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image2.jpeg" ContentType="image/jpeg"/>
  <Override PartName="/ppt/media/media1.mp4"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1pPr>
    <a:lvl2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2pPr>
    <a:lvl3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3pPr>
    <a:lvl4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4pPr>
    <a:lvl5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5pPr>
    <a:lvl6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6pPr>
    <a:lvl7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7pPr>
    <a:lvl8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8pPr>
    <a:lvl9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9" name="Shape 149"/>
          <p:cNvSpPr/>
          <p:nvPr>
            <p:ph type="sldImg"/>
          </p:nvPr>
        </p:nvSpPr>
        <p:spPr>
          <a:xfrm>
            <a:off x="1143000" y="685800"/>
            <a:ext cx="4572000" cy="3429000"/>
          </a:xfrm>
          <a:prstGeom prst="rect">
            <a:avLst/>
          </a:prstGeom>
        </p:spPr>
        <p:txBody>
          <a:bodyPr/>
          <a:lstStyle/>
          <a:p>
            <a:pPr/>
          </a:p>
        </p:txBody>
      </p:sp>
      <p:sp>
        <p:nvSpPr>
          <p:cNvPr id="150" name="Shape 15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Close-up of Ducati motorcycle engine components"/>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102" name="Close-up of Ducati motorcycle gas ca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103" name="Black and white photo of Ducati motorcycle engine components"/>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112" name="“Type a quote here.”"/>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Front view of a red Ducati motorcycle against a black backgrou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35" name="Slide Number"/>
          <p:cNvSpPr txBox="1"/>
          <p:nvPr>
            <p:ph type="sldNum" sz="quarter" idx="2"/>
          </p:nvPr>
        </p:nvSpPr>
        <p:spPr>
          <a:xfrm>
            <a:off x="20299523" y="12441864"/>
            <a:ext cx="309576" cy="454153"/>
          </a:xfrm>
          <a:prstGeom prst="rect">
            <a:avLst/>
          </a:prstGeom>
        </p:spPr>
        <p:txBody>
          <a:bodyPr lIns="38100" tIns="38100" rIns="38100" bIns="38100"/>
          <a:lstStyle>
            <a:lvl1pPr algn="r">
              <a:defRPr spc="24">
                <a:solidFill>
                  <a:srgbClr val="000000"/>
                </a:solidFill>
                <a:latin typeface="Founders Grotesk Condensed"/>
                <a:ea typeface="Founders Grotesk Condensed"/>
                <a:cs typeface="Founders Grotesk Condensed"/>
                <a:sym typeface="Founders Grotesk Condense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solidFill>
          <a:srgbClr val="FFFFFF"/>
        </a:solidFill>
      </p:bgPr>
    </p:bg>
    <p:spTree>
      <p:nvGrpSpPr>
        <p:cNvPr id="1" name=""/>
        <p:cNvGrpSpPr/>
        <p:nvPr/>
      </p:nvGrpSpPr>
      <p:grpSpPr>
        <a:xfrm>
          <a:off x="0" y="0"/>
          <a:ext cx="0" cy="0"/>
          <a:chOff x="0" y="0"/>
          <a:chExt cx="0" cy="0"/>
        </a:xfrm>
      </p:grpSpPr>
      <p:sp>
        <p:nvSpPr>
          <p:cNvPr id="142" name="1054398042_3378x2084.jpeg"/>
          <p:cNvSpPr/>
          <p:nvPr>
            <p:ph type="pic" idx="21"/>
          </p:nvPr>
        </p:nvSpPr>
        <p:spPr>
          <a:xfrm>
            <a:off x="2101453" y="-535782"/>
            <a:ext cx="23520797" cy="14510756"/>
          </a:xfrm>
          <a:prstGeom prst="rect">
            <a:avLst/>
          </a:prstGeom>
        </p:spPr>
        <p:txBody>
          <a:bodyPr lIns="91439" tIns="45719" rIns="91439" bIns="45719" anchor="t">
            <a:noAutofit/>
          </a:bodyPr>
          <a:lstStyle/>
          <a:p>
            <a:pPr/>
          </a:p>
        </p:txBody>
      </p:sp>
      <p:sp>
        <p:nvSpPr>
          <p:cNvPr id="143" name="Slide Number"/>
          <p:cNvSpPr txBox="1"/>
          <p:nvPr>
            <p:ph type="sldNum" sz="quarter" idx="2"/>
          </p:nvPr>
        </p:nvSpPr>
        <p:spPr>
          <a:xfrm>
            <a:off x="20299523" y="12441864"/>
            <a:ext cx="309576" cy="454153"/>
          </a:xfrm>
          <a:prstGeom prst="rect">
            <a:avLst/>
          </a:prstGeom>
        </p:spPr>
        <p:txBody>
          <a:bodyPr lIns="38100" tIns="38100" rIns="38100" bIns="38100"/>
          <a:lstStyle>
            <a:lvl1pPr algn="r">
              <a:defRPr spc="24">
                <a:solidFill>
                  <a:srgbClr val="FFFFFF"/>
                </a:solidFill>
                <a:latin typeface="Founders Grotesk Condensed"/>
                <a:ea typeface="Founders Grotesk Condensed"/>
                <a:cs typeface="Founders Grotesk Condensed"/>
                <a:sym typeface="Founders Grotesk Condense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728200"/>
            <a:ext cx="19621500" cy="1803400"/>
          </a:xfrm>
          <a:prstGeom prst="rect">
            <a:avLst/>
          </a:prstGeom>
        </p:spPr>
        <p:txBody>
          <a:bodyPr/>
          <a:lstStyle/>
          <a:p>
            <a:pPr/>
            <a:r>
              <a:t>Title Text</a:t>
            </a:r>
          </a:p>
        </p:txBody>
      </p:sp>
      <p:sp>
        <p:nvSpPr>
          <p:cNvPr id="22" name="Body Level One…"/>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73100" y="4572000"/>
            <a:ext cx="23050500" cy="45593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le Text"/>
          <p:cNvSpPr txBox="1"/>
          <p:nvPr>
            <p:ph type="title"/>
          </p:nvPr>
        </p:nvSpPr>
        <p:spPr>
          <a:xfrm>
            <a:off x="673100" y="1435100"/>
            <a:ext cx="11049000" cy="5461000"/>
          </a:xfrm>
          <a:prstGeom prst="rect">
            <a:avLst/>
          </a:prstGeom>
        </p:spPr>
        <p:txBody>
          <a:bodyPr anchor="b"/>
          <a:lstStyle/>
          <a:p>
            <a:pPr/>
            <a:r>
              <a:t>Title Text</a:t>
            </a:r>
          </a:p>
        </p:txBody>
      </p:sp>
      <p:sp>
        <p:nvSpPr>
          <p:cNvPr id="40" name="Body Level One…"/>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lgn="ctr">
              <a:lnSpc>
                <a:spcPct val="100000"/>
              </a:lnSpc>
              <a:spcBef>
                <a:spcPts val="0"/>
              </a:spcBef>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1.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 Id="rId3" Type="http://schemas.openxmlformats.org/officeDocument/2006/relationships/image" Target="../media/image3.png"/><Relationship Id="rId4"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tif"/><Relationship Id="rId5" Type="http://schemas.openxmlformats.org/officeDocument/2006/relationships/image" Target="../media/image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 Id="rId3" Type="http://schemas.openxmlformats.org/officeDocument/2006/relationships/image" Target="../media/image7.png"/><Relationship Id="rId4" Type="http://schemas.openxmlformats.org/officeDocument/2006/relationships/image" Target="../media/image8.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 Id="rId3" Type="http://schemas.openxmlformats.org/officeDocument/2006/relationships/image" Target="../media/image7.png"/><Relationship Id="rId4" Type="http://schemas.openxmlformats.org/officeDocument/2006/relationships/image" Target="../media/image3.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tif"/><Relationship Id="rId3" Type="http://schemas.openxmlformats.org/officeDocument/2006/relationships/image" Target="../media/image1.tif"/><Relationship Id="rId4" Type="http://schemas.openxmlformats.org/officeDocument/2006/relationships/image" Target="../media/image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 Id="rId3" Type="http://schemas.openxmlformats.org/officeDocument/2006/relationships/image" Target="../media/image7.png"/><Relationship Id="rId4" Type="http://schemas.openxmlformats.org/officeDocument/2006/relationships/image" Target="../media/image4.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 Id="rId3" Type="http://schemas.openxmlformats.org/officeDocument/2006/relationships/image" Target="../media/image7.png"/><Relationship Id="rId4" Type="http://schemas.openxmlformats.org/officeDocument/2006/relationships/image" Target="../media/image4.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 Id="rId3" Type="http://schemas.openxmlformats.org/officeDocument/2006/relationships/image" Target="../media/image3.png"/><Relationship Id="rId4" Type="http://schemas.openxmlformats.org/officeDocument/2006/relationships/image" Target="../media/image1.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 Id="rId3" Type="http://schemas.openxmlformats.org/officeDocument/2006/relationships/image" Target="../media/image7.png"/><Relationship Id="rId4" Type="http://schemas.openxmlformats.org/officeDocument/2006/relationships/image" Target="../media/image4.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1.tif"/><Relationship Id="rId4" Type="http://schemas.openxmlformats.org/officeDocument/2006/relationships/image" Target="../media/image7.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1.tif"/><Relationship Id="rId4" Type="http://schemas.openxmlformats.org/officeDocument/2006/relationships/image" Target="../media/image7.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tif"/><Relationship Id="rId5" Type="http://schemas.openxmlformats.org/officeDocument/2006/relationships/image" Target="../media/image3.png"/><Relationship Id="rId6" Type="http://schemas.openxmlformats.org/officeDocument/2006/relationships/image" Target="../media/image1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tif"/><Relationship Id="rId5" Type="http://schemas.openxmlformats.org/officeDocument/2006/relationships/image" Target="../media/image3.png"/><Relationship Id="rId6" Type="http://schemas.openxmlformats.org/officeDocument/2006/relationships/image" Target="../media/image1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tif"/><Relationship Id="rId5" Type="http://schemas.openxmlformats.org/officeDocument/2006/relationships/image" Target="../media/image3.png"/><Relationship Id="rId6" Type="http://schemas.openxmlformats.org/officeDocument/2006/relationships/image" Target="../media/image1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openxmlformats.org/officeDocument/2006/relationships/image" Target="../media/image1.tif"/><Relationship Id="rId4" Type="http://schemas.openxmlformats.org/officeDocument/2006/relationships/image" Target="../media/image1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openxmlformats.org/officeDocument/2006/relationships/image" Target="../media/image1.tif"/><Relationship Id="rId4" Type="http://schemas.openxmlformats.org/officeDocument/2006/relationships/image" Target="../media/image13.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openxmlformats.org/officeDocument/2006/relationships/image" Target="../media/image1.tif"/><Relationship Id="rId4" Type="http://schemas.openxmlformats.org/officeDocument/2006/relationships/image" Target="../media/image1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openxmlformats.org/officeDocument/2006/relationships/image" Target="../media/image1.tif"/><Relationship Id="rId4" Type="http://schemas.openxmlformats.org/officeDocument/2006/relationships/image" Target="../media/image15.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openxmlformats.org/officeDocument/2006/relationships/image" Target="../media/image1.tif"/><Relationship Id="rId4" Type="http://schemas.openxmlformats.org/officeDocument/2006/relationships/image" Target="../media/image16.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tif"/><Relationship Id="rId3" Type="http://schemas.openxmlformats.org/officeDocument/2006/relationships/image" Target="../media/image1.tif"/></Relationships>

</file>

<file path=ppt/slides/_rels/slide3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tif"/><Relationship Id="rId3" Type="http://schemas.openxmlformats.org/officeDocument/2006/relationships/image" Target="../media/image1.tif"/></Relationships>

</file>

<file path=ppt/slides/_rels/slide3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tif"/><Relationship Id="rId3" Type="http://schemas.openxmlformats.org/officeDocument/2006/relationships/image" Target="../media/image1.t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tif"/><Relationship Id="rId3" Type="http://schemas.openxmlformats.org/officeDocument/2006/relationships/image" Target="../media/image1.tif"/></Relationships>

</file>

<file path=ppt/slides/_rels/slide3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1.tif"/></Relationships>

</file>

<file path=ppt/slides/_rels/slide3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1.tif"/></Relationships>

</file>

<file path=ppt/slides/_rels/slide38.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1.tif"/><Relationship Id="rId8" Type="http://schemas.openxmlformats.org/officeDocument/2006/relationships/hyperlink" Target="http://" TargetMode="External"/><Relationship Id="rId9" Type="http://schemas.openxmlformats.org/officeDocument/2006/relationships/hyperlink" Target="http://w65stchurchofchrist.com" TargetMode="External"/></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2"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0" b="0"/>
          <a:stretch>
            <a:fillRect/>
          </a:stretch>
        </p:blipFill>
        <p:spPr>
          <a:prstGeom prst="rect">
            <a:avLst/>
          </a:prstGeom>
        </p:spPr>
      </p:pic>
      <p:pic>
        <p:nvPicPr>
          <p:cNvPr id="153" name="Water_Relax.mp4" descr="Water_Relax.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1"/>
            <a:ext cx="24384000" cy="13716001"/>
          </a:xfrm>
          <a:prstGeom prst="rect">
            <a:avLst/>
          </a:prstGeom>
          <a:ln w="12700">
            <a:miter lim="400000"/>
          </a:ln>
        </p:spPr>
      </p:pic>
      <p:sp>
        <p:nvSpPr>
          <p:cNvPr id="154" name="Lessons From The Conversion of The Ethiopian Eunuch"/>
          <p:cNvSpPr txBox="1"/>
          <p:nvPr/>
        </p:nvSpPr>
        <p:spPr>
          <a:xfrm>
            <a:off x="1312758" y="9833601"/>
            <a:ext cx="21758484" cy="112111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209" sz="70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155" name="Image" descr="Image"/>
          <p:cNvPicPr>
            <a:picLocks noChangeAspect="0"/>
          </p:cNvPicPr>
          <p:nvPr/>
        </p:nvPicPr>
        <p:blipFill>
          <a:blip r:embed="rId6">
            <a:extLst/>
          </a:blip>
          <a:stretch>
            <a:fillRect/>
          </a:stretch>
        </p:blipFill>
        <p:spPr>
          <a:xfrm>
            <a:off x="152965" y="465398"/>
            <a:ext cx="8011643" cy="7849821"/>
          </a:xfrm>
          <a:prstGeom prst="rect">
            <a:avLst/>
          </a:prstGeom>
          <a:ln w="12700">
            <a:miter lim="400000"/>
          </a:ln>
          <a:effectLst>
            <a:outerShdw sx="100000" sy="100000" kx="0" ky="0" algn="b" rotWithShape="0" blurRad="495300" dist="292100" dir="1200713">
              <a:srgbClr val="000000">
                <a:alpha val="55157"/>
              </a:srgbClr>
            </a:outerShdw>
          </a:effectLst>
        </p:spPr>
      </p:pic>
      <p:sp>
        <p:nvSpPr>
          <p:cNvPr id="156" name="Acts 8:26-40"/>
          <p:cNvSpPr txBox="1"/>
          <p:nvPr/>
        </p:nvSpPr>
        <p:spPr>
          <a:xfrm>
            <a:off x="14318974" y="11687010"/>
            <a:ext cx="7310087" cy="1552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b="1" spc="270" sz="9000">
                <a:ln w="25400" cap="flat">
                  <a:solidFill>
                    <a:srgbClr val="000000"/>
                  </a:solidFill>
                  <a:prstDash val="solid"/>
                  <a:miter lim="400000"/>
                </a:ln>
                <a:solidFill>
                  <a:srgbClr val="ACCAFE"/>
                </a:solidFill>
                <a:effectLst>
                  <a:outerShdw sx="100000" sy="100000" kx="0" ky="0" algn="b" rotWithShape="0" blurRad="88900" dist="63500" dir="2640000">
                    <a:srgbClr val="000000"/>
                  </a:outerShdw>
                </a:effectLst>
                <a:latin typeface="Century Gothic"/>
                <a:ea typeface="Century Gothic"/>
                <a:cs typeface="Century Gothic"/>
                <a:sym typeface="Century Gothic"/>
              </a:defRPr>
            </a:lvl1pPr>
          </a:lstStyle>
          <a:p>
            <a:pPr/>
            <a:r>
              <a:t>Acts 8:26-40</a:t>
            </a:r>
          </a:p>
        </p:txBody>
      </p:sp>
      <p:pic>
        <p:nvPicPr>
          <p:cNvPr id="157" name="Image" descr="Image"/>
          <p:cNvPicPr>
            <a:picLocks noChangeAspect="1"/>
          </p:cNvPicPr>
          <p:nvPr/>
        </p:nvPicPr>
        <p:blipFill>
          <a:blip r:embed="rId7">
            <a:extLst/>
          </a:blip>
          <a:stretch>
            <a:fillRect/>
          </a:stretch>
        </p:blipFill>
        <p:spPr>
          <a:xfrm>
            <a:off x="1110452" y="7310542"/>
            <a:ext cx="22163097" cy="2527726"/>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0600" fill="hold"/>
                                        <p:tgtEl>
                                          <p:spTgt spid="15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53"/>
                </p:tgtEl>
              </p:cMediaNode>
            </p:video>
            <p:seq concurrent="1" prevAc="none" nextAc="seek">
              <p:cTn id="8" evtFilter="cancelBubble" nodeType="interactiveSeq" restart="whenNotActive" fill="hold">
                <p:stCondLst>
                  <p:cond delay="0" evt="onClick">
                    <p:tgtEl>
                      <p:spTgt spid="153"/>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53"/>
                                        </p:tgtEl>
                                      </p:cBhvr>
                                    </p:cmd>
                                  </p:childTnLst>
                                </p:cTn>
                              </p:par>
                            </p:childTnLst>
                          </p:cTn>
                        </p:par>
                      </p:childTnLst>
                    </p:cTn>
                  </p:par>
                </p:childTnLst>
              </p:cTn>
              <p:nextCondLst>
                <p:cond delay="0" evt="onClick">
                  <p:tgtEl>
                    <p:spTgt spid="15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Rectangle"/>
          <p:cNvSpPr/>
          <p:nvPr/>
        </p:nvSpPr>
        <p:spPr>
          <a:xfrm>
            <a:off x="41001" y="2418122"/>
            <a:ext cx="24384001" cy="830697"/>
          </a:xfrm>
          <a:prstGeom prst="rect">
            <a:avLst/>
          </a:prstGeom>
          <a:gradFill>
            <a:gsLst>
              <a:gs pos="0">
                <a:srgbClr val="005493"/>
              </a:gs>
              <a:gs pos="100000">
                <a:srgbClr val="5E6A74"/>
              </a:gs>
            </a:gsLst>
            <a:lin ang="5400000"/>
          </a:gradFill>
          <a:ln w="12700">
            <a:miter lim="400000"/>
          </a:ln>
          <a:effectLst>
            <a:outerShdw sx="100000" sy="100000" kx="0" ky="0" algn="b" rotWithShape="0" blurRad="495300" dist="419100" dir="1200713">
              <a:srgbClr val="000000">
                <a:alpha val="70806"/>
              </a:srgbClr>
            </a:outerShdw>
          </a:effectLst>
        </p:spPr>
        <p:txBody>
          <a:bodyPr lIns="71437" tIns="71437" rIns="71437" bIns="71437" anchor="ctr"/>
          <a:lstStyle/>
          <a:p>
            <a:pPr algn="ctr" defTabSz="821531">
              <a:lnSpc>
                <a:spcPct val="100000"/>
              </a:lnSpc>
              <a:spcBef>
                <a:spcPts val="0"/>
              </a:spcBef>
              <a:defRPr b="1" cap="all" spc="180" sz="3000">
                <a:solidFill>
                  <a:srgbClr val="FFFFFF"/>
                </a:solidFill>
                <a:latin typeface="Founders Grotesk Condensed"/>
                <a:ea typeface="Founders Grotesk Condensed"/>
                <a:cs typeface="Founders Grotesk Condensed"/>
                <a:sym typeface="Founders Grotesk Condensed"/>
              </a:defRPr>
            </a:pPr>
          </a:p>
        </p:txBody>
      </p:sp>
      <p:sp>
        <p:nvSpPr>
          <p:cNvPr id="201" name="Lessons From The Conversion of The Ethiopian Eunuch"/>
          <p:cNvSpPr txBox="1"/>
          <p:nvPr/>
        </p:nvSpPr>
        <p:spPr>
          <a:xfrm>
            <a:off x="1312758" y="2282707"/>
            <a:ext cx="21758484" cy="112111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209" sz="70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202" name="Image" descr="Image"/>
          <p:cNvPicPr>
            <a:picLocks noChangeAspect="0"/>
          </p:cNvPicPr>
          <p:nvPr/>
        </p:nvPicPr>
        <p:blipFill>
          <a:blip r:embed="rId2">
            <a:extLst/>
          </a:blip>
          <a:stretch>
            <a:fillRect/>
          </a:stretch>
        </p:blipFill>
        <p:spPr>
          <a:xfrm>
            <a:off x="529070" y="343685"/>
            <a:ext cx="23407862" cy="1803066"/>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sp>
        <p:nvSpPr>
          <p:cNvPr id="203" name="Honorable (27)…"/>
          <p:cNvSpPr txBox="1"/>
          <p:nvPr/>
        </p:nvSpPr>
        <p:spPr>
          <a:xfrm>
            <a:off x="8018168" y="5751158"/>
            <a:ext cx="16343731" cy="7381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1274617" indent="-1274617" defTabSz="584200">
              <a:lnSpc>
                <a:spcPct val="100000"/>
              </a:lnSpc>
              <a:spcBef>
                <a:spcPts val="3000"/>
              </a:spcBef>
              <a:buSzPct val="80000"/>
              <a:buBlip>
                <a:blip r:embed="rId3"/>
              </a:buBlip>
              <a:tabLst>
                <a:tab pos="584200" algn="l"/>
              </a:tabLst>
              <a:defRPr cap="all" spc="222" sz="7400">
                <a:solidFill>
                  <a:srgbClr val="000000"/>
                </a:solidFill>
                <a:latin typeface="Century Gothic"/>
                <a:ea typeface="Century Gothic"/>
                <a:cs typeface="Century Gothic"/>
                <a:sym typeface="Century Gothic"/>
              </a:defRPr>
            </a:pPr>
            <a:r>
              <a:t>Honorable (27)</a:t>
            </a:r>
          </a:p>
          <a:p>
            <a:pPr marL="1274617" indent="-1274617" defTabSz="584200">
              <a:lnSpc>
                <a:spcPct val="100000"/>
              </a:lnSpc>
              <a:spcBef>
                <a:spcPts val="3000"/>
              </a:spcBef>
              <a:buSzPct val="80000"/>
              <a:buBlip>
                <a:blip r:embed="rId3"/>
              </a:buBlip>
              <a:tabLst>
                <a:tab pos="584200" algn="l"/>
              </a:tabLst>
              <a:defRPr cap="all" spc="222" sz="7400">
                <a:solidFill>
                  <a:srgbClr val="000000"/>
                </a:solidFill>
                <a:latin typeface="Century Gothic"/>
                <a:ea typeface="Century Gothic"/>
                <a:cs typeface="Century Gothic"/>
                <a:sym typeface="Century Gothic"/>
              </a:defRPr>
            </a:pPr>
            <a:r>
              <a:t>Religious (27)</a:t>
            </a:r>
          </a:p>
          <a:p>
            <a:pPr marL="1274617" indent="-1274617" defTabSz="584200">
              <a:lnSpc>
                <a:spcPct val="100000"/>
              </a:lnSpc>
              <a:spcBef>
                <a:spcPts val="3000"/>
              </a:spcBef>
              <a:buSzPct val="80000"/>
              <a:buBlip>
                <a:blip r:embed="rId3"/>
              </a:buBlip>
              <a:tabLst>
                <a:tab pos="584200" algn="l"/>
              </a:tabLst>
              <a:defRPr cap="all" spc="222" sz="7400">
                <a:solidFill>
                  <a:srgbClr val="000000"/>
                </a:solidFill>
                <a:latin typeface="Century Gothic"/>
                <a:ea typeface="Century Gothic"/>
                <a:cs typeface="Century Gothic"/>
                <a:sym typeface="Century Gothic"/>
              </a:defRPr>
            </a:pPr>
            <a:r>
              <a:t>A truth seeker (28)</a:t>
            </a:r>
          </a:p>
          <a:p>
            <a:pPr marL="1274617" indent="-1274617" defTabSz="584200">
              <a:lnSpc>
                <a:spcPct val="100000"/>
              </a:lnSpc>
              <a:spcBef>
                <a:spcPts val="3000"/>
              </a:spcBef>
              <a:buSzPct val="80000"/>
              <a:buBlip>
                <a:blip r:embed="rId3"/>
              </a:buBlip>
              <a:tabLst>
                <a:tab pos="584200" algn="l"/>
              </a:tabLst>
              <a:defRPr cap="all" spc="222" sz="7400">
                <a:solidFill>
                  <a:srgbClr val="000000"/>
                </a:solidFill>
                <a:latin typeface="Century Gothic"/>
                <a:ea typeface="Century Gothic"/>
                <a:cs typeface="Century Gothic"/>
                <a:sym typeface="Century Gothic"/>
              </a:defRPr>
            </a:pPr>
            <a:r>
              <a:t>humble (30,31,34)</a:t>
            </a:r>
          </a:p>
          <a:p>
            <a:pPr marL="1274617" indent="-1274617" defTabSz="584200">
              <a:lnSpc>
                <a:spcPct val="100000"/>
              </a:lnSpc>
              <a:spcBef>
                <a:spcPts val="3000"/>
              </a:spcBef>
              <a:buSzPct val="80000"/>
              <a:buBlip>
                <a:blip r:embed="rId3"/>
              </a:buBlip>
              <a:tabLst>
                <a:tab pos="584200" algn="l"/>
              </a:tabLst>
              <a:defRPr cap="all" spc="222" sz="7400">
                <a:solidFill>
                  <a:srgbClr val="000000"/>
                </a:solidFill>
                <a:latin typeface="Century Gothic"/>
                <a:ea typeface="Century Gothic"/>
                <a:cs typeface="Century Gothic"/>
                <a:sym typeface="Century Gothic"/>
              </a:defRPr>
            </a:pPr>
            <a:r>
              <a:t>WILLING TO LEARN (31, 34)</a:t>
            </a:r>
          </a:p>
        </p:txBody>
      </p:sp>
      <p:pic>
        <p:nvPicPr>
          <p:cNvPr id="204" name="image9.png" descr="image9.png"/>
          <p:cNvPicPr>
            <a:picLocks noChangeAspect="1"/>
          </p:cNvPicPr>
          <p:nvPr/>
        </p:nvPicPr>
        <p:blipFill>
          <a:blip r:embed="rId4">
            <a:extLst/>
          </a:blip>
          <a:srcRect l="0" t="0" r="0" b="0"/>
          <a:stretch>
            <a:fillRect/>
          </a:stretch>
        </p:blipFill>
        <p:spPr>
          <a:xfrm>
            <a:off x="421832" y="5150060"/>
            <a:ext cx="6507093" cy="81780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cubicBezTo>
                  <a:pt x="1612" y="0"/>
                  <a:pt x="0" y="1283"/>
                  <a:pt x="0" y="2865"/>
                </a:cubicBezTo>
                <a:lnTo>
                  <a:pt x="0" y="18735"/>
                </a:lnTo>
                <a:cubicBezTo>
                  <a:pt x="0" y="20317"/>
                  <a:pt x="1612" y="21600"/>
                  <a:pt x="3600" y="21600"/>
                </a:cubicBezTo>
                <a:lnTo>
                  <a:pt x="18000" y="21600"/>
                </a:lnTo>
                <a:cubicBezTo>
                  <a:pt x="19988" y="21600"/>
                  <a:pt x="21600" y="20317"/>
                  <a:pt x="21600" y="18735"/>
                </a:cubicBezTo>
                <a:lnTo>
                  <a:pt x="21600" y="2865"/>
                </a:lnTo>
                <a:cubicBezTo>
                  <a:pt x="21600" y="1283"/>
                  <a:pt x="19988" y="0"/>
                  <a:pt x="18000" y="0"/>
                </a:cubicBezTo>
                <a:lnTo>
                  <a:pt x="3600" y="0"/>
                </a:lnTo>
                <a:close/>
              </a:path>
            </a:pathLst>
          </a:custGeom>
          <a:ln w="12700">
            <a:miter lim="400000"/>
          </a:ln>
          <a:effectLst>
            <a:outerShdw sx="100000" sy="100000" kx="0" ky="0" algn="b" rotWithShape="0" blurRad="292100" dist="12700" dir="900000">
              <a:srgbClr val="000000">
                <a:alpha val="30000"/>
              </a:srgbClr>
            </a:outerShdw>
          </a:effectLst>
        </p:spPr>
      </p:pic>
      <p:sp>
        <p:nvSpPr>
          <p:cNvPr id="205" name="Line"/>
          <p:cNvSpPr/>
          <p:nvPr/>
        </p:nvSpPr>
        <p:spPr>
          <a:xfrm rot="20880000">
            <a:off x="1261089" y="6681910"/>
            <a:ext cx="1477287" cy="6216685"/>
          </a:xfrm>
          <a:custGeom>
            <a:avLst/>
            <a:gdLst/>
            <a:ahLst/>
            <a:cxnLst>
              <a:cxn ang="0">
                <a:pos x="wd2" y="hd2"/>
              </a:cxn>
              <a:cxn ang="5400000">
                <a:pos x="wd2" y="hd2"/>
              </a:cxn>
              <a:cxn ang="10800000">
                <a:pos x="wd2" y="hd2"/>
              </a:cxn>
              <a:cxn ang="16200000">
                <a:pos x="wd2" y="hd2"/>
              </a:cxn>
            </a:cxnLst>
            <a:rect l="0" t="0" r="r" b="b"/>
            <a:pathLst>
              <a:path w="21160" h="21600" fill="norm" stroke="1" extrusionOk="0">
                <a:moveTo>
                  <a:pt x="21160" y="21600"/>
                </a:moveTo>
                <a:cubicBezTo>
                  <a:pt x="20953" y="21247"/>
                  <a:pt x="20718" y="20895"/>
                  <a:pt x="20538" y="20541"/>
                </a:cubicBezTo>
                <a:cubicBezTo>
                  <a:pt x="20303" y="20083"/>
                  <a:pt x="20172" y="19623"/>
                  <a:pt x="19915" y="19165"/>
                </a:cubicBezTo>
                <a:cubicBezTo>
                  <a:pt x="19757" y="18881"/>
                  <a:pt x="19500" y="18600"/>
                  <a:pt x="19293" y="18318"/>
                </a:cubicBezTo>
                <a:cubicBezTo>
                  <a:pt x="19086" y="17082"/>
                  <a:pt x="18993" y="15846"/>
                  <a:pt x="18671" y="14612"/>
                </a:cubicBezTo>
                <a:cubicBezTo>
                  <a:pt x="18578" y="14257"/>
                  <a:pt x="18517" y="13899"/>
                  <a:pt x="18048" y="13553"/>
                </a:cubicBezTo>
                <a:cubicBezTo>
                  <a:pt x="17880" y="13429"/>
                  <a:pt x="17107" y="13352"/>
                  <a:pt x="16804" y="13235"/>
                </a:cubicBezTo>
                <a:cubicBezTo>
                  <a:pt x="16271" y="13031"/>
                  <a:pt x="15974" y="12812"/>
                  <a:pt x="15559" y="12600"/>
                </a:cubicBezTo>
                <a:lnTo>
                  <a:pt x="14936" y="12282"/>
                </a:lnTo>
                <a:cubicBezTo>
                  <a:pt x="14729" y="12176"/>
                  <a:pt x="14778" y="12044"/>
                  <a:pt x="14314" y="11965"/>
                </a:cubicBezTo>
                <a:lnTo>
                  <a:pt x="12447" y="11647"/>
                </a:lnTo>
                <a:cubicBezTo>
                  <a:pt x="12240" y="11294"/>
                  <a:pt x="12209" y="10937"/>
                  <a:pt x="11825" y="10588"/>
                </a:cubicBezTo>
                <a:cubicBezTo>
                  <a:pt x="11583" y="10369"/>
                  <a:pt x="10995" y="10165"/>
                  <a:pt x="10580" y="9953"/>
                </a:cubicBezTo>
                <a:cubicBezTo>
                  <a:pt x="10372" y="9847"/>
                  <a:pt x="10321" y="9728"/>
                  <a:pt x="9958" y="9635"/>
                </a:cubicBezTo>
                <a:cubicBezTo>
                  <a:pt x="9543" y="9529"/>
                  <a:pt x="9047" y="9431"/>
                  <a:pt x="8713" y="9318"/>
                </a:cubicBezTo>
                <a:cubicBezTo>
                  <a:pt x="8215" y="9148"/>
                  <a:pt x="7734" y="8735"/>
                  <a:pt x="7468" y="8576"/>
                </a:cubicBezTo>
                <a:cubicBezTo>
                  <a:pt x="7288" y="8469"/>
                  <a:pt x="7053" y="8365"/>
                  <a:pt x="6846" y="8259"/>
                </a:cubicBezTo>
                <a:cubicBezTo>
                  <a:pt x="6638" y="7835"/>
                  <a:pt x="6634" y="7407"/>
                  <a:pt x="6223" y="6988"/>
                </a:cubicBezTo>
                <a:cubicBezTo>
                  <a:pt x="6008" y="6768"/>
                  <a:pt x="5394" y="6565"/>
                  <a:pt x="4979" y="6353"/>
                </a:cubicBezTo>
                <a:lnTo>
                  <a:pt x="4356" y="6035"/>
                </a:lnTo>
                <a:cubicBezTo>
                  <a:pt x="4149" y="5929"/>
                  <a:pt x="4098" y="5811"/>
                  <a:pt x="3734" y="5718"/>
                </a:cubicBezTo>
                <a:cubicBezTo>
                  <a:pt x="1342" y="5107"/>
                  <a:pt x="3413" y="5696"/>
                  <a:pt x="1867" y="5082"/>
                </a:cubicBezTo>
                <a:cubicBezTo>
                  <a:pt x="-440" y="4167"/>
                  <a:pt x="1459" y="5086"/>
                  <a:pt x="0" y="4341"/>
                </a:cubicBezTo>
                <a:cubicBezTo>
                  <a:pt x="207" y="3353"/>
                  <a:pt x="-223" y="2355"/>
                  <a:pt x="622" y="1376"/>
                </a:cubicBezTo>
                <a:cubicBezTo>
                  <a:pt x="887" y="1070"/>
                  <a:pt x="3187" y="665"/>
                  <a:pt x="4979" y="529"/>
                </a:cubicBezTo>
                <a:cubicBezTo>
                  <a:pt x="6178" y="439"/>
                  <a:pt x="7468" y="388"/>
                  <a:pt x="8713" y="318"/>
                </a:cubicBezTo>
                <a:lnTo>
                  <a:pt x="12447" y="106"/>
                </a:lnTo>
                <a:cubicBezTo>
                  <a:pt x="13069" y="71"/>
                  <a:pt x="13658" y="0"/>
                  <a:pt x="14314" y="0"/>
                </a:cubicBezTo>
                <a:lnTo>
                  <a:pt x="18671" y="0"/>
                </a:lnTo>
              </a:path>
            </a:pathLst>
          </a:custGeom>
          <a:ln w="139700">
            <a:solidFill>
              <a:srgbClr val="FFFF00"/>
            </a:solidFill>
          </a:ln>
          <a:effectLst>
            <a:outerShdw sx="100000" sy="100000" kx="0" ky="0" algn="b" rotWithShape="0" blurRad="88900" dist="63500" dir="5400000">
              <a:srgbClr val="000000">
                <a:alpha val="48000"/>
              </a:srgbClr>
            </a:outerShdw>
          </a:effectLst>
        </p:spPr>
        <p:txBody>
          <a:bodyPr tIns="91439" bIns="91439" anchor="ctr"/>
          <a:lstStyle/>
          <a:p>
            <a:pPr algn="ctr" defTabSz="1828800">
              <a:lnSpc>
                <a:spcPct val="100000"/>
              </a:lnSpc>
              <a:spcBef>
                <a:spcPts val="0"/>
              </a:spcBef>
              <a:defRPr sz="3200">
                <a:solidFill>
                  <a:srgbClr val="FFFFFF"/>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206" name="The Ethiopian Eunuch:"/>
          <p:cNvSpPr/>
          <p:nvPr/>
        </p:nvSpPr>
        <p:spPr>
          <a:xfrm>
            <a:off x="5060621" y="3696890"/>
            <a:ext cx="14262758" cy="1785939"/>
          </a:xfrm>
          <a:prstGeom prst="roundRect">
            <a:avLst>
              <a:gd name="adj" fmla="val 15000"/>
            </a:avLst>
          </a:prstGeom>
          <a:gradFill>
            <a:gsLst>
              <a:gs pos="0">
                <a:srgbClr val="FF877B"/>
              </a:gs>
              <a:gs pos="100000">
                <a:srgbClr val="941100"/>
              </a:gs>
            </a:gsLst>
            <a:lin ang="5400000"/>
          </a:gradFill>
          <a:ln w="12700">
            <a:miter lim="400000"/>
          </a:ln>
          <a:effectLst>
            <a:outerShdw sx="100000" sy="100000" kx="0" ky="0" algn="b" rotWithShape="0" blurRad="241300" dist="127000" dir="1848597">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cap="all" spc="540" sz="9000">
                <a:ln w="12700" cap="flat">
                  <a:solidFill>
                    <a:srgbClr val="000034"/>
                  </a:solidFill>
                  <a:prstDash val="solid"/>
                  <a:miter lim="400000"/>
                </a:ln>
                <a:solidFill>
                  <a:srgbClr val="FFFFFF"/>
                </a:solidFill>
                <a:effectLst>
                  <a:outerShdw sx="100000" sy="100000" kx="0" ky="0" algn="b" rotWithShape="0" blurRad="12700" dist="63500" dir="2400000">
                    <a:srgbClr val="000000"/>
                  </a:outerShdw>
                </a:effectLst>
                <a:latin typeface="Founders Grotesk Condensed"/>
                <a:ea typeface="Founders Grotesk Condensed"/>
                <a:cs typeface="Founders Grotesk Condensed"/>
                <a:sym typeface="Founders Grotesk Condensed"/>
              </a:defRPr>
            </a:lvl1pPr>
          </a:lstStyle>
          <a:p>
            <a:pPr/>
            <a:r>
              <a:t>The Ethiopian Eunuch:</a:t>
            </a:r>
          </a:p>
        </p:txBody>
      </p:sp>
      <p:sp>
        <p:nvSpPr>
          <p:cNvPr id="207" name="Rectangle"/>
          <p:cNvSpPr/>
          <p:nvPr/>
        </p:nvSpPr>
        <p:spPr>
          <a:xfrm>
            <a:off x="2250705" y="7285654"/>
            <a:ext cx="5296531" cy="1225297"/>
          </a:xfrm>
          <a:prstGeom prst="rect">
            <a:avLst/>
          </a:prstGeom>
          <a:gradFill>
            <a:gsLst>
              <a:gs pos="0">
                <a:srgbClr val="CA817C"/>
              </a:gs>
              <a:gs pos="100000">
                <a:srgbClr val="BF3424"/>
              </a:gs>
            </a:gsLst>
            <a:lin ang="5400000"/>
          </a:gradFill>
          <a:ln w="12700">
            <a:miter lim="400000"/>
          </a:ln>
          <a:effectLst>
            <a:outerShdw sx="100000" sy="100000" kx="0" ky="0" algn="b" rotWithShape="0" blurRad="495300" dist="0" dir="0">
              <a:srgbClr val="000000">
                <a:alpha val="75000"/>
              </a:srgbClr>
            </a:outerShdw>
          </a:effectLst>
        </p:spPr>
        <p:txBody>
          <a:bodyPr tIns="91439" bIns="91439" anchor="ctr"/>
          <a:lstStyle/>
          <a:p>
            <a:pPr algn="ctr" defTabSz="1828800">
              <a:lnSpc>
                <a:spcPct val="100000"/>
              </a:lnSpc>
              <a:spcBef>
                <a:spcPts val="0"/>
              </a:spcBef>
              <a:defRPr sz="3800">
                <a:solidFill>
                  <a:srgbClr val="FFFFFF"/>
                </a:solidFill>
                <a:effectLst>
                  <a:outerShdw sx="100000" sy="100000" kx="0" ky="0" algn="b" rotWithShape="0" blurRad="50800" dist="38100" dir="2700000">
                    <a:srgbClr val="000000">
                      <a:alpha val="40000"/>
                    </a:srgbClr>
                  </a:outerShdw>
                </a:effectLst>
                <a:latin typeface="Arial"/>
                <a:ea typeface="Arial"/>
                <a:cs typeface="Arial"/>
                <a:sym typeface="Arial"/>
              </a:defRPr>
            </a:pPr>
          </a:p>
        </p:txBody>
      </p:sp>
      <p:sp>
        <p:nvSpPr>
          <p:cNvPr id="208" name="Over 1.000 Miles"/>
          <p:cNvSpPr txBox="1"/>
          <p:nvPr/>
        </p:nvSpPr>
        <p:spPr>
          <a:xfrm>
            <a:off x="2557290" y="7541706"/>
            <a:ext cx="4825477" cy="713193"/>
          </a:xfrm>
          <a:prstGeom prst="rect">
            <a:avLst/>
          </a:prstGeom>
          <a:ln w="12700">
            <a:miter lim="400000"/>
          </a:ln>
          <a:effectLst>
            <a:outerShdw sx="100000" sy="100000" kx="0" ky="0" algn="b" rotWithShape="0" blurRad="88900" dist="63500" dir="2700000">
              <a:srgbClr val="000000"/>
            </a:outerShdw>
          </a:effectLst>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spcBef>
                <a:spcPts val="0"/>
              </a:spcBef>
              <a:defRPr sz="3800">
                <a:solidFill>
                  <a:srgbClr val="FFFFFF"/>
                </a:solidFill>
                <a:effectLst>
                  <a:outerShdw sx="100000" sy="100000" kx="0" ky="0" algn="b" rotWithShape="0" blurRad="50800" dist="38100" dir="2700000">
                    <a:srgbClr val="000000">
                      <a:alpha val="40000"/>
                    </a:srgbClr>
                  </a:outerShdw>
                </a:effectLst>
                <a:latin typeface="Arial"/>
                <a:ea typeface="Arial"/>
                <a:cs typeface="Arial"/>
                <a:sym typeface="Arial"/>
              </a:defRPr>
            </a:lvl1pPr>
          </a:lstStyle>
          <a:p>
            <a:pPr/>
            <a:r>
              <a:t>Over 1.000 Miles</a:t>
            </a:r>
          </a:p>
        </p:txBody>
      </p:sp>
      <p:sp>
        <p:nvSpPr>
          <p:cNvPr id="209" name="Shape"/>
          <p:cNvSpPr/>
          <p:nvPr/>
        </p:nvSpPr>
        <p:spPr>
          <a:xfrm>
            <a:off x="1108851" y="7285654"/>
            <a:ext cx="1071881" cy="12252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moveTo>
                  <a:pt x="21600" y="4050"/>
                </a:moveTo>
                <a:lnTo>
                  <a:pt x="0" y="17630"/>
                </a:lnTo>
              </a:path>
            </a:pathLst>
          </a:custGeom>
          <a:ln w="63500">
            <a:solidFill>
              <a:srgbClr val="FF0000"/>
            </a:solidFill>
          </a:ln>
          <a:effectLst>
            <a:outerShdw sx="100000" sy="100000" kx="0" ky="0" algn="b" rotWithShape="0" blurRad="88900" dist="63500" dir="2700000">
              <a:srgbClr val="000000"/>
            </a:outerShdw>
          </a:effectLst>
        </p:spPr>
        <p:txBody>
          <a:bodyPr tIns="91439" bIns="91439" anchor="ctr"/>
          <a:lstStyle/>
          <a:p>
            <a:pPr algn="ctr" defTabSz="1828800">
              <a:lnSpc>
                <a:spcPct val="100000"/>
              </a:lnSpc>
              <a:spcBef>
                <a:spcPts val="0"/>
              </a:spcBef>
              <a:defRPr sz="3800">
                <a:solidFill>
                  <a:srgbClr val="FFFFFF"/>
                </a:solidFill>
                <a:effectLst>
                  <a:outerShdw sx="100000" sy="100000" kx="0" ky="0" algn="b" rotWithShape="0" blurRad="50800" dist="38100" dir="2700000">
                    <a:srgbClr val="000000">
                      <a:alpha val="40000"/>
                    </a:srgbClr>
                  </a:outerShdw>
                </a:effectLst>
                <a:latin typeface="Arial"/>
                <a:ea typeface="Arial"/>
                <a:cs typeface="Arial"/>
                <a:sym typeface="Arial"/>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03">
                                            <p:bg/>
                                          </p:spTgt>
                                        </p:tgtEl>
                                        <p:attrNameLst>
                                          <p:attrName>style.visibility</p:attrName>
                                        </p:attrNameLst>
                                      </p:cBhvr>
                                      <p:to>
                                        <p:strVal val="visible"/>
                                      </p:to>
                                    </p:set>
                                    <p:animEffect filter="fade" transition="in">
                                      <p:cBhvr>
                                        <p:cTn id="7" dur="1500"/>
                                        <p:tgtEl>
                                          <p:spTgt spid="203">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03">
                                            <p:txEl>
                                              <p:pRg st="0" end="0"/>
                                            </p:txEl>
                                          </p:spTgt>
                                        </p:tgtEl>
                                        <p:attrNameLst>
                                          <p:attrName>style.visibility</p:attrName>
                                        </p:attrNameLst>
                                      </p:cBhvr>
                                      <p:to>
                                        <p:strVal val="visible"/>
                                      </p:to>
                                    </p:set>
                                    <p:animEffect filter="fade" transition="in">
                                      <p:cBhvr>
                                        <p:cTn id="10" dur="1500"/>
                                        <p:tgtEl>
                                          <p:spTgt spid="20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03">
                                            <p:txEl>
                                              <p:pRg st="1" end="1"/>
                                            </p:txEl>
                                          </p:spTgt>
                                        </p:tgtEl>
                                        <p:attrNameLst>
                                          <p:attrName>style.visibility</p:attrName>
                                        </p:attrNameLst>
                                      </p:cBhvr>
                                      <p:to>
                                        <p:strVal val="visible"/>
                                      </p:to>
                                    </p:set>
                                    <p:animEffect filter="fade" transition="in">
                                      <p:cBhvr>
                                        <p:cTn id="15" dur="1500"/>
                                        <p:tgtEl>
                                          <p:spTgt spid="20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03">
                                            <p:txEl>
                                              <p:pRg st="2" end="2"/>
                                            </p:txEl>
                                          </p:spTgt>
                                        </p:tgtEl>
                                        <p:attrNameLst>
                                          <p:attrName>style.visibility</p:attrName>
                                        </p:attrNameLst>
                                      </p:cBhvr>
                                      <p:to>
                                        <p:strVal val="visible"/>
                                      </p:to>
                                    </p:set>
                                    <p:animEffect filter="fade" transition="in">
                                      <p:cBhvr>
                                        <p:cTn id="20" dur="1500"/>
                                        <p:tgtEl>
                                          <p:spTgt spid="20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03">
                                            <p:txEl>
                                              <p:pRg st="3" end="3"/>
                                            </p:txEl>
                                          </p:spTgt>
                                        </p:tgtEl>
                                        <p:attrNameLst>
                                          <p:attrName>style.visibility</p:attrName>
                                        </p:attrNameLst>
                                      </p:cBhvr>
                                      <p:to>
                                        <p:strVal val="visible"/>
                                      </p:to>
                                    </p:set>
                                    <p:animEffect filter="fade" transition="in">
                                      <p:cBhvr>
                                        <p:cTn id="25" dur="1500"/>
                                        <p:tgtEl>
                                          <p:spTgt spid="20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03">
                                            <p:txEl>
                                              <p:pRg st="4" end="4"/>
                                            </p:txEl>
                                          </p:spTgt>
                                        </p:tgtEl>
                                        <p:attrNameLst>
                                          <p:attrName>style.visibility</p:attrName>
                                        </p:attrNameLst>
                                      </p:cBhvr>
                                      <p:to>
                                        <p:strVal val="visible"/>
                                      </p:to>
                                    </p:set>
                                    <p:animEffect filter="fade" transition="in">
                                      <p:cBhvr>
                                        <p:cTn id="30" dur="1500"/>
                                        <p:tgtEl>
                                          <p:spTgt spid="203">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3"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3" name="pasted-movie.png"/>
          <p:cNvGrpSpPr/>
          <p:nvPr/>
        </p:nvGrpSpPr>
        <p:grpSpPr>
          <a:xfrm>
            <a:off x="163095" y="4152009"/>
            <a:ext cx="7204188" cy="9569519"/>
            <a:chOff x="0" y="0"/>
            <a:chExt cx="7204186" cy="9569518"/>
          </a:xfrm>
        </p:grpSpPr>
        <p:pic>
          <p:nvPicPr>
            <p:cNvPr id="212" name="pasted-movie.png" descr="pasted-movie.png"/>
            <p:cNvPicPr>
              <a:picLocks noChangeAspect="1"/>
            </p:cNvPicPr>
            <p:nvPr/>
          </p:nvPicPr>
          <p:blipFill>
            <a:blip r:embed="rId2">
              <a:extLst/>
            </a:blip>
            <a:stretch>
              <a:fillRect/>
            </a:stretch>
          </p:blipFill>
          <p:spPr>
            <a:xfrm>
              <a:off x="215900" y="139700"/>
              <a:ext cx="6772387" cy="9010719"/>
            </a:xfrm>
            <a:prstGeom prst="rect">
              <a:avLst/>
            </a:prstGeom>
            <a:ln>
              <a:noFill/>
            </a:ln>
            <a:effectLst/>
          </p:spPr>
        </p:pic>
        <p:pic>
          <p:nvPicPr>
            <p:cNvPr id="211" name="pasted-movie.png" descr="pasted-movie.png"/>
            <p:cNvPicPr>
              <a:picLocks noChangeAspect="0"/>
            </p:cNvPicPr>
            <p:nvPr/>
          </p:nvPicPr>
          <p:blipFill>
            <a:blip r:embed="rId3">
              <a:extLst/>
            </a:blip>
            <a:stretch>
              <a:fillRect/>
            </a:stretch>
          </p:blipFill>
          <p:spPr>
            <a:xfrm>
              <a:off x="0" y="0"/>
              <a:ext cx="7204187" cy="9569519"/>
            </a:xfrm>
            <a:prstGeom prst="rect">
              <a:avLst/>
            </a:prstGeom>
            <a:effectLst/>
          </p:spPr>
        </p:pic>
      </p:grpSp>
      <p:sp>
        <p:nvSpPr>
          <p:cNvPr id="214" name="Rectangle"/>
          <p:cNvSpPr/>
          <p:nvPr/>
        </p:nvSpPr>
        <p:spPr>
          <a:xfrm>
            <a:off x="41001" y="2418122"/>
            <a:ext cx="24384001" cy="830697"/>
          </a:xfrm>
          <a:prstGeom prst="rect">
            <a:avLst/>
          </a:prstGeom>
          <a:gradFill>
            <a:gsLst>
              <a:gs pos="0">
                <a:srgbClr val="005493"/>
              </a:gs>
              <a:gs pos="100000">
                <a:srgbClr val="5E6A74"/>
              </a:gs>
            </a:gsLst>
            <a:lin ang="5400000"/>
          </a:gradFill>
          <a:ln w="12700">
            <a:miter lim="400000"/>
          </a:ln>
          <a:effectLst>
            <a:outerShdw sx="100000" sy="100000" kx="0" ky="0" algn="b" rotWithShape="0" blurRad="495300" dist="419100" dir="1200713">
              <a:srgbClr val="000000">
                <a:alpha val="70806"/>
              </a:srgbClr>
            </a:outerShdw>
          </a:effectLst>
        </p:spPr>
        <p:txBody>
          <a:bodyPr lIns="71437" tIns="71437" rIns="71437" bIns="71437" anchor="ctr"/>
          <a:lstStyle/>
          <a:p>
            <a:pPr algn="ctr" defTabSz="821531">
              <a:lnSpc>
                <a:spcPct val="100000"/>
              </a:lnSpc>
              <a:spcBef>
                <a:spcPts val="0"/>
              </a:spcBef>
              <a:defRPr b="1" cap="all" spc="180" sz="3000">
                <a:solidFill>
                  <a:srgbClr val="FFFFFF"/>
                </a:solidFill>
                <a:latin typeface="Founders Grotesk Condensed"/>
                <a:ea typeface="Founders Grotesk Condensed"/>
                <a:cs typeface="Founders Grotesk Condensed"/>
                <a:sym typeface="Founders Grotesk Condensed"/>
              </a:defRPr>
            </a:pPr>
          </a:p>
        </p:txBody>
      </p:sp>
      <p:sp>
        <p:nvSpPr>
          <p:cNvPr id="215" name="Lessons From The Conversion of The Ethiopian Eunuch"/>
          <p:cNvSpPr txBox="1"/>
          <p:nvPr/>
        </p:nvSpPr>
        <p:spPr>
          <a:xfrm>
            <a:off x="1312758" y="2282707"/>
            <a:ext cx="21758484" cy="112111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209" sz="70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216" name="Image" descr="Image"/>
          <p:cNvPicPr>
            <a:picLocks noChangeAspect="0"/>
          </p:cNvPicPr>
          <p:nvPr/>
        </p:nvPicPr>
        <p:blipFill>
          <a:blip r:embed="rId4">
            <a:extLst/>
          </a:blip>
          <a:stretch>
            <a:fillRect/>
          </a:stretch>
        </p:blipFill>
        <p:spPr>
          <a:xfrm>
            <a:off x="529070" y="343685"/>
            <a:ext cx="23407862" cy="1803066"/>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sp>
        <p:nvSpPr>
          <p:cNvPr id="217" name="WILLING TO COMPLY (37)…"/>
          <p:cNvSpPr txBox="1"/>
          <p:nvPr/>
        </p:nvSpPr>
        <p:spPr>
          <a:xfrm>
            <a:off x="8018168" y="5930900"/>
            <a:ext cx="16343731" cy="675957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1274617" indent="-1274617" defTabSz="584200">
              <a:lnSpc>
                <a:spcPct val="100000"/>
              </a:lnSpc>
              <a:spcBef>
                <a:spcPts val="4300"/>
              </a:spcBef>
              <a:buSzPct val="80000"/>
              <a:buBlip>
                <a:blip r:embed="rId5"/>
              </a:buBlip>
              <a:tabLst>
                <a:tab pos="584200" algn="l"/>
              </a:tabLst>
              <a:defRPr cap="all" spc="212" sz="7100">
                <a:solidFill>
                  <a:srgbClr val="000000"/>
                </a:solidFill>
                <a:latin typeface="Century Gothic"/>
                <a:ea typeface="Century Gothic"/>
                <a:cs typeface="Century Gothic"/>
                <a:sym typeface="Century Gothic"/>
              </a:defRPr>
            </a:pPr>
            <a:r>
              <a:t>WILLING TO COMPLY (37)</a:t>
            </a:r>
          </a:p>
          <a:p>
            <a:pPr marL="1274617" indent="-1274617" defTabSz="584200">
              <a:lnSpc>
                <a:spcPct val="100000"/>
              </a:lnSpc>
              <a:spcBef>
                <a:spcPts val="4300"/>
              </a:spcBef>
              <a:buSzPct val="80000"/>
              <a:buBlip>
                <a:blip r:embed="rId5"/>
              </a:buBlip>
              <a:tabLst>
                <a:tab pos="584200" algn="l"/>
              </a:tabLst>
              <a:defRPr cap="all" spc="212" sz="7100">
                <a:solidFill>
                  <a:srgbClr val="000000"/>
                </a:solidFill>
                <a:latin typeface="Century Gothic"/>
                <a:ea typeface="Century Gothic"/>
                <a:cs typeface="Century Gothic"/>
                <a:sym typeface="Century Gothic"/>
              </a:defRPr>
            </a:pPr>
            <a:r>
              <a:t>OBEYS JESUS: CONFESSES JESUS AS THE CHRIST, THE SON OF GOD &amp; IS BAPTIZED BY PHILLIP (38)</a:t>
            </a:r>
          </a:p>
          <a:p>
            <a:pPr marL="1274617" indent="-1274617" defTabSz="584200">
              <a:lnSpc>
                <a:spcPct val="100000"/>
              </a:lnSpc>
              <a:spcBef>
                <a:spcPts val="4300"/>
              </a:spcBef>
              <a:buSzPct val="80000"/>
              <a:buBlip>
                <a:blip r:embed="rId5"/>
              </a:buBlip>
              <a:tabLst>
                <a:tab pos="584200" algn="l"/>
              </a:tabLst>
              <a:defRPr cap="all" spc="212" sz="7100">
                <a:solidFill>
                  <a:srgbClr val="000000"/>
                </a:solidFill>
                <a:latin typeface="Century Gothic"/>
                <a:ea typeface="Century Gothic"/>
                <a:cs typeface="Century Gothic"/>
                <a:sym typeface="Century Gothic"/>
              </a:defRPr>
            </a:pPr>
            <a:r>
              <a:t>A joyful man (39)</a:t>
            </a:r>
          </a:p>
        </p:txBody>
      </p:sp>
      <p:sp>
        <p:nvSpPr>
          <p:cNvPr id="218" name="The Ethiopian Eunuch:"/>
          <p:cNvSpPr/>
          <p:nvPr/>
        </p:nvSpPr>
        <p:spPr>
          <a:xfrm>
            <a:off x="5060621" y="3696890"/>
            <a:ext cx="14262758" cy="1785939"/>
          </a:xfrm>
          <a:prstGeom prst="roundRect">
            <a:avLst>
              <a:gd name="adj" fmla="val 15000"/>
            </a:avLst>
          </a:prstGeom>
          <a:gradFill>
            <a:gsLst>
              <a:gs pos="0">
                <a:srgbClr val="FF877B"/>
              </a:gs>
              <a:gs pos="100000">
                <a:srgbClr val="941100"/>
              </a:gs>
            </a:gsLst>
            <a:lin ang="5400000"/>
          </a:gradFill>
          <a:ln w="12700">
            <a:miter lim="400000"/>
          </a:ln>
          <a:effectLst>
            <a:outerShdw sx="100000" sy="100000" kx="0" ky="0" algn="b" rotWithShape="0" blurRad="241300" dist="127000" dir="1848597">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cap="all" spc="540" sz="9000">
                <a:ln w="12700" cap="flat">
                  <a:solidFill>
                    <a:srgbClr val="000034"/>
                  </a:solidFill>
                  <a:prstDash val="solid"/>
                  <a:miter lim="400000"/>
                </a:ln>
                <a:solidFill>
                  <a:srgbClr val="FFFFFF"/>
                </a:solidFill>
                <a:effectLst>
                  <a:outerShdw sx="100000" sy="100000" kx="0" ky="0" algn="b" rotWithShape="0" blurRad="12700" dist="63500" dir="2400000">
                    <a:srgbClr val="000000"/>
                  </a:outerShdw>
                </a:effectLst>
                <a:latin typeface="Founders Grotesk Condensed"/>
                <a:ea typeface="Founders Grotesk Condensed"/>
                <a:cs typeface="Founders Grotesk Condensed"/>
                <a:sym typeface="Founders Grotesk Condensed"/>
              </a:defRPr>
            </a:lvl1pPr>
          </a:lstStyle>
          <a:p>
            <a:pPr/>
            <a:r>
              <a:t>The Ethiopian Eunuch:</a:t>
            </a:r>
          </a:p>
        </p:txBody>
      </p:sp>
      <p:sp>
        <p:nvSpPr>
          <p:cNvPr id="219" name="36 Now as they went down the road, they came to some water. And the eunuch said, “See, here is water. What hinders me from being baptized?”"/>
          <p:cNvSpPr txBox="1"/>
          <p:nvPr/>
        </p:nvSpPr>
        <p:spPr>
          <a:xfrm>
            <a:off x="301815" y="7434024"/>
            <a:ext cx="6926748" cy="5672628"/>
          </a:xfrm>
          <a:prstGeom prst="rect">
            <a:avLst/>
          </a:prstGeom>
          <a:ln w="12700">
            <a:miter lim="400000"/>
          </a:ln>
          <a:effectLst>
            <a:outerShdw sx="100000" sy="100000" kx="0" ky="0" algn="b" rotWithShape="0" blurRad="190500" dist="140085" dir="313874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defTabSz="642937">
              <a:lnSpc>
                <a:spcPct val="100000"/>
              </a:lnSpc>
              <a:spcBef>
                <a:spcPts val="0"/>
              </a:spcBef>
              <a:defRPr sz="5500">
                <a:solidFill>
                  <a:srgbClr val="FFFFFF"/>
                </a:solidFill>
                <a:effectLst>
                  <a:outerShdw sx="100000" sy="100000" kx="0" ky="0" algn="b" rotWithShape="0" blurRad="50800" dist="63500" dir="3000000">
                    <a:srgbClr val="000000"/>
                  </a:outerShdw>
                </a:effectLst>
                <a:latin typeface="Times New Roman"/>
                <a:ea typeface="Times New Roman"/>
                <a:cs typeface="Times New Roman"/>
                <a:sym typeface="Times New Roman"/>
              </a:defRPr>
            </a:pPr>
            <a:r>
              <a:rPr baseline="31999"/>
              <a:t>36</a:t>
            </a:r>
            <a:r>
              <a:t> Now as they went down the road, they came to some water. And the eunuch said, “See, </a:t>
            </a:r>
            <a:r>
              <a:rPr i="1"/>
              <a:t>here is</a:t>
            </a:r>
            <a:r>
              <a:t> water. What hinders me from being baptized?”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7">
                                            <p:bg/>
                                          </p:spTgt>
                                        </p:tgtEl>
                                        <p:attrNameLst>
                                          <p:attrName>style.visibility</p:attrName>
                                        </p:attrNameLst>
                                      </p:cBhvr>
                                      <p:to>
                                        <p:strVal val="visible"/>
                                      </p:to>
                                    </p:set>
                                    <p:animEffect filter="fade" transition="in">
                                      <p:cBhvr>
                                        <p:cTn id="7" dur="1500"/>
                                        <p:tgtEl>
                                          <p:spTgt spid="21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17">
                                            <p:txEl>
                                              <p:pRg st="0" end="0"/>
                                            </p:txEl>
                                          </p:spTgt>
                                        </p:tgtEl>
                                        <p:attrNameLst>
                                          <p:attrName>style.visibility</p:attrName>
                                        </p:attrNameLst>
                                      </p:cBhvr>
                                      <p:to>
                                        <p:strVal val="visible"/>
                                      </p:to>
                                    </p:set>
                                    <p:animEffect filter="fade" transition="in">
                                      <p:cBhvr>
                                        <p:cTn id="10" dur="1500"/>
                                        <p:tgtEl>
                                          <p:spTgt spid="2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17">
                                            <p:txEl>
                                              <p:pRg st="1" end="1"/>
                                            </p:txEl>
                                          </p:spTgt>
                                        </p:tgtEl>
                                        <p:attrNameLst>
                                          <p:attrName>style.visibility</p:attrName>
                                        </p:attrNameLst>
                                      </p:cBhvr>
                                      <p:to>
                                        <p:strVal val="visible"/>
                                      </p:to>
                                    </p:set>
                                    <p:animEffect filter="fade" transition="in">
                                      <p:cBhvr>
                                        <p:cTn id="15" dur="1500"/>
                                        <p:tgtEl>
                                          <p:spTgt spid="21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17">
                                            <p:txEl>
                                              <p:pRg st="2" end="2"/>
                                            </p:txEl>
                                          </p:spTgt>
                                        </p:tgtEl>
                                        <p:attrNameLst>
                                          <p:attrName>style.visibility</p:attrName>
                                        </p:attrNameLst>
                                      </p:cBhvr>
                                      <p:to>
                                        <p:strVal val="visible"/>
                                      </p:to>
                                    </p:set>
                                    <p:animEffect filter="fade" transition="in">
                                      <p:cBhvr>
                                        <p:cTn id="20" dur="1500"/>
                                        <p:tgtEl>
                                          <p:spTgt spid="21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7"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Rectangle"/>
          <p:cNvSpPr/>
          <p:nvPr/>
        </p:nvSpPr>
        <p:spPr>
          <a:xfrm>
            <a:off x="41001" y="2418122"/>
            <a:ext cx="24384001" cy="830697"/>
          </a:xfrm>
          <a:prstGeom prst="rect">
            <a:avLst/>
          </a:prstGeom>
          <a:gradFill>
            <a:gsLst>
              <a:gs pos="0">
                <a:srgbClr val="005493"/>
              </a:gs>
              <a:gs pos="100000">
                <a:srgbClr val="5E6A74"/>
              </a:gs>
            </a:gsLst>
            <a:lin ang="5400000"/>
          </a:gradFill>
          <a:ln w="12700">
            <a:miter lim="400000"/>
          </a:ln>
          <a:effectLst>
            <a:outerShdw sx="100000" sy="100000" kx="0" ky="0" algn="b" rotWithShape="0" blurRad="495300" dist="419100" dir="1200713">
              <a:srgbClr val="000000">
                <a:alpha val="70806"/>
              </a:srgbClr>
            </a:outerShdw>
          </a:effectLst>
        </p:spPr>
        <p:txBody>
          <a:bodyPr lIns="71437" tIns="71437" rIns="71437" bIns="71437" anchor="ctr"/>
          <a:lstStyle/>
          <a:p>
            <a:pPr algn="ctr" defTabSz="821531">
              <a:lnSpc>
                <a:spcPct val="100000"/>
              </a:lnSpc>
              <a:spcBef>
                <a:spcPts val="0"/>
              </a:spcBef>
              <a:defRPr b="1" cap="all" spc="180" sz="3000">
                <a:solidFill>
                  <a:srgbClr val="FFFFFF"/>
                </a:solidFill>
                <a:latin typeface="Founders Grotesk Condensed"/>
                <a:ea typeface="Founders Grotesk Condensed"/>
                <a:cs typeface="Founders Grotesk Condensed"/>
                <a:sym typeface="Founders Grotesk Condensed"/>
              </a:defRPr>
            </a:pPr>
          </a:p>
        </p:txBody>
      </p:sp>
      <p:sp>
        <p:nvSpPr>
          <p:cNvPr id="222" name="Lessons From The Conversion of The Ethiopian Eunuch"/>
          <p:cNvSpPr txBox="1"/>
          <p:nvPr/>
        </p:nvSpPr>
        <p:spPr>
          <a:xfrm>
            <a:off x="1312758" y="2282707"/>
            <a:ext cx="21758484" cy="112111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209" sz="70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223" name="Image" descr="Image"/>
          <p:cNvPicPr>
            <a:picLocks noChangeAspect="0"/>
          </p:cNvPicPr>
          <p:nvPr/>
        </p:nvPicPr>
        <p:blipFill>
          <a:blip r:embed="rId2">
            <a:extLst/>
          </a:blip>
          <a:stretch>
            <a:fillRect/>
          </a:stretch>
        </p:blipFill>
        <p:spPr>
          <a:xfrm>
            <a:off x="529070" y="343685"/>
            <a:ext cx="23407862" cy="1803066"/>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pic>
        <p:nvPicPr>
          <p:cNvPr id="224" name="Image" descr="Image"/>
          <p:cNvPicPr>
            <a:picLocks noChangeAspect="1"/>
          </p:cNvPicPr>
          <p:nvPr/>
        </p:nvPicPr>
        <p:blipFill>
          <a:blip r:embed="rId3">
            <a:extLst/>
          </a:blip>
          <a:srcRect l="43533" t="12630" r="2935" b="0"/>
          <a:stretch>
            <a:fillRect/>
          </a:stretch>
        </p:blipFill>
        <p:spPr>
          <a:xfrm flipH="1">
            <a:off x="444681" y="3929925"/>
            <a:ext cx="4815336" cy="9754453"/>
          </a:xfrm>
          <a:custGeom>
            <a:avLst/>
            <a:gdLst/>
            <a:ahLst/>
            <a:cxnLst>
              <a:cxn ang="0">
                <a:pos x="wd2" y="hd2"/>
              </a:cxn>
              <a:cxn ang="5400000">
                <a:pos x="wd2" y="hd2"/>
              </a:cxn>
              <a:cxn ang="10800000">
                <a:pos x="wd2" y="hd2"/>
              </a:cxn>
              <a:cxn ang="16200000">
                <a:pos x="wd2" y="hd2"/>
              </a:cxn>
            </a:cxnLst>
            <a:rect l="0" t="0" r="r" b="b"/>
            <a:pathLst>
              <a:path w="21465" h="21589" fill="norm" stroke="1" extrusionOk="0">
                <a:moveTo>
                  <a:pt x="11364" y="3"/>
                </a:moveTo>
                <a:cubicBezTo>
                  <a:pt x="10996" y="7"/>
                  <a:pt x="10750" y="19"/>
                  <a:pt x="10723" y="40"/>
                </a:cubicBezTo>
                <a:cubicBezTo>
                  <a:pt x="10689" y="68"/>
                  <a:pt x="10427" y="83"/>
                  <a:pt x="10143" y="75"/>
                </a:cubicBezTo>
                <a:cubicBezTo>
                  <a:pt x="9795" y="64"/>
                  <a:pt x="9503" y="124"/>
                  <a:pt x="9250" y="258"/>
                </a:cubicBezTo>
                <a:cubicBezTo>
                  <a:pt x="9043" y="368"/>
                  <a:pt x="8725" y="458"/>
                  <a:pt x="8540" y="458"/>
                </a:cubicBezTo>
                <a:cubicBezTo>
                  <a:pt x="8356" y="458"/>
                  <a:pt x="7951" y="536"/>
                  <a:pt x="7642" y="631"/>
                </a:cubicBezTo>
                <a:cubicBezTo>
                  <a:pt x="7098" y="797"/>
                  <a:pt x="7081" y="821"/>
                  <a:pt x="7130" y="1298"/>
                </a:cubicBezTo>
                <a:cubicBezTo>
                  <a:pt x="7158" y="1570"/>
                  <a:pt x="7302" y="1907"/>
                  <a:pt x="7449" y="2048"/>
                </a:cubicBezTo>
                <a:cubicBezTo>
                  <a:pt x="7683" y="2274"/>
                  <a:pt x="7683" y="2347"/>
                  <a:pt x="7468" y="2657"/>
                </a:cubicBezTo>
                <a:cubicBezTo>
                  <a:pt x="7334" y="2850"/>
                  <a:pt x="7270" y="3068"/>
                  <a:pt x="7327" y="3141"/>
                </a:cubicBezTo>
                <a:cubicBezTo>
                  <a:pt x="7391" y="3224"/>
                  <a:pt x="7171" y="3413"/>
                  <a:pt x="6727" y="3653"/>
                </a:cubicBezTo>
                <a:cubicBezTo>
                  <a:pt x="5983" y="4054"/>
                  <a:pt x="5853" y="4287"/>
                  <a:pt x="6279" y="4463"/>
                </a:cubicBezTo>
                <a:cubicBezTo>
                  <a:pt x="6470" y="4542"/>
                  <a:pt x="6489" y="4599"/>
                  <a:pt x="6352" y="4682"/>
                </a:cubicBezTo>
                <a:cubicBezTo>
                  <a:pt x="6249" y="4743"/>
                  <a:pt x="6136" y="5043"/>
                  <a:pt x="6102" y="5349"/>
                </a:cubicBezTo>
                <a:cubicBezTo>
                  <a:pt x="6068" y="5655"/>
                  <a:pt x="5977" y="5962"/>
                  <a:pt x="5901" y="6030"/>
                </a:cubicBezTo>
                <a:cubicBezTo>
                  <a:pt x="5680" y="6225"/>
                  <a:pt x="4185" y="6763"/>
                  <a:pt x="3863" y="6763"/>
                </a:cubicBezTo>
                <a:cubicBezTo>
                  <a:pt x="3598" y="6763"/>
                  <a:pt x="3579" y="6864"/>
                  <a:pt x="3665" y="7848"/>
                </a:cubicBezTo>
                <a:cubicBezTo>
                  <a:pt x="3749" y="8824"/>
                  <a:pt x="3718" y="8998"/>
                  <a:pt x="3359" y="9574"/>
                </a:cubicBezTo>
                <a:cubicBezTo>
                  <a:pt x="3139" y="9926"/>
                  <a:pt x="2794" y="10496"/>
                  <a:pt x="2589" y="10839"/>
                </a:cubicBezTo>
                <a:cubicBezTo>
                  <a:pt x="2384" y="11182"/>
                  <a:pt x="2107" y="11483"/>
                  <a:pt x="1973" y="11509"/>
                </a:cubicBezTo>
                <a:cubicBezTo>
                  <a:pt x="1840" y="11535"/>
                  <a:pt x="1369" y="11924"/>
                  <a:pt x="930" y="12375"/>
                </a:cubicBezTo>
                <a:cubicBezTo>
                  <a:pt x="154" y="13172"/>
                  <a:pt x="127" y="13223"/>
                  <a:pt x="59" y="14134"/>
                </a:cubicBezTo>
                <a:cubicBezTo>
                  <a:pt x="-35" y="15392"/>
                  <a:pt x="-24" y="15655"/>
                  <a:pt x="144" y="16328"/>
                </a:cubicBezTo>
                <a:cubicBezTo>
                  <a:pt x="316" y="17015"/>
                  <a:pt x="634" y="17210"/>
                  <a:pt x="1835" y="17358"/>
                </a:cubicBezTo>
                <a:cubicBezTo>
                  <a:pt x="2577" y="17449"/>
                  <a:pt x="2719" y="17502"/>
                  <a:pt x="3012" y="17814"/>
                </a:cubicBezTo>
                <a:cubicBezTo>
                  <a:pt x="3195" y="18008"/>
                  <a:pt x="3531" y="18210"/>
                  <a:pt x="3758" y="18262"/>
                </a:cubicBezTo>
                <a:lnTo>
                  <a:pt x="4169" y="18356"/>
                </a:lnTo>
                <a:lnTo>
                  <a:pt x="3696" y="18672"/>
                </a:lnTo>
                <a:cubicBezTo>
                  <a:pt x="3436" y="18847"/>
                  <a:pt x="2793" y="19258"/>
                  <a:pt x="2271" y="19586"/>
                </a:cubicBezTo>
                <a:cubicBezTo>
                  <a:pt x="1370" y="20151"/>
                  <a:pt x="1358" y="20168"/>
                  <a:pt x="2002" y="19895"/>
                </a:cubicBezTo>
                <a:cubicBezTo>
                  <a:pt x="2375" y="19736"/>
                  <a:pt x="2840" y="19509"/>
                  <a:pt x="3037" y="19390"/>
                </a:cubicBezTo>
                <a:cubicBezTo>
                  <a:pt x="3546" y="19083"/>
                  <a:pt x="3691" y="19279"/>
                  <a:pt x="3282" y="19726"/>
                </a:cubicBezTo>
                <a:cubicBezTo>
                  <a:pt x="2897" y="20148"/>
                  <a:pt x="2817" y="21027"/>
                  <a:pt x="3134" y="21373"/>
                </a:cubicBezTo>
                <a:lnTo>
                  <a:pt x="3334" y="21589"/>
                </a:lnTo>
                <a:lnTo>
                  <a:pt x="18842" y="21589"/>
                </a:lnTo>
                <a:lnTo>
                  <a:pt x="19277" y="21013"/>
                </a:lnTo>
                <a:cubicBezTo>
                  <a:pt x="19516" y="20696"/>
                  <a:pt x="19915" y="20171"/>
                  <a:pt x="20163" y="19843"/>
                </a:cubicBezTo>
                <a:cubicBezTo>
                  <a:pt x="20671" y="19171"/>
                  <a:pt x="20700" y="19102"/>
                  <a:pt x="20850" y="18096"/>
                </a:cubicBezTo>
                <a:cubicBezTo>
                  <a:pt x="20909" y="17697"/>
                  <a:pt x="21072" y="16968"/>
                  <a:pt x="21216" y="16476"/>
                </a:cubicBezTo>
                <a:cubicBezTo>
                  <a:pt x="21565" y="15279"/>
                  <a:pt x="21543" y="12120"/>
                  <a:pt x="21175" y="10772"/>
                </a:cubicBezTo>
                <a:cubicBezTo>
                  <a:pt x="20929" y="9870"/>
                  <a:pt x="20814" y="9689"/>
                  <a:pt x="19785" y="8596"/>
                </a:cubicBezTo>
                <a:cubicBezTo>
                  <a:pt x="19167" y="7940"/>
                  <a:pt x="18595" y="7344"/>
                  <a:pt x="18513" y="7274"/>
                </a:cubicBezTo>
                <a:cubicBezTo>
                  <a:pt x="18265" y="7062"/>
                  <a:pt x="17857" y="6589"/>
                  <a:pt x="17554" y="6165"/>
                </a:cubicBezTo>
                <a:cubicBezTo>
                  <a:pt x="17285" y="5789"/>
                  <a:pt x="17286" y="5746"/>
                  <a:pt x="17570" y="5433"/>
                </a:cubicBezTo>
                <a:cubicBezTo>
                  <a:pt x="17735" y="5251"/>
                  <a:pt x="17973" y="4986"/>
                  <a:pt x="18100" y="4845"/>
                </a:cubicBezTo>
                <a:cubicBezTo>
                  <a:pt x="18699" y="4184"/>
                  <a:pt x="18870" y="3958"/>
                  <a:pt x="18870" y="3827"/>
                </a:cubicBezTo>
                <a:cubicBezTo>
                  <a:pt x="18870" y="3749"/>
                  <a:pt x="18953" y="3612"/>
                  <a:pt x="19049" y="3523"/>
                </a:cubicBezTo>
                <a:cubicBezTo>
                  <a:pt x="19290" y="3298"/>
                  <a:pt x="19401" y="2518"/>
                  <a:pt x="19201" y="2457"/>
                </a:cubicBezTo>
                <a:cubicBezTo>
                  <a:pt x="19111" y="2429"/>
                  <a:pt x="19082" y="2369"/>
                  <a:pt x="19137" y="2325"/>
                </a:cubicBezTo>
                <a:cubicBezTo>
                  <a:pt x="19274" y="2215"/>
                  <a:pt x="18876" y="1624"/>
                  <a:pt x="18613" y="1547"/>
                </a:cubicBezTo>
                <a:cubicBezTo>
                  <a:pt x="18497" y="1513"/>
                  <a:pt x="18080" y="1218"/>
                  <a:pt x="17686" y="894"/>
                </a:cubicBezTo>
                <a:cubicBezTo>
                  <a:pt x="17149" y="452"/>
                  <a:pt x="16852" y="295"/>
                  <a:pt x="16505" y="260"/>
                </a:cubicBezTo>
                <a:cubicBezTo>
                  <a:pt x="16250" y="234"/>
                  <a:pt x="15698" y="171"/>
                  <a:pt x="15273" y="119"/>
                </a:cubicBezTo>
                <a:cubicBezTo>
                  <a:pt x="14658" y="43"/>
                  <a:pt x="12466" y="-11"/>
                  <a:pt x="11364" y="3"/>
                </a:cubicBezTo>
                <a:close/>
                <a:moveTo>
                  <a:pt x="8399" y="6594"/>
                </a:moveTo>
                <a:cubicBezTo>
                  <a:pt x="8869" y="6594"/>
                  <a:pt x="8960" y="6692"/>
                  <a:pt x="8648" y="6863"/>
                </a:cubicBezTo>
                <a:cubicBezTo>
                  <a:pt x="8306" y="7052"/>
                  <a:pt x="8100" y="7062"/>
                  <a:pt x="7972" y="6896"/>
                </a:cubicBezTo>
                <a:cubicBezTo>
                  <a:pt x="7843" y="6728"/>
                  <a:pt x="8030" y="6594"/>
                  <a:pt x="8399" y="6594"/>
                </a:cubicBezTo>
                <a:close/>
                <a:moveTo>
                  <a:pt x="10184" y="6740"/>
                </a:moveTo>
                <a:cubicBezTo>
                  <a:pt x="10321" y="6719"/>
                  <a:pt x="10414" y="6794"/>
                  <a:pt x="10546" y="6921"/>
                </a:cubicBezTo>
                <a:cubicBezTo>
                  <a:pt x="10697" y="7066"/>
                  <a:pt x="11008" y="7321"/>
                  <a:pt x="11236" y="7488"/>
                </a:cubicBezTo>
                <a:cubicBezTo>
                  <a:pt x="11605" y="7758"/>
                  <a:pt x="11630" y="7821"/>
                  <a:pt x="11442" y="8044"/>
                </a:cubicBezTo>
                <a:cubicBezTo>
                  <a:pt x="11325" y="8182"/>
                  <a:pt x="10908" y="8430"/>
                  <a:pt x="10518" y="8596"/>
                </a:cubicBezTo>
                <a:cubicBezTo>
                  <a:pt x="9740" y="8927"/>
                  <a:pt x="9038" y="9585"/>
                  <a:pt x="8754" y="10242"/>
                </a:cubicBezTo>
                <a:cubicBezTo>
                  <a:pt x="8654" y="10475"/>
                  <a:pt x="8441" y="10722"/>
                  <a:pt x="8282" y="10791"/>
                </a:cubicBezTo>
                <a:cubicBezTo>
                  <a:pt x="7652" y="11062"/>
                  <a:pt x="6390" y="11371"/>
                  <a:pt x="6279" y="11282"/>
                </a:cubicBezTo>
                <a:cubicBezTo>
                  <a:pt x="6218" y="11233"/>
                  <a:pt x="6337" y="10972"/>
                  <a:pt x="6541" y="10703"/>
                </a:cubicBezTo>
                <a:cubicBezTo>
                  <a:pt x="6746" y="10434"/>
                  <a:pt x="6906" y="10055"/>
                  <a:pt x="6900" y="9860"/>
                </a:cubicBezTo>
                <a:cubicBezTo>
                  <a:pt x="6889" y="9482"/>
                  <a:pt x="7002" y="9357"/>
                  <a:pt x="8742" y="7828"/>
                </a:cubicBezTo>
                <a:cubicBezTo>
                  <a:pt x="9602" y="7072"/>
                  <a:pt x="9954" y="6774"/>
                  <a:pt x="10184" y="6740"/>
                </a:cubicBezTo>
                <a:close/>
              </a:path>
            </a:pathLst>
          </a:custGeom>
          <a:ln w="12700">
            <a:miter lim="400000"/>
          </a:ln>
          <a:effectLst>
            <a:outerShdw sx="100000" sy="100000" kx="0" ky="0" algn="b" rotWithShape="0" blurRad="355600" dist="127000" dir="2107650">
              <a:srgbClr val="000000">
                <a:alpha val="50000"/>
              </a:srgbClr>
            </a:outerShdw>
          </a:effectLst>
        </p:spPr>
      </p:pic>
      <p:sp>
        <p:nvSpPr>
          <p:cNvPr id="225" name="BEING RELIGIOUS &amp; SINCERE…"/>
          <p:cNvSpPr txBox="1"/>
          <p:nvPr/>
        </p:nvSpPr>
        <p:spPr>
          <a:xfrm>
            <a:off x="7210745" y="5656622"/>
            <a:ext cx="16913414" cy="762833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1270000" indent="-1270000" defTabSz="584200">
              <a:lnSpc>
                <a:spcPct val="100000"/>
              </a:lnSpc>
              <a:spcBef>
                <a:spcPts val="1800"/>
              </a:spcBef>
              <a:buSzPct val="80000"/>
              <a:buBlip>
                <a:blip r:embed="rId4"/>
              </a:buBlip>
              <a:tabLst>
                <a:tab pos="584200" algn="l"/>
              </a:tabLst>
              <a:defRPr spc="204" sz="6800">
                <a:solidFill>
                  <a:srgbClr val="000000"/>
                </a:solidFill>
                <a:latin typeface="Century Gothic"/>
                <a:ea typeface="Century Gothic"/>
                <a:cs typeface="Century Gothic"/>
                <a:sym typeface="Century Gothic"/>
              </a:defRPr>
            </a:pPr>
            <a:r>
              <a:t>BEING RELIGIOUS &amp; SINCERE</a:t>
            </a:r>
          </a:p>
          <a:p>
            <a:pPr marL="1270000" indent="-1270000" defTabSz="584200">
              <a:lnSpc>
                <a:spcPct val="100000"/>
              </a:lnSpc>
              <a:spcBef>
                <a:spcPts val="1800"/>
              </a:spcBef>
              <a:buSzPct val="80000"/>
              <a:buBlip>
                <a:blip r:embed="rId4"/>
              </a:buBlip>
              <a:tabLst>
                <a:tab pos="584200" algn="l"/>
              </a:tabLst>
              <a:defRPr spc="204" sz="6800">
                <a:solidFill>
                  <a:srgbClr val="000000"/>
                </a:solidFill>
                <a:latin typeface="Century Gothic"/>
                <a:ea typeface="Century Gothic"/>
                <a:cs typeface="Century Gothic"/>
                <a:sym typeface="Century Gothic"/>
              </a:defRPr>
            </a:pPr>
            <a:r>
              <a:t>BEING ZEALOUS</a:t>
            </a:r>
          </a:p>
          <a:p>
            <a:pPr marL="1270000" indent="-1270000" defTabSz="584200">
              <a:lnSpc>
                <a:spcPct val="100000"/>
              </a:lnSpc>
              <a:spcBef>
                <a:spcPts val="1800"/>
              </a:spcBef>
              <a:buSzPct val="80000"/>
              <a:buBlip>
                <a:blip r:embed="rId4"/>
              </a:buBlip>
              <a:tabLst>
                <a:tab pos="584200" algn="l"/>
              </a:tabLst>
              <a:defRPr spc="204" sz="6800">
                <a:solidFill>
                  <a:srgbClr val="000000"/>
                </a:solidFill>
                <a:latin typeface="Century Gothic"/>
                <a:ea typeface="Century Gothic"/>
                <a:cs typeface="Century Gothic"/>
                <a:sym typeface="Century Gothic"/>
              </a:defRPr>
            </a:pPr>
            <a:r>
              <a:t>GOING TO CHURCH</a:t>
            </a:r>
          </a:p>
          <a:p>
            <a:pPr marL="1270000" indent="-1270000" defTabSz="584200">
              <a:lnSpc>
                <a:spcPct val="100000"/>
              </a:lnSpc>
              <a:spcBef>
                <a:spcPts val="1800"/>
              </a:spcBef>
              <a:buSzPct val="80000"/>
              <a:buBlip>
                <a:blip r:embed="rId4"/>
              </a:buBlip>
              <a:tabLst>
                <a:tab pos="584200" algn="l"/>
              </a:tabLst>
              <a:defRPr spc="204" sz="6800">
                <a:solidFill>
                  <a:srgbClr val="000000"/>
                </a:solidFill>
                <a:latin typeface="Century Gothic"/>
                <a:ea typeface="Century Gothic"/>
                <a:cs typeface="Century Gothic"/>
                <a:sym typeface="Century Gothic"/>
              </a:defRPr>
            </a:pPr>
            <a:r>
              <a:t>READING THE SCRIPTURES</a:t>
            </a:r>
          </a:p>
          <a:p>
            <a:pPr marL="1270000" indent="-1270000" defTabSz="584200">
              <a:lnSpc>
                <a:spcPct val="100000"/>
              </a:lnSpc>
              <a:spcBef>
                <a:spcPts val="1800"/>
              </a:spcBef>
              <a:buSzPct val="80000"/>
              <a:buBlip>
                <a:blip r:embed="rId4"/>
              </a:buBlip>
              <a:tabLst>
                <a:tab pos="584200" algn="l"/>
              </a:tabLst>
              <a:defRPr spc="204" sz="6800">
                <a:solidFill>
                  <a:srgbClr val="000000"/>
                </a:solidFill>
                <a:latin typeface="Century Gothic"/>
                <a:ea typeface="Century Gothic"/>
                <a:cs typeface="Century Gothic"/>
                <a:sym typeface="Century Gothic"/>
              </a:defRPr>
            </a:pPr>
            <a:r>
              <a:t>HEARING THE TRUTH</a:t>
            </a:r>
          </a:p>
          <a:p>
            <a:pPr marL="1270000" indent="-1270000" defTabSz="584200">
              <a:lnSpc>
                <a:spcPct val="100000"/>
              </a:lnSpc>
              <a:spcBef>
                <a:spcPts val="1800"/>
              </a:spcBef>
              <a:buSzPct val="80000"/>
              <a:buBlip>
                <a:blip r:embed="rId4"/>
              </a:buBlip>
              <a:tabLst>
                <a:tab pos="584200" algn="l"/>
              </a:tabLst>
              <a:defRPr spc="204" sz="6800">
                <a:solidFill>
                  <a:srgbClr val="000000"/>
                </a:solidFill>
                <a:latin typeface="Century Gothic"/>
                <a:ea typeface="Century Gothic"/>
                <a:cs typeface="Century Gothic"/>
                <a:sym typeface="Century Gothic"/>
              </a:defRPr>
            </a:pPr>
            <a:r>
              <a:t>INTELLECTUALLY ACCEPTING TRUTH</a:t>
            </a:r>
          </a:p>
        </p:txBody>
      </p:sp>
      <p:sp>
        <p:nvSpPr>
          <p:cNvPr id="226" name="ONE IS NOT SAVED JUST BY:"/>
          <p:cNvSpPr/>
          <p:nvPr/>
        </p:nvSpPr>
        <p:spPr>
          <a:xfrm>
            <a:off x="4168133" y="3637250"/>
            <a:ext cx="19917322" cy="1785939"/>
          </a:xfrm>
          <a:prstGeom prst="roundRect">
            <a:avLst>
              <a:gd name="adj" fmla="val 15000"/>
            </a:avLst>
          </a:prstGeom>
          <a:solidFill>
            <a:srgbClr val="000034"/>
          </a:solidFill>
          <a:ln w="12700">
            <a:miter lim="400000"/>
          </a:ln>
          <a:effectLst>
            <a:outerShdw sx="100000" sy="100000" kx="0" ky="0" algn="b" rotWithShape="0" blurRad="241300" dist="127000" dir="1848597">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b="1" cap="all" spc="534" sz="8900">
                <a:solidFill>
                  <a:srgbClr val="FFFFFF"/>
                </a:solidFill>
                <a:latin typeface="Gill Sans"/>
                <a:ea typeface="Gill Sans"/>
                <a:cs typeface="Gill Sans"/>
                <a:sym typeface="Gill Sans"/>
              </a:defRPr>
            </a:pPr>
            <a:r>
              <a:t>ONE IS NOT SAVED </a:t>
            </a:r>
            <a:r>
              <a:rPr u="sng">
                <a:solidFill>
                  <a:srgbClr val="D7FF8A"/>
                </a:solidFill>
              </a:rPr>
              <a:t>JUST</a:t>
            </a:r>
            <a:r>
              <a:t> BY: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25">
                                            <p:txEl>
                                              <p:pRg st="1" end="1"/>
                                            </p:txEl>
                                          </p:spTgt>
                                        </p:tgtEl>
                                        <p:attrNameLst>
                                          <p:attrName>style.visibility</p:attrName>
                                        </p:attrNameLst>
                                      </p:cBhvr>
                                      <p:to>
                                        <p:strVal val="visible"/>
                                      </p:to>
                                    </p:set>
                                    <p:anim calcmode="lin" valueType="num">
                                      <p:cBhvr>
                                        <p:cTn id="7" dur="3500" fill="hold"/>
                                        <p:tgtEl>
                                          <p:spTgt spid="225">
                                            <p:txEl>
                                              <p:pRg st="1" end="1"/>
                                            </p:txEl>
                                          </p:spTgt>
                                        </p:tgtEl>
                                        <p:attrNameLst>
                                          <p:attrName>ppt_x</p:attrName>
                                        </p:attrNameLst>
                                      </p:cBhvr>
                                      <p:tavLst>
                                        <p:tav tm="0">
                                          <p:val>
                                            <p:strVal val="#ppt_x"/>
                                          </p:val>
                                        </p:tav>
                                        <p:tav tm="100000">
                                          <p:val>
                                            <p:strVal val="#ppt_x"/>
                                          </p:val>
                                        </p:tav>
                                      </p:tavLst>
                                    </p:anim>
                                    <p:anim calcmode="lin" valueType="num">
                                      <p:cBhvr>
                                        <p:cTn id="8" dur="3500" fill="hold"/>
                                        <p:tgtEl>
                                          <p:spTgt spid="22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1" fill="hold">
                                  <p:stCondLst>
                                    <p:cond delay="0"/>
                                  </p:stCondLst>
                                  <p:iterate type="el" backwards="0">
                                    <p:tmAbs val="0"/>
                                  </p:iterate>
                                  <p:childTnLst>
                                    <p:set>
                                      <p:cBhvr>
                                        <p:cTn id="12" fill="hold"/>
                                        <p:tgtEl>
                                          <p:spTgt spid="225">
                                            <p:txEl>
                                              <p:pRg st="2" end="2"/>
                                            </p:txEl>
                                          </p:spTgt>
                                        </p:tgtEl>
                                        <p:attrNameLst>
                                          <p:attrName>style.visibility</p:attrName>
                                        </p:attrNameLst>
                                      </p:cBhvr>
                                      <p:to>
                                        <p:strVal val="visible"/>
                                      </p:to>
                                    </p:set>
                                    <p:anim calcmode="lin" valueType="num">
                                      <p:cBhvr>
                                        <p:cTn id="13" dur="3500" fill="hold"/>
                                        <p:tgtEl>
                                          <p:spTgt spid="225">
                                            <p:txEl>
                                              <p:pRg st="2" end="2"/>
                                            </p:txEl>
                                          </p:spTgt>
                                        </p:tgtEl>
                                        <p:attrNameLst>
                                          <p:attrName>ppt_x</p:attrName>
                                        </p:attrNameLst>
                                      </p:cBhvr>
                                      <p:tavLst>
                                        <p:tav tm="0">
                                          <p:val>
                                            <p:strVal val="#ppt_x"/>
                                          </p:val>
                                        </p:tav>
                                        <p:tav tm="100000">
                                          <p:val>
                                            <p:strVal val="#ppt_x"/>
                                          </p:val>
                                        </p:tav>
                                      </p:tavLst>
                                    </p:anim>
                                    <p:anim calcmode="lin" valueType="num">
                                      <p:cBhvr>
                                        <p:cTn id="14" dur="3500" fill="hold"/>
                                        <p:tgtEl>
                                          <p:spTgt spid="22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 presetID="2" grpId="1" fill="hold">
                                  <p:stCondLst>
                                    <p:cond delay="0"/>
                                  </p:stCondLst>
                                  <p:iterate type="el" backwards="0">
                                    <p:tmAbs val="0"/>
                                  </p:iterate>
                                  <p:childTnLst>
                                    <p:set>
                                      <p:cBhvr>
                                        <p:cTn id="18" fill="hold"/>
                                        <p:tgtEl>
                                          <p:spTgt spid="225">
                                            <p:txEl>
                                              <p:pRg st="3" end="3"/>
                                            </p:txEl>
                                          </p:spTgt>
                                        </p:tgtEl>
                                        <p:attrNameLst>
                                          <p:attrName>style.visibility</p:attrName>
                                        </p:attrNameLst>
                                      </p:cBhvr>
                                      <p:to>
                                        <p:strVal val="visible"/>
                                      </p:to>
                                    </p:set>
                                    <p:anim calcmode="lin" valueType="num">
                                      <p:cBhvr>
                                        <p:cTn id="19" dur="3500" fill="hold"/>
                                        <p:tgtEl>
                                          <p:spTgt spid="225">
                                            <p:txEl>
                                              <p:pRg st="3" end="3"/>
                                            </p:txEl>
                                          </p:spTgt>
                                        </p:tgtEl>
                                        <p:attrNameLst>
                                          <p:attrName>ppt_x</p:attrName>
                                        </p:attrNameLst>
                                      </p:cBhvr>
                                      <p:tavLst>
                                        <p:tav tm="0">
                                          <p:val>
                                            <p:strVal val="#ppt_x"/>
                                          </p:val>
                                        </p:tav>
                                        <p:tav tm="100000">
                                          <p:val>
                                            <p:strVal val="#ppt_x"/>
                                          </p:val>
                                        </p:tav>
                                      </p:tavLst>
                                    </p:anim>
                                    <p:anim calcmode="lin" valueType="num">
                                      <p:cBhvr>
                                        <p:cTn id="20" dur="3500" fill="hold"/>
                                        <p:tgtEl>
                                          <p:spTgt spid="22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 presetID="2" grpId="1" fill="hold">
                                  <p:stCondLst>
                                    <p:cond delay="0"/>
                                  </p:stCondLst>
                                  <p:iterate type="el" backwards="0">
                                    <p:tmAbs val="0"/>
                                  </p:iterate>
                                  <p:childTnLst>
                                    <p:set>
                                      <p:cBhvr>
                                        <p:cTn id="24" fill="hold"/>
                                        <p:tgtEl>
                                          <p:spTgt spid="225">
                                            <p:txEl>
                                              <p:pRg st="4" end="4"/>
                                            </p:txEl>
                                          </p:spTgt>
                                        </p:tgtEl>
                                        <p:attrNameLst>
                                          <p:attrName>style.visibility</p:attrName>
                                        </p:attrNameLst>
                                      </p:cBhvr>
                                      <p:to>
                                        <p:strVal val="visible"/>
                                      </p:to>
                                    </p:set>
                                    <p:anim calcmode="lin" valueType="num">
                                      <p:cBhvr>
                                        <p:cTn id="25" dur="3500" fill="hold"/>
                                        <p:tgtEl>
                                          <p:spTgt spid="225">
                                            <p:txEl>
                                              <p:pRg st="4" end="4"/>
                                            </p:txEl>
                                          </p:spTgt>
                                        </p:tgtEl>
                                        <p:attrNameLst>
                                          <p:attrName>ppt_x</p:attrName>
                                        </p:attrNameLst>
                                      </p:cBhvr>
                                      <p:tavLst>
                                        <p:tav tm="0">
                                          <p:val>
                                            <p:strVal val="#ppt_x"/>
                                          </p:val>
                                        </p:tav>
                                        <p:tav tm="100000">
                                          <p:val>
                                            <p:strVal val="#ppt_x"/>
                                          </p:val>
                                        </p:tav>
                                      </p:tavLst>
                                    </p:anim>
                                    <p:anim calcmode="lin" valueType="num">
                                      <p:cBhvr>
                                        <p:cTn id="26" dur="3500" fill="hold"/>
                                        <p:tgtEl>
                                          <p:spTgt spid="225">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1" presetID="2" grpId="1" fill="hold">
                                  <p:stCondLst>
                                    <p:cond delay="0"/>
                                  </p:stCondLst>
                                  <p:iterate type="el" backwards="0">
                                    <p:tmAbs val="0"/>
                                  </p:iterate>
                                  <p:childTnLst>
                                    <p:set>
                                      <p:cBhvr>
                                        <p:cTn id="30" fill="hold"/>
                                        <p:tgtEl>
                                          <p:spTgt spid="225">
                                            <p:txEl>
                                              <p:pRg st="5" end="5"/>
                                            </p:txEl>
                                          </p:spTgt>
                                        </p:tgtEl>
                                        <p:attrNameLst>
                                          <p:attrName>style.visibility</p:attrName>
                                        </p:attrNameLst>
                                      </p:cBhvr>
                                      <p:to>
                                        <p:strVal val="visible"/>
                                      </p:to>
                                    </p:set>
                                    <p:anim calcmode="lin" valueType="num">
                                      <p:cBhvr>
                                        <p:cTn id="31" dur="3500" fill="hold"/>
                                        <p:tgtEl>
                                          <p:spTgt spid="225">
                                            <p:txEl>
                                              <p:pRg st="5" end="5"/>
                                            </p:txEl>
                                          </p:spTgt>
                                        </p:tgtEl>
                                        <p:attrNameLst>
                                          <p:attrName>ppt_x</p:attrName>
                                        </p:attrNameLst>
                                      </p:cBhvr>
                                      <p:tavLst>
                                        <p:tav tm="0">
                                          <p:val>
                                            <p:strVal val="#ppt_x"/>
                                          </p:val>
                                        </p:tav>
                                        <p:tav tm="100000">
                                          <p:val>
                                            <p:strVal val="#ppt_x"/>
                                          </p:val>
                                        </p:tav>
                                      </p:tavLst>
                                    </p:anim>
                                    <p:anim calcmode="lin" valueType="num">
                                      <p:cBhvr>
                                        <p:cTn id="32" dur="3500" fill="hold"/>
                                        <p:tgtEl>
                                          <p:spTgt spid="225">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5"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THing’s not taught HERE…"/>
          <p:cNvSpPr/>
          <p:nvPr/>
        </p:nvSpPr>
        <p:spPr>
          <a:xfrm>
            <a:off x="3390481" y="3773289"/>
            <a:ext cx="17685040" cy="2416573"/>
          </a:xfrm>
          <a:prstGeom prst="roundRect">
            <a:avLst>
              <a:gd name="adj" fmla="val 11086"/>
            </a:avLst>
          </a:prstGeom>
          <a:gradFill>
            <a:gsLst>
              <a:gs pos="0">
                <a:srgbClr val="941100"/>
              </a:gs>
              <a:gs pos="100000">
                <a:srgbClr val="DA5145"/>
              </a:gs>
            </a:gsLst>
            <a:lin ang="5400000"/>
          </a:gradFill>
          <a:ln w="12700">
            <a:miter lim="400000"/>
          </a:ln>
          <a:effectLst>
            <a:outerShdw sx="100000" sy="100000" kx="0" ky="0" algn="b" rotWithShape="0" blurRad="241300" dist="127000" dir="1848597">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b="1" cap="all" spc="456" sz="7600">
                <a:solidFill>
                  <a:srgbClr val="FFFFFF"/>
                </a:solidFill>
                <a:effectLst>
                  <a:outerShdw sx="100000" sy="100000" kx="0" ky="0" algn="b" rotWithShape="0" blurRad="50800" dist="63500" dir="1680000">
                    <a:srgbClr val="000000"/>
                  </a:outerShdw>
                </a:effectLst>
                <a:latin typeface="Gill Sans"/>
                <a:ea typeface="Gill Sans"/>
                <a:cs typeface="Gill Sans"/>
                <a:sym typeface="Gill Sans"/>
              </a:defRPr>
            </a:pPr>
            <a:r>
              <a:t>THing’s not taught HERE</a:t>
            </a:r>
          </a:p>
          <a:p>
            <a:pPr algn="ctr" defTabSz="821531">
              <a:lnSpc>
                <a:spcPct val="100000"/>
              </a:lnSpc>
              <a:spcBef>
                <a:spcPts val="0"/>
              </a:spcBef>
              <a:defRPr b="1" cap="all" spc="288" sz="4800">
                <a:solidFill>
                  <a:srgbClr val="FFFFFF"/>
                </a:solidFill>
                <a:effectLst>
                  <a:outerShdw sx="100000" sy="100000" kx="0" ky="0" algn="b" rotWithShape="0" blurRad="50800" dist="63500" dir="1680000">
                    <a:srgbClr val="000000"/>
                  </a:outerShdw>
                </a:effectLst>
                <a:latin typeface="Gill Sans"/>
                <a:ea typeface="Gill Sans"/>
                <a:cs typeface="Gill Sans"/>
                <a:sym typeface="Gill Sans"/>
              </a:defRPr>
            </a:pPr>
            <a:r>
              <a:t>(or anywhere else in the n.t.) </a:t>
            </a:r>
          </a:p>
        </p:txBody>
      </p:sp>
      <p:sp>
        <p:nvSpPr>
          <p:cNvPr id="229" name="Rectangle"/>
          <p:cNvSpPr/>
          <p:nvPr/>
        </p:nvSpPr>
        <p:spPr>
          <a:xfrm>
            <a:off x="41001" y="2418122"/>
            <a:ext cx="24384001" cy="830697"/>
          </a:xfrm>
          <a:prstGeom prst="rect">
            <a:avLst/>
          </a:prstGeom>
          <a:gradFill>
            <a:gsLst>
              <a:gs pos="0">
                <a:srgbClr val="005493"/>
              </a:gs>
              <a:gs pos="100000">
                <a:srgbClr val="5E6A74"/>
              </a:gs>
            </a:gsLst>
            <a:lin ang="5400000"/>
          </a:gradFill>
          <a:ln w="12700">
            <a:miter lim="400000"/>
          </a:ln>
          <a:effectLst>
            <a:outerShdw sx="100000" sy="100000" kx="0" ky="0" algn="b" rotWithShape="0" blurRad="495300" dist="419100" dir="1200713">
              <a:srgbClr val="000000">
                <a:alpha val="70806"/>
              </a:srgbClr>
            </a:outerShdw>
          </a:effectLst>
        </p:spPr>
        <p:txBody>
          <a:bodyPr lIns="71437" tIns="71437" rIns="71437" bIns="71437" anchor="ctr"/>
          <a:lstStyle/>
          <a:p>
            <a:pPr algn="ctr" defTabSz="821531">
              <a:lnSpc>
                <a:spcPct val="100000"/>
              </a:lnSpc>
              <a:spcBef>
                <a:spcPts val="0"/>
              </a:spcBef>
              <a:defRPr b="1" cap="all" spc="180" sz="3000">
                <a:solidFill>
                  <a:srgbClr val="FFFFFF"/>
                </a:solidFill>
                <a:latin typeface="Founders Grotesk Condensed"/>
                <a:ea typeface="Founders Grotesk Condensed"/>
                <a:cs typeface="Founders Grotesk Condensed"/>
                <a:sym typeface="Founders Grotesk Condensed"/>
              </a:defRPr>
            </a:pPr>
          </a:p>
        </p:txBody>
      </p:sp>
      <p:sp>
        <p:nvSpPr>
          <p:cNvPr id="230" name="Lessons From The Conversion of The Ethiopian Eunuch"/>
          <p:cNvSpPr txBox="1"/>
          <p:nvPr/>
        </p:nvSpPr>
        <p:spPr>
          <a:xfrm>
            <a:off x="1312758" y="2282707"/>
            <a:ext cx="21758484" cy="112111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209" sz="70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231" name="Image" descr="Image"/>
          <p:cNvPicPr>
            <a:picLocks noChangeAspect="0"/>
          </p:cNvPicPr>
          <p:nvPr/>
        </p:nvPicPr>
        <p:blipFill>
          <a:blip r:embed="rId2">
            <a:extLst/>
          </a:blip>
          <a:stretch>
            <a:fillRect/>
          </a:stretch>
        </p:blipFill>
        <p:spPr>
          <a:xfrm>
            <a:off x="529070" y="343685"/>
            <a:ext cx="23407862" cy="1803066"/>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pic>
        <p:nvPicPr>
          <p:cNvPr id="232" name="Image" descr="Image"/>
          <p:cNvPicPr>
            <a:picLocks noChangeAspect="1"/>
          </p:cNvPicPr>
          <p:nvPr/>
        </p:nvPicPr>
        <p:blipFill>
          <a:blip r:embed="rId3">
            <a:extLst/>
          </a:blip>
          <a:srcRect l="43533" t="12630" r="2935" b="0"/>
          <a:stretch>
            <a:fillRect/>
          </a:stretch>
        </p:blipFill>
        <p:spPr>
          <a:xfrm flipH="1">
            <a:off x="444681" y="3929925"/>
            <a:ext cx="4815336" cy="9754453"/>
          </a:xfrm>
          <a:custGeom>
            <a:avLst/>
            <a:gdLst/>
            <a:ahLst/>
            <a:cxnLst>
              <a:cxn ang="0">
                <a:pos x="wd2" y="hd2"/>
              </a:cxn>
              <a:cxn ang="5400000">
                <a:pos x="wd2" y="hd2"/>
              </a:cxn>
              <a:cxn ang="10800000">
                <a:pos x="wd2" y="hd2"/>
              </a:cxn>
              <a:cxn ang="16200000">
                <a:pos x="wd2" y="hd2"/>
              </a:cxn>
            </a:cxnLst>
            <a:rect l="0" t="0" r="r" b="b"/>
            <a:pathLst>
              <a:path w="21465" h="21589" fill="norm" stroke="1" extrusionOk="0">
                <a:moveTo>
                  <a:pt x="11364" y="3"/>
                </a:moveTo>
                <a:cubicBezTo>
                  <a:pt x="10996" y="7"/>
                  <a:pt x="10750" y="19"/>
                  <a:pt x="10723" y="40"/>
                </a:cubicBezTo>
                <a:cubicBezTo>
                  <a:pt x="10689" y="68"/>
                  <a:pt x="10427" y="83"/>
                  <a:pt x="10143" y="75"/>
                </a:cubicBezTo>
                <a:cubicBezTo>
                  <a:pt x="9795" y="64"/>
                  <a:pt x="9503" y="124"/>
                  <a:pt x="9250" y="258"/>
                </a:cubicBezTo>
                <a:cubicBezTo>
                  <a:pt x="9043" y="368"/>
                  <a:pt x="8725" y="458"/>
                  <a:pt x="8540" y="458"/>
                </a:cubicBezTo>
                <a:cubicBezTo>
                  <a:pt x="8356" y="458"/>
                  <a:pt x="7951" y="536"/>
                  <a:pt x="7642" y="631"/>
                </a:cubicBezTo>
                <a:cubicBezTo>
                  <a:pt x="7098" y="797"/>
                  <a:pt x="7081" y="821"/>
                  <a:pt x="7130" y="1298"/>
                </a:cubicBezTo>
                <a:cubicBezTo>
                  <a:pt x="7158" y="1570"/>
                  <a:pt x="7302" y="1907"/>
                  <a:pt x="7449" y="2048"/>
                </a:cubicBezTo>
                <a:cubicBezTo>
                  <a:pt x="7683" y="2274"/>
                  <a:pt x="7683" y="2347"/>
                  <a:pt x="7468" y="2657"/>
                </a:cubicBezTo>
                <a:cubicBezTo>
                  <a:pt x="7334" y="2850"/>
                  <a:pt x="7270" y="3068"/>
                  <a:pt x="7327" y="3141"/>
                </a:cubicBezTo>
                <a:cubicBezTo>
                  <a:pt x="7391" y="3224"/>
                  <a:pt x="7171" y="3413"/>
                  <a:pt x="6727" y="3653"/>
                </a:cubicBezTo>
                <a:cubicBezTo>
                  <a:pt x="5983" y="4054"/>
                  <a:pt x="5853" y="4287"/>
                  <a:pt x="6279" y="4463"/>
                </a:cubicBezTo>
                <a:cubicBezTo>
                  <a:pt x="6470" y="4542"/>
                  <a:pt x="6489" y="4599"/>
                  <a:pt x="6352" y="4682"/>
                </a:cubicBezTo>
                <a:cubicBezTo>
                  <a:pt x="6249" y="4743"/>
                  <a:pt x="6136" y="5043"/>
                  <a:pt x="6102" y="5349"/>
                </a:cubicBezTo>
                <a:cubicBezTo>
                  <a:pt x="6068" y="5655"/>
                  <a:pt x="5977" y="5962"/>
                  <a:pt x="5901" y="6030"/>
                </a:cubicBezTo>
                <a:cubicBezTo>
                  <a:pt x="5680" y="6225"/>
                  <a:pt x="4185" y="6763"/>
                  <a:pt x="3863" y="6763"/>
                </a:cubicBezTo>
                <a:cubicBezTo>
                  <a:pt x="3598" y="6763"/>
                  <a:pt x="3579" y="6864"/>
                  <a:pt x="3665" y="7848"/>
                </a:cubicBezTo>
                <a:cubicBezTo>
                  <a:pt x="3749" y="8824"/>
                  <a:pt x="3718" y="8998"/>
                  <a:pt x="3359" y="9574"/>
                </a:cubicBezTo>
                <a:cubicBezTo>
                  <a:pt x="3139" y="9926"/>
                  <a:pt x="2794" y="10496"/>
                  <a:pt x="2589" y="10839"/>
                </a:cubicBezTo>
                <a:cubicBezTo>
                  <a:pt x="2384" y="11182"/>
                  <a:pt x="2107" y="11483"/>
                  <a:pt x="1973" y="11509"/>
                </a:cubicBezTo>
                <a:cubicBezTo>
                  <a:pt x="1840" y="11535"/>
                  <a:pt x="1369" y="11924"/>
                  <a:pt x="930" y="12375"/>
                </a:cubicBezTo>
                <a:cubicBezTo>
                  <a:pt x="154" y="13172"/>
                  <a:pt x="127" y="13223"/>
                  <a:pt x="59" y="14134"/>
                </a:cubicBezTo>
                <a:cubicBezTo>
                  <a:pt x="-35" y="15392"/>
                  <a:pt x="-24" y="15655"/>
                  <a:pt x="144" y="16328"/>
                </a:cubicBezTo>
                <a:cubicBezTo>
                  <a:pt x="316" y="17015"/>
                  <a:pt x="634" y="17210"/>
                  <a:pt x="1835" y="17358"/>
                </a:cubicBezTo>
                <a:cubicBezTo>
                  <a:pt x="2577" y="17449"/>
                  <a:pt x="2719" y="17502"/>
                  <a:pt x="3012" y="17814"/>
                </a:cubicBezTo>
                <a:cubicBezTo>
                  <a:pt x="3195" y="18008"/>
                  <a:pt x="3531" y="18210"/>
                  <a:pt x="3758" y="18262"/>
                </a:cubicBezTo>
                <a:lnTo>
                  <a:pt x="4169" y="18356"/>
                </a:lnTo>
                <a:lnTo>
                  <a:pt x="3696" y="18672"/>
                </a:lnTo>
                <a:cubicBezTo>
                  <a:pt x="3436" y="18847"/>
                  <a:pt x="2793" y="19258"/>
                  <a:pt x="2271" y="19586"/>
                </a:cubicBezTo>
                <a:cubicBezTo>
                  <a:pt x="1370" y="20151"/>
                  <a:pt x="1358" y="20168"/>
                  <a:pt x="2002" y="19895"/>
                </a:cubicBezTo>
                <a:cubicBezTo>
                  <a:pt x="2375" y="19736"/>
                  <a:pt x="2840" y="19509"/>
                  <a:pt x="3037" y="19390"/>
                </a:cubicBezTo>
                <a:cubicBezTo>
                  <a:pt x="3546" y="19083"/>
                  <a:pt x="3691" y="19279"/>
                  <a:pt x="3282" y="19726"/>
                </a:cubicBezTo>
                <a:cubicBezTo>
                  <a:pt x="2897" y="20148"/>
                  <a:pt x="2817" y="21027"/>
                  <a:pt x="3134" y="21373"/>
                </a:cubicBezTo>
                <a:lnTo>
                  <a:pt x="3334" y="21589"/>
                </a:lnTo>
                <a:lnTo>
                  <a:pt x="18842" y="21589"/>
                </a:lnTo>
                <a:lnTo>
                  <a:pt x="19277" y="21013"/>
                </a:lnTo>
                <a:cubicBezTo>
                  <a:pt x="19516" y="20696"/>
                  <a:pt x="19915" y="20171"/>
                  <a:pt x="20163" y="19843"/>
                </a:cubicBezTo>
                <a:cubicBezTo>
                  <a:pt x="20671" y="19171"/>
                  <a:pt x="20700" y="19102"/>
                  <a:pt x="20850" y="18096"/>
                </a:cubicBezTo>
                <a:cubicBezTo>
                  <a:pt x="20909" y="17697"/>
                  <a:pt x="21072" y="16968"/>
                  <a:pt x="21216" y="16476"/>
                </a:cubicBezTo>
                <a:cubicBezTo>
                  <a:pt x="21565" y="15279"/>
                  <a:pt x="21543" y="12120"/>
                  <a:pt x="21175" y="10772"/>
                </a:cubicBezTo>
                <a:cubicBezTo>
                  <a:pt x="20929" y="9870"/>
                  <a:pt x="20814" y="9689"/>
                  <a:pt x="19785" y="8596"/>
                </a:cubicBezTo>
                <a:cubicBezTo>
                  <a:pt x="19167" y="7940"/>
                  <a:pt x="18595" y="7344"/>
                  <a:pt x="18513" y="7274"/>
                </a:cubicBezTo>
                <a:cubicBezTo>
                  <a:pt x="18265" y="7062"/>
                  <a:pt x="17857" y="6589"/>
                  <a:pt x="17554" y="6165"/>
                </a:cubicBezTo>
                <a:cubicBezTo>
                  <a:pt x="17285" y="5789"/>
                  <a:pt x="17286" y="5746"/>
                  <a:pt x="17570" y="5433"/>
                </a:cubicBezTo>
                <a:cubicBezTo>
                  <a:pt x="17735" y="5251"/>
                  <a:pt x="17973" y="4986"/>
                  <a:pt x="18100" y="4845"/>
                </a:cubicBezTo>
                <a:cubicBezTo>
                  <a:pt x="18699" y="4184"/>
                  <a:pt x="18870" y="3958"/>
                  <a:pt x="18870" y="3827"/>
                </a:cubicBezTo>
                <a:cubicBezTo>
                  <a:pt x="18870" y="3749"/>
                  <a:pt x="18953" y="3612"/>
                  <a:pt x="19049" y="3523"/>
                </a:cubicBezTo>
                <a:cubicBezTo>
                  <a:pt x="19290" y="3298"/>
                  <a:pt x="19401" y="2518"/>
                  <a:pt x="19201" y="2457"/>
                </a:cubicBezTo>
                <a:cubicBezTo>
                  <a:pt x="19111" y="2429"/>
                  <a:pt x="19082" y="2369"/>
                  <a:pt x="19137" y="2325"/>
                </a:cubicBezTo>
                <a:cubicBezTo>
                  <a:pt x="19274" y="2215"/>
                  <a:pt x="18876" y="1624"/>
                  <a:pt x="18613" y="1547"/>
                </a:cubicBezTo>
                <a:cubicBezTo>
                  <a:pt x="18497" y="1513"/>
                  <a:pt x="18080" y="1218"/>
                  <a:pt x="17686" y="894"/>
                </a:cubicBezTo>
                <a:cubicBezTo>
                  <a:pt x="17149" y="452"/>
                  <a:pt x="16852" y="295"/>
                  <a:pt x="16505" y="260"/>
                </a:cubicBezTo>
                <a:cubicBezTo>
                  <a:pt x="16250" y="234"/>
                  <a:pt x="15698" y="171"/>
                  <a:pt x="15273" y="119"/>
                </a:cubicBezTo>
                <a:cubicBezTo>
                  <a:pt x="14658" y="43"/>
                  <a:pt x="12466" y="-11"/>
                  <a:pt x="11364" y="3"/>
                </a:cubicBezTo>
                <a:close/>
                <a:moveTo>
                  <a:pt x="8399" y="6594"/>
                </a:moveTo>
                <a:cubicBezTo>
                  <a:pt x="8869" y="6594"/>
                  <a:pt x="8960" y="6692"/>
                  <a:pt x="8648" y="6863"/>
                </a:cubicBezTo>
                <a:cubicBezTo>
                  <a:pt x="8306" y="7052"/>
                  <a:pt x="8100" y="7062"/>
                  <a:pt x="7972" y="6896"/>
                </a:cubicBezTo>
                <a:cubicBezTo>
                  <a:pt x="7843" y="6728"/>
                  <a:pt x="8030" y="6594"/>
                  <a:pt x="8399" y="6594"/>
                </a:cubicBezTo>
                <a:close/>
                <a:moveTo>
                  <a:pt x="10184" y="6740"/>
                </a:moveTo>
                <a:cubicBezTo>
                  <a:pt x="10321" y="6719"/>
                  <a:pt x="10414" y="6794"/>
                  <a:pt x="10546" y="6921"/>
                </a:cubicBezTo>
                <a:cubicBezTo>
                  <a:pt x="10697" y="7066"/>
                  <a:pt x="11008" y="7321"/>
                  <a:pt x="11236" y="7488"/>
                </a:cubicBezTo>
                <a:cubicBezTo>
                  <a:pt x="11605" y="7758"/>
                  <a:pt x="11630" y="7821"/>
                  <a:pt x="11442" y="8044"/>
                </a:cubicBezTo>
                <a:cubicBezTo>
                  <a:pt x="11325" y="8182"/>
                  <a:pt x="10908" y="8430"/>
                  <a:pt x="10518" y="8596"/>
                </a:cubicBezTo>
                <a:cubicBezTo>
                  <a:pt x="9740" y="8927"/>
                  <a:pt x="9038" y="9585"/>
                  <a:pt x="8754" y="10242"/>
                </a:cubicBezTo>
                <a:cubicBezTo>
                  <a:pt x="8654" y="10475"/>
                  <a:pt x="8441" y="10722"/>
                  <a:pt x="8282" y="10791"/>
                </a:cubicBezTo>
                <a:cubicBezTo>
                  <a:pt x="7652" y="11062"/>
                  <a:pt x="6390" y="11371"/>
                  <a:pt x="6279" y="11282"/>
                </a:cubicBezTo>
                <a:cubicBezTo>
                  <a:pt x="6218" y="11233"/>
                  <a:pt x="6337" y="10972"/>
                  <a:pt x="6541" y="10703"/>
                </a:cubicBezTo>
                <a:cubicBezTo>
                  <a:pt x="6746" y="10434"/>
                  <a:pt x="6906" y="10055"/>
                  <a:pt x="6900" y="9860"/>
                </a:cubicBezTo>
                <a:cubicBezTo>
                  <a:pt x="6889" y="9482"/>
                  <a:pt x="7002" y="9357"/>
                  <a:pt x="8742" y="7828"/>
                </a:cubicBezTo>
                <a:cubicBezTo>
                  <a:pt x="9602" y="7072"/>
                  <a:pt x="9954" y="6774"/>
                  <a:pt x="10184" y="6740"/>
                </a:cubicBezTo>
                <a:close/>
              </a:path>
            </a:pathLst>
          </a:custGeom>
          <a:ln w="12700">
            <a:miter lim="400000"/>
          </a:ln>
          <a:effectLst>
            <a:outerShdw sx="100000" sy="100000" kx="0" ky="0" algn="b" rotWithShape="0" blurRad="355600" dist="127000" dir="2107650">
              <a:srgbClr val="000000">
                <a:alpha val="50000"/>
              </a:srgbClr>
            </a:outerShdw>
          </a:effectLst>
        </p:spPr>
      </p:pic>
      <p:sp>
        <p:nvSpPr>
          <p:cNvPr id="233" name="To pray and be saved ……"/>
          <p:cNvSpPr txBox="1"/>
          <p:nvPr/>
        </p:nvSpPr>
        <p:spPr>
          <a:xfrm>
            <a:off x="6563414" y="6559333"/>
            <a:ext cx="17565530" cy="66579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1254034" indent="-1254034" defTabSz="584200">
              <a:lnSpc>
                <a:spcPct val="100000"/>
              </a:lnSpc>
              <a:spcBef>
                <a:spcPts val="1500"/>
              </a:spcBef>
              <a:buSzPct val="80000"/>
              <a:buBlip>
                <a:blip r:embed="rId4"/>
              </a:buBlip>
              <a:tabLst>
                <a:tab pos="584200" algn="l"/>
              </a:tabLst>
              <a:defRPr spc="180" sz="6000">
                <a:solidFill>
                  <a:srgbClr val="000000"/>
                </a:solidFill>
                <a:latin typeface="Century Gothic"/>
                <a:ea typeface="Century Gothic"/>
                <a:cs typeface="Century Gothic"/>
                <a:sym typeface="Century Gothic"/>
              </a:defRPr>
            </a:pPr>
            <a:r>
              <a:t>To pray and be saved …</a:t>
            </a:r>
          </a:p>
          <a:p>
            <a:pPr marL="1254034" indent="-1254034" defTabSz="584200">
              <a:lnSpc>
                <a:spcPct val="100000"/>
              </a:lnSpc>
              <a:spcBef>
                <a:spcPts val="1500"/>
              </a:spcBef>
              <a:buSzPct val="80000"/>
              <a:buBlip>
                <a:blip r:embed="rId4"/>
              </a:buBlip>
              <a:tabLst>
                <a:tab pos="584200" algn="l"/>
              </a:tabLst>
              <a:defRPr spc="180" sz="6000">
                <a:solidFill>
                  <a:srgbClr val="000000"/>
                </a:solidFill>
                <a:latin typeface="Century Gothic"/>
                <a:ea typeface="Century Gothic"/>
                <a:cs typeface="Century Gothic"/>
                <a:sym typeface="Century Gothic"/>
              </a:defRPr>
            </a:pPr>
            <a:r>
              <a:t>To confess he was a sinner …</a:t>
            </a:r>
          </a:p>
          <a:p>
            <a:pPr marL="1254034" indent="-1254034" defTabSz="584200">
              <a:lnSpc>
                <a:spcPct val="100000"/>
              </a:lnSpc>
              <a:spcBef>
                <a:spcPts val="1500"/>
              </a:spcBef>
              <a:buSzPct val="80000"/>
              <a:buBlip>
                <a:blip r:embed="rId4"/>
              </a:buBlip>
              <a:tabLst>
                <a:tab pos="584200" algn="l"/>
              </a:tabLst>
              <a:defRPr spc="180" sz="6000">
                <a:solidFill>
                  <a:srgbClr val="000000"/>
                </a:solidFill>
                <a:latin typeface="Century Gothic"/>
                <a:ea typeface="Century Gothic"/>
                <a:cs typeface="Century Gothic"/>
                <a:sym typeface="Century Gothic"/>
              </a:defRPr>
            </a:pPr>
            <a:r>
              <a:t>Tell experience &amp; be voted on …</a:t>
            </a:r>
          </a:p>
          <a:p>
            <a:pPr marL="1254034" indent="-1254034" defTabSz="584200">
              <a:lnSpc>
                <a:spcPct val="100000"/>
              </a:lnSpc>
              <a:spcBef>
                <a:spcPts val="1500"/>
              </a:spcBef>
              <a:buSzPct val="80000"/>
              <a:buBlip>
                <a:blip r:embed="rId4"/>
              </a:buBlip>
              <a:tabLst>
                <a:tab pos="584200" algn="l"/>
              </a:tabLst>
              <a:defRPr spc="180" sz="6000">
                <a:solidFill>
                  <a:srgbClr val="000000"/>
                </a:solidFill>
                <a:latin typeface="Century Gothic"/>
                <a:ea typeface="Century Gothic"/>
                <a:cs typeface="Century Gothic"/>
                <a:sym typeface="Century Gothic"/>
              </a:defRPr>
            </a:pPr>
            <a:r>
              <a:t>Sprinkling / pouring = baptism …</a:t>
            </a:r>
          </a:p>
          <a:p>
            <a:pPr marL="1254034" indent="-1254034" defTabSz="584200">
              <a:lnSpc>
                <a:spcPct val="100000"/>
              </a:lnSpc>
              <a:spcBef>
                <a:spcPts val="1500"/>
              </a:spcBef>
              <a:buSzPct val="80000"/>
              <a:buBlip>
                <a:blip r:embed="rId4"/>
              </a:buBlip>
              <a:tabLst>
                <a:tab pos="584200" algn="l"/>
              </a:tabLst>
              <a:defRPr spc="180" sz="6000">
                <a:solidFill>
                  <a:srgbClr val="000000"/>
                </a:solidFill>
                <a:latin typeface="Century Gothic"/>
                <a:ea typeface="Century Gothic"/>
                <a:cs typeface="Century Gothic"/>
                <a:sym typeface="Century Gothic"/>
              </a:defRPr>
            </a:pPr>
            <a:r>
              <a:t>Baptism only an outward sign …</a:t>
            </a:r>
          </a:p>
          <a:p>
            <a:pPr marL="1254034" indent="-1254034" defTabSz="584200">
              <a:lnSpc>
                <a:spcPct val="100000"/>
              </a:lnSpc>
              <a:spcBef>
                <a:spcPts val="1500"/>
              </a:spcBef>
              <a:buSzPct val="80000"/>
              <a:buBlip>
                <a:blip r:embed="rId4"/>
              </a:buBlip>
              <a:tabLst>
                <a:tab pos="584200" algn="l"/>
              </a:tabLst>
              <a:defRPr spc="180" sz="6000">
                <a:solidFill>
                  <a:srgbClr val="000000"/>
                </a:solidFill>
                <a:latin typeface="Century Gothic"/>
                <a:ea typeface="Century Gothic"/>
                <a:cs typeface="Century Gothic"/>
                <a:sym typeface="Century Gothic"/>
              </a:defRPr>
            </a:pPr>
            <a:r>
              <a:t>Be baptized to join denomination!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33">
                                            <p:bg/>
                                          </p:spTgt>
                                        </p:tgtEl>
                                        <p:attrNameLst>
                                          <p:attrName>style.visibility</p:attrName>
                                        </p:attrNameLst>
                                      </p:cBhvr>
                                      <p:to>
                                        <p:strVal val="visible"/>
                                      </p:to>
                                    </p:set>
                                    <p:anim calcmode="lin" valueType="num">
                                      <p:cBhvr>
                                        <p:cTn id="7" dur="4000" fill="hold"/>
                                        <p:tgtEl>
                                          <p:spTgt spid="233">
                                            <p:bg/>
                                          </p:spTgt>
                                        </p:tgtEl>
                                        <p:attrNameLst>
                                          <p:attrName>ppt_x</p:attrName>
                                        </p:attrNameLst>
                                      </p:cBhvr>
                                      <p:tavLst>
                                        <p:tav tm="0">
                                          <p:val>
                                            <p:strVal val="#ppt_x"/>
                                          </p:val>
                                        </p:tav>
                                        <p:tav tm="100000">
                                          <p:val>
                                            <p:strVal val="#ppt_x"/>
                                          </p:val>
                                        </p:tav>
                                      </p:tavLst>
                                    </p:anim>
                                    <p:anim calcmode="lin" valueType="num">
                                      <p:cBhvr>
                                        <p:cTn id="8" dur="4000" fill="hold"/>
                                        <p:tgtEl>
                                          <p:spTgt spid="233">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233">
                                            <p:txEl>
                                              <p:pRg st="0" end="0"/>
                                            </p:txEl>
                                          </p:spTgt>
                                        </p:tgtEl>
                                        <p:attrNameLst>
                                          <p:attrName>style.visibility</p:attrName>
                                        </p:attrNameLst>
                                      </p:cBhvr>
                                      <p:to>
                                        <p:strVal val="visible"/>
                                      </p:to>
                                    </p:set>
                                    <p:anim calcmode="lin" valueType="num">
                                      <p:cBhvr>
                                        <p:cTn id="11" dur="4000" fill="hold"/>
                                        <p:tgtEl>
                                          <p:spTgt spid="233">
                                            <p:txEl>
                                              <p:pRg st="0" end="0"/>
                                            </p:txEl>
                                          </p:spTgt>
                                        </p:tgtEl>
                                        <p:attrNameLst>
                                          <p:attrName>ppt_x</p:attrName>
                                        </p:attrNameLst>
                                      </p:cBhvr>
                                      <p:tavLst>
                                        <p:tav tm="0">
                                          <p:val>
                                            <p:strVal val="#ppt_x"/>
                                          </p:val>
                                        </p:tav>
                                        <p:tav tm="100000">
                                          <p:val>
                                            <p:strVal val="#ppt_x"/>
                                          </p:val>
                                        </p:tav>
                                      </p:tavLst>
                                    </p:anim>
                                    <p:anim calcmode="lin" valueType="num">
                                      <p:cBhvr>
                                        <p:cTn id="12" dur="4000" fill="hold"/>
                                        <p:tgtEl>
                                          <p:spTgt spid="23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1" fill="hold">
                                  <p:stCondLst>
                                    <p:cond delay="0"/>
                                  </p:stCondLst>
                                  <p:iterate type="el" backwards="0">
                                    <p:tmAbs val="0"/>
                                  </p:iterate>
                                  <p:childTnLst>
                                    <p:set>
                                      <p:cBhvr>
                                        <p:cTn id="16" fill="hold"/>
                                        <p:tgtEl>
                                          <p:spTgt spid="233">
                                            <p:txEl>
                                              <p:pRg st="1" end="1"/>
                                            </p:txEl>
                                          </p:spTgt>
                                        </p:tgtEl>
                                        <p:attrNameLst>
                                          <p:attrName>style.visibility</p:attrName>
                                        </p:attrNameLst>
                                      </p:cBhvr>
                                      <p:to>
                                        <p:strVal val="visible"/>
                                      </p:to>
                                    </p:set>
                                    <p:anim calcmode="lin" valueType="num">
                                      <p:cBhvr>
                                        <p:cTn id="17" dur="4000" fill="hold"/>
                                        <p:tgtEl>
                                          <p:spTgt spid="233">
                                            <p:txEl>
                                              <p:pRg st="1" end="1"/>
                                            </p:txEl>
                                          </p:spTgt>
                                        </p:tgtEl>
                                        <p:attrNameLst>
                                          <p:attrName>ppt_x</p:attrName>
                                        </p:attrNameLst>
                                      </p:cBhvr>
                                      <p:tavLst>
                                        <p:tav tm="0">
                                          <p:val>
                                            <p:strVal val="#ppt_x"/>
                                          </p:val>
                                        </p:tav>
                                        <p:tav tm="100000">
                                          <p:val>
                                            <p:strVal val="#ppt_x"/>
                                          </p:val>
                                        </p:tav>
                                      </p:tavLst>
                                    </p:anim>
                                    <p:anim calcmode="lin" valueType="num">
                                      <p:cBhvr>
                                        <p:cTn id="18" dur="4000" fill="hold"/>
                                        <p:tgtEl>
                                          <p:spTgt spid="23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 presetID="2" grpId="1" fill="hold">
                                  <p:stCondLst>
                                    <p:cond delay="0"/>
                                  </p:stCondLst>
                                  <p:iterate type="el" backwards="0">
                                    <p:tmAbs val="0"/>
                                  </p:iterate>
                                  <p:childTnLst>
                                    <p:set>
                                      <p:cBhvr>
                                        <p:cTn id="22" fill="hold"/>
                                        <p:tgtEl>
                                          <p:spTgt spid="233">
                                            <p:txEl>
                                              <p:pRg st="2" end="2"/>
                                            </p:txEl>
                                          </p:spTgt>
                                        </p:tgtEl>
                                        <p:attrNameLst>
                                          <p:attrName>style.visibility</p:attrName>
                                        </p:attrNameLst>
                                      </p:cBhvr>
                                      <p:to>
                                        <p:strVal val="visible"/>
                                      </p:to>
                                    </p:set>
                                    <p:anim calcmode="lin" valueType="num">
                                      <p:cBhvr>
                                        <p:cTn id="23" dur="4000" fill="hold"/>
                                        <p:tgtEl>
                                          <p:spTgt spid="233">
                                            <p:txEl>
                                              <p:pRg st="2" end="2"/>
                                            </p:txEl>
                                          </p:spTgt>
                                        </p:tgtEl>
                                        <p:attrNameLst>
                                          <p:attrName>ppt_x</p:attrName>
                                        </p:attrNameLst>
                                      </p:cBhvr>
                                      <p:tavLst>
                                        <p:tav tm="0">
                                          <p:val>
                                            <p:strVal val="#ppt_x"/>
                                          </p:val>
                                        </p:tav>
                                        <p:tav tm="100000">
                                          <p:val>
                                            <p:strVal val="#ppt_x"/>
                                          </p:val>
                                        </p:tav>
                                      </p:tavLst>
                                    </p:anim>
                                    <p:anim calcmode="lin" valueType="num">
                                      <p:cBhvr>
                                        <p:cTn id="24" dur="4000" fill="hold"/>
                                        <p:tgtEl>
                                          <p:spTgt spid="23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 presetID="2" grpId="1" fill="hold">
                                  <p:stCondLst>
                                    <p:cond delay="0"/>
                                  </p:stCondLst>
                                  <p:iterate type="el" backwards="0">
                                    <p:tmAbs val="0"/>
                                  </p:iterate>
                                  <p:childTnLst>
                                    <p:set>
                                      <p:cBhvr>
                                        <p:cTn id="28" fill="hold"/>
                                        <p:tgtEl>
                                          <p:spTgt spid="233">
                                            <p:txEl>
                                              <p:pRg st="3" end="3"/>
                                            </p:txEl>
                                          </p:spTgt>
                                        </p:tgtEl>
                                        <p:attrNameLst>
                                          <p:attrName>style.visibility</p:attrName>
                                        </p:attrNameLst>
                                      </p:cBhvr>
                                      <p:to>
                                        <p:strVal val="visible"/>
                                      </p:to>
                                    </p:set>
                                    <p:anim calcmode="lin" valueType="num">
                                      <p:cBhvr>
                                        <p:cTn id="29" dur="4000" fill="hold"/>
                                        <p:tgtEl>
                                          <p:spTgt spid="233">
                                            <p:txEl>
                                              <p:pRg st="3" end="3"/>
                                            </p:txEl>
                                          </p:spTgt>
                                        </p:tgtEl>
                                        <p:attrNameLst>
                                          <p:attrName>ppt_x</p:attrName>
                                        </p:attrNameLst>
                                      </p:cBhvr>
                                      <p:tavLst>
                                        <p:tav tm="0">
                                          <p:val>
                                            <p:strVal val="#ppt_x"/>
                                          </p:val>
                                        </p:tav>
                                        <p:tav tm="100000">
                                          <p:val>
                                            <p:strVal val="#ppt_x"/>
                                          </p:val>
                                        </p:tav>
                                      </p:tavLst>
                                    </p:anim>
                                    <p:anim calcmode="lin" valueType="num">
                                      <p:cBhvr>
                                        <p:cTn id="30" dur="4000" fill="hold"/>
                                        <p:tgtEl>
                                          <p:spTgt spid="23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 presetID="2" grpId="1" fill="hold">
                                  <p:stCondLst>
                                    <p:cond delay="0"/>
                                  </p:stCondLst>
                                  <p:iterate type="el" backwards="0">
                                    <p:tmAbs val="0"/>
                                  </p:iterate>
                                  <p:childTnLst>
                                    <p:set>
                                      <p:cBhvr>
                                        <p:cTn id="34" fill="hold"/>
                                        <p:tgtEl>
                                          <p:spTgt spid="233">
                                            <p:txEl>
                                              <p:pRg st="4" end="4"/>
                                            </p:txEl>
                                          </p:spTgt>
                                        </p:tgtEl>
                                        <p:attrNameLst>
                                          <p:attrName>style.visibility</p:attrName>
                                        </p:attrNameLst>
                                      </p:cBhvr>
                                      <p:to>
                                        <p:strVal val="visible"/>
                                      </p:to>
                                    </p:set>
                                    <p:anim calcmode="lin" valueType="num">
                                      <p:cBhvr>
                                        <p:cTn id="35" dur="4000" fill="hold"/>
                                        <p:tgtEl>
                                          <p:spTgt spid="233">
                                            <p:txEl>
                                              <p:pRg st="4" end="4"/>
                                            </p:txEl>
                                          </p:spTgt>
                                        </p:tgtEl>
                                        <p:attrNameLst>
                                          <p:attrName>ppt_x</p:attrName>
                                        </p:attrNameLst>
                                      </p:cBhvr>
                                      <p:tavLst>
                                        <p:tav tm="0">
                                          <p:val>
                                            <p:strVal val="#ppt_x"/>
                                          </p:val>
                                        </p:tav>
                                        <p:tav tm="100000">
                                          <p:val>
                                            <p:strVal val="#ppt_x"/>
                                          </p:val>
                                        </p:tav>
                                      </p:tavLst>
                                    </p:anim>
                                    <p:anim calcmode="lin" valueType="num">
                                      <p:cBhvr>
                                        <p:cTn id="36" dur="4000" fill="hold"/>
                                        <p:tgtEl>
                                          <p:spTgt spid="23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 presetID="2" grpId="1" fill="hold">
                                  <p:stCondLst>
                                    <p:cond delay="0"/>
                                  </p:stCondLst>
                                  <p:iterate type="el" backwards="0">
                                    <p:tmAbs val="0"/>
                                  </p:iterate>
                                  <p:childTnLst>
                                    <p:set>
                                      <p:cBhvr>
                                        <p:cTn id="40" fill="hold"/>
                                        <p:tgtEl>
                                          <p:spTgt spid="233">
                                            <p:txEl>
                                              <p:pRg st="5" end="5"/>
                                            </p:txEl>
                                          </p:spTgt>
                                        </p:tgtEl>
                                        <p:attrNameLst>
                                          <p:attrName>style.visibility</p:attrName>
                                        </p:attrNameLst>
                                      </p:cBhvr>
                                      <p:to>
                                        <p:strVal val="visible"/>
                                      </p:to>
                                    </p:set>
                                    <p:anim calcmode="lin" valueType="num">
                                      <p:cBhvr>
                                        <p:cTn id="41" dur="4000" fill="hold"/>
                                        <p:tgtEl>
                                          <p:spTgt spid="233">
                                            <p:txEl>
                                              <p:pRg st="5" end="5"/>
                                            </p:txEl>
                                          </p:spTgt>
                                        </p:tgtEl>
                                        <p:attrNameLst>
                                          <p:attrName>ppt_x</p:attrName>
                                        </p:attrNameLst>
                                      </p:cBhvr>
                                      <p:tavLst>
                                        <p:tav tm="0">
                                          <p:val>
                                            <p:strVal val="#ppt_x"/>
                                          </p:val>
                                        </p:tav>
                                        <p:tav tm="100000">
                                          <p:val>
                                            <p:strVal val="#ppt_x"/>
                                          </p:val>
                                        </p:tav>
                                      </p:tavLst>
                                    </p:anim>
                                    <p:anim calcmode="lin" valueType="num">
                                      <p:cBhvr>
                                        <p:cTn id="42" dur="4000" fill="hold"/>
                                        <p:tgtEl>
                                          <p:spTgt spid="233">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3"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THing’s not taught HERE…"/>
          <p:cNvSpPr/>
          <p:nvPr/>
        </p:nvSpPr>
        <p:spPr>
          <a:xfrm>
            <a:off x="3390481" y="3773289"/>
            <a:ext cx="17685040" cy="2416573"/>
          </a:xfrm>
          <a:prstGeom prst="roundRect">
            <a:avLst>
              <a:gd name="adj" fmla="val 11086"/>
            </a:avLst>
          </a:prstGeom>
          <a:gradFill>
            <a:gsLst>
              <a:gs pos="0">
                <a:srgbClr val="941100"/>
              </a:gs>
              <a:gs pos="100000">
                <a:srgbClr val="DA5145"/>
              </a:gs>
            </a:gsLst>
            <a:lin ang="5400000"/>
          </a:gradFill>
          <a:ln w="12700">
            <a:miter lim="400000"/>
          </a:ln>
          <a:effectLst>
            <a:outerShdw sx="100000" sy="100000" kx="0" ky="0" algn="b" rotWithShape="0" blurRad="241300" dist="127000" dir="1848597">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b="1" cap="all" spc="456" sz="7600">
                <a:solidFill>
                  <a:srgbClr val="FFFFFF"/>
                </a:solidFill>
                <a:effectLst>
                  <a:outerShdw sx="100000" sy="100000" kx="0" ky="0" algn="b" rotWithShape="0" blurRad="50800" dist="63500" dir="1680000">
                    <a:srgbClr val="000000"/>
                  </a:outerShdw>
                </a:effectLst>
                <a:latin typeface="Gill Sans"/>
                <a:ea typeface="Gill Sans"/>
                <a:cs typeface="Gill Sans"/>
                <a:sym typeface="Gill Sans"/>
              </a:defRPr>
            </a:pPr>
            <a:r>
              <a:t>THing’s not taught HERE</a:t>
            </a:r>
          </a:p>
          <a:p>
            <a:pPr algn="ctr" defTabSz="821531">
              <a:lnSpc>
                <a:spcPct val="100000"/>
              </a:lnSpc>
              <a:spcBef>
                <a:spcPts val="0"/>
              </a:spcBef>
              <a:defRPr b="1" cap="all" spc="288" sz="4800">
                <a:solidFill>
                  <a:srgbClr val="FFFFFF"/>
                </a:solidFill>
                <a:effectLst>
                  <a:outerShdw sx="100000" sy="100000" kx="0" ky="0" algn="b" rotWithShape="0" blurRad="50800" dist="63500" dir="1680000">
                    <a:srgbClr val="000000"/>
                  </a:outerShdw>
                </a:effectLst>
                <a:latin typeface="Gill Sans"/>
                <a:ea typeface="Gill Sans"/>
                <a:cs typeface="Gill Sans"/>
                <a:sym typeface="Gill Sans"/>
              </a:defRPr>
            </a:pPr>
            <a:r>
              <a:t>(or anywhere else in the n.t.) </a:t>
            </a:r>
          </a:p>
        </p:txBody>
      </p:sp>
      <p:sp>
        <p:nvSpPr>
          <p:cNvPr id="236" name="Rectangle"/>
          <p:cNvSpPr/>
          <p:nvPr/>
        </p:nvSpPr>
        <p:spPr>
          <a:xfrm>
            <a:off x="41001" y="2418122"/>
            <a:ext cx="24384001" cy="830697"/>
          </a:xfrm>
          <a:prstGeom prst="rect">
            <a:avLst/>
          </a:prstGeom>
          <a:gradFill>
            <a:gsLst>
              <a:gs pos="0">
                <a:srgbClr val="005493"/>
              </a:gs>
              <a:gs pos="100000">
                <a:srgbClr val="5E6A74"/>
              </a:gs>
            </a:gsLst>
            <a:lin ang="5400000"/>
          </a:gradFill>
          <a:ln w="12700">
            <a:miter lim="400000"/>
          </a:ln>
          <a:effectLst>
            <a:outerShdw sx="100000" sy="100000" kx="0" ky="0" algn="b" rotWithShape="0" blurRad="495300" dist="419100" dir="1200713">
              <a:srgbClr val="000000">
                <a:alpha val="70806"/>
              </a:srgbClr>
            </a:outerShdw>
          </a:effectLst>
        </p:spPr>
        <p:txBody>
          <a:bodyPr lIns="71437" tIns="71437" rIns="71437" bIns="71437" anchor="ctr"/>
          <a:lstStyle/>
          <a:p>
            <a:pPr algn="ctr" defTabSz="821531">
              <a:lnSpc>
                <a:spcPct val="100000"/>
              </a:lnSpc>
              <a:spcBef>
                <a:spcPts val="0"/>
              </a:spcBef>
              <a:defRPr b="1" cap="all" spc="180" sz="3000">
                <a:solidFill>
                  <a:srgbClr val="FFFFFF"/>
                </a:solidFill>
                <a:latin typeface="Founders Grotesk Condensed"/>
                <a:ea typeface="Founders Grotesk Condensed"/>
                <a:cs typeface="Founders Grotesk Condensed"/>
                <a:sym typeface="Founders Grotesk Condensed"/>
              </a:defRPr>
            </a:pPr>
          </a:p>
        </p:txBody>
      </p:sp>
      <p:sp>
        <p:nvSpPr>
          <p:cNvPr id="237" name="Lessons From The Conversion of The Ethiopian Eunuch"/>
          <p:cNvSpPr txBox="1"/>
          <p:nvPr/>
        </p:nvSpPr>
        <p:spPr>
          <a:xfrm>
            <a:off x="1312758" y="2282707"/>
            <a:ext cx="21758484" cy="112111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209" sz="70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238" name="Image" descr="Image"/>
          <p:cNvPicPr>
            <a:picLocks noChangeAspect="0"/>
          </p:cNvPicPr>
          <p:nvPr/>
        </p:nvPicPr>
        <p:blipFill>
          <a:blip r:embed="rId2">
            <a:extLst/>
          </a:blip>
          <a:stretch>
            <a:fillRect/>
          </a:stretch>
        </p:blipFill>
        <p:spPr>
          <a:xfrm>
            <a:off x="529070" y="343685"/>
            <a:ext cx="23407862" cy="1803066"/>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pic>
        <p:nvPicPr>
          <p:cNvPr id="239" name="Image" descr="Image"/>
          <p:cNvPicPr>
            <a:picLocks noChangeAspect="1"/>
          </p:cNvPicPr>
          <p:nvPr/>
        </p:nvPicPr>
        <p:blipFill>
          <a:blip r:embed="rId3">
            <a:extLst/>
          </a:blip>
          <a:srcRect l="43533" t="12630" r="2935" b="0"/>
          <a:stretch>
            <a:fillRect/>
          </a:stretch>
        </p:blipFill>
        <p:spPr>
          <a:xfrm flipH="1">
            <a:off x="444681" y="3929925"/>
            <a:ext cx="4815336" cy="9754453"/>
          </a:xfrm>
          <a:custGeom>
            <a:avLst/>
            <a:gdLst/>
            <a:ahLst/>
            <a:cxnLst>
              <a:cxn ang="0">
                <a:pos x="wd2" y="hd2"/>
              </a:cxn>
              <a:cxn ang="5400000">
                <a:pos x="wd2" y="hd2"/>
              </a:cxn>
              <a:cxn ang="10800000">
                <a:pos x="wd2" y="hd2"/>
              </a:cxn>
              <a:cxn ang="16200000">
                <a:pos x="wd2" y="hd2"/>
              </a:cxn>
            </a:cxnLst>
            <a:rect l="0" t="0" r="r" b="b"/>
            <a:pathLst>
              <a:path w="21465" h="21589" fill="norm" stroke="1" extrusionOk="0">
                <a:moveTo>
                  <a:pt x="11364" y="3"/>
                </a:moveTo>
                <a:cubicBezTo>
                  <a:pt x="10996" y="7"/>
                  <a:pt x="10750" y="19"/>
                  <a:pt x="10723" y="40"/>
                </a:cubicBezTo>
                <a:cubicBezTo>
                  <a:pt x="10689" y="68"/>
                  <a:pt x="10427" y="83"/>
                  <a:pt x="10143" y="75"/>
                </a:cubicBezTo>
                <a:cubicBezTo>
                  <a:pt x="9795" y="64"/>
                  <a:pt x="9503" y="124"/>
                  <a:pt x="9250" y="258"/>
                </a:cubicBezTo>
                <a:cubicBezTo>
                  <a:pt x="9043" y="368"/>
                  <a:pt x="8725" y="458"/>
                  <a:pt x="8540" y="458"/>
                </a:cubicBezTo>
                <a:cubicBezTo>
                  <a:pt x="8356" y="458"/>
                  <a:pt x="7951" y="536"/>
                  <a:pt x="7642" y="631"/>
                </a:cubicBezTo>
                <a:cubicBezTo>
                  <a:pt x="7098" y="797"/>
                  <a:pt x="7081" y="821"/>
                  <a:pt x="7130" y="1298"/>
                </a:cubicBezTo>
                <a:cubicBezTo>
                  <a:pt x="7158" y="1570"/>
                  <a:pt x="7302" y="1907"/>
                  <a:pt x="7449" y="2048"/>
                </a:cubicBezTo>
                <a:cubicBezTo>
                  <a:pt x="7683" y="2274"/>
                  <a:pt x="7683" y="2347"/>
                  <a:pt x="7468" y="2657"/>
                </a:cubicBezTo>
                <a:cubicBezTo>
                  <a:pt x="7334" y="2850"/>
                  <a:pt x="7270" y="3068"/>
                  <a:pt x="7327" y="3141"/>
                </a:cubicBezTo>
                <a:cubicBezTo>
                  <a:pt x="7391" y="3224"/>
                  <a:pt x="7171" y="3413"/>
                  <a:pt x="6727" y="3653"/>
                </a:cubicBezTo>
                <a:cubicBezTo>
                  <a:pt x="5983" y="4054"/>
                  <a:pt x="5853" y="4287"/>
                  <a:pt x="6279" y="4463"/>
                </a:cubicBezTo>
                <a:cubicBezTo>
                  <a:pt x="6470" y="4542"/>
                  <a:pt x="6489" y="4599"/>
                  <a:pt x="6352" y="4682"/>
                </a:cubicBezTo>
                <a:cubicBezTo>
                  <a:pt x="6249" y="4743"/>
                  <a:pt x="6136" y="5043"/>
                  <a:pt x="6102" y="5349"/>
                </a:cubicBezTo>
                <a:cubicBezTo>
                  <a:pt x="6068" y="5655"/>
                  <a:pt x="5977" y="5962"/>
                  <a:pt x="5901" y="6030"/>
                </a:cubicBezTo>
                <a:cubicBezTo>
                  <a:pt x="5680" y="6225"/>
                  <a:pt x="4185" y="6763"/>
                  <a:pt x="3863" y="6763"/>
                </a:cubicBezTo>
                <a:cubicBezTo>
                  <a:pt x="3598" y="6763"/>
                  <a:pt x="3579" y="6864"/>
                  <a:pt x="3665" y="7848"/>
                </a:cubicBezTo>
                <a:cubicBezTo>
                  <a:pt x="3749" y="8824"/>
                  <a:pt x="3718" y="8998"/>
                  <a:pt x="3359" y="9574"/>
                </a:cubicBezTo>
                <a:cubicBezTo>
                  <a:pt x="3139" y="9926"/>
                  <a:pt x="2794" y="10496"/>
                  <a:pt x="2589" y="10839"/>
                </a:cubicBezTo>
                <a:cubicBezTo>
                  <a:pt x="2384" y="11182"/>
                  <a:pt x="2107" y="11483"/>
                  <a:pt x="1973" y="11509"/>
                </a:cubicBezTo>
                <a:cubicBezTo>
                  <a:pt x="1840" y="11535"/>
                  <a:pt x="1369" y="11924"/>
                  <a:pt x="930" y="12375"/>
                </a:cubicBezTo>
                <a:cubicBezTo>
                  <a:pt x="154" y="13172"/>
                  <a:pt x="127" y="13223"/>
                  <a:pt x="59" y="14134"/>
                </a:cubicBezTo>
                <a:cubicBezTo>
                  <a:pt x="-35" y="15392"/>
                  <a:pt x="-24" y="15655"/>
                  <a:pt x="144" y="16328"/>
                </a:cubicBezTo>
                <a:cubicBezTo>
                  <a:pt x="316" y="17015"/>
                  <a:pt x="634" y="17210"/>
                  <a:pt x="1835" y="17358"/>
                </a:cubicBezTo>
                <a:cubicBezTo>
                  <a:pt x="2577" y="17449"/>
                  <a:pt x="2719" y="17502"/>
                  <a:pt x="3012" y="17814"/>
                </a:cubicBezTo>
                <a:cubicBezTo>
                  <a:pt x="3195" y="18008"/>
                  <a:pt x="3531" y="18210"/>
                  <a:pt x="3758" y="18262"/>
                </a:cubicBezTo>
                <a:lnTo>
                  <a:pt x="4169" y="18356"/>
                </a:lnTo>
                <a:lnTo>
                  <a:pt x="3696" y="18672"/>
                </a:lnTo>
                <a:cubicBezTo>
                  <a:pt x="3436" y="18847"/>
                  <a:pt x="2793" y="19258"/>
                  <a:pt x="2271" y="19586"/>
                </a:cubicBezTo>
                <a:cubicBezTo>
                  <a:pt x="1370" y="20151"/>
                  <a:pt x="1358" y="20168"/>
                  <a:pt x="2002" y="19895"/>
                </a:cubicBezTo>
                <a:cubicBezTo>
                  <a:pt x="2375" y="19736"/>
                  <a:pt x="2840" y="19509"/>
                  <a:pt x="3037" y="19390"/>
                </a:cubicBezTo>
                <a:cubicBezTo>
                  <a:pt x="3546" y="19083"/>
                  <a:pt x="3691" y="19279"/>
                  <a:pt x="3282" y="19726"/>
                </a:cubicBezTo>
                <a:cubicBezTo>
                  <a:pt x="2897" y="20148"/>
                  <a:pt x="2817" y="21027"/>
                  <a:pt x="3134" y="21373"/>
                </a:cubicBezTo>
                <a:lnTo>
                  <a:pt x="3334" y="21589"/>
                </a:lnTo>
                <a:lnTo>
                  <a:pt x="18842" y="21589"/>
                </a:lnTo>
                <a:lnTo>
                  <a:pt x="19277" y="21013"/>
                </a:lnTo>
                <a:cubicBezTo>
                  <a:pt x="19516" y="20696"/>
                  <a:pt x="19915" y="20171"/>
                  <a:pt x="20163" y="19843"/>
                </a:cubicBezTo>
                <a:cubicBezTo>
                  <a:pt x="20671" y="19171"/>
                  <a:pt x="20700" y="19102"/>
                  <a:pt x="20850" y="18096"/>
                </a:cubicBezTo>
                <a:cubicBezTo>
                  <a:pt x="20909" y="17697"/>
                  <a:pt x="21072" y="16968"/>
                  <a:pt x="21216" y="16476"/>
                </a:cubicBezTo>
                <a:cubicBezTo>
                  <a:pt x="21565" y="15279"/>
                  <a:pt x="21543" y="12120"/>
                  <a:pt x="21175" y="10772"/>
                </a:cubicBezTo>
                <a:cubicBezTo>
                  <a:pt x="20929" y="9870"/>
                  <a:pt x="20814" y="9689"/>
                  <a:pt x="19785" y="8596"/>
                </a:cubicBezTo>
                <a:cubicBezTo>
                  <a:pt x="19167" y="7940"/>
                  <a:pt x="18595" y="7344"/>
                  <a:pt x="18513" y="7274"/>
                </a:cubicBezTo>
                <a:cubicBezTo>
                  <a:pt x="18265" y="7062"/>
                  <a:pt x="17857" y="6589"/>
                  <a:pt x="17554" y="6165"/>
                </a:cubicBezTo>
                <a:cubicBezTo>
                  <a:pt x="17285" y="5789"/>
                  <a:pt x="17286" y="5746"/>
                  <a:pt x="17570" y="5433"/>
                </a:cubicBezTo>
                <a:cubicBezTo>
                  <a:pt x="17735" y="5251"/>
                  <a:pt x="17973" y="4986"/>
                  <a:pt x="18100" y="4845"/>
                </a:cubicBezTo>
                <a:cubicBezTo>
                  <a:pt x="18699" y="4184"/>
                  <a:pt x="18870" y="3958"/>
                  <a:pt x="18870" y="3827"/>
                </a:cubicBezTo>
                <a:cubicBezTo>
                  <a:pt x="18870" y="3749"/>
                  <a:pt x="18953" y="3612"/>
                  <a:pt x="19049" y="3523"/>
                </a:cubicBezTo>
                <a:cubicBezTo>
                  <a:pt x="19290" y="3298"/>
                  <a:pt x="19401" y="2518"/>
                  <a:pt x="19201" y="2457"/>
                </a:cubicBezTo>
                <a:cubicBezTo>
                  <a:pt x="19111" y="2429"/>
                  <a:pt x="19082" y="2369"/>
                  <a:pt x="19137" y="2325"/>
                </a:cubicBezTo>
                <a:cubicBezTo>
                  <a:pt x="19274" y="2215"/>
                  <a:pt x="18876" y="1624"/>
                  <a:pt x="18613" y="1547"/>
                </a:cubicBezTo>
                <a:cubicBezTo>
                  <a:pt x="18497" y="1513"/>
                  <a:pt x="18080" y="1218"/>
                  <a:pt x="17686" y="894"/>
                </a:cubicBezTo>
                <a:cubicBezTo>
                  <a:pt x="17149" y="452"/>
                  <a:pt x="16852" y="295"/>
                  <a:pt x="16505" y="260"/>
                </a:cubicBezTo>
                <a:cubicBezTo>
                  <a:pt x="16250" y="234"/>
                  <a:pt x="15698" y="171"/>
                  <a:pt x="15273" y="119"/>
                </a:cubicBezTo>
                <a:cubicBezTo>
                  <a:pt x="14658" y="43"/>
                  <a:pt x="12466" y="-11"/>
                  <a:pt x="11364" y="3"/>
                </a:cubicBezTo>
                <a:close/>
                <a:moveTo>
                  <a:pt x="8399" y="6594"/>
                </a:moveTo>
                <a:cubicBezTo>
                  <a:pt x="8869" y="6594"/>
                  <a:pt x="8960" y="6692"/>
                  <a:pt x="8648" y="6863"/>
                </a:cubicBezTo>
                <a:cubicBezTo>
                  <a:pt x="8306" y="7052"/>
                  <a:pt x="8100" y="7062"/>
                  <a:pt x="7972" y="6896"/>
                </a:cubicBezTo>
                <a:cubicBezTo>
                  <a:pt x="7843" y="6728"/>
                  <a:pt x="8030" y="6594"/>
                  <a:pt x="8399" y="6594"/>
                </a:cubicBezTo>
                <a:close/>
                <a:moveTo>
                  <a:pt x="10184" y="6740"/>
                </a:moveTo>
                <a:cubicBezTo>
                  <a:pt x="10321" y="6719"/>
                  <a:pt x="10414" y="6794"/>
                  <a:pt x="10546" y="6921"/>
                </a:cubicBezTo>
                <a:cubicBezTo>
                  <a:pt x="10697" y="7066"/>
                  <a:pt x="11008" y="7321"/>
                  <a:pt x="11236" y="7488"/>
                </a:cubicBezTo>
                <a:cubicBezTo>
                  <a:pt x="11605" y="7758"/>
                  <a:pt x="11630" y="7821"/>
                  <a:pt x="11442" y="8044"/>
                </a:cubicBezTo>
                <a:cubicBezTo>
                  <a:pt x="11325" y="8182"/>
                  <a:pt x="10908" y="8430"/>
                  <a:pt x="10518" y="8596"/>
                </a:cubicBezTo>
                <a:cubicBezTo>
                  <a:pt x="9740" y="8927"/>
                  <a:pt x="9038" y="9585"/>
                  <a:pt x="8754" y="10242"/>
                </a:cubicBezTo>
                <a:cubicBezTo>
                  <a:pt x="8654" y="10475"/>
                  <a:pt x="8441" y="10722"/>
                  <a:pt x="8282" y="10791"/>
                </a:cubicBezTo>
                <a:cubicBezTo>
                  <a:pt x="7652" y="11062"/>
                  <a:pt x="6390" y="11371"/>
                  <a:pt x="6279" y="11282"/>
                </a:cubicBezTo>
                <a:cubicBezTo>
                  <a:pt x="6218" y="11233"/>
                  <a:pt x="6337" y="10972"/>
                  <a:pt x="6541" y="10703"/>
                </a:cubicBezTo>
                <a:cubicBezTo>
                  <a:pt x="6746" y="10434"/>
                  <a:pt x="6906" y="10055"/>
                  <a:pt x="6900" y="9860"/>
                </a:cubicBezTo>
                <a:cubicBezTo>
                  <a:pt x="6889" y="9482"/>
                  <a:pt x="7002" y="9357"/>
                  <a:pt x="8742" y="7828"/>
                </a:cubicBezTo>
                <a:cubicBezTo>
                  <a:pt x="9602" y="7072"/>
                  <a:pt x="9954" y="6774"/>
                  <a:pt x="10184" y="6740"/>
                </a:cubicBezTo>
                <a:close/>
              </a:path>
            </a:pathLst>
          </a:custGeom>
          <a:ln w="12700">
            <a:miter lim="400000"/>
          </a:ln>
          <a:effectLst>
            <a:outerShdw sx="100000" sy="100000" kx="0" ky="0" algn="b" rotWithShape="0" blurRad="355600" dist="127000" dir="2107650">
              <a:srgbClr val="000000">
                <a:alpha val="50000"/>
              </a:srgbClr>
            </a:outerShdw>
          </a:effectLst>
        </p:spPr>
      </p:pic>
      <p:sp>
        <p:nvSpPr>
          <p:cNvPr id="240" name="Direct operation of the Holy Spirit upon the heart of the sinner? – (30-37; John 16:13; Acts 2;3;8:12,13; 1 Cor. 1:18-23)…"/>
          <p:cNvSpPr txBox="1"/>
          <p:nvPr/>
        </p:nvSpPr>
        <p:spPr>
          <a:xfrm>
            <a:off x="6563414" y="6559333"/>
            <a:ext cx="17565530" cy="6823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1254034" indent="-1254034" defTabSz="584200">
              <a:lnSpc>
                <a:spcPct val="100000"/>
              </a:lnSpc>
              <a:spcBef>
                <a:spcPts val="1500"/>
              </a:spcBef>
              <a:buSzPct val="80000"/>
              <a:buBlip>
                <a:blip r:embed="rId4"/>
              </a:buBlip>
              <a:tabLst>
                <a:tab pos="584200" algn="l"/>
              </a:tabLst>
              <a:defRPr spc="180" sz="6000">
                <a:solidFill>
                  <a:srgbClr val="000000"/>
                </a:solidFill>
                <a:latin typeface="Century Gothic"/>
                <a:ea typeface="Century Gothic"/>
                <a:cs typeface="Century Gothic"/>
                <a:sym typeface="Century Gothic"/>
              </a:defRPr>
            </a:pPr>
            <a:r>
              <a:t>Direct operation of the Holy Spirit upon the heart of the sinner? – (30-37; John 16:13; Acts 2;3;8:12,13; 1 Cor. 1:18-23)</a:t>
            </a:r>
          </a:p>
          <a:p>
            <a:pPr marL="1254034" indent="-1254034" defTabSz="584200">
              <a:lnSpc>
                <a:spcPct val="100000"/>
              </a:lnSpc>
              <a:spcBef>
                <a:spcPts val="1500"/>
              </a:spcBef>
              <a:buSzPct val="80000"/>
              <a:buBlip>
                <a:blip r:embed="rId4"/>
              </a:buBlip>
              <a:tabLst>
                <a:tab pos="584200" algn="l"/>
              </a:tabLst>
              <a:defRPr spc="180" sz="6000">
                <a:solidFill>
                  <a:srgbClr val="000000"/>
                </a:solidFill>
                <a:latin typeface="Century Gothic"/>
                <a:ea typeface="Century Gothic"/>
                <a:cs typeface="Century Gothic"/>
                <a:sym typeface="Century Gothic"/>
              </a:defRPr>
            </a:pPr>
            <a:r>
              <a:t>Holy Spirit must directly enlighten one in order for them to understand the scriptures? – (31,35; Ps. 119:97-104; Acts 17:11,12; Eph. 5:17; 3:3-5)</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40">
                                            <p:bg/>
                                          </p:spTgt>
                                        </p:tgtEl>
                                        <p:attrNameLst>
                                          <p:attrName>style.visibility</p:attrName>
                                        </p:attrNameLst>
                                      </p:cBhvr>
                                      <p:to>
                                        <p:strVal val="visible"/>
                                      </p:to>
                                    </p:set>
                                    <p:anim calcmode="lin" valueType="num">
                                      <p:cBhvr>
                                        <p:cTn id="7" dur="4000" fill="hold"/>
                                        <p:tgtEl>
                                          <p:spTgt spid="240">
                                            <p:bg/>
                                          </p:spTgt>
                                        </p:tgtEl>
                                        <p:attrNameLst>
                                          <p:attrName>ppt_x</p:attrName>
                                        </p:attrNameLst>
                                      </p:cBhvr>
                                      <p:tavLst>
                                        <p:tav tm="0">
                                          <p:val>
                                            <p:strVal val="#ppt_x"/>
                                          </p:val>
                                        </p:tav>
                                        <p:tav tm="100000">
                                          <p:val>
                                            <p:strVal val="#ppt_x"/>
                                          </p:val>
                                        </p:tav>
                                      </p:tavLst>
                                    </p:anim>
                                    <p:anim calcmode="lin" valueType="num">
                                      <p:cBhvr>
                                        <p:cTn id="8" dur="4000" fill="hold"/>
                                        <p:tgtEl>
                                          <p:spTgt spid="240">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240">
                                            <p:txEl>
                                              <p:pRg st="0" end="0"/>
                                            </p:txEl>
                                          </p:spTgt>
                                        </p:tgtEl>
                                        <p:attrNameLst>
                                          <p:attrName>style.visibility</p:attrName>
                                        </p:attrNameLst>
                                      </p:cBhvr>
                                      <p:to>
                                        <p:strVal val="visible"/>
                                      </p:to>
                                    </p:set>
                                    <p:anim calcmode="lin" valueType="num">
                                      <p:cBhvr>
                                        <p:cTn id="11" dur="4000" fill="hold"/>
                                        <p:tgtEl>
                                          <p:spTgt spid="240">
                                            <p:txEl>
                                              <p:pRg st="0" end="0"/>
                                            </p:txEl>
                                          </p:spTgt>
                                        </p:tgtEl>
                                        <p:attrNameLst>
                                          <p:attrName>ppt_x</p:attrName>
                                        </p:attrNameLst>
                                      </p:cBhvr>
                                      <p:tavLst>
                                        <p:tav tm="0">
                                          <p:val>
                                            <p:strVal val="#ppt_x"/>
                                          </p:val>
                                        </p:tav>
                                        <p:tav tm="100000">
                                          <p:val>
                                            <p:strVal val="#ppt_x"/>
                                          </p:val>
                                        </p:tav>
                                      </p:tavLst>
                                    </p:anim>
                                    <p:anim calcmode="lin" valueType="num">
                                      <p:cBhvr>
                                        <p:cTn id="12" dur="4000" fill="hold"/>
                                        <p:tgtEl>
                                          <p:spTgt spid="24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1" fill="hold">
                                  <p:stCondLst>
                                    <p:cond delay="0"/>
                                  </p:stCondLst>
                                  <p:iterate type="el" backwards="0">
                                    <p:tmAbs val="0"/>
                                  </p:iterate>
                                  <p:childTnLst>
                                    <p:set>
                                      <p:cBhvr>
                                        <p:cTn id="16" fill="hold"/>
                                        <p:tgtEl>
                                          <p:spTgt spid="240">
                                            <p:txEl>
                                              <p:pRg st="1" end="1"/>
                                            </p:txEl>
                                          </p:spTgt>
                                        </p:tgtEl>
                                        <p:attrNameLst>
                                          <p:attrName>style.visibility</p:attrName>
                                        </p:attrNameLst>
                                      </p:cBhvr>
                                      <p:to>
                                        <p:strVal val="visible"/>
                                      </p:to>
                                    </p:set>
                                    <p:anim calcmode="lin" valueType="num">
                                      <p:cBhvr>
                                        <p:cTn id="17" dur="4000" fill="hold"/>
                                        <p:tgtEl>
                                          <p:spTgt spid="240">
                                            <p:txEl>
                                              <p:pRg st="1" end="1"/>
                                            </p:txEl>
                                          </p:spTgt>
                                        </p:tgtEl>
                                        <p:attrNameLst>
                                          <p:attrName>ppt_x</p:attrName>
                                        </p:attrNameLst>
                                      </p:cBhvr>
                                      <p:tavLst>
                                        <p:tav tm="0">
                                          <p:val>
                                            <p:strVal val="#ppt_x"/>
                                          </p:val>
                                        </p:tav>
                                        <p:tav tm="100000">
                                          <p:val>
                                            <p:strVal val="#ppt_x"/>
                                          </p:val>
                                        </p:tav>
                                      </p:tavLst>
                                    </p:anim>
                                    <p:anim calcmode="lin" valueType="num">
                                      <p:cBhvr>
                                        <p:cTn id="18" dur="4000" fill="hold"/>
                                        <p:tgtEl>
                                          <p:spTgt spid="240">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0"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Rectangle"/>
          <p:cNvSpPr/>
          <p:nvPr/>
        </p:nvSpPr>
        <p:spPr>
          <a:xfrm>
            <a:off x="41001" y="2418122"/>
            <a:ext cx="24384001" cy="830697"/>
          </a:xfrm>
          <a:prstGeom prst="rect">
            <a:avLst/>
          </a:prstGeom>
          <a:gradFill>
            <a:gsLst>
              <a:gs pos="0">
                <a:srgbClr val="005493"/>
              </a:gs>
              <a:gs pos="100000">
                <a:srgbClr val="5E6A74"/>
              </a:gs>
            </a:gsLst>
            <a:lin ang="5400000"/>
          </a:gradFill>
          <a:ln w="12700">
            <a:miter lim="400000"/>
          </a:ln>
          <a:effectLst>
            <a:outerShdw sx="100000" sy="100000" kx="0" ky="0" algn="b" rotWithShape="0" blurRad="495300" dist="419100" dir="1200713">
              <a:srgbClr val="000000">
                <a:alpha val="70806"/>
              </a:srgbClr>
            </a:outerShdw>
          </a:effectLst>
        </p:spPr>
        <p:txBody>
          <a:bodyPr lIns="71437" tIns="71437" rIns="71437" bIns="71437" anchor="ctr"/>
          <a:lstStyle/>
          <a:p>
            <a:pPr algn="ctr" defTabSz="821531">
              <a:lnSpc>
                <a:spcPct val="100000"/>
              </a:lnSpc>
              <a:spcBef>
                <a:spcPts val="0"/>
              </a:spcBef>
              <a:defRPr b="1" cap="all" spc="180" sz="3000">
                <a:solidFill>
                  <a:srgbClr val="FFFFFF"/>
                </a:solidFill>
                <a:latin typeface="Founders Grotesk Condensed"/>
                <a:ea typeface="Founders Grotesk Condensed"/>
                <a:cs typeface="Founders Grotesk Condensed"/>
                <a:sym typeface="Founders Grotesk Condensed"/>
              </a:defRPr>
            </a:pPr>
          </a:p>
        </p:txBody>
      </p:sp>
      <p:sp>
        <p:nvSpPr>
          <p:cNvPr id="243" name="Lessons From The Conversion of The Ethiopian Eunuch"/>
          <p:cNvSpPr txBox="1"/>
          <p:nvPr/>
        </p:nvSpPr>
        <p:spPr>
          <a:xfrm>
            <a:off x="1312758" y="2282707"/>
            <a:ext cx="21758484" cy="112111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209" sz="70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244" name="Image" descr="Image"/>
          <p:cNvPicPr>
            <a:picLocks noChangeAspect="0"/>
          </p:cNvPicPr>
          <p:nvPr/>
        </p:nvPicPr>
        <p:blipFill>
          <a:blip r:embed="rId2">
            <a:extLst/>
          </a:blip>
          <a:stretch>
            <a:fillRect/>
          </a:stretch>
        </p:blipFill>
        <p:spPr>
          <a:xfrm>
            <a:off x="529070" y="343685"/>
            <a:ext cx="23407862" cy="1803066"/>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grpSp>
        <p:nvGrpSpPr>
          <p:cNvPr id="247" name="Group"/>
          <p:cNvGrpSpPr/>
          <p:nvPr/>
        </p:nvGrpSpPr>
        <p:grpSpPr>
          <a:xfrm>
            <a:off x="1642043" y="3539773"/>
            <a:ext cx="8229601" cy="5340352"/>
            <a:chOff x="0" y="0"/>
            <a:chExt cx="8229599" cy="5340350"/>
          </a:xfrm>
        </p:grpSpPr>
        <p:sp>
          <p:nvSpPr>
            <p:cNvPr id="245" name="Shape"/>
            <p:cNvSpPr/>
            <p:nvPr/>
          </p:nvSpPr>
          <p:spPr>
            <a:xfrm flipH="1">
              <a:off x="326571" y="298450"/>
              <a:ext cx="7903029" cy="5041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91439" tIns="91439" rIns="91439" bIns="91439" numCol="1" anchor="ctr">
              <a:noAutofit/>
            </a:bodyPr>
            <a:lstStyle/>
            <a:p>
              <a:pPr algn="ctr" defTabSz="1828800">
                <a:lnSpc>
                  <a:spcPct val="100000"/>
                </a:lnSpc>
                <a:spcBef>
                  <a:spcPts val="0"/>
                </a:spcBef>
                <a:defRPr sz="32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246" name="Shape"/>
            <p:cNvSpPr/>
            <p:nvPr/>
          </p:nvSpPr>
          <p:spPr>
            <a:xfrm flipH="1">
              <a:off x="-1" y="0"/>
              <a:ext cx="7903030" cy="5041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91439" tIns="91439" rIns="91439" bIns="91439" numCol="1" anchor="ctr">
              <a:noAutofit/>
            </a:bodyPr>
            <a:lstStyle/>
            <a:p>
              <a:pPr algn="ctr" defTabSz="1828800">
                <a:lnSpc>
                  <a:spcPct val="100000"/>
                </a:lnSpc>
                <a:spcBef>
                  <a:spcPts val="0"/>
                </a:spcBef>
                <a:defRPr sz="32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sp>
        <p:nvSpPr>
          <p:cNvPr id="248" name="Faith ALONE … Ask Jesus to come into your heart . . . Say the sinners prayer!"/>
          <p:cNvSpPr txBox="1"/>
          <p:nvPr/>
        </p:nvSpPr>
        <p:spPr>
          <a:xfrm>
            <a:off x="1774459" y="3502117"/>
            <a:ext cx="7576675" cy="3656250"/>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spcBef>
                <a:spcPts val="0"/>
              </a:spcBef>
              <a:defRPr b="1" sz="5900">
                <a:solidFill>
                  <a:srgbClr val="000000"/>
                </a:solidFill>
                <a:latin typeface="Times New Roman"/>
                <a:ea typeface="Times New Roman"/>
                <a:cs typeface="Times New Roman"/>
                <a:sym typeface="Times New Roman"/>
              </a:defRPr>
            </a:lvl1pPr>
          </a:lstStyle>
          <a:p>
            <a:pPr/>
            <a:r>
              <a:t>Faith ALONE … Ask Jesus to come into your heart . . . Say the sinners prayer! </a:t>
            </a:r>
          </a:p>
        </p:txBody>
      </p:sp>
      <p:pic>
        <p:nvPicPr>
          <p:cNvPr id="249" name="image.pdf" descr="image.pdf"/>
          <p:cNvPicPr>
            <a:picLocks noChangeAspect="1"/>
          </p:cNvPicPr>
          <p:nvPr/>
        </p:nvPicPr>
        <p:blipFill>
          <a:blip r:embed="rId3">
            <a:extLst/>
          </a:blip>
          <a:stretch>
            <a:fillRect/>
          </a:stretch>
        </p:blipFill>
        <p:spPr>
          <a:xfrm>
            <a:off x="228543" y="7977734"/>
            <a:ext cx="3371851" cy="5314951"/>
          </a:xfrm>
          <a:prstGeom prst="rect">
            <a:avLst/>
          </a:prstGeom>
          <a:ln w="12700">
            <a:miter lim="400000"/>
          </a:ln>
        </p:spPr>
      </p:pic>
      <p:pic>
        <p:nvPicPr>
          <p:cNvPr id="250" name="image.pdf" descr="image.pdf"/>
          <p:cNvPicPr>
            <a:picLocks noChangeAspect="1"/>
          </p:cNvPicPr>
          <p:nvPr/>
        </p:nvPicPr>
        <p:blipFill>
          <a:blip r:embed="rId4">
            <a:extLst/>
          </a:blip>
          <a:stretch>
            <a:fillRect/>
          </a:stretch>
        </p:blipFill>
        <p:spPr>
          <a:xfrm>
            <a:off x="20878392" y="8015834"/>
            <a:ext cx="3162301" cy="5238751"/>
          </a:xfrm>
          <a:prstGeom prst="rect">
            <a:avLst/>
          </a:prstGeom>
          <a:ln w="12700">
            <a:miter lim="400000"/>
          </a:ln>
        </p:spPr>
      </p:pic>
      <p:sp>
        <p:nvSpPr>
          <p:cNvPr id="251" name="WHEN THERE ARE TWO OPPOSING OR CONTRADICTORY VIEWS -…"/>
          <p:cNvSpPr/>
          <p:nvPr/>
        </p:nvSpPr>
        <p:spPr>
          <a:xfrm>
            <a:off x="4322109" y="7997755"/>
            <a:ext cx="15739782" cy="4956721"/>
          </a:xfrm>
          <a:prstGeom prst="roundRect">
            <a:avLst>
              <a:gd name="adj" fmla="val 5405"/>
            </a:avLst>
          </a:prstGeom>
          <a:solidFill>
            <a:srgbClr val="000034"/>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b="1" cap="all" spc="324" sz="5400">
                <a:solidFill>
                  <a:srgbClr val="FFFFFF"/>
                </a:solidFill>
                <a:latin typeface="Gill Sans"/>
                <a:ea typeface="Gill Sans"/>
                <a:cs typeface="Gill Sans"/>
                <a:sym typeface="Gill Sans"/>
              </a:defRPr>
            </a:pPr>
            <a:r>
              <a:t>WHEN THERE ARE TWO OPPOSING OR CONTRADICTORY VIEWS - </a:t>
            </a:r>
          </a:p>
          <a:p>
            <a:pPr algn="ctr" defTabSz="821531">
              <a:lnSpc>
                <a:spcPct val="100000"/>
              </a:lnSpc>
              <a:spcBef>
                <a:spcPts val="0"/>
              </a:spcBef>
              <a:defRPr b="1" cap="all" spc="390" sz="6500">
                <a:solidFill>
                  <a:srgbClr val="D4FB79"/>
                </a:solidFill>
                <a:latin typeface="Gill Sans"/>
                <a:ea typeface="Gill Sans"/>
                <a:cs typeface="Gill Sans"/>
                <a:sym typeface="Gill Sans"/>
              </a:defRPr>
            </a:pPr>
            <a:r>
              <a:t>BOTH CAN BE WRONG - BUT</a:t>
            </a:r>
          </a:p>
          <a:p>
            <a:pPr algn="ctr" defTabSz="821531">
              <a:lnSpc>
                <a:spcPct val="100000"/>
              </a:lnSpc>
              <a:spcBef>
                <a:spcPts val="0"/>
              </a:spcBef>
              <a:defRPr b="1" cap="all" spc="390" sz="6500">
                <a:solidFill>
                  <a:srgbClr val="D4FB79"/>
                </a:solidFill>
                <a:latin typeface="Gill Sans"/>
                <a:ea typeface="Gill Sans"/>
                <a:cs typeface="Gill Sans"/>
                <a:sym typeface="Gill Sans"/>
              </a:defRPr>
            </a:pPr>
            <a:r>
              <a:t>BOTH CANNOT BE RIGHT</a:t>
            </a:r>
          </a:p>
        </p:txBody>
      </p:sp>
      <p:grpSp>
        <p:nvGrpSpPr>
          <p:cNvPr id="256" name="Group"/>
          <p:cNvGrpSpPr/>
          <p:nvPr/>
        </p:nvGrpSpPr>
        <p:grpSpPr>
          <a:xfrm>
            <a:off x="13505234" y="3520190"/>
            <a:ext cx="8229601" cy="5340352"/>
            <a:chOff x="0" y="0"/>
            <a:chExt cx="8229600" cy="5340350"/>
          </a:xfrm>
        </p:grpSpPr>
        <p:grpSp>
          <p:nvGrpSpPr>
            <p:cNvPr id="254" name="Group"/>
            <p:cNvGrpSpPr/>
            <p:nvPr/>
          </p:nvGrpSpPr>
          <p:grpSpPr>
            <a:xfrm>
              <a:off x="-1" y="0"/>
              <a:ext cx="8229601" cy="5340352"/>
              <a:chOff x="0" y="0"/>
              <a:chExt cx="8229599" cy="5340350"/>
            </a:xfrm>
          </p:grpSpPr>
          <p:sp>
            <p:nvSpPr>
              <p:cNvPr id="252" name="Shape"/>
              <p:cNvSpPr/>
              <p:nvPr/>
            </p:nvSpPr>
            <p:spPr>
              <a:xfrm>
                <a:off x="0" y="298450"/>
                <a:ext cx="7903029" cy="5041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91439" tIns="91439" rIns="91439" bIns="91439" numCol="1" anchor="ctr">
                <a:noAutofit/>
              </a:bodyPr>
              <a:lstStyle/>
              <a:p>
                <a:pPr algn="ctr" defTabSz="1828800">
                  <a:lnSpc>
                    <a:spcPct val="100000"/>
                  </a:lnSpc>
                  <a:spcBef>
                    <a:spcPts val="0"/>
                  </a:spcBef>
                  <a:defRPr sz="32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253" name="Shape"/>
              <p:cNvSpPr/>
              <p:nvPr/>
            </p:nvSpPr>
            <p:spPr>
              <a:xfrm>
                <a:off x="326571" y="0"/>
                <a:ext cx="7903029" cy="5041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91439" tIns="91439" rIns="91439" bIns="91439" numCol="1" anchor="ctr">
                <a:noAutofit/>
              </a:bodyPr>
              <a:lstStyle/>
              <a:p>
                <a:pPr algn="ctr" defTabSz="1828800">
                  <a:lnSpc>
                    <a:spcPct val="100000"/>
                  </a:lnSpc>
                  <a:spcBef>
                    <a:spcPts val="0"/>
                  </a:spcBef>
                  <a:defRPr sz="32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sp>
          <p:nvSpPr>
            <p:cNvPr id="255" name="There is ABSOLUTELY NOTHING you can do to be saved!"/>
            <p:cNvSpPr txBox="1"/>
            <p:nvPr/>
          </p:nvSpPr>
          <p:spPr>
            <a:xfrm>
              <a:off x="189977" y="0"/>
              <a:ext cx="7849646" cy="3655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spAutoFit/>
            </a:bodyPr>
            <a:lstStyle>
              <a:lvl1pPr algn="ctr" defTabSz="1828800">
                <a:lnSpc>
                  <a:spcPct val="100000"/>
                </a:lnSpc>
                <a:spcBef>
                  <a:spcPts val="0"/>
                </a:spcBef>
                <a:defRPr b="1" sz="6000">
                  <a:solidFill>
                    <a:srgbClr val="000000"/>
                  </a:solidFill>
                  <a:latin typeface="Times New Roman"/>
                  <a:ea typeface="Times New Roman"/>
                  <a:cs typeface="Times New Roman"/>
                  <a:sym typeface="Times New Roman"/>
                </a:defRPr>
              </a:lvl1pPr>
            </a:lstStyle>
            <a:p>
              <a:pPr/>
              <a:r>
                <a:t>There is ABSOLUTELY NOTHING you can do to be saved!</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Rectangle"/>
          <p:cNvSpPr/>
          <p:nvPr/>
        </p:nvSpPr>
        <p:spPr>
          <a:xfrm>
            <a:off x="41001" y="2418122"/>
            <a:ext cx="24384001" cy="830697"/>
          </a:xfrm>
          <a:prstGeom prst="rect">
            <a:avLst/>
          </a:prstGeom>
          <a:gradFill>
            <a:gsLst>
              <a:gs pos="0">
                <a:srgbClr val="005493"/>
              </a:gs>
              <a:gs pos="100000">
                <a:srgbClr val="5E6A74"/>
              </a:gs>
            </a:gsLst>
            <a:lin ang="5400000"/>
          </a:gradFill>
          <a:ln w="12700">
            <a:miter lim="400000"/>
          </a:ln>
          <a:effectLst>
            <a:outerShdw sx="100000" sy="100000" kx="0" ky="0" algn="b" rotWithShape="0" blurRad="495300" dist="419100" dir="1200713">
              <a:srgbClr val="000000">
                <a:alpha val="70806"/>
              </a:srgbClr>
            </a:outerShdw>
          </a:effectLst>
        </p:spPr>
        <p:txBody>
          <a:bodyPr lIns="71437" tIns="71437" rIns="71437" bIns="71437" anchor="ctr"/>
          <a:lstStyle/>
          <a:p>
            <a:pPr algn="ctr" defTabSz="821531">
              <a:lnSpc>
                <a:spcPct val="100000"/>
              </a:lnSpc>
              <a:spcBef>
                <a:spcPts val="0"/>
              </a:spcBef>
              <a:defRPr b="1" cap="all" spc="180" sz="3000">
                <a:solidFill>
                  <a:srgbClr val="FFFFFF"/>
                </a:solidFill>
                <a:latin typeface="Founders Grotesk Condensed"/>
                <a:ea typeface="Founders Grotesk Condensed"/>
                <a:cs typeface="Founders Grotesk Condensed"/>
                <a:sym typeface="Founders Grotesk Condensed"/>
              </a:defRPr>
            </a:pPr>
          </a:p>
        </p:txBody>
      </p:sp>
      <p:sp>
        <p:nvSpPr>
          <p:cNvPr id="259" name="Lessons From The Conversion of The Ethiopian Eunuch"/>
          <p:cNvSpPr txBox="1"/>
          <p:nvPr/>
        </p:nvSpPr>
        <p:spPr>
          <a:xfrm>
            <a:off x="1312758" y="2282707"/>
            <a:ext cx="21758484" cy="112111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209" sz="70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260" name="Image" descr="Image"/>
          <p:cNvPicPr>
            <a:picLocks noChangeAspect="0"/>
          </p:cNvPicPr>
          <p:nvPr/>
        </p:nvPicPr>
        <p:blipFill>
          <a:blip r:embed="rId2">
            <a:extLst/>
          </a:blip>
          <a:stretch>
            <a:fillRect/>
          </a:stretch>
        </p:blipFill>
        <p:spPr>
          <a:xfrm>
            <a:off x="529070" y="343685"/>
            <a:ext cx="23407862" cy="1803066"/>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grpSp>
        <p:nvGrpSpPr>
          <p:cNvPr id="263" name="Group"/>
          <p:cNvGrpSpPr/>
          <p:nvPr/>
        </p:nvGrpSpPr>
        <p:grpSpPr>
          <a:xfrm>
            <a:off x="1642043" y="3539773"/>
            <a:ext cx="8229601" cy="5340352"/>
            <a:chOff x="0" y="0"/>
            <a:chExt cx="8229599" cy="5340350"/>
          </a:xfrm>
        </p:grpSpPr>
        <p:sp>
          <p:nvSpPr>
            <p:cNvPr id="261" name="Shape"/>
            <p:cNvSpPr/>
            <p:nvPr/>
          </p:nvSpPr>
          <p:spPr>
            <a:xfrm flipH="1">
              <a:off x="326571" y="298450"/>
              <a:ext cx="7903029" cy="5041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91439" tIns="91439" rIns="91439" bIns="91439" numCol="1" anchor="ctr">
              <a:noAutofit/>
            </a:bodyPr>
            <a:lstStyle/>
            <a:p>
              <a:pPr algn="ctr" defTabSz="1828800">
                <a:lnSpc>
                  <a:spcPct val="100000"/>
                </a:lnSpc>
                <a:spcBef>
                  <a:spcPts val="0"/>
                </a:spcBef>
                <a:defRPr sz="32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262" name="Shape"/>
            <p:cNvSpPr/>
            <p:nvPr/>
          </p:nvSpPr>
          <p:spPr>
            <a:xfrm flipH="1">
              <a:off x="-1" y="0"/>
              <a:ext cx="7903030" cy="5041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91439" tIns="91439" rIns="91439" bIns="91439" numCol="1" anchor="ctr">
              <a:noAutofit/>
            </a:bodyPr>
            <a:lstStyle/>
            <a:p>
              <a:pPr algn="ctr" defTabSz="1828800">
                <a:lnSpc>
                  <a:spcPct val="100000"/>
                </a:lnSpc>
                <a:spcBef>
                  <a:spcPts val="0"/>
                </a:spcBef>
                <a:defRPr sz="32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sp>
        <p:nvSpPr>
          <p:cNvPr id="264" name="“Baptism has nothing to do with salvation!”"/>
          <p:cNvSpPr txBox="1"/>
          <p:nvPr/>
        </p:nvSpPr>
        <p:spPr>
          <a:xfrm>
            <a:off x="1774459" y="4378417"/>
            <a:ext cx="7576675" cy="1903650"/>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spcBef>
                <a:spcPts val="0"/>
              </a:spcBef>
              <a:defRPr b="1" sz="5900">
                <a:solidFill>
                  <a:srgbClr val="000000"/>
                </a:solidFill>
                <a:latin typeface="Times New Roman"/>
                <a:ea typeface="Times New Roman"/>
                <a:cs typeface="Times New Roman"/>
                <a:sym typeface="Times New Roman"/>
              </a:defRPr>
            </a:lvl1pPr>
          </a:lstStyle>
          <a:p>
            <a:pPr/>
            <a:r>
              <a:t>“Baptism has nothing to do with salvation!”</a:t>
            </a:r>
          </a:p>
        </p:txBody>
      </p:sp>
      <p:pic>
        <p:nvPicPr>
          <p:cNvPr id="265" name="image.pdf" descr="image.pdf"/>
          <p:cNvPicPr>
            <a:picLocks noChangeAspect="1"/>
          </p:cNvPicPr>
          <p:nvPr/>
        </p:nvPicPr>
        <p:blipFill>
          <a:blip r:embed="rId3">
            <a:extLst/>
          </a:blip>
          <a:stretch>
            <a:fillRect/>
          </a:stretch>
        </p:blipFill>
        <p:spPr>
          <a:xfrm>
            <a:off x="228543" y="7977734"/>
            <a:ext cx="3371851" cy="5314951"/>
          </a:xfrm>
          <a:prstGeom prst="rect">
            <a:avLst/>
          </a:prstGeom>
          <a:ln w="12700">
            <a:miter lim="400000"/>
          </a:ln>
        </p:spPr>
      </p:pic>
      <p:grpSp>
        <p:nvGrpSpPr>
          <p:cNvPr id="272" name="Group"/>
          <p:cNvGrpSpPr/>
          <p:nvPr/>
        </p:nvGrpSpPr>
        <p:grpSpPr>
          <a:xfrm>
            <a:off x="13505234" y="3520190"/>
            <a:ext cx="10635897" cy="9795047"/>
            <a:chOff x="0" y="0"/>
            <a:chExt cx="10635895" cy="9795046"/>
          </a:xfrm>
        </p:grpSpPr>
        <p:pic>
          <p:nvPicPr>
            <p:cNvPr id="266" name="Image" descr="Image"/>
            <p:cNvPicPr>
              <a:picLocks noChangeAspect="1"/>
            </p:cNvPicPr>
            <p:nvPr/>
          </p:nvPicPr>
          <p:blipFill>
            <a:blip r:embed="rId4">
              <a:extLst/>
            </a:blip>
            <a:srcRect l="16919" t="0" r="43209" b="0"/>
            <a:stretch>
              <a:fillRect/>
            </a:stretch>
          </p:blipFill>
          <p:spPr>
            <a:xfrm>
              <a:off x="7278371" y="3479445"/>
              <a:ext cx="3357525" cy="6315602"/>
            </a:xfrm>
            <a:prstGeom prst="rect">
              <a:avLst/>
            </a:prstGeom>
            <a:ln w="12700" cap="flat">
              <a:noFill/>
              <a:miter lim="400000"/>
            </a:ln>
            <a:effectLst/>
          </p:spPr>
        </p:pic>
        <p:grpSp>
          <p:nvGrpSpPr>
            <p:cNvPr id="271" name="Group"/>
            <p:cNvGrpSpPr/>
            <p:nvPr/>
          </p:nvGrpSpPr>
          <p:grpSpPr>
            <a:xfrm>
              <a:off x="-1" y="0"/>
              <a:ext cx="8230187" cy="5340351"/>
              <a:chOff x="0" y="0"/>
              <a:chExt cx="8230186" cy="5340350"/>
            </a:xfrm>
          </p:grpSpPr>
          <p:grpSp>
            <p:nvGrpSpPr>
              <p:cNvPr id="269" name="Group"/>
              <p:cNvGrpSpPr/>
              <p:nvPr/>
            </p:nvGrpSpPr>
            <p:grpSpPr>
              <a:xfrm>
                <a:off x="-1" y="0"/>
                <a:ext cx="8229601" cy="5340351"/>
                <a:chOff x="0" y="0"/>
                <a:chExt cx="8229599" cy="5340350"/>
              </a:xfrm>
            </p:grpSpPr>
            <p:sp>
              <p:nvSpPr>
                <p:cNvPr id="267" name="Shape"/>
                <p:cNvSpPr/>
                <p:nvPr/>
              </p:nvSpPr>
              <p:spPr>
                <a:xfrm>
                  <a:off x="0" y="298450"/>
                  <a:ext cx="7903029" cy="5041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91439" tIns="91439" rIns="91439" bIns="91439" numCol="1" anchor="ctr">
                  <a:noAutofit/>
                </a:bodyPr>
                <a:lstStyle/>
                <a:p>
                  <a:pPr algn="ctr" defTabSz="1828800">
                    <a:lnSpc>
                      <a:spcPct val="100000"/>
                    </a:lnSpc>
                    <a:spcBef>
                      <a:spcPts val="0"/>
                    </a:spcBef>
                    <a:defRPr sz="32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268" name="Shape"/>
                <p:cNvSpPr/>
                <p:nvPr/>
              </p:nvSpPr>
              <p:spPr>
                <a:xfrm>
                  <a:off x="326571" y="0"/>
                  <a:ext cx="7903029" cy="5041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91439" tIns="91439" rIns="91439" bIns="91439" numCol="1" anchor="ctr">
                  <a:noAutofit/>
                </a:bodyPr>
                <a:lstStyle/>
                <a:p>
                  <a:pPr algn="ctr" defTabSz="1828800">
                    <a:lnSpc>
                      <a:spcPct val="100000"/>
                    </a:lnSpc>
                    <a:spcBef>
                      <a:spcPts val="0"/>
                    </a:spcBef>
                    <a:defRPr sz="32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sp>
            <p:nvSpPr>
              <p:cNvPr id="270" name="You must be born of water &amp; the Spirit…"/>
              <p:cNvSpPr txBox="1"/>
              <p:nvPr/>
            </p:nvSpPr>
            <p:spPr>
              <a:xfrm>
                <a:off x="380541" y="400763"/>
                <a:ext cx="7849646" cy="27794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spAutoFit/>
              </a:bodyPr>
              <a:lstStyle/>
              <a:p>
                <a:pPr algn="ctr" defTabSz="1828800">
                  <a:lnSpc>
                    <a:spcPct val="100000"/>
                  </a:lnSpc>
                  <a:spcBef>
                    <a:spcPts val="0"/>
                  </a:spcBef>
                  <a:defRPr b="1" sz="6000">
                    <a:solidFill>
                      <a:srgbClr val="000000"/>
                    </a:solidFill>
                    <a:latin typeface="Times New Roman"/>
                    <a:ea typeface="Times New Roman"/>
                    <a:cs typeface="Times New Roman"/>
                    <a:sym typeface="Times New Roman"/>
                  </a:defRPr>
                </a:pPr>
                <a:r>
                  <a:t>You must be born of water &amp; the Spirit</a:t>
                </a:r>
              </a:p>
              <a:p>
                <a:pPr algn="ctr" defTabSz="1828800">
                  <a:lnSpc>
                    <a:spcPct val="100000"/>
                  </a:lnSpc>
                  <a:spcBef>
                    <a:spcPts val="0"/>
                  </a:spcBef>
                  <a:defRPr b="1" sz="6000">
                    <a:solidFill>
                      <a:srgbClr val="000000"/>
                    </a:solidFill>
                    <a:latin typeface="Times New Roman"/>
                    <a:ea typeface="Times New Roman"/>
                    <a:cs typeface="Times New Roman"/>
                    <a:sym typeface="Times New Roman"/>
                  </a:defRPr>
                </a:pPr>
                <a:r>
                  <a:t>John 3:5</a:t>
                </a:r>
              </a:p>
            </p:txBody>
          </p:sp>
        </p:grpSp>
      </p:grpSp>
      <p:sp>
        <p:nvSpPr>
          <p:cNvPr id="273" name="The Bible doesn’t teach different ways for people to be saved!"/>
          <p:cNvSpPr/>
          <p:nvPr/>
        </p:nvSpPr>
        <p:spPr>
          <a:xfrm>
            <a:off x="4322109" y="7997755"/>
            <a:ext cx="15739782" cy="3904433"/>
          </a:xfrm>
          <a:prstGeom prst="roundRect">
            <a:avLst>
              <a:gd name="adj" fmla="val 6861"/>
            </a:avLst>
          </a:prstGeom>
          <a:solidFill>
            <a:srgbClr val="000034"/>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cap="all" spc="438" sz="7300">
                <a:solidFill>
                  <a:srgbClr val="FFFFFF"/>
                </a:solidFill>
                <a:latin typeface="Gill Sans"/>
                <a:ea typeface="Gill Sans"/>
                <a:cs typeface="Gill Sans"/>
                <a:sym typeface="Gill Sans"/>
              </a:defRPr>
            </a:lvl1pPr>
          </a:lstStyle>
          <a:p>
            <a:pPr/>
            <a:r>
              <a:t>The Bible doesn’t teach different ways for people to be saved!</a:t>
            </a:r>
          </a:p>
        </p:txBody>
      </p:sp>
      <p:sp>
        <p:nvSpPr>
          <p:cNvPr id="274" name="TRUTH MATTERS!"/>
          <p:cNvSpPr txBox="1"/>
          <p:nvPr/>
        </p:nvSpPr>
        <p:spPr>
          <a:xfrm>
            <a:off x="6315195" y="11799511"/>
            <a:ext cx="11753610" cy="1503768"/>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spcBef>
                <a:spcPts val="0"/>
              </a:spcBef>
              <a:defRPr sz="9400">
                <a:solidFill>
                  <a:srgbClr val="000000"/>
                </a:solidFill>
                <a:latin typeface="Times New Roman"/>
                <a:ea typeface="Times New Roman"/>
                <a:cs typeface="Times New Roman"/>
                <a:sym typeface="Times New Roman"/>
              </a:defRPr>
            </a:lvl1pPr>
          </a:lstStyle>
          <a:p>
            <a:pPr/>
            <a:r>
              <a:t>TRUTH MATTERS!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9" presetID="18" grpId="1" fill="hold">
                                  <p:stCondLst>
                                    <p:cond delay="0"/>
                                  </p:stCondLst>
                                  <p:iterate type="el" backwards="0">
                                    <p:tmAbs val="0"/>
                                  </p:iterate>
                                  <p:childTnLst>
                                    <p:set>
                                      <p:cBhvr>
                                        <p:cTn id="6" fill="hold"/>
                                        <p:tgtEl>
                                          <p:spTgt spid="272"/>
                                        </p:tgtEl>
                                        <p:attrNameLst>
                                          <p:attrName>style.visibility</p:attrName>
                                        </p:attrNameLst>
                                      </p:cBhvr>
                                      <p:to>
                                        <p:strVal val="visible"/>
                                      </p:to>
                                    </p:set>
                                    <p:animEffect filter="strips(upLeft)" transition="in">
                                      <p:cBhvr>
                                        <p:cTn id="7" dur="1000"/>
                                        <p:tgtEl>
                                          <p:spTgt spid="27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73"/>
                                        </p:tgtEl>
                                        <p:attrNameLst>
                                          <p:attrName>style.visibility</p:attrName>
                                        </p:attrNameLst>
                                      </p:cBhvr>
                                      <p:to>
                                        <p:strVal val="visible"/>
                                      </p:to>
                                    </p:set>
                                    <p:animEffect filter="fade" transition="in">
                                      <p:cBhvr>
                                        <p:cTn id="12" dur="1500"/>
                                        <p:tgtEl>
                                          <p:spTgt spid="27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3" fill="hold">
                                  <p:stCondLst>
                                    <p:cond delay="0"/>
                                  </p:stCondLst>
                                  <p:iterate type="el" backwards="0">
                                    <p:tmAbs val="0"/>
                                  </p:iterate>
                                  <p:childTnLst>
                                    <p:set>
                                      <p:cBhvr>
                                        <p:cTn id="16" fill="hold"/>
                                        <p:tgtEl>
                                          <p:spTgt spid="274"/>
                                        </p:tgtEl>
                                        <p:attrNameLst>
                                          <p:attrName>style.visibility</p:attrName>
                                        </p:attrNameLst>
                                      </p:cBhvr>
                                      <p:to>
                                        <p:strVal val="visible"/>
                                      </p:to>
                                    </p:set>
                                    <p:anim calcmode="lin" valueType="num">
                                      <p:cBhvr>
                                        <p:cTn id="17" dur="1500" fill="hold"/>
                                        <p:tgtEl>
                                          <p:spTgt spid="274"/>
                                        </p:tgtEl>
                                        <p:attrNameLst>
                                          <p:attrName>ppt_x</p:attrName>
                                        </p:attrNameLst>
                                      </p:cBhvr>
                                      <p:tavLst>
                                        <p:tav tm="0">
                                          <p:val>
                                            <p:strVal val="#ppt_x"/>
                                          </p:val>
                                        </p:tav>
                                        <p:tav tm="100000">
                                          <p:val>
                                            <p:strVal val="#ppt_x"/>
                                          </p:val>
                                        </p:tav>
                                      </p:tavLst>
                                    </p:anim>
                                    <p:anim calcmode="lin" valueType="num">
                                      <p:cBhvr>
                                        <p:cTn id="18" dur="1500" fill="hold"/>
                                        <p:tgtEl>
                                          <p:spTgt spid="27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4" grpId="3"/>
      <p:bldP build="whole" bldLvl="1" animBg="1" rev="0" advAuto="0" spid="273" grpId="2"/>
      <p:bldP build="whole" bldLvl="1" animBg="1" rev="0" advAuto="0" spid="272"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6" name="Image" descr="Image"/>
          <p:cNvPicPr>
            <a:picLocks noChangeAspect="1"/>
          </p:cNvPicPr>
          <p:nvPr/>
        </p:nvPicPr>
        <p:blipFill>
          <a:blip r:embed="rId2">
            <a:extLst/>
          </a:blip>
          <a:srcRect l="16919" t="0" r="43209" b="0"/>
          <a:stretch>
            <a:fillRect/>
          </a:stretch>
        </p:blipFill>
        <p:spPr>
          <a:xfrm>
            <a:off x="20783606" y="6999636"/>
            <a:ext cx="3357525" cy="6315601"/>
          </a:xfrm>
          <a:prstGeom prst="rect">
            <a:avLst/>
          </a:prstGeom>
          <a:ln w="12700">
            <a:miter lim="400000"/>
          </a:ln>
        </p:spPr>
      </p:pic>
      <p:sp>
        <p:nvSpPr>
          <p:cNvPr id="277" name="Rectangle"/>
          <p:cNvSpPr/>
          <p:nvPr/>
        </p:nvSpPr>
        <p:spPr>
          <a:xfrm>
            <a:off x="41001" y="2418122"/>
            <a:ext cx="24384001" cy="830697"/>
          </a:xfrm>
          <a:prstGeom prst="rect">
            <a:avLst/>
          </a:prstGeom>
          <a:gradFill>
            <a:gsLst>
              <a:gs pos="0">
                <a:srgbClr val="005493"/>
              </a:gs>
              <a:gs pos="100000">
                <a:srgbClr val="5E6A74"/>
              </a:gs>
            </a:gsLst>
            <a:lin ang="5400000"/>
          </a:gradFill>
          <a:ln w="12700">
            <a:miter lim="400000"/>
          </a:ln>
          <a:effectLst>
            <a:outerShdw sx="100000" sy="100000" kx="0" ky="0" algn="b" rotWithShape="0" blurRad="495300" dist="419100" dir="1200713">
              <a:srgbClr val="000000">
                <a:alpha val="70806"/>
              </a:srgbClr>
            </a:outerShdw>
          </a:effectLst>
        </p:spPr>
        <p:txBody>
          <a:bodyPr lIns="71437" tIns="71437" rIns="71437" bIns="71437" anchor="ctr"/>
          <a:lstStyle/>
          <a:p>
            <a:pPr algn="ctr" defTabSz="821531">
              <a:lnSpc>
                <a:spcPct val="100000"/>
              </a:lnSpc>
              <a:spcBef>
                <a:spcPts val="0"/>
              </a:spcBef>
              <a:defRPr b="1" cap="all" spc="180" sz="3000">
                <a:solidFill>
                  <a:srgbClr val="FFFFFF"/>
                </a:solidFill>
                <a:latin typeface="Founders Grotesk Condensed"/>
                <a:ea typeface="Founders Grotesk Condensed"/>
                <a:cs typeface="Founders Grotesk Condensed"/>
                <a:sym typeface="Founders Grotesk Condensed"/>
              </a:defRPr>
            </a:pPr>
          </a:p>
        </p:txBody>
      </p:sp>
      <p:sp>
        <p:nvSpPr>
          <p:cNvPr id="278" name="Lessons From The Conversion of The Ethiopian Eunuch"/>
          <p:cNvSpPr txBox="1"/>
          <p:nvPr/>
        </p:nvSpPr>
        <p:spPr>
          <a:xfrm>
            <a:off x="1312758" y="2282707"/>
            <a:ext cx="21758484" cy="112111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209" sz="70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279" name="Image" descr="Image"/>
          <p:cNvPicPr>
            <a:picLocks noChangeAspect="0"/>
          </p:cNvPicPr>
          <p:nvPr/>
        </p:nvPicPr>
        <p:blipFill>
          <a:blip r:embed="rId3">
            <a:extLst/>
          </a:blip>
          <a:stretch>
            <a:fillRect/>
          </a:stretch>
        </p:blipFill>
        <p:spPr>
          <a:xfrm>
            <a:off x="529070" y="343685"/>
            <a:ext cx="23407862" cy="1803066"/>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grpSp>
        <p:nvGrpSpPr>
          <p:cNvPr id="282" name="Group"/>
          <p:cNvGrpSpPr/>
          <p:nvPr/>
        </p:nvGrpSpPr>
        <p:grpSpPr>
          <a:xfrm>
            <a:off x="1642043" y="3539773"/>
            <a:ext cx="8229601" cy="5340352"/>
            <a:chOff x="0" y="0"/>
            <a:chExt cx="8229599" cy="5340350"/>
          </a:xfrm>
        </p:grpSpPr>
        <p:sp>
          <p:nvSpPr>
            <p:cNvPr id="280" name="Shape"/>
            <p:cNvSpPr/>
            <p:nvPr/>
          </p:nvSpPr>
          <p:spPr>
            <a:xfrm flipH="1">
              <a:off x="326571" y="298450"/>
              <a:ext cx="7903029" cy="5041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91439" tIns="91439" rIns="91439" bIns="91439" numCol="1" anchor="ctr">
              <a:noAutofit/>
            </a:bodyPr>
            <a:lstStyle/>
            <a:p>
              <a:pPr algn="ctr" defTabSz="1828800">
                <a:lnSpc>
                  <a:spcPct val="100000"/>
                </a:lnSpc>
                <a:spcBef>
                  <a:spcPts val="0"/>
                </a:spcBef>
                <a:defRPr sz="32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281" name="Shape"/>
            <p:cNvSpPr/>
            <p:nvPr/>
          </p:nvSpPr>
          <p:spPr>
            <a:xfrm flipH="1">
              <a:off x="-1" y="0"/>
              <a:ext cx="7903030" cy="5041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91439" tIns="91439" rIns="91439" bIns="91439" numCol="1" anchor="ctr">
              <a:noAutofit/>
            </a:bodyPr>
            <a:lstStyle/>
            <a:p>
              <a:pPr algn="ctr" defTabSz="1828800">
                <a:lnSpc>
                  <a:spcPct val="100000"/>
                </a:lnSpc>
                <a:spcBef>
                  <a:spcPts val="0"/>
                </a:spcBef>
                <a:defRPr sz="32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sp>
        <p:nvSpPr>
          <p:cNvPr id="283" name="“Baptism has nothing to do with salvation!”"/>
          <p:cNvSpPr txBox="1"/>
          <p:nvPr/>
        </p:nvSpPr>
        <p:spPr>
          <a:xfrm>
            <a:off x="1774459" y="4378417"/>
            <a:ext cx="7576675" cy="1903650"/>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spcBef>
                <a:spcPts val="0"/>
              </a:spcBef>
              <a:defRPr b="1" sz="5900">
                <a:solidFill>
                  <a:srgbClr val="000000"/>
                </a:solidFill>
                <a:latin typeface="Times New Roman"/>
                <a:ea typeface="Times New Roman"/>
                <a:cs typeface="Times New Roman"/>
                <a:sym typeface="Times New Roman"/>
              </a:defRPr>
            </a:lvl1pPr>
          </a:lstStyle>
          <a:p>
            <a:pPr/>
            <a:r>
              <a:t>“Baptism has nothing to do with salvation!”</a:t>
            </a:r>
          </a:p>
        </p:txBody>
      </p:sp>
      <p:pic>
        <p:nvPicPr>
          <p:cNvPr id="284" name="image.pdf" descr="image.pdf"/>
          <p:cNvPicPr>
            <a:picLocks noChangeAspect="1"/>
          </p:cNvPicPr>
          <p:nvPr/>
        </p:nvPicPr>
        <p:blipFill>
          <a:blip r:embed="rId4">
            <a:extLst/>
          </a:blip>
          <a:stretch>
            <a:fillRect/>
          </a:stretch>
        </p:blipFill>
        <p:spPr>
          <a:xfrm>
            <a:off x="228543" y="7977734"/>
            <a:ext cx="3371851" cy="5314951"/>
          </a:xfrm>
          <a:prstGeom prst="rect">
            <a:avLst/>
          </a:prstGeom>
          <a:ln w="12700">
            <a:miter lim="400000"/>
          </a:ln>
        </p:spPr>
      </p:pic>
      <p:grpSp>
        <p:nvGrpSpPr>
          <p:cNvPr id="287" name="Group"/>
          <p:cNvGrpSpPr/>
          <p:nvPr/>
        </p:nvGrpSpPr>
        <p:grpSpPr>
          <a:xfrm>
            <a:off x="13505234" y="3520190"/>
            <a:ext cx="8229601" cy="5340352"/>
            <a:chOff x="0" y="0"/>
            <a:chExt cx="8229599" cy="5340350"/>
          </a:xfrm>
        </p:grpSpPr>
        <p:sp>
          <p:nvSpPr>
            <p:cNvPr id="285" name="Shape"/>
            <p:cNvSpPr/>
            <p:nvPr/>
          </p:nvSpPr>
          <p:spPr>
            <a:xfrm>
              <a:off x="0" y="298450"/>
              <a:ext cx="7903029" cy="5041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91439" tIns="91439" rIns="91439" bIns="91439" numCol="1" anchor="ctr">
              <a:noAutofit/>
            </a:bodyPr>
            <a:lstStyle/>
            <a:p>
              <a:pPr algn="ctr" defTabSz="1828800">
                <a:lnSpc>
                  <a:spcPct val="100000"/>
                </a:lnSpc>
                <a:spcBef>
                  <a:spcPts val="0"/>
                </a:spcBef>
                <a:defRPr sz="32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286" name="Shape"/>
            <p:cNvSpPr/>
            <p:nvPr/>
          </p:nvSpPr>
          <p:spPr>
            <a:xfrm>
              <a:off x="326571" y="0"/>
              <a:ext cx="7903029" cy="5041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91439" tIns="91439" rIns="91439" bIns="91439" numCol="1" anchor="ctr">
              <a:noAutofit/>
            </a:bodyPr>
            <a:lstStyle/>
            <a:p>
              <a:pPr algn="ctr" defTabSz="1828800">
                <a:lnSpc>
                  <a:spcPct val="100000"/>
                </a:lnSpc>
                <a:spcBef>
                  <a:spcPts val="0"/>
                </a:spcBef>
                <a:defRPr sz="32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sp>
        <p:nvSpPr>
          <p:cNvPr id="288" name="He who believes and is baptized will be saved…"/>
          <p:cNvSpPr txBox="1"/>
          <p:nvPr/>
        </p:nvSpPr>
        <p:spPr>
          <a:xfrm>
            <a:off x="13885775" y="3920954"/>
            <a:ext cx="7849646" cy="2779411"/>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p>
            <a:pPr algn="ctr" defTabSz="1828800">
              <a:lnSpc>
                <a:spcPct val="100000"/>
              </a:lnSpc>
              <a:spcBef>
                <a:spcPts val="0"/>
              </a:spcBef>
              <a:defRPr b="1" sz="6000">
                <a:solidFill>
                  <a:srgbClr val="000000"/>
                </a:solidFill>
                <a:latin typeface="Times New Roman"/>
                <a:ea typeface="Times New Roman"/>
                <a:cs typeface="Times New Roman"/>
                <a:sym typeface="Times New Roman"/>
              </a:defRPr>
            </a:pPr>
            <a:r>
              <a:t>He who believes and is baptized will be saved</a:t>
            </a:r>
          </a:p>
          <a:p>
            <a:pPr algn="ctr" defTabSz="1828800">
              <a:lnSpc>
                <a:spcPct val="100000"/>
              </a:lnSpc>
              <a:spcBef>
                <a:spcPts val="0"/>
              </a:spcBef>
              <a:defRPr b="1" sz="6000">
                <a:solidFill>
                  <a:srgbClr val="000000"/>
                </a:solidFill>
                <a:latin typeface="Times New Roman"/>
                <a:ea typeface="Times New Roman"/>
                <a:cs typeface="Times New Roman"/>
                <a:sym typeface="Times New Roman"/>
              </a:defRPr>
            </a:pPr>
            <a:r>
              <a:t>Mark 16:16</a:t>
            </a:r>
          </a:p>
        </p:txBody>
      </p:sp>
      <p:sp>
        <p:nvSpPr>
          <p:cNvPr id="289" name="The Bible doesn’t teach different ways for people to be saved!"/>
          <p:cNvSpPr/>
          <p:nvPr/>
        </p:nvSpPr>
        <p:spPr>
          <a:xfrm>
            <a:off x="4322109" y="7997755"/>
            <a:ext cx="15739782" cy="3904433"/>
          </a:xfrm>
          <a:prstGeom prst="roundRect">
            <a:avLst>
              <a:gd name="adj" fmla="val 6861"/>
            </a:avLst>
          </a:prstGeom>
          <a:solidFill>
            <a:srgbClr val="000034"/>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cap="all" spc="438" sz="7300">
                <a:solidFill>
                  <a:srgbClr val="FFFFFF"/>
                </a:solidFill>
                <a:latin typeface="Gill Sans"/>
                <a:ea typeface="Gill Sans"/>
                <a:cs typeface="Gill Sans"/>
                <a:sym typeface="Gill Sans"/>
              </a:defRPr>
            </a:lvl1pPr>
          </a:lstStyle>
          <a:p>
            <a:pPr/>
            <a:r>
              <a:t>The Bible doesn’t teach different ways for people to be saved!</a:t>
            </a:r>
          </a:p>
        </p:txBody>
      </p:sp>
      <p:sp>
        <p:nvSpPr>
          <p:cNvPr id="290" name="TRUTH MATTERS!"/>
          <p:cNvSpPr txBox="1"/>
          <p:nvPr/>
        </p:nvSpPr>
        <p:spPr>
          <a:xfrm>
            <a:off x="6315195" y="11799511"/>
            <a:ext cx="11753610" cy="1503768"/>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spcBef>
                <a:spcPts val="0"/>
              </a:spcBef>
              <a:defRPr sz="9400">
                <a:solidFill>
                  <a:srgbClr val="000000"/>
                </a:solidFill>
                <a:latin typeface="Times New Roman"/>
                <a:ea typeface="Times New Roman"/>
                <a:cs typeface="Times New Roman"/>
                <a:sym typeface="Times New Roman"/>
              </a:defRPr>
            </a:lvl1pPr>
          </a:lstStyle>
          <a:p>
            <a:pPr/>
            <a:r>
              <a:t>TRUTH MATTERS!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Rectangle"/>
          <p:cNvSpPr/>
          <p:nvPr/>
        </p:nvSpPr>
        <p:spPr>
          <a:xfrm>
            <a:off x="41001" y="2418122"/>
            <a:ext cx="24384001" cy="830697"/>
          </a:xfrm>
          <a:prstGeom prst="rect">
            <a:avLst/>
          </a:prstGeom>
          <a:gradFill>
            <a:gsLst>
              <a:gs pos="0">
                <a:srgbClr val="005493"/>
              </a:gs>
              <a:gs pos="100000">
                <a:srgbClr val="5E6A74"/>
              </a:gs>
            </a:gsLst>
            <a:lin ang="5400000"/>
          </a:gradFill>
          <a:ln w="12700">
            <a:miter lim="400000"/>
          </a:ln>
          <a:effectLst>
            <a:outerShdw sx="100000" sy="100000" kx="0" ky="0" algn="b" rotWithShape="0" blurRad="495300" dist="419100" dir="1200713">
              <a:srgbClr val="000000">
                <a:alpha val="70806"/>
              </a:srgbClr>
            </a:outerShdw>
          </a:effectLst>
        </p:spPr>
        <p:txBody>
          <a:bodyPr lIns="71437" tIns="71437" rIns="71437" bIns="71437" anchor="ctr"/>
          <a:lstStyle/>
          <a:p>
            <a:pPr algn="ctr" defTabSz="821531">
              <a:lnSpc>
                <a:spcPct val="100000"/>
              </a:lnSpc>
              <a:spcBef>
                <a:spcPts val="0"/>
              </a:spcBef>
              <a:defRPr b="1" cap="all" spc="180" sz="3000">
                <a:solidFill>
                  <a:srgbClr val="FFFFFF"/>
                </a:solidFill>
                <a:latin typeface="Founders Grotesk Condensed"/>
                <a:ea typeface="Founders Grotesk Condensed"/>
                <a:cs typeface="Founders Grotesk Condensed"/>
                <a:sym typeface="Founders Grotesk Condensed"/>
              </a:defRPr>
            </a:pPr>
          </a:p>
        </p:txBody>
      </p:sp>
      <p:sp>
        <p:nvSpPr>
          <p:cNvPr id="293" name="Lessons From The Conversion of The Ethiopian Eunuch"/>
          <p:cNvSpPr txBox="1"/>
          <p:nvPr/>
        </p:nvSpPr>
        <p:spPr>
          <a:xfrm>
            <a:off x="1312758" y="2282707"/>
            <a:ext cx="21758484" cy="112111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209" sz="70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294" name="Image" descr="Image"/>
          <p:cNvPicPr>
            <a:picLocks noChangeAspect="0"/>
          </p:cNvPicPr>
          <p:nvPr/>
        </p:nvPicPr>
        <p:blipFill>
          <a:blip r:embed="rId2">
            <a:extLst/>
          </a:blip>
          <a:stretch>
            <a:fillRect/>
          </a:stretch>
        </p:blipFill>
        <p:spPr>
          <a:xfrm>
            <a:off x="529070" y="343685"/>
            <a:ext cx="23407862" cy="1803066"/>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grpSp>
        <p:nvGrpSpPr>
          <p:cNvPr id="297" name="Group"/>
          <p:cNvGrpSpPr/>
          <p:nvPr/>
        </p:nvGrpSpPr>
        <p:grpSpPr>
          <a:xfrm>
            <a:off x="1642043" y="3539773"/>
            <a:ext cx="8229601" cy="5340352"/>
            <a:chOff x="0" y="0"/>
            <a:chExt cx="8229599" cy="5340350"/>
          </a:xfrm>
        </p:grpSpPr>
        <p:sp>
          <p:nvSpPr>
            <p:cNvPr id="295" name="Shape"/>
            <p:cNvSpPr/>
            <p:nvPr/>
          </p:nvSpPr>
          <p:spPr>
            <a:xfrm flipH="1">
              <a:off x="326571" y="298450"/>
              <a:ext cx="7903029" cy="5041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91439" tIns="91439" rIns="91439" bIns="91439" numCol="1" anchor="ctr">
              <a:noAutofit/>
            </a:bodyPr>
            <a:lstStyle/>
            <a:p>
              <a:pPr algn="ctr" defTabSz="1828800">
                <a:lnSpc>
                  <a:spcPct val="100000"/>
                </a:lnSpc>
                <a:spcBef>
                  <a:spcPts val="0"/>
                </a:spcBef>
                <a:defRPr sz="32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296" name="Shape"/>
            <p:cNvSpPr/>
            <p:nvPr/>
          </p:nvSpPr>
          <p:spPr>
            <a:xfrm flipH="1">
              <a:off x="-1" y="0"/>
              <a:ext cx="7903030" cy="5041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91439" tIns="91439" rIns="91439" bIns="91439" numCol="1" anchor="ctr">
              <a:noAutofit/>
            </a:bodyPr>
            <a:lstStyle/>
            <a:p>
              <a:pPr algn="ctr" defTabSz="1828800">
                <a:lnSpc>
                  <a:spcPct val="100000"/>
                </a:lnSpc>
                <a:spcBef>
                  <a:spcPts val="0"/>
                </a:spcBef>
                <a:defRPr sz="32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sp>
        <p:nvSpPr>
          <p:cNvPr id="298" name="“Baptism has nothing to do with salvation!”"/>
          <p:cNvSpPr txBox="1"/>
          <p:nvPr/>
        </p:nvSpPr>
        <p:spPr>
          <a:xfrm>
            <a:off x="1774459" y="4378417"/>
            <a:ext cx="7576675" cy="1903650"/>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spcBef>
                <a:spcPts val="0"/>
              </a:spcBef>
              <a:defRPr b="1" sz="5900">
                <a:solidFill>
                  <a:srgbClr val="000000"/>
                </a:solidFill>
                <a:latin typeface="Times New Roman"/>
                <a:ea typeface="Times New Roman"/>
                <a:cs typeface="Times New Roman"/>
                <a:sym typeface="Times New Roman"/>
              </a:defRPr>
            </a:lvl1pPr>
          </a:lstStyle>
          <a:p>
            <a:pPr/>
            <a:r>
              <a:t>“Baptism has nothing to do with salvation!”</a:t>
            </a:r>
          </a:p>
        </p:txBody>
      </p:sp>
      <p:pic>
        <p:nvPicPr>
          <p:cNvPr id="299" name="image.pdf" descr="image.pdf"/>
          <p:cNvPicPr>
            <a:picLocks noChangeAspect="1"/>
          </p:cNvPicPr>
          <p:nvPr/>
        </p:nvPicPr>
        <p:blipFill>
          <a:blip r:embed="rId3">
            <a:extLst/>
          </a:blip>
          <a:stretch>
            <a:fillRect/>
          </a:stretch>
        </p:blipFill>
        <p:spPr>
          <a:xfrm>
            <a:off x="228543" y="7977734"/>
            <a:ext cx="3371851" cy="5314951"/>
          </a:xfrm>
          <a:prstGeom prst="rect">
            <a:avLst/>
          </a:prstGeom>
          <a:ln w="12700">
            <a:miter lim="400000"/>
          </a:ln>
        </p:spPr>
      </p:pic>
      <p:sp>
        <p:nvSpPr>
          <p:cNvPr id="300" name="The Bible doesn’t teach different ways for people to be saved!"/>
          <p:cNvSpPr/>
          <p:nvPr/>
        </p:nvSpPr>
        <p:spPr>
          <a:xfrm>
            <a:off x="4322109" y="7997755"/>
            <a:ext cx="15739782" cy="3904433"/>
          </a:xfrm>
          <a:prstGeom prst="roundRect">
            <a:avLst>
              <a:gd name="adj" fmla="val 6861"/>
            </a:avLst>
          </a:prstGeom>
          <a:solidFill>
            <a:srgbClr val="000034"/>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cap="all" spc="438" sz="7300">
                <a:solidFill>
                  <a:srgbClr val="FFFFFF"/>
                </a:solidFill>
                <a:latin typeface="Gill Sans"/>
                <a:ea typeface="Gill Sans"/>
                <a:cs typeface="Gill Sans"/>
                <a:sym typeface="Gill Sans"/>
              </a:defRPr>
            </a:lvl1pPr>
          </a:lstStyle>
          <a:p>
            <a:pPr/>
            <a:r>
              <a:t>The Bible doesn’t teach different ways for people to be saved!</a:t>
            </a:r>
          </a:p>
        </p:txBody>
      </p:sp>
      <p:sp>
        <p:nvSpPr>
          <p:cNvPr id="301" name="TRUTH MATTERS!"/>
          <p:cNvSpPr txBox="1"/>
          <p:nvPr/>
        </p:nvSpPr>
        <p:spPr>
          <a:xfrm>
            <a:off x="6315195" y="11799511"/>
            <a:ext cx="11753610" cy="1503768"/>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spcBef>
                <a:spcPts val="0"/>
              </a:spcBef>
              <a:defRPr sz="9400">
                <a:solidFill>
                  <a:srgbClr val="000000"/>
                </a:solidFill>
                <a:latin typeface="Times New Roman"/>
                <a:ea typeface="Times New Roman"/>
                <a:cs typeface="Times New Roman"/>
                <a:sym typeface="Times New Roman"/>
              </a:defRPr>
            </a:lvl1pPr>
          </a:lstStyle>
          <a:p>
            <a:pPr/>
            <a:r>
              <a:t>TRUTH MATTERS!</a:t>
            </a:r>
          </a:p>
        </p:txBody>
      </p:sp>
      <p:pic>
        <p:nvPicPr>
          <p:cNvPr id="302" name="Image" descr="Image"/>
          <p:cNvPicPr>
            <a:picLocks noChangeAspect="1"/>
          </p:cNvPicPr>
          <p:nvPr/>
        </p:nvPicPr>
        <p:blipFill>
          <a:blip r:embed="rId4">
            <a:extLst/>
          </a:blip>
          <a:srcRect l="35075" t="0" r="0" b="18200"/>
          <a:stretch>
            <a:fillRect/>
          </a:stretch>
        </p:blipFill>
        <p:spPr>
          <a:xfrm>
            <a:off x="20498402" y="7005450"/>
            <a:ext cx="3478512" cy="6398709"/>
          </a:xfrm>
          <a:prstGeom prst="rect">
            <a:avLst/>
          </a:prstGeom>
          <a:ln w="12700">
            <a:miter lim="400000"/>
          </a:ln>
        </p:spPr>
      </p:pic>
      <p:grpSp>
        <p:nvGrpSpPr>
          <p:cNvPr id="305" name="Group"/>
          <p:cNvGrpSpPr/>
          <p:nvPr/>
        </p:nvGrpSpPr>
        <p:grpSpPr>
          <a:xfrm>
            <a:off x="13505234" y="3520190"/>
            <a:ext cx="8229601" cy="5340352"/>
            <a:chOff x="0" y="0"/>
            <a:chExt cx="8229599" cy="5340350"/>
          </a:xfrm>
        </p:grpSpPr>
        <p:sp>
          <p:nvSpPr>
            <p:cNvPr id="303" name="Shape"/>
            <p:cNvSpPr/>
            <p:nvPr/>
          </p:nvSpPr>
          <p:spPr>
            <a:xfrm>
              <a:off x="0" y="298450"/>
              <a:ext cx="7903029" cy="5041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91439" tIns="91439" rIns="91439" bIns="91439" numCol="1" anchor="ctr">
              <a:noAutofit/>
            </a:bodyPr>
            <a:lstStyle/>
            <a:p>
              <a:pPr algn="ctr" defTabSz="1828800">
                <a:lnSpc>
                  <a:spcPct val="100000"/>
                </a:lnSpc>
                <a:spcBef>
                  <a:spcPts val="0"/>
                </a:spcBef>
                <a:defRPr sz="32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304" name="Shape"/>
            <p:cNvSpPr/>
            <p:nvPr/>
          </p:nvSpPr>
          <p:spPr>
            <a:xfrm>
              <a:off x="326571" y="0"/>
              <a:ext cx="7903029" cy="5041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91439" tIns="91439" rIns="91439" bIns="91439" numCol="1" anchor="ctr">
              <a:noAutofit/>
            </a:bodyPr>
            <a:lstStyle/>
            <a:p>
              <a:pPr algn="ctr" defTabSz="1828800">
                <a:lnSpc>
                  <a:spcPct val="100000"/>
                </a:lnSpc>
                <a:spcBef>
                  <a:spcPts val="0"/>
                </a:spcBef>
                <a:defRPr sz="32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sp>
        <p:nvSpPr>
          <p:cNvPr id="306" name="Repent, and let every one of you be baptized in the name of Jesus Christ for the remission of sins - Acts 2:38"/>
          <p:cNvSpPr txBox="1"/>
          <p:nvPr/>
        </p:nvSpPr>
        <p:spPr>
          <a:xfrm>
            <a:off x="13843730" y="3779089"/>
            <a:ext cx="7908505" cy="3102306"/>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spcBef>
                <a:spcPts val="0"/>
              </a:spcBef>
              <a:defRPr b="1" sz="5000">
                <a:solidFill>
                  <a:srgbClr val="000000"/>
                </a:solidFill>
                <a:latin typeface="Times New Roman"/>
                <a:ea typeface="Times New Roman"/>
                <a:cs typeface="Times New Roman"/>
                <a:sym typeface="Times New Roman"/>
              </a:defRPr>
            </a:lvl1pPr>
          </a:lstStyle>
          <a:p>
            <a:pPr/>
            <a:r>
              <a:t>Repent, and let every one of you be baptized in the name of Jesus Christ for the remission of sins - Acts 2:38</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Rectangle"/>
          <p:cNvSpPr/>
          <p:nvPr/>
        </p:nvSpPr>
        <p:spPr>
          <a:xfrm>
            <a:off x="41001" y="2418122"/>
            <a:ext cx="24384001" cy="830697"/>
          </a:xfrm>
          <a:prstGeom prst="rect">
            <a:avLst/>
          </a:prstGeom>
          <a:gradFill>
            <a:gsLst>
              <a:gs pos="0">
                <a:srgbClr val="005493"/>
              </a:gs>
              <a:gs pos="100000">
                <a:srgbClr val="5E6A74"/>
              </a:gs>
            </a:gsLst>
            <a:lin ang="5400000"/>
          </a:gradFill>
          <a:ln w="12700">
            <a:miter lim="400000"/>
          </a:ln>
          <a:effectLst>
            <a:outerShdw sx="100000" sy="100000" kx="0" ky="0" algn="b" rotWithShape="0" blurRad="495300" dist="419100" dir="1200713">
              <a:srgbClr val="000000">
                <a:alpha val="70806"/>
              </a:srgbClr>
            </a:outerShdw>
          </a:effectLst>
        </p:spPr>
        <p:txBody>
          <a:bodyPr lIns="71437" tIns="71437" rIns="71437" bIns="71437" anchor="ctr"/>
          <a:lstStyle/>
          <a:p>
            <a:pPr algn="ctr" defTabSz="821531">
              <a:lnSpc>
                <a:spcPct val="100000"/>
              </a:lnSpc>
              <a:spcBef>
                <a:spcPts val="0"/>
              </a:spcBef>
              <a:defRPr b="1" cap="all" spc="180" sz="3000">
                <a:solidFill>
                  <a:srgbClr val="FFFFFF"/>
                </a:solidFill>
                <a:latin typeface="Founders Grotesk Condensed"/>
                <a:ea typeface="Founders Grotesk Condensed"/>
                <a:cs typeface="Founders Grotesk Condensed"/>
                <a:sym typeface="Founders Grotesk Condensed"/>
              </a:defRPr>
            </a:pPr>
          </a:p>
        </p:txBody>
      </p:sp>
      <p:sp>
        <p:nvSpPr>
          <p:cNvPr id="309" name="Lessons From The Conversion of The Ethiopian Eunuch"/>
          <p:cNvSpPr txBox="1"/>
          <p:nvPr/>
        </p:nvSpPr>
        <p:spPr>
          <a:xfrm>
            <a:off x="1312758" y="2282707"/>
            <a:ext cx="21758484" cy="112111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209" sz="70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310" name="Image" descr="Image"/>
          <p:cNvPicPr>
            <a:picLocks noChangeAspect="0"/>
          </p:cNvPicPr>
          <p:nvPr/>
        </p:nvPicPr>
        <p:blipFill>
          <a:blip r:embed="rId2">
            <a:extLst/>
          </a:blip>
          <a:stretch>
            <a:fillRect/>
          </a:stretch>
        </p:blipFill>
        <p:spPr>
          <a:xfrm>
            <a:off x="529070" y="343685"/>
            <a:ext cx="23407862" cy="1803066"/>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grpSp>
        <p:nvGrpSpPr>
          <p:cNvPr id="313" name="Group"/>
          <p:cNvGrpSpPr/>
          <p:nvPr/>
        </p:nvGrpSpPr>
        <p:grpSpPr>
          <a:xfrm>
            <a:off x="1642043" y="3539773"/>
            <a:ext cx="8229601" cy="5340352"/>
            <a:chOff x="0" y="0"/>
            <a:chExt cx="8229599" cy="5340350"/>
          </a:xfrm>
        </p:grpSpPr>
        <p:sp>
          <p:nvSpPr>
            <p:cNvPr id="311" name="Shape"/>
            <p:cNvSpPr/>
            <p:nvPr/>
          </p:nvSpPr>
          <p:spPr>
            <a:xfrm flipH="1">
              <a:off x="326571" y="298450"/>
              <a:ext cx="7903029" cy="5041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91439" tIns="91439" rIns="91439" bIns="91439" numCol="1" anchor="ctr">
              <a:noAutofit/>
            </a:bodyPr>
            <a:lstStyle/>
            <a:p>
              <a:pPr algn="ctr" defTabSz="1828800">
                <a:lnSpc>
                  <a:spcPct val="100000"/>
                </a:lnSpc>
                <a:spcBef>
                  <a:spcPts val="0"/>
                </a:spcBef>
                <a:defRPr sz="32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312" name="Shape"/>
            <p:cNvSpPr/>
            <p:nvPr/>
          </p:nvSpPr>
          <p:spPr>
            <a:xfrm flipH="1">
              <a:off x="-1" y="0"/>
              <a:ext cx="7903030" cy="5041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91439" tIns="91439" rIns="91439" bIns="91439" numCol="1" anchor="ctr">
              <a:noAutofit/>
            </a:bodyPr>
            <a:lstStyle/>
            <a:p>
              <a:pPr algn="ctr" defTabSz="1828800">
                <a:lnSpc>
                  <a:spcPct val="100000"/>
                </a:lnSpc>
                <a:spcBef>
                  <a:spcPts val="0"/>
                </a:spcBef>
                <a:defRPr sz="32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sp>
        <p:nvSpPr>
          <p:cNvPr id="314" name="“Baptism has nothing to do with salvation!”"/>
          <p:cNvSpPr txBox="1"/>
          <p:nvPr/>
        </p:nvSpPr>
        <p:spPr>
          <a:xfrm>
            <a:off x="1774459" y="4378417"/>
            <a:ext cx="7576675" cy="1903650"/>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spcBef>
                <a:spcPts val="0"/>
              </a:spcBef>
              <a:defRPr b="1" sz="5900">
                <a:solidFill>
                  <a:srgbClr val="000000"/>
                </a:solidFill>
                <a:latin typeface="Times New Roman"/>
                <a:ea typeface="Times New Roman"/>
                <a:cs typeface="Times New Roman"/>
                <a:sym typeface="Times New Roman"/>
              </a:defRPr>
            </a:lvl1pPr>
          </a:lstStyle>
          <a:p>
            <a:pPr/>
            <a:r>
              <a:t>“Baptism has nothing to do with salvation!”</a:t>
            </a:r>
          </a:p>
        </p:txBody>
      </p:sp>
      <p:pic>
        <p:nvPicPr>
          <p:cNvPr id="315" name="image.pdf" descr="image.pdf"/>
          <p:cNvPicPr>
            <a:picLocks noChangeAspect="1"/>
          </p:cNvPicPr>
          <p:nvPr/>
        </p:nvPicPr>
        <p:blipFill>
          <a:blip r:embed="rId3">
            <a:extLst/>
          </a:blip>
          <a:stretch>
            <a:fillRect/>
          </a:stretch>
        </p:blipFill>
        <p:spPr>
          <a:xfrm>
            <a:off x="228543" y="7977734"/>
            <a:ext cx="3371851" cy="5314951"/>
          </a:xfrm>
          <a:prstGeom prst="rect">
            <a:avLst/>
          </a:prstGeom>
          <a:ln w="12700">
            <a:miter lim="400000"/>
          </a:ln>
        </p:spPr>
      </p:pic>
      <p:sp>
        <p:nvSpPr>
          <p:cNvPr id="316" name="The Bible doesn’t teach different ways for people to be saved!"/>
          <p:cNvSpPr/>
          <p:nvPr/>
        </p:nvSpPr>
        <p:spPr>
          <a:xfrm>
            <a:off x="4322109" y="7997755"/>
            <a:ext cx="15739782" cy="3904433"/>
          </a:xfrm>
          <a:prstGeom prst="roundRect">
            <a:avLst>
              <a:gd name="adj" fmla="val 6861"/>
            </a:avLst>
          </a:prstGeom>
          <a:solidFill>
            <a:srgbClr val="000034"/>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cap="all" spc="438" sz="7300">
                <a:solidFill>
                  <a:srgbClr val="FFFFFF"/>
                </a:solidFill>
                <a:latin typeface="Gill Sans"/>
                <a:ea typeface="Gill Sans"/>
                <a:cs typeface="Gill Sans"/>
                <a:sym typeface="Gill Sans"/>
              </a:defRPr>
            </a:lvl1pPr>
          </a:lstStyle>
          <a:p>
            <a:pPr/>
            <a:r>
              <a:t>The Bible doesn’t teach different ways for people to be saved!</a:t>
            </a:r>
          </a:p>
        </p:txBody>
      </p:sp>
      <p:sp>
        <p:nvSpPr>
          <p:cNvPr id="317" name="TRUTH MATTERS!"/>
          <p:cNvSpPr txBox="1"/>
          <p:nvPr/>
        </p:nvSpPr>
        <p:spPr>
          <a:xfrm>
            <a:off x="6315195" y="11799511"/>
            <a:ext cx="11753610" cy="1503768"/>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spcBef>
                <a:spcPts val="0"/>
              </a:spcBef>
              <a:defRPr sz="9400">
                <a:solidFill>
                  <a:srgbClr val="000000"/>
                </a:solidFill>
                <a:latin typeface="Times New Roman"/>
                <a:ea typeface="Times New Roman"/>
                <a:cs typeface="Times New Roman"/>
                <a:sym typeface="Times New Roman"/>
              </a:defRPr>
            </a:lvl1pPr>
          </a:lstStyle>
          <a:p>
            <a:pPr/>
            <a:r>
              <a:t>TRUTH MATTERS!</a:t>
            </a:r>
          </a:p>
        </p:txBody>
      </p:sp>
      <p:pic>
        <p:nvPicPr>
          <p:cNvPr id="318" name="Image" descr="Image"/>
          <p:cNvPicPr>
            <a:picLocks noChangeAspect="1"/>
          </p:cNvPicPr>
          <p:nvPr/>
        </p:nvPicPr>
        <p:blipFill>
          <a:blip r:embed="rId4">
            <a:extLst/>
          </a:blip>
          <a:srcRect l="35075" t="0" r="0" b="18200"/>
          <a:stretch>
            <a:fillRect/>
          </a:stretch>
        </p:blipFill>
        <p:spPr>
          <a:xfrm>
            <a:off x="20498402" y="7005450"/>
            <a:ext cx="3478512" cy="6398709"/>
          </a:xfrm>
          <a:prstGeom prst="rect">
            <a:avLst/>
          </a:prstGeom>
          <a:ln w="12700">
            <a:miter lim="400000"/>
          </a:ln>
        </p:spPr>
      </p:pic>
      <p:grpSp>
        <p:nvGrpSpPr>
          <p:cNvPr id="321" name="Group"/>
          <p:cNvGrpSpPr/>
          <p:nvPr/>
        </p:nvGrpSpPr>
        <p:grpSpPr>
          <a:xfrm>
            <a:off x="13505234" y="3520190"/>
            <a:ext cx="8229601" cy="5340352"/>
            <a:chOff x="0" y="0"/>
            <a:chExt cx="8229599" cy="5340350"/>
          </a:xfrm>
        </p:grpSpPr>
        <p:sp>
          <p:nvSpPr>
            <p:cNvPr id="319" name="Shape"/>
            <p:cNvSpPr/>
            <p:nvPr/>
          </p:nvSpPr>
          <p:spPr>
            <a:xfrm>
              <a:off x="0" y="298450"/>
              <a:ext cx="7903029" cy="5041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91439" tIns="91439" rIns="91439" bIns="91439" numCol="1" anchor="ctr">
              <a:noAutofit/>
            </a:bodyPr>
            <a:lstStyle/>
            <a:p>
              <a:pPr algn="ctr" defTabSz="1828800">
                <a:lnSpc>
                  <a:spcPct val="100000"/>
                </a:lnSpc>
                <a:spcBef>
                  <a:spcPts val="0"/>
                </a:spcBef>
                <a:defRPr sz="32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320" name="Shape"/>
            <p:cNvSpPr/>
            <p:nvPr/>
          </p:nvSpPr>
          <p:spPr>
            <a:xfrm>
              <a:off x="326571" y="0"/>
              <a:ext cx="7903029" cy="5041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91439" tIns="91439" rIns="91439" bIns="91439" numCol="1" anchor="ctr">
              <a:noAutofit/>
            </a:bodyPr>
            <a:lstStyle/>
            <a:p>
              <a:pPr algn="ctr" defTabSz="1828800">
                <a:lnSpc>
                  <a:spcPct val="100000"/>
                </a:lnSpc>
                <a:spcBef>
                  <a:spcPts val="0"/>
                </a:spcBef>
                <a:defRPr sz="32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sp>
        <p:nvSpPr>
          <p:cNvPr id="322" name="47 “Can anyone forbid water, … 48 And he commanded them to be baptized in the name of the Lord. - Acts 10:47,28, cf. 43"/>
          <p:cNvSpPr txBox="1"/>
          <p:nvPr/>
        </p:nvSpPr>
        <p:spPr>
          <a:xfrm>
            <a:off x="13843730" y="3410789"/>
            <a:ext cx="7908505" cy="3838906"/>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spcBef>
                <a:spcPts val="0"/>
              </a:spcBef>
              <a:defRPr b="1" sz="5000">
                <a:solidFill>
                  <a:srgbClr val="000000"/>
                </a:solidFill>
                <a:latin typeface="Times New Roman"/>
                <a:ea typeface="Times New Roman"/>
                <a:cs typeface="Times New Roman"/>
                <a:sym typeface="Times New Roman"/>
              </a:defRPr>
            </a:lvl1pPr>
          </a:lstStyle>
          <a:p>
            <a:pPr/>
            <a:r>
              <a:t>47 “Can anyone forbid water, … 48 And he commanded them to be baptized in the name of the Lord. - Acts 10:47,28, cf. 43</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Rectangle"/>
          <p:cNvSpPr/>
          <p:nvPr/>
        </p:nvSpPr>
        <p:spPr>
          <a:xfrm>
            <a:off x="41001" y="2418122"/>
            <a:ext cx="24384001" cy="830697"/>
          </a:xfrm>
          <a:prstGeom prst="rect">
            <a:avLst/>
          </a:prstGeom>
          <a:gradFill>
            <a:gsLst>
              <a:gs pos="0">
                <a:srgbClr val="005493"/>
              </a:gs>
              <a:gs pos="100000">
                <a:srgbClr val="5E6A74"/>
              </a:gs>
            </a:gsLst>
            <a:lin ang="5400000"/>
          </a:gradFill>
          <a:ln w="12700">
            <a:miter lim="400000"/>
          </a:ln>
          <a:effectLst>
            <a:outerShdw sx="100000" sy="100000" kx="0" ky="0" algn="b" rotWithShape="0" blurRad="495300" dist="419100" dir="1200713">
              <a:srgbClr val="000000">
                <a:alpha val="70806"/>
              </a:srgbClr>
            </a:outerShdw>
          </a:effectLst>
        </p:spPr>
        <p:txBody>
          <a:bodyPr lIns="71437" tIns="71437" rIns="71437" bIns="71437" anchor="ctr"/>
          <a:lstStyle/>
          <a:p>
            <a:pPr algn="ctr" defTabSz="821531">
              <a:lnSpc>
                <a:spcPct val="100000"/>
              </a:lnSpc>
              <a:spcBef>
                <a:spcPts val="0"/>
              </a:spcBef>
              <a:defRPr b="1" cap="all" spc="180" sz="3000">
                <a:solidFill>
                  <a:srgbClr val="FFFFFF"/>
                </a:solidFill>
                <a:latin typeface="Founders Grotesk Condensed"/>
                <a:ea typeface="Founders Grotesk Condensed"/>
                <a:cs typeface="Founders Grotesk Condensed"/>
                <a:sym typeface="Founders Grotesk Condensed"/>
              </a:defRPr>
            </a:pPr>
          </a:p>
        </p:txBody>
      </p:sp>
      <p:pic>
        <p:nvPicPr>
          <p:cNvPr id="160" name="Image" descr="Image"/>
          <p:cNvPicPr>
            <a:picLocks noChangeAspect="1"/>
          </p:cNvPicPr>
          <p:nvPr/>
        </p:nvPicPr>
        <p:blipFill>
          <a:blip r:embed="rId2">
            <a:extLst/>
          </a:blip>
          <a:srcRect l="43533" t="12630" r="2935" b="0"/>
          <a:stretch>
            <a:fillRect/>
          </a:stretch>
        </p:blipFill>
        <p:spPr>
          <a:xfrm flipH="1">
            <a:off x="444681" y="3929925"/>
            <a:ext cx="4815336" cy="9754453"/>
          </a:xfrm>
          <a:custGeom>
            <a:avLst/>
            <a:gdLst/>
            <a:ahLst/>
            <a:cxnLst>
              <a:cxn ang="0">
                <a:pos x="wd2" y="hd2"/>
              </a:cxn>
              <a:cxn ang="5400000">
                <a:pos x="wd2" y="hd2"/>
              </a:cxn>
              <a:cxn ang="10800000">
                <a:pos x="wd2" y="hd2"/>
              </a:cxn>
              <a:cxn ang="16200000">
                <a:pos x="wd2" y="hd2"/>
              </a:cxn>
            </a:cxnLst>
            <a:rect l="0" t="0" r="r" b="b"/>
            <a:pathLst>
              <a:path w="21465" h="21589" fill="norm" stroke="1" extrusionOk="0">
                <a:moveTo>
                  <a:pt x="11364" y="3"/>
                </a:moveTo>
                <a:cubicBezTo>
                  <a:pt x="10996" y="7"/>
                  <a:pt x="10750" y="19"/>
                  <a:pt x="10723" y="40"/>
                </a:cubicBezTo>
                <a:cubicBezTo>
                  <a:pt x="10689" y="68"/>
                  <a:pt x="10427" y="83"/>
                  <a:pt x="10143" y="75"/>
                </a:cubicBezTo>
                <a:cubicBezTo>
                  <a:pt x="9795" y="64"/>
                  <a:pt x="9503" y="124"/>
                  <a:pt x="9250" y="258"/>
                </a:cubicBezTo>
                <a:cubicBezTo>
                  <a:pt x="9043" y="368"/>
                  <a:pt x="8725" y="458"/>
                  <a:pt x="8540" y="458"/>
                </a:cubicBezTo>
                <a:cubicBezTo>
                  <a:pt x="8356" y="458"/>
                  <a:pt x="7951" y="536"/>
                  <a:pt x="7642" y="631"/>
                </a:cubicBezTo>
                <a:cubicBezTo>
                  <a:pt x="7098" y="797"/>
                  <a:pt x="7081" y="821"/>
                  <a:pt x="7130" y="1298"/>
                </a:cubicBezTo>
                <a:cubicBezTo>
                  <a:pt x="7158" y="1570"/>
                  <a:pt x="7302" y="1907"/>
                  <a:pt x="7449" y="2048"/>
                </a:cubicBezTo>
                <a:cubicBezTo>
                  <a:pt x="7683" y="2274"/>
                  <a:pt x="7683" y="2347"/>
                  <a:pt x="7468" y="2657"/>
                </a:cubicBezTo>
                <a:cubicBezTo>
                  <a:pt x="7334" y="2850"/>
                  <a:pt x="7270" y="3068"/>
                  <a:pt x="7327" y="3141"/>
                </a:cubicBezTo>
                <a:cubicBezTo>
                  <a:pt x="7391" y="3224"/>
                  <a:pt x="7171" y="3413"/>
                  <a:pt x="6727" y="3653"/>
                </a:cubicBezTo>
                <a:cubicBezTo>
                  <a:pt x="5983" y="4054"/>
                  <a:pt x="5853" y="4287"/>
                  <a:pt x="6279" y="4463"/>
                </a:cubicBezTo>
                <a:cubicBezTo>
                  <a:pt x="6470" y="4542"/>
                  <a:pt x="6489" y="4599"/>
                  <a:pt x="6352" y="4682"/>
                </a:cubicBezTo>
                <a:cubicBezTo>
                  <a:pt x="6249" y="4743"/>
                  <a:pt x="6136" y="5043"/>
                  <a:pt x="6102" y="5349"/>
                </a:cubicBezTo>
                <a:cubicBezTo>
                  <a:pt x="6068" y="5655"/>
                  <a:pt x="5977" y="5962"/>
                  <a:pt x="5901" y="6030"/>
                </a:cubicBezTo>
                <a:cubicBezTo>
                  <a:pt x="5680" y="6225"/>
                  <a:pt x="4185" y="6763"/>
                  <a:pt x="3863" y="6763"/>
                </a:cubicBezTo>
                <a:cubicBezTo>
                  <a:pt x="3598" y="6763"/>
                  <a:pt x="3579" y="6864"/>
                  <a:pt x="3665" y="7848"/>
                </a:cubicBezTo>
                <a:cubicBezTo>
                  <a:pt x="3749" y="8824"/>
                  <a:pt x="3718" y="8998"/>
                  <a:pt x="3359" y="9574"/>
                </a:cubicBezTo>
                <a:cubicBezTo>
                  <a:pt x="3139" y="9926"/>
                  <a:pt x="2794" y="10496"/>
                  <a:pt x="2589" y="10839"/>
                </a:cubicBezTo>
                <a:cubicBezTo>
                  <a:pt x="2384" y="11182"/>
                  <a:pt x="2107" y="11483"/>
                  <a:pt x="1973" y="11509"/>
                </a:cubicBezTo>
                <a:cubicBezTo>
                  <a:pt x="1840" y="11535"/>
                  <a:pt x="1369" y="11924"/>
                  <a:pt x="930" y="12375"/>
                </a:cubicBezTo>
                <a:cubicBezTo>
                  <a:pt x="154" y="13172"/>
                  <a:pt x="127" y="13223"/>
                  <a:pt x="59" y="14134"/>
                </a:cubicBezTo>
                <a:cubicBezTo>
                  <a:pt x="-35" y="15392"/>
                  <a:pt x="-24" y="15655"/>
                  <a:pt x="144" y="16328"/>
                </a:cubicBezTo>
                <a:cubicBezTo>
                  <a:pt x="316" y="17015"/>
                  <a:pt x="634" y="17210"/>
                  <a:pt x="1835" y="17358"/>
                </a:cubicBezTo>
                <a:cubicBezTo>
                  <a:pt x="2577" y="17449"/>
                  <a:pt x="2719" y="17502"/>
                  <a:pt x="3012" y="17814"/>
                </a:cubicBezTo>
                <a:cubicBezTo>
                  <a:pt x="3195" y="18008"/>
                  <a:pt x="3531" y="18210"/>
                  <a:pt x="3758" y="18262"/>
                </a:cubicBezTo>
                <a:lnTo>
                  <a:pt x="4169" y="18356"/>
                </a:lnTo>
                <a:lnTo>
                  <a:pt x="3696" y="18672"/>
                </a:lnTo>
                <a:cubicBezTo>
                  <a:pt x="3436" y="18847"/>
                  <a:pt x="2793" y="19258"/>
                  <a:pt x="2271" y="19586"/>
                </a:cubicBezTo>
                <a:cubicBezTo>
                  <a:pt x="1370" y="20151"/>
                  <a:pt x="1358" y="20168"/>
                  <a:pt x="2002" y="19895"/>
                </a:cubicBezTo>
                <a:cubicBezTo>
                  <a:pt x="2375" y="19736"/>
                  <a:pt x="2840" y="19509"/>
                  <a:pt x="3037" y="19390"/>
                </a:cubicBezTo>
                <a:cubicBezTo>
                  <a:pt x="3546" y="19083"/>
                  <a:pt x="3691" y="19279"/>
                  <a:pt x="3282" y="19726"/>
                </a:cubicBezTo>
                <a:cubicBezTo>
                  <a:pt x="2897" y="20148"/>
                  <a:pt x="2817" y="21027"/>
                  <a:pt x="3134" y="21373"/>
                </a:cubicBezTo>
                <a:lnTo>
                  <a:pt x="3334" y="21589"/>
                </a:lnTo>
                <a:lnTo>
                  <a:pt x="18842" y="21589"/>
                </a:lnTo>
                <a:lnTo>
                  <a:pt x="19277" y="21013"/>
                </a:lnTo>
                <a:cubicBezTo>
                  <a:pt x="19516" y="20696"/>
                  <a:pt x="19915" y="20171"/>
                  <a:pt x="20163" y="19843"/>
                </a:cubicBezTo>
                <a:cubicBezTo>
                  <a:pt x="20671" y="19171"/>
                  <a:pt x="20700" y="19102"/>
                  <a:pt x="20850" y="18096"/>
                </a:cubicBezTo>
                <a:cubicBezTo>
                  <a:pt x="20909" y="17697"/>
                  <a:pt x="21072" y="16968"/>
                  <a:pt x="21216" y="16476"/>
                </a:cubicBezTo>
                <a:cubicBezTo>
                  <a:pt x="21565" y="15279"/>
                  <a:pt x="21543" y="12120"/>
                  <a:pt x="21175" y="10772"/>
                </a:cubicBezTo>
                <a:cubicBezTo>
                  <a:pt x="20929" y="9870"/>
                  <a:pt x="20814" y="9689"/>
                  <a:pt x="19785" y="8596"/>
                </a:cubicBezTo>
                <a:cubicBezTo>
                  <a:pt x="19167" y="7940"/>
                  <a:pt x="18595" y="7344"/>
                  <a:pt x="18513" y="7274"/>
                </a:cubicBezTo>
                <a:cubicBezTo>
                  <a:pt x="18265" y="7062"/>
                  <a:pt x="17857" y="6589"/>
                  <a:pt x="17554" y="6165"/>
                </a:cubicBezTo>
                <a:cubicBezTo>
                  <a:pt x="17285" y="5789"/>
                  <a:pt x="17286" y="5746"/>
                  <a:pt x="17570" y="5433"/>
                </a:cubicBezTo>
                <a:cubicBezTo>
                  <a:pt x="17735" y="5251"/>
                  <a:pt x="17973" y="4986"/>
                  <a:pt x="18100" y="4845"/>
                </a:cubicBezTo>
                <a:cubicBezTo>
                  <a:pt x="18699" y="4184"/>
                  <a:pt x="18870" y="3958"/>
                  <a:pt x="18870" y="3827"/>
                </a:cubicBezTo>
                <a:cubicBezTo>
                  <a:pt x="18870" y="3749"/>
                  <a:pt x="18953" y="3612"/>
                  <a:pt x="19049" y="3523"/>
                </a:cubicBezTo>
                <a:cubicBezTo>
                  <a:pt x="19290" y="3298"/>
                  <a:pt x="19401" y="2518"/>
                  <a:pt x="19201" y="2457"/>
                </a:cubicBezTo>
                <a:cubicBezTo>
                  <a:pt x="19111" y="2429"/>
                  <a:pt x="19082" y="2369"/>
                  <a:pt x="19137" y="2325"/>
                </a:cubicBezTo>
                <a:cubicBezTo>
                  <a:pt x="19274" y="2215"/>
                  <a:pt x="18876" y="1624"/>
                  <a:pt x="18613" y="1547"/>
                </a:cubicBezTo>
                <a:cubicBezTo>
                  <a:pt x="18497" y="1513"/>
                  <a:pt x="18080" y="1218"/>
                  <a:pt x="17686" y="894"/>
                </a:cubicBezTo>
                <a:cubicBezTo>
                  <a:pt x="17149" y="452"/>
                  <a:pt x="16852" y="295"/>
                  <a:pt x="16505" y="260"/>
                </a:cubicBezTo>
                <a:cubicBezTo>
                  <a:pt x="16250" y="234"/>
                  <a:pt x="15698" y="171"/>
                  <a:pt x="15273" y="119"/>
                </a:cubicBezTo>
                <a:cubicBezTo>
                  <a:pt x="14658" y="43"/>
                  <a:pt x="12466" y="-11"/>
                  <a:pt x="11364" y="3"/>
                </a:cubicBezTo>
                <a:close/>
                <a:moveTo>
                  <a:pt x="8399" y="6594"/>
                </a:moveTo>
                <a:cubicBezTo>
                  <a:pt x="8869" y="6594"/>
                  <a:pt x="8960" y="6692"/>
                  <a:pt x="8648" y="6863"/>
                </a:cubicBezTo>
                <a:cubicBezTo>
                  <a:pt x="8306" y="7052"/>
                  <a:pt x="8100" y="7062"/>
                  <a:pt x="7972" y="6896"/>
                </a:cubicBezTo>
                <a:cubicBezTo>
                  <a:pt x="7843" y="6728"/>
                  <a:pt x="8030" y="6594"/>
                  <a:pt x="8399" y="6594"/>
                </a:cubicBezTo>
                <a:close/>
                <a:moveTo>
                  <a:pt x="10184" y="6740"/>
                </a:moveTo>
                <a:cubicBezTo>
                  <a:pt x="10321" y="6719"/>
                  <a:pt x="10414" y="6794"/>
                  <a:pt x="10546" y="6921"/>
                </a:cubicBezTo>
                <a:cubicBezTo>
                  <a:pt x="10697" y="7066"/>
                  <a:pt x="11008" y="7321"/>
                  <a:pt x="11236" y="7488"/>
                </a:cubicBezTo>
                <a:cubicBezTo>
                  <a:pt x="11605" y="7758"/>
                  <a:pt x="11630" y="7821"/>
                  <a:pt x="11442" y="8044"/>
                </a:cubicBezTo>
                <a:cubicBezTo>
                  <a:pt x="11325" y="8182"/>
                  <a:pt x="10908" y="8430"/>
                  <a:pt x="10518" y="8596"/>
                </a:cubicBezTo>
                <a:cubicBezTo>
                  <a:pt x="9740" y="8927"/>
                  <a:pt x="9038" y="9585"/>
                  <a:pt x="8754" y="10242"/>
                </a:cubicBezTo>
                <a:cubicBezTo>
                  <a:pt x="8654" y="10475"/>
                  <a:pt x="8441" y="10722"/>
                  <a:pt x="8282" y="10791"/>
                </a:cubicBezTo>
                <a:cubicBezTo>
                  <a:pt x="7652" y="11062"/>
                  <a:pt x="6390" y="11371"/>
                  <a:pt x="6279" y="11282"/>
                </a:cubicBezTo>
                <a:cubicBezTo>
                  <a:pt x="6218" y="11233"/>
                  <a:pt x="6337" y="10972"/>
                  <a:pt x="6541" y="10703"/>
                </a:cubicBezTo>
                <a:cubicBezTo>
                  <a:pt x="6746" y="10434"/>
                  <a:pt x="6906" y="10055"/>
                  <a:pt x="6900" y="9860"/>
                </a:cubicBezTo>
                <a:cubicBezTo>
                  <a:pt x="6889" y="9482"/>
                  <a:pt x="7002" y="9357"/>
                  <a:pt x="8742" y="7828"/>
                </a:cubicBezTo>
                <a:cubicBezTo>
                  <a:pt x="9602" y="7072"/>
                  <a:pt x="9954" y="6774"/>
                  <a:pt x="10184" y="6740"/>
                </a:cubicBezTo>
                <a:close/>
              </a:path>
            </a:pathLst>
          </a:custGeom>
          <a:ln w="12700">
            <a:miter lim="400000"/>
          </a:ln>
          <a:effectLst>
            <a:outerShdw sx="100000" sy="100000" kx="0" ky="0" algn="b" rotWithShape="0" blurRad="355600" dist="127000" dir="2107650">
              <a:srgbClr val="000000">
                <a:alpha val="50000"/>
              </a:srgbClr>
            </a:outerShdw>
          </a:effectLst>
        </p:spPr>
      </p:pic>
      <p:sp>
        <p:nvSpPr>
          <p:cNvPr id="161" name="SOME SAY: “NOTHING” (Atheist; Calvinist; universalist …)…"/>
          <p:cNvSpPr txBox="1"/>
          <p:nvPr/>
        </p:nvSpPr>
        <p:spPr>
          <a:xfrm>
            <a:off x="6316622" y="8213741"/>
            <a:ext cx="17686604" cy="508992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1254034" indent="-1254034" defTabSz="584200">
              <a:lnSpc>
                <a:spcPct val="100000"/>
              </a:lnSpc>
              <a:spcBef>
                <a:spcPts val="2900"/>
              </a:spcBef>
              <a:buSzPct val="80000"/>
              <a:buBlip>
                <a:blip r:embed="rId3"/>
              </a:buBlip>
              <a:tabLst>
                <a:tab pos="584200" algn="l"/>
              </a:tabLst>
              <a:defRPr spc="177" sz="5900">
                <a:solidFill>
                  <a:srgbClr val="0078BB"/>
                </a:solidFill>
                <a:latin typeface="Century Gothic"/>
                <a:ea typeface="Century Gothic"/>
                <a:cs typeface="Century Gothic"/>
                <a:sym typeface="Century Gothic"/>
              </a:defRPr>
            </a:pPr>
            <a:r>
              <a:t>SOME SAY: “</a:t>
            </a:r>
            <a:r>
              <a:rPr b="1"/>
              <a:t>NOTHING</a:t>
            </a:r>
            <a:r>
              <a:t>” (Atheist; Calvinist; universalist …)</a:t>
            </a:r>
          </a:p>
          <a:p>
            <a:pPr marL="1254034" indent="-1254034" defTabSz="584200">
              <a:lnSpc>
                <a:spcPct val="100000"/>
              </a:lnSpc>
              <a:spcBef>
                <a:spcPts val="2900"/>
              </a:spcBef>
              <a:buSzPct val="80000"/>
              <a:buBlip>
                <a:blip r:embed="rId3"/>
              </a:buBlip>
              <a:tabLst>
                <a:tab pos="584200" algn="l"/>
              </a:tabLst>
              <a:defRPr spc="177" sz="5900">
                <a:solidFill>
                  <a:srgbClr val="0078BB"/>
                </a:solidFill>
                <a:latin typeface="Century Gothic"/>
                <a:ea typeface="Century Gothic"/>
                <a:cs typeface="Century Gothic"/>
                <a:sym typeface="Century Gothic"/>
              </a:defRPr>
            </a:pPr>
            <a:r>
              <a:t>SOME SAY: “</a:t>
            </a:r>
            <a:r>
              <a:rPr b="1"/>
              <a:t>SOMETHING</a:t>
            </a:r>
            <a:r>
              <a:t>” (but </a:t>
            </a:r>
            <a:r>
              <a:rPr u="sng"/>
              <a:t>inaccurate</a:t>
            </a:r>
            <a:r>
              <a:t> or </a:t>
            </a:r>
            <a:r>
              <a:rPr u="sng"/>
              <a:t>incomplete</a:t>
            </a:r>
            <a:r>
              <a:t> - </a:t>
            </a:r>
            <a:r>
              <a:rPr i="1"/>
              <a:t>Just Be good / Say Sinners prayer / Faith Only; just ask Jesus</a:t>
            </a:r>
            <a:r>
              <a:t> …)</a:t>
            </a:r>
          </a:p>
        </p:txBody>
      </p:sp>
      <p:sp>
        <p:nvSpPr>
          <p:cNvPr id="162" name="“HOW CAN I BE SAVED?”…"/>
          <p:cNvSpPr/>
          <p:nvPr/>
        </p:nvSpPr>
        <p:spPr>
          <a:xfrm>
            <a:off x="5767450" y="3666161"/>
            <a:ext cx="17925663" cy="4285236"/>
          </a:xfrm>
          <a:prstGeom prst="roundRect">
            <a:avLst>
              <a:gd name="adj" fmla="val 6251"/>
            </a:avLst>
          </a:prstGeom>
          <a:solidFill>
            <a:srgbClr val="000034"/>
          </a:solidFill>
          <a:ln w="12700">
            <a:miter lim="400000"/>
          </a:ln>
          <a:effectLst>
            <a:outerShdw sx="100000" sy="100000" kx="0" ky="0" algn="b" rotWithShape="0" blurRad="241300" dist="127000" dir="1848597">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ctr" defTabSz="821531">
              <a:lnSpc>
                <a:spcPct val="100000"/>
              </a:lnSpc>
              <a:spcBef>
                <a:spcPts val="0"/>
              </a:spcBef>
              <a:defRPr b="1" cap="all" spc="474" sz="7900">
                <a:solidFill>
                  <a:srgbClr val="D7FF8A"/>
                </a:solidFill>
                <a:latin typeface="Founders Grotesk Condensed"/>
                <a:ea typeface="Founders Grotesk Condensed"/>
                <a:cs typeface="Founders Grotesk Condensed"/>
                <a:sym typeface="Founders Grotesk Condensed"/>
              </a:defRPr>
            </a:pPr>
            <a:r>
              <a:t>“HOW CAN I BE SAVED?”</a:t>
            </a:r>
          </a:p>
          <a:p>
            <a:pPr algn="ctr" defTabSz="821531">
              <a:lnSpc>
                <a:spcPct val="100000"/>
              </a:lnSpc>
              <a:spcBef>
                <a:spcPts val="0"/>
              </a:spcBef>
              <a:defRPr b="1" cap="all" spc="474" sz="7900">
                <a:solidFill>
                  <a:srgbClr val="FFFFFF"/>
                </a:solidFill>
                <a:latin typeface="Founders Grotesk Condensed"/>
                <a:ea typeface="Founders Grotesk Condensed"/>
                <a:cs typeface="Founders Grotesk Condensed"/>
                <a:sym typeface="Founders Grotesk Condensed"/>
              </a:defRPr>
            </a:pPr>
            <a:r>
              <a:t>THERE ARE MANY WRONG ANSWERS MEN GIVE TO THIS QUESTION : </a:t>
            </a:r>
          </a:p>
        </p:txBody>
      </p:sp>
      <p:sp>
        <p:nvSpPr>
          <p:cNvPr id="163" name="Lessons From The Conversion of The Ethiopian Eunuch"/>
          <p:cNvSpPr txBox="1"/>
          <p:nvPr/>
        </p:nvSpPr>
        <p:spPr>
          <a:xfrm>
            <a:off x="1312758" y="2282707"/>
            <a:ext cx="21758484" cy="112111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209" sz="70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164" name="Image" descr="Image"/>
          <p:cNvPicPr>
            <a:picLocks noChangeAspect="0"/>
          </p:cNvPicPr>
          <p:nvPr/>
        </p:nvPicPr>
        <p:blipFill>
          <a:blip r:embed="rId4">
            <a:extLst/>
          </a:blip>
          <a:stretch>
            <a:fillRect/>
          </a:stretch>
        </p:blipFill>
        <p:spPr>
          <a:xfrm>
            <a:off x="529070" y="343685"/>
            <a:ext cx="23407862" cy="1803066"/>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162">
                                            <p:txEl>
                                              <p:pRg st="1" end="1"/>
                                            </p:txEl>
                                          </p:spTgt>
                                        </p:tgtEl>
                                        <p:attrNameLst>
                                          <p:attrName>style.visibility</p:attrName>
                                        </p:attrNameLst>
                                      </p:cBhvr>
                                      <p:to>
                                        <p:strVal val="visible"/>
                                      </p:to>
                                    </p:set>
                                    <p:anim calcmode="lin" valueType="num">
                                      <p:cBhvr>
                                        <p:cTn id="7" dur="1500" fill="hold"/>
                                        <p:tgtEl>
                                          <p:spTgt spid="162">
                                            <p:txEl>
                                              <p:pRg st="1" end="1"/>
                                            </p:txEl>
                                          </p:spTgt>
                                        </p:tgtEl>
                                        <p:attrNameLst>
                                          <p:attrName>ppt_x</p:attrName>
                                        </p:attrNameLst>
                                      </p:cBhvr>
                                      <p:tavLst>
                                        <p:tav tm="0">
                                          <p:val>
                                            <p:strVal val="#ppt_x"/>
                                          </p:val>
                                        </p:tav>
                                        <p:tav tm="100000">
                                          <p:val>
                                            <p:strVal val="#ppt_x"/>
                                          </p:val>
                                        </p:tav>
                                      </p:tavLst>
                                    </p:anim>
                                    <p:anim calcmode="lin" valueType="num">
                                      <p:cBhvr>
                                        <p:cTn id="8" dur="1500" fill="hold"/>
                                        <p:tgtEl>
                                          <p:spTgt spid="16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2" grpId="2" fill="hold">
                                  <p:stCondLst>
                                    <p:cond delay="0"/>
                                  </p:stCondLst>
                                  <p:iterate type="el" backwards="0">
                                    <p:tmAbs val="0"/>
                                  </p:iterate>
                                  <p:childTnLst>
                                    <p:set>
                                      <p:cBhvr>
                                        <p:cTn id="12" fill="hold"/>
                                        <p:tgtEl>
                                          <p:spTgt spid="161">
                                            <p:bg/>
                                          </p:spTgt>
                                        </p:tgtEl>
                                        <p:attrNameLst>
                                          <p:attrName>style.visibility</p:attrName>
                                        </p:attrNameLst>
                                      </p:cBhvr>
                                      <p:to>
                                        <p:strVal val="visible"/>
                                      </p:to>
                                    </p:set>
                                    <p:animEffect filter="wipe(left)" transition="in">
                                      <p:cBhvr>
                                        <p:cTn id="13" dur="1500"/>
                                        <p:tgtEl>
                                          <p:spTgt spid="161">
                                            <p:bg/>
                                          </p:spTgt>
                                        </p:tgtEl>
                                      </p:cBhvr>
                                    </p:animEffect>
                                  </p:childTnLst>
                                </p:cTn>
                              </p:par>
                              <p:par>
                                <p:cTn id="14" presetClass="entr" nodeType="withEffect" presetSubtype="8" presetID="22" grpId="2" fill="hold">
                                  <p:stCondLst>
                                    <p:cond delay="0"/>
                                  </p:stCondLst>
                                  <p:iterate type="el" backwards="0">
                                    <p:tmAbs val="0"/>
                                  </p:iterate>
                                  <p:childTnLst>
                                    <p:set>
                                      <p:cBhvr>
                                        <p:cTn id="15" fill="hold"/>
                                        <p:tgtEl>
                                          <p:spTgt spid="161">
                                            <p:txEl>
                                              <p:pRg st="0" end="0"/>
                                            </p:txEl>
                                          </p:spTgt>
                                        </p:tgtEl>
                                        <p:attrNameLst>
                                          <p:attrName>style.visibility</p:attrName>
                                        </p:attrNameLst>
                                      </p:cBhvr>
                                      <p:to>
                                        <p:strVal val="visible"/>
                                      </p:to>
                                    </p:set>
                                    <p:animEffect filter="wipe(left)" transition="in">
                                      <p:cBhvr>
                                        <p:cTn id="16" dur="1500"/>
                                        <p:tgtEl>
                                          <p:spTgt spid="16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8" presetID="22" grpId="2" fill="hold">
                                  <p:stCondLst>
                                    <p:cond delay="0"/>
                                  </p:stCondLst>
                                  <p:iterate type="el" backwards="0">
                                    <p:tmAbs val="0"/>
                                  </p:iterate>
                                  <p:childTnLst>
                                    <p:set>
                                      <p:cBhvr>
                                        <p:cTn id="20" fill="hold"/>
                                        <p:tgtEl>
                                          <p:spTgt spid="161">
                                            <p:txEl>
                                              <p:pRg st="1" end="1"/>
                                            </p:txEl>
                                          </p:spTgt>
                                        </p:tgtEl>
                                        <p:attrNameLst>
                                          <p:attrName>style.visibility</p:attrName>
                                        </p:attrNameLst>
                                      </p:cBhvr>
                                      <p:to>
                                        <p:strVal val="visible"/>
                                      </p:to>
                                    </p:set>
                                    <p:animEffect filter="wipe(left)" transition="in">
                                      <p:cBhvr>
                                        <p:cTn id="21" dur="1500"/>
                                        <p:tgtEl>
                                          <p:spTgt spid="161">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1" grpId="2"/>
      <p:bldP build="p" bldLvl="5" animBg="1" rev="0" advAuto="0" spid="162"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Rectangle"/>
          <p:cNvSpPr/>
          <p:nvPr/>
        </p:nvSpPr>
        <p:spPr>
          <a:xfrm>
            <a:off x="41001" y="2418122"/>
            <a:ext cx="24384001" cy="830697"/>
          </a:xfrm>
          <a:prstGeom prst="rect">
            <a:avLst/>
          </a:prstGeom>
          <a:gradFill>
            <a:gsLst>
              <a:gs pos="0">
                <a:srgbClr val="005493"/>
              </a:gs>
              <a:gs pos="100000">
                <a:srgbClr val="5E6A74"/>
              </a:gs>
            </a:gsLst>
            <a:lin ang="5400000"/>
          </a:gradFill>
          <a:ln w="12700">
            <a:miter lim="400000"/>
          </a:ln>
          <a:effectLst>
            <a:outerShdw sx="100000" sy="100000" kx="0" ky="0" algn="b" rotWithShape="0" blurRad="495300" dist="419100" dir="1200713">
              <a:srgbClr val="000000">
                <a:alpha val="70806"/>
              </a:srgbClr>
            </a:outerShdw>
          </a:effectLst>
        </p:spPr>
        <p:txBody>
          <a:bodyPr lIns="71437" tIns="71437" rIns="71437" bIns="71437" anchor="ctr"/>
          <a:lstStyle/>
          <a:p>
            <a:pPr algn="ctr" defTabSz="821531">
              <a:lnSpc>
                <a:spcPct val="100000"/>
              </a:lnSpc>
              <a:spcBef>
                <a:spcPts val="0"/>
              </a:spcBef>
              <a:defRPr b="1" cap="all" spc="180" sz="3000">
                <a:solidFill>
                  <a:srgbClr val="FFFFFF"/>
                </a:solidFill>
                <a:latin typeface="Founders Grotesk Condensed"/>
                <a:ea typeface="Founders Grotesk Condensed"/>
                <a:cs typeface="Founders Grotesk Condensed"/>
                <a:sym typeface="Founders Grotesk Condensed"/>
              </a:defRPr>
            </a:pPr>
          </a:p>
        </p:txBody>
      </p:sp>
      <p:sp>
        <p:nvSpPr>
          <p:cNvPr id="325" name="Lessons From The Conversion of The Ethiopian Eunuch"/>
          <p:cNvSpPr txBox="1"/>
          <p:nvPr/>
        </p:nvSpPr>
        <p:spPr>
          <a:xfrm>
            <a:off x="1312758" y="2282707"/>
            <a:ext cx="21758484" cy="112111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209" sz="70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326" name="Image" descr="Image"/>
          <p:cNvPicPr>
            <a:picLocks noChangeAspect="0"/>
          </p:cNvPicPr>
          <p:nvPr/>
        </p:nvPicPr>
        <p:blipFill>
          <a:blip r:embed="rId2">
            <a:extLst/>
          </a:blip>
          <a:stretch>
            <a:fillRect/>
          </a:stretch>
        </p:blipFill>
        <p:spPr>
          <a:xfrm>
            <a:off x="529070" y="343685"/>
            <a:ext cx="23407862" cy="1803066"/>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grpSp>
        <p:nvGrpSpPr>
          <p:cNvPr id="329" name="Group"/>
          <p:cNvGrpSpPr/>
          <p:nvPr/>
        </p:nvGrpSpPr>
        <p:grpSpPr>
          <a:xfrm>
            <a:off x="1642043" y="3539773"/>
            <a:ext cx="8229601" cy="5340352"/>
            <a:chOff x="0" y="0"/>
            <a:chExt cx="8229599" cy="5340350"/>
          </a:xfrm>
        </p:grpSpPr>
        <p:sp>
          <p:nvSpPr>
            <p:cNvPr id="327" name="Shape"/>
            <p:cNvSpPr/>
            <p:nvPr/>
          </p:nvSpPr>
          <p:spPr>
            <a:xfrm flipH="1">
              <a:off x="326571" y="298450"/>
              <a:ext cx="7903029" cy="5041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91439" tIns="91439" rIns="91439" bIns="91439" numCol="1" anchor="ctr">
              <a:noAutofit/>
            </a:bodyPr>
            <a:lstStyle/>
            <a:p>
              <a:pPr algn="ctr" defTabSz="1828800">
                <a:lnSpc>
                  <a:spcPct val="100000"/>
                </a:lnSpc>
                <a:spcBef>
                  <a:spcPts val="0"/>
                </a:spcBef>
                <a:defRPr sz="32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328" name="Shape"/>
            <p:cNvSpPr/>
            <p:nvPr/>
          </p:nvSpPr>
          <p:spPr>
            <a:xfrm flipH="1">
              <a:off x="-1" y="0"/>
              <a:ext cx="7903030" cy="5041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91439" tIns="91439" rIns="91439" bIns="91439" numCol="1" anchor="ctr">
              <a:noAutofit/>
            </a:bodyPr>
            <a:lstStyle/>
            <a:p>
              <a:pPr algn="ctr" defTabSz="1828800">
                <a:lnSpc>
                  <a:spcPct val="100000"/>
                </a:lnSpc>
                <a:spcBef>
                  <a:spcPts val="0"/>
                </a:spcBef>
                <a:defRPr sz="32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sp>
        <p:nvSpPr>
          <p:cNvPr id="330" name="“Baptism has nothing to do with salvation!”"/>
          <p:cNvSpPr txBox="1"/>
          <p:nvPr/>
        </p:nvSpPr>
        <p:spPr>
          <a:xfrm>
            <a:off x="1774459" y="4378417"/>
            <a:ext cx="7576675" cy="1903650"/>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spcBef>
                <a:spcPts val="0"/>
              </a:spcBef>
              <a:defRPr b="1" sz="5900">
                <a:solidFill>
                  <a:srgbClr val="000000"/>
                </a:solidFill>
                <a:latin typeface="Times New Roman"/>
                <a:ea typeface="Times New Roman"/>
                <a:cs typeface="Times New Roman"/>
                <a:sym typeface="Times New Roman"/>
              </a:defRPr>
            </a:lvl1pPr>
          </a:lstStyle>
          <a:p>
            <a:pPr/>
            <a:r>
              <a:t>“Baptism has nothing to do with salvation!”</a:t>
            </a:r>
          </a:p>
        </p:txBody>
      </p:sp>
      <p:pic>
        <p:nvPicPr>
          <p:cNvPr id="331" name="image.pdf" descr="image.pdf"/>
          <p:cNvPicPr>
            <a:picLocks noChangeAspect="1"/>
          </p:cNvPicPr>
          <p:nvPr/>
        </p:nvPicPr>
        <p:blipFill>
          <a:blip r:embed="rId3">
            <a:extLst/>
          </a:blip>
          <a:stretch>
            <a:fillRect/>
          </a:stretch>
        </p:blipFill>
        <p:spPr>
          <a:xfrm>
            <a:off x="228543" y="7977734"/>
            <a:ext cx="3371851" cy="5314951"/>
          </a:xfrm>
          <a:prstGeom prst="rect">
            <a:avLst/>
          </a:prstGeom>
          <a:ln w="12700">
            <a:miter lim="400000"/>
          </a:ln>
        </p:spPr>
      </p:pic>
      <p:sp>
        <p:nvSpPr>
          <p:cNvPr id="332" name="The Bible doesn’t teach different ways for people to be saved!"/>
          <p:cNvSpPr/>
          <p:nvPr/>
        </p:nvSpPr>
        <p:spPr>
          <a:xfrm>
            <a:off x="4322109" y="7997755"/>
            <a:ext cx="15739782" cy="3904433"/>
          </a:xfrm>
          <a:prstGeom prst="roundRect">
            <a:avLst>
              <a:gd name="adj" fmla="val 6861"/>
            </a:avLst>
          </a:prstGeom>
          <a:solidFill>
            <a:srgbClr val="000034"/>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cap="all" spc="438" sz="7300">
                <a:solidFill>
                  <a:srgbClr val="FFFFFF"/>
                </a:solidFill>
                <a:latin typeface="Gill Sans"/>
                <a:ea typeface="Gill Sans"/>
                <a:cs typeface="Gill Sans"/>
                <a:sym typeface="Gill Sans"/>
              </a:defRPr>
            </a:lvl1pPr>
          </a:lstStyle>
          <a:p>
            <a:pPr/>
            <a:r>
              <a:t>The Bible doesn’t teach different ways for people to be saved!</a:t>
            </a:r>
          </a:p>
        </p:txBody>
      </p:sp>
      <p:sp>
        <p:nvSpPr>
          <p:cNvPr id="333" name="TRUTH MATTERS!"/>
          <p:cNvSpPr txBox="1"/>
          <p:nvPr/>
        </p:nvSpPr>
        <p:spPr>
          <a:xfrm>
            <a:off x="6315195" y="11799511"/>
            <a:ext cx="11753610" cy="1503768"/>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spcBef>
                <a:spcPts val="0"/>
              </a:spcBef>
              <a:defRPr sz="9400">
                <a:solidFill>
                  <a:srgbClr val="000000"/>
                </a:solidFill>
                <a:latin typeface="Times New Roman"/>
                <a:ea typeface="Times New Roman"/>
                <a:cs typeface="Times New Roman"/>
                <a:sym typeface="Times New Roman"/>
              </a:defRPr>
            </a:lvl1pPr>
          </a:lstStyle>
          <a:p>
            <a:pPr/>
            <a:r>
              <a:t>TRUTH MATTERS!</a:t>
            </a:r>
          </a:p>
        </p:txBody>
      </p:sp>
      <p:pic>
        <p:nvPicPr>
          <p:cNvPr id="334" name="Image" descr="Image"/>
          <p:cNvPicPr>
            <a:picLocks noChangeAspect="1"/>
          </p:cNvPicPr>
          <p:nvPr/>
        </p:nvPicPr>
        <p:blipFill>
          <a:blip r:embed="rId4">
            <a:extLst/>
          </a:blip>
          <a:srcRect l="35075" t="0" r="0" b="18200"/>
          <a:stretch>
            <a:fillRect/>
          </a:stretch>
        </p:blipFill>
        <p:spPr>
          <a:xfrm>
            <a:off x="20498402" y="7005450"/>
            <a:ext cx="3478512" cy="6398709"/>
          </a:xfrm>
          <a:prstGeom prst="rect">
            <a:avLst/>
          </a:prstGeom>
          <a:ln w="12700">
            <a:miter lim="400000"/>
          </a:ln>
        </p:spPr>
      </p:pic>
      <p:grpSp>
        <p:nvGrpSpPr>
          <p:cNvPr id="337" name="Group"/>
          <p:cNvGrpSpPr/>
          <p:nvPr/>
        </p:nvGrpSpPr>
        <p:grpSpPr>
          <a:xfrm>
            <a:off x="13505234" y="3520190"/>
            <a:ext cx="8229601" cy="5340352"/>
            <a:chOff x="0" y="0"/>
            <a:chExt cx="8229599" cy="5340350"/>
          </a:xfrm>
        </p:grpSpPr>
        <p:sp>
          <p:nvSpPr>
            <p:cNvPr id="335" name="Shape"/>
            <p:cNvSpPr/>
            <p:nvPr/>
          </p:nvSpPr>
          <p:spPr>
            <a:xfrm>
              <a:off x="0" y="298450"/>
              <a:ext cx="7903029" cy="5041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91439" tIns="91439" rIns="91439" bIns="91439" numCol="1" anchor="ctr">
              <a:noAutofit/>
            </a:bodyPr>
            <a:lstStyle/>
            <a:p>
              <a:pPr algn="ctr" defTabSz="1828800">
                <a:lnSpc>
                  <a:spcPct val="100000"/>
                </a:lnSpc>
                <a:spcBef>
                  <a:spcPts val="0"/>
                </a:spcBef>
                <a:defRPr sz="32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336" name="Shape"/>
            <p:cNvSpPr/>
            <p:nvPr/>
          </p:nvSpPr>
          <p:spPr>
            <a:xfrm>
              <a:off x="326571" y="0"/>
              <a:ext cx="7903029" cy="5041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91439" tIns="91439" rIns="91439" bIns="91439" numCol="1" anchor="ctr">
              <a:noAutofit/>
            </a:bodyPr>
            <a:lstStyle/>
            <a:p>
              <a:pPr algn="ctr" defTabSz="1828800">
                <a:lnSpc>
                  <a:spcPct val="100000"/>
                </a:lnSpc>
                <a:spcBef>
                  <a:spcPts val="0"/>
                </a:spcBef>
                <a:defRPr sz="32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sp>
        <p:nvSpPr>
          <p:cNvPr id="338" name="There is also an antitype which now saves us—baptism…"/>
          <p:cNvSpPr txBox="1"/>
          <p:nvPr/>
        </p:nvSpPr>
        <p:spPr>
          <a:xfrm>
            <a:off x="13843730" y="3609258"/>
            <a:ext cx="7908505" cy="3441969"/>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p>
            <a:pPr algn="ctr" defTabSz="1828800">
              <a:lnSpc>
                <a:spcPct val="100000"/>
              </a:lnSpc>
              <a:spcBef>
                <a:spcPts val="0"/>
              </a:spcBef>
              <a:defRPr b="1" sz="5700">
                <a:solidFill>
                  <a:srgbClr val="000000"/>
                </a:solidFill>
                <a:latin typeface="Times New Roman"/>
                <a:ea typeface="Times New Roman"/>
                <a:cs typeface="Times New Roman"/>
                <a:sym typeface="Times New Roman"/>
              </a:defRPr>
            </a:pPr>
            <a:r>
              <a:t>There is also an antitype which now saves us—baptism</a:t>
            </a:r>
          </a:p>
          <a:p>
            <a:pPr algn="ctr" defTabSz="1828800">
              <a:lnSpc>
                <a:spcPct val="100000"/>
              </a:lnSpc>
              <a:spcBef>
                <a:spcPts val="0"/>
              </a:spcBef>
              <a:defRPr b="1" sz="5600">
                <a:solidFill>
                  <a:srgbClr val="000000"/>
                </a:solidFill>
                <a:latin typeface="Times New Roman"/>
                <a:ea typeface="Times New Roman"/>
                <a:cs typeface="Times New Roman"/>
                <a:sym typeface="Times New Roman"/>
              </a:defRPr>
            </a:pPr>
            <a:r>
              <a:t>1 Peter 3:21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0" name="Image" descr="Image"/>
          <p:cNvPicPr>
            <a:picLocks noChangeAspect="1"/>
          </p:cNvPicPr>
          <p:nvPr/>
        </p:nvPicPr>
        <p:blipFill>
          <a:blip r:embed="rId2">
            <a:extLst/>
          </a:blip>
          <a:srcRect l="37178" t="0" r="38465" b="0"/>
          <a:stretch>
            <a:fillRect/>
          </a:stretch>
        </p:blipFill>
        <p:spPr>
          <a:xfrm>
            <a:off x="20783605" y="6767700"/>
            <a:ext cx="3321747" cy="6819233"/>
          </a:xfrm>
          <a:prstGeom prst="rect">
            <a:avLst/>
          </a:prstGeom>
          <a:ln w="12700">
            <a:miter lim="400000"/>
          </a:ln>
        </p:spPr>
      </p:pic>
      <p:sp>
        <p:nvSpPr>
          <p:cNvPr id="341" name="Rectangle"/>
          <p:cNvSpPr/>
          <p:nvPr/>
        </p:nvSpPr>
        <p:spPr>
          <a:xfrm>
            <a:off x="41001" y="2418122"/>
            <a:ext cx="24384001" cy="830697"/>
          </a:xfrm>
          <a:prstGeom prst="rect">
            <a:avLst/>
          </a:prstGeom>
          <a:gradFill>
            <a:gsLst>
              <a:gs pos="0">
                <a:srgbClr val="005493"/>
              </a:gs>
              <a:gs pos="100000">
                <a:srgbClr val="5E6A74"/>
              </a:gs>
            </a:gsLst>
            <a:lin ang="5400000"/>
          </a:gradFill>
          <a:ln w="12700">
            <a:miter lim="400000"/>
          </a:ln>
          <a:effectLst>
            <a:outerShdw sx="100000" sy="100000" kx="0" ky="0" algn="b" rotWithShape="0" blurRad="495300" dist="419100" dir="1200713">
              <a:srgbClr val="000000">
                <a:alpha val="70806"/>
              </a:srgbClr>
            </a:outerShdw>
          </a:effectLst>
        </p:spPr>
        <p:txBody>
          <a:bodyPr lIns="71437" tIns="71437" rIns="71437" bIns="71437" anchor="ctr"/>
          <a:lstStyle/>
          <a:p>
            <a:pPr algn="ctr" defTabSz="821531">
              <a:lnSpc>
                <a:spcPct val="100000"/>
              </a:lnSpc>
              <a:spcBef>
                <a:spcPts val="0"/>
              </a:spcBef>
              <a:defRPr b="1" cap="all" spc="180" sz="3000">
                <a:solidFill>
                  <a:srgbClr val="FFFFFF"/>
                </a:solidFill>
                <a:latin typeface="Founders Grotesk Condensed"/>
                <a:ea typeface="Founders Grotesk Condensed"/>
                <a:cs typeface="Founders Grotesk Condensed"/>
                <a:sym typeface="Founders Grotesk Condensed"/>
              </a:defRPr>
            </a:pPr>
          </a:p>
        </p:txBody>
      </p:sp>
      <p:sp>
        <p:nvSpPr>
          <p:cNvPr id="342" name="Lessons From The Conversion of The Ethiopian Eunuch"/>
          <p:cNvSpPr txBox="1"/>
          <p:nvPr/>
        </p:nvSpPr>
        <p:spPr>
          <a:xfrm>
            <a:off x="1312758" y="2282707"/>
            <a:ext cx="21758484" cy="112111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209" sz="70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343" name="Image" descr="Image"/>
          <p:cNvPicPr>
            <a:picLocks noChangeAspect="0"/>
          </p:cNvPicPr>
          <p:nvPr/>
        </p:nvPicPr>
        <p:blipFill>
          <a:blip r:embed="rId3">
            <a:extLst/>
          </a:blip>
          <a:stretch>
            <a:fillRect/>
          </a:stretch>
        </p:blipFill>
        <p:spPr>
          <a:xfrm>
            <a:off x="529070" y="343685"/>
            <a:ext cx="23407862" cy="1803066"/>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grpSp>
        <p:nvGrpSpPr>
          <p:cNvPr id="346" name="Group"/>
          <p:cNvGrpSpPr/>
          <p:nvPr/>
        </p:nvGrpSpPr>
        <p:grpSpPr>
          <a:xfrm>
            <a:off x="1642043" y="3539773"/>
            <a:ext cx="8229601" cy="5340352"/>
            <a:chOff x="0" y="0"/>
            <a:chExt cx="8229599" cy="5340350"/>
          </a:xfrm>
        </p:grpSpPr>
        <p:sp>
          <p:nvSpPr>
            <p:cNvPr id="344" name="Shape"/>
            <p:cNvSpPr/>
            <p:nvPr/>
          </p:nvSpPr>
          <p:spPr>
            <a:xfrm flipH="1">
              <a:off x="326571" y="298450"/>
              <a:ext cx="7903029" cy="5041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91439" tIns="91439" rIns="91439" bIns="91439" numCol="1" anchor="ctr">
              <a:noAutofit/>
            </a:bodyPr>
            <a:lstStyle/>
            <a:p>
              <a:pPr algn="ctr" defTabSz="1828800">
                <a:lnSpc>
                  <a:spcPct val="100000"/>
                </a:lnSpc>
                <a:spcBef>
                  <a:spcPts val="0"/>
                </a:spcBef>
                <a:defRPr sz="32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345" name="Shape"/>
            <p:cNvSpPr/>
            <p:nvPr/>
          </p:nvSpPr>
          <p:spPr>
            <a:xfrm flipH="1">
              <a:off x="-1" y="0"/>
              <a:ext cx="7903030" cy="5041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91439" tIns="91439" rIns="91439" bIns="91439" numCol="1" anchor="ctr">
              <a:noAutofit/>
            </a:bodyPr>
            <a:lstStyle/>
            <a:p>
              <a:pPr algn="ctr" defTabSz="1828800">
                <a:lnSpc>
                  <a:spcPct val="100000"/>
                </a:lnSpc>
                <a:spcBef>
                  <a:spcPts val="0"/>
                </a:spcBef>
                <a:defRPr sz="32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sp>
        <p:nvSpPr>
          <p:cNvPr id="347" name="“Baptism has nothing to do with salvation!”"/>
          <p:cNvSpPr txBox="1"/>
          <p:nvPr/>
        </p:nvSpPr>
        <p:spPr>
          <a:xfrm>
            <a:off x="1774459" y="4378417"/>
            <a:ext cx="7576675" cy="1903650"/>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spcBef>
                <a:spcPts val="0"/>
              </a:spcBef>
              <a:defRPr b="1" sz="5900">
                <a:solidFill>
                  <a:srgbClr val="000000"/>
                </a:solidFill>
                <a:latin typeface="Times New Roman"/>
                <a:ea typeface="Times New Roman"/>
                <a:cs typeface="Times New Roman"/>
                <a:sym typeface="Times New Roman"/>
              </a:defRPr>
            </a:lvl1pPr>
          </a:lstStyle>
          <a:p>
            <a:pPr/>
            <a:r>
              <a:t>“Baptism has nothing to do with salvation!”</a:t>
            </a:r>
          </a:p>
        </p:txBody>
      </p:sp>
      <p:pic>
        <p:nvPicPr>
          <p:cNvPr id="348" name="image.pdf" descr="image.pdf"/>
          <p:cNvPicPr>
            <a:picLocks noChangeAspect="1"/>
          </p:cNvPicPr>
          <p:nvPr/>
        </p:nvPicPr>
        <p:blipFill>
          <a:blip r:embed="rId4">
            <a:extLst/>
          </a:blip>
          <a:stretch>
            <a:fillRect/>
          </a:stretch>
        </p:blipFill>
        <p:spPr>
          <a:xfrm>
            <a:off x="228543" y="7977734"/>
            <a:ext cx="3371851" cy="5314951"/>
          </a:xfrm>
          <a:prstGeom prst="rect">
            <a:avLst/>
          </a:prstGeom>
          <a:ln w="12700">
            <a:miter lim="400000"/>
          </a:ln>
        </p:spPr>
      </p:pic>
      <p:sp>
        <p:nvSpPr>
          <p:cNvPr id="349" name="The Bible doesn’t teach different ways for people to be saved!"/>
          <p:cNvSpPr/>
          <p:nvPr/>
        </p:nvSpPr>
        <p:spPr>
          <a:xfrm>
            <a:off x="4322109" y="7997755"/>
            <a:ext cx="15739782" cy="3904433"/>
          </a:xfrm>
          <a:prstGeom prst="roundRect">
            <a:avLst>
              <a:gd name="adj" fmla="val 6861"/>
            </a:avLst>
          </a:prstGeom>
          <a:solidFill>
            <a:srgbClr val="000034"/>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cap="all" spc="438" sz="7300">
                <a:solidFill>
                  <a:srgbClr val="FFFFFF"/>
                </a:solidFill>
                <a:latin typeface="Gill Sans"/>
                <a:ea typeface="Gill Sans"/>
                <a:cs typeface="Gill Sans"/>
                <a:sym typeface="Gill Sans"/>
              </a:defRPr>
            </a:lvl1pPr>
          </a:lstStyle>
          <a:p>
            <a:pPr/>
            <a:r>
              <a:t>The Bible doesn’t teach different ways for people to be saved!</a:t>
            </a:r>
          </a:p>
        </p:txBody>
      </p:sp>
      <p:sp>
        <p:nvSpPr>
          <p:cNvPr id="350" name="TRUTH MATTERS!"/>
          <p:cNvSpPr txBox="1"/>
          <p:nvPr/>
        </p:nvSpPr>
        <p:spPr>
          <a:xfrm>
            <a:off x="6315195" y="11799511"/>
            <a:ext cx="11753610" cy="1503768"/>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spcBef>
                <a:spcPts val="0"/>
              </a:spcBef>
              <a:defRPr sz="9400">
                <a:solidFill>
                  <a:srgbClr val="000000"/>
                </a:solidFill>
                <a:latin typeface="Times New Roman"/>
                <a:ea typeface="Times New Roman"/>
                <a:cs typeface="Times New Roman"/>
                <a:sym typeface="Times New Roman"/>
              </a:defRPr>
            </a:lvl1pPr>
          </a:lstStyle>
          <a:p>
            <a:pPr/>
            <a:r>
              <a:t>TRUTH MATTERS!</a:t>
            </a:r>
          </a:p>
        </p:txBody>
      </p:sp>
      <p:grpSp>
        <p:nvGrpSpPr>
          <p:cNvPr id="353" name="Group"/>
          <p:cNvGrpSpPr/>
          <p:nvPr/>
        </p:nvGrpSpPr>
        <p:grpSpPr>
          <a:xfrm>
            <a:off x="13505234" y="3520190"/>
            <a:ext cx="8229601" cy="5340352"/>
            <a:chOff x="0" y="0"/>
            <a:chExt cx="8229599" cy="5340350"/>
          </a:xfrm>
        </p:grpSpPr>
        <p:sp>
          <p:nvSpPr>
            <p:cNvPr id="351" name="Shape"/>
            <p:cNvSpPr/>
            <p:nvPr/>
          </p:nvSpPr>
          <p:spPr>
            <a:xfrm>
              <a:off x="0" y="298450"/>
              <a:ext cx="7903029" cy="5041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91439" tIns="91439" rIns="91439" bIns="91439" numCol="1" anchor="ctr">
              <a:noAutofit/>
            </a:bodyPr>
            <a:lstStyle/>
            <a:p>
              <a:pPr algn="ctr" defTabSz="1828800">
                <a:lnSpc>
                  <a:spcPct val="100000"/>
                </a:lnSpc>
                <a:spcBef>
                  <a:spcPts val="0"/>
                </a:spcBef>
                <a:defRPr sz="32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352" name="Shape"/>
            <p:cNvSpPr/>
            <p:nvPr/>
          </p:nvSpPr>
          <p:spPr>
            <a:xfrm>
              <a:off x="326571" y="0"/>
              <a:ext cx="7903029" cy="5041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91439" tIns="91439" rIns="91439" bIns="91439" numCol="1" anchor="ctr">
              <a:noAutofit/>
            </a:bodyPr>
            <a:lstStyle/>
            <a:p>
              <a:pPr algn="ctr" defTabSz="1828800">
                <a:lnSpc>
                  <a:spcPct val="100000"/>
                </a:lnSpc>
                <a:spcBef>
                  <a:spcPts val="0"/>
                </a:spcBef>
                <a:defRPr sz="32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sp>
        <p:nvSpPr>
          <p:cNvPr id="354" name="“for as many of you as have been baptized into Christ …”…"/>
          <p:cNvSpPr txBox="1"/>
          <p:nvPr/>
        </p:nvSpPr>
        <p:spPr>
          <a:xfrm>
            <a:off x="14149085" y="3664789"/>
            <a:ext cx="7349748" cy="3330906"/>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p>
            <a:pPr algn="ctr" defTabSz="1828800">
              <a:lnSpc>
                <a:spcPct val="100000"/>
              </a:lnSpc>
              <a:spcBef>
                <a:spcPts val="0"/>
              </a:spcBef>
              <a:defRPr b="1" sz="5600">
                <a:solidFill>
                  <a:srgbClr val="000000"/>
                </a:solidFill>
                <a:latin typeface="Times New Roman"/>
                <a:ea typeface="Times New Roman"/>
                <a:cs typeface="Times New Roman"/>
                <a:sym typeface="Times New Roman"/>
              </a:defRPr>
            </a:pPr>
            <a:r>
              <a:t>“for as many of you as have been baptized into Christ …”</a:t>
            </a:r>
          </a:p>
          <a:p>
            <a:pPr algn="ctr" defTabSz="1828800">
              <a:lnSpc>
                <a:spcPct val="100000"/>
              </a:lnSpc>
              <a:spcBef>
                <a:spcPts val="0"/>
              </a:spcBef>
              <a:defRPr b="1" sz="5000">
                <a:solidFill>
                  <a:srgbClr val="000000"/>
                </a:solidFill>
                <a:latin typeface="Times New Roman"/>
                <a:ea typeface="Times New Roman"/>
                <a:cs typeface="Times New Roman"/>
                <a:sym typeface="Times New Roman"/>
              </a:defRPr>
            </a:pPr>
            <a:r>
              <a:t>Rom. 6:3-6; Gal. 3:26,27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6" name="Image" descr="Image"/>
          <p:cNvPicPr>
            <a:picLocks noChangeAspect="1"/>
          </p:cNvPicPr>
          <p:nvPr/>
        </p:nvPicPr>
        <p:blipFill>
          <a:blip r:embed="rId2">
            <a:extLst/>
          </a:blip>
          <a:srcRect l="37178" t="0" r="38465" b="0"/>
          <a:stretch>
            <a:fillRect/>
          </a:stretch>
        </p:blipFill>
        <p:spPr>
          <a:xfrm>
            <a:off x="20783605" y="6767700"/>
            <a:ext cx="3321747" cy="6819233"/>
          </a:xfrm>
          <a:prstGeom prst="rect">
            <a:avLst/>
          </a:prstGeom>
          <a:ln w="12700">
            <a:miter lim="400000"/>
          </a:ln>
        </p:spPr>
      </p:pic>
      <p:sp>
        <p:nvSpPr>
          <p:cNvPr id="357" name="Rectangle"/>
          <p:cNvSpPr/>
          <p:nvPr/>
        </p:nvSpPr>
        <p:spPr>
          <a:xfrm>
            <a:off x="41001" y="2418122"/>
            <a:ext cx="24384001" cy="830697"/>
          </a:xfrm>
          <a:prstGeom prst="rect">
            <a:avLst/>
          </a:prstGeom>
          <a:gradFill>
            <a:gsLst>
              <a:gs pos="0">
                <a:srgbClr val="005493"/>
              </a:gs>
              <a:gs pos="100000">
                <a:srgbClr val="5E6A74"/>
              </a:gs>
            </a:gsLst>
            <a:lin ang="5400000"/>
          </a:gradFill>
          <a:ln w="12700">
            <a:miter lim="400000"/>
          </a:ln>
          <a:effectLst>
            <a:outerShdw sx="100000" sy="100000" kx="0" ky="0" algn="b" rotWithShape="0" blurRad="495300" dist="419100" dir="1200713">
              <a:srgbClr val="000000">
                <a:alpha val="70806"/>
              </a:srgbClr>
            </a:outerShdw>
          </a:effectLst>
        </p:spPr>
        <p:txBody>
          <a:bodyPr lIns="71437" tIns="71437" rIns="71437" bIns="71437" anchor="ctr"/>
          <a:lstStyle/>
          <a:p>
            <a:pPr algn="ctr" defTabSz="821531">
              <a:lnSpc>
                <a:spcPct val="100000"/>
              </a:lnSpc>
              <a:spcBef>
                <a:spcPts val="0"/>
              </a:spcBef>
              <a:defRPr b="1" cap="all" spc="180" sz="3000">
                <a:solidFill>
                  <a:srgbClr val="FFFFFF"/>
                </a:solidFill>
                <a:latin typeface="Founders Grotesk Condensed"/>
                <a:ea typeface="Founders Grotesk Condensed"/>
                <a:cs typeface="Founders Grotesk Condensed"/>
                <a:sym typeface="Founders Grotesk Condensed"/>
              </a:defRPr>
            </a:pPr>
          </a:p>
        </p:txBody>
      </p:sp>
      <p:sp>
        <p:nvSpPr>
          <p:cNvPr id="358" name="Lessons From The Conversion of The Ethiopian Eunuch"/>
          <p:cNvSpPr txBox="1"/>
          <p:nvPr/>
        </p:nvSpPr>
        <p:spPr>
          <a:xfrm>
            <a:off x="1312758" y="2282707"/>
            <a:ext cx="21758484" cy="112111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209" sz="70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359" name="Image" descr="Image"/>
          <p:cNvPicPr>
            <a:picLocks noChangeAspect="0"/>
          </p:cNvPicPr>
          <p:nvPr/>
        </p:nvPicPr>
        <p:blipFill>
          <a:blip r:embed="rId3">
            <a:extLst/>
          </a:blip>
          <a:stretch>
            <a:fillRect/>
          </a:stretch>
        </p:blipFill>
        <p:spPr>
          <a:xfrm>
            <a:off x="529070" y="343685"/>
            <a:ext cx="23407862" cy="1803066"/>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grpSp>
        <p:nvGrpSpPr>
          <p:cNvPr id="362" name="Group"/>
          <p:cNvGrpSpPr/>
          <p:nvPr/>
        </p:nvGrpSpPr>
        <p:grpSpPr>
          <a:xfrm>
            <a:off x="1642043" y="3539773"/>
            <a:ext cx="8229601" cy="5340352"/>
            <a:chOff x="0" y="0"/>
            <a:chExt cx="8229599" cy="5340350"/>
          </a:xfrm>
        </p:grpSpPr>
        <p:sp>
          <p:nvSpPr>
            <p:cNvPr id="360" name="Shape"/>
            <p:cNvSpPr/>
            <p:nvPr/>
          </p:nvSpPr>
          <p:spPr>
            <a:xfrm flipH="1">
              <a:off x="326571" y="298450"/>
              <a:ext cx="7903029" cy="5041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91439" tIns="91439" rIns="91439" bIns="91439" numCol="1" anchor="ctr">
              <a:noAutofit/>
            </a:bodyPr>
            <a:lstStyle/>
            <a:p>
              <a:pPr algn="ctr" defTabSz="1828800">
                <a:lnSpc>
                  <a:spcPct val="100000"/>
                </a:lnSpc>
                <a:spcBef>
                  <a:spcPts val="0"/>
                </a:spcBef>
                <a:defRPr sz="32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361" name="Shape"/>
            <p:cNvSpPr/>
            <p:nvPr/>
          </p:nvSpPr>
          <p:spPr>
            <a:xfrm flipH="1">
              <a:off x="-1" y="0"/>
              <a:ext cx="7903030" cy="5041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91439" tIns="91439" rIns="91439" bIns="91439" numCol="1" anchor="ctr">
              <a:noAutofit/>
            </a:bodyPr>
            <a:lstStyle/>
            <a:p>
              <a:pPr algn="ctr" defTabSz="1828800">
                <a:lnSpc>
                  <a:spcPct val="100000"/>
                </a:lnSpc>
                <a:spcBef>
                  <a:spcPts val="0"/>
                </a:spcBef>
                <a:defRPr sz="32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sp>
        <p:nvSpPr>
          <p:cNvPr id="363" name="“Baptism has nothing to do with salvation!”"/>
          <p:cNvSpPr txBox="1"/>
          <p:nvPr/>
        </p:nvSpPr>
        <p:spPr>
          <a:xfrm>
            <a:off x="1774459" y="4378417"/>
            <a:ext cx="7576675" cy="1903650"/>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spcBef>
                <a:spcPts val="0"/>
              </a:spcBef>
              <a:defRPr b="1" sz="5900">
                <a:solidFill>
                  <a:srgbClr val="000000"/>
                </a:solidFill>
                <a:latin typeface="Times New Roman"/>
                <a:ea typeface="Times New Roman"/>
                <a:cs typeface="Times New Roman"/>
                <a:sym typeface="Times New Roman"/>
              </a:defRPr>
            </a:lvl1pPr>
          </a:lstStyle>
          <a:p>
            <a:pPr/>
            <a:r>
              <a:t>“Baptism has nothing to do with salvation!”</a:t>
            </a:r>
          </a:p>
        </p:txBody>
      </p:sp>
      <p:pic>
        <p:nvPicPr>
          <p:cNvPr id="364" name="image.pdf" descr="image.pdf"/>
          <p:cNvPicPr>
            <a:picLocks noChangeAspect="1"/>
          </p:cNvPicPr>
          <p:nvPr/>
        </p:nvPicPr>
        <p:blipFill>
          <a:blip r:embed="rId4">
            <a:extLst/>
          </a:blip>
          <a:stretch>
            <a:fillRect/>
          </a:stretch>
        </p:blipFill>
        <p:spPr>
          <a:xfrm>
            <a:off x="228543" y="7977734"/>
            <a:ext cx="3371851" cy="5314951"/>
          </a:xfrm>
          <a:prstGeom prst="rect">
            <a:avLst/>
          </a:prstGeom>
          <a:ln w="12700">
            <a:miter lim="400000"/>
          </a:ln>
        </p:spPr>
      </p:pic>
      <p:sp>
        <p:nvSpPr>
          <p:cNvPr id="365" name="The Bible doesn’t teach different ways for people to be saved!"/>
          <p:cNvSpPr/>
          <p:nvPr/>
        </p:nvSpPr>
        <p:spPr>
          <a:xfrm>
            <a:off x="4322109" y="7997755"/>
            <a:ext cx="15739782" cy="3904433"/>
          </a:xfrm>
          <a:prstGeom prst="roundRect">
            <a:avLst>
              <a:gd name="adj" fmla="val 6861"/>
            </a:avLst>
          </a:prstGeom>
          <a:solidFill>
            <a:srgbClr val="000034"/>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cap="all" spc="438" sz="7300">
                <a:solidFill>
                  <a:srgbClr val="FFFFFF"/>
                </a:solidFill>
                <a:latin typeface="Gill Sans"/>
                <a:ea typeface="Gill Sans"/>
                <a:cs typeface="Gill Sans"/>
                <a:sym typeface="Gill Sans"/>
              </a:defRPr>
            </a:lvl1pPr>
          </a:lstStyle>
          <a:p>
            <a:pPr/>
            <a:r>
              <a:t>The Bible doesn’t teach different ways for people to be saved!</a:t>
            </a:r>
          </a:p>
        </p:txBody>
      </p:sp>
      <p:sp>
        <p:nvSpPr>
          <p:cNvPr id="366" name="TRUTH MATTERS!"/>
          <p:cNvSpPr txBox="1"/>
          <p:nvPr/>
        </p:nvSpPr>
        <p:spPr>
          <a:xfrm>
            <a:off x="6315195" y="11799511"/>
            <a:ext cx="11753610" cy="1503768"/>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spcBef>
                <a:spcPts val="0"/>
              </a:spcBef>
              <a:defRPr sz="9400">
                <a:solidFill>
                  <a:srgbClr val="000000"/>
                </a:solidFill>
                <a:latin typeface="Times New Roman"/>
                <a:ea typeface="Times New Roman"/>
                <a:cs typeface="Times New Roman"/>
                <a:sym typeface="Times New Roman"/>
              </a:defRPr>
            </a:lvl1pPr>
          </a:lstStyle>
          <a:p>
            <a:pPr/>
            <a:r>
              <a:t>TRUTH MATTERS!</a:t>
            </a:r>
          </a:p>
        </p:txBody>
      </p:sp>
      <p:grpSp>
        <p:nvGrpSpPr>
          <p:cNvPr id="369" name="Group"/>
          <p:cNvGrpSpPr/>
          <p:nvPr/>
        </p:nvGrpSpPr>
        <p:grpSpPr>
          <a:xfrm>
            <a:off x="13505234" y="3520190"/>
            <a:ext cx="8229601" cy="5340352"/>
            <a:chOff x="0" y="0"/>
            <a:chExt cx="8229599" cy="5340350"/>
          </a:xfrm>
        </p:grpSpPr>
        <p:sp>
          <p:nvSpPr>
            <p:cNvPr id="367" name="Shape"/>
            <p:cNvSpPr/>
            <p:nvPr/>
          </p:nvSpPr>
          <p:spPr>
            <a:xfrm>
              <a:off x="0" y="298450"/>
              <a:ext cx="7903029" cy="5041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17"/>
                  </a:moveTo>
                  <a:lnTo>
                    <a:pt x="21600" y="1129"/>
                  </a:lnTo>
                  <a:lnTo>
                    <a:pt x="21578" y="898"/>
                  </a:lnTo>
                  <a:lnTo>
                    <a:pt x="21555" y="694"/>
                  </a:lnTo>
                  <a:lnTo>
                    <a:pt x="21477" y="449"/>
                  </a:lnTo>
                  <a:lnTo>
                    <a:pt x="21355" y="272"/>
                  </a:lnTo>
                  <a:lnTo>
                    <a:pt x="21187" y="122"/>
                  </a:lnTo>
                  <a:lnTo>
                    <a:pt x="20964" y="14"/>
                  </a:lnTo>
                  <a:lnTo>
                    <a:pt x="20685" y="0"/>
                  </a:lnTo>
                  <a:lnTo>
                    <a:pt x="904" y="0"/>
                  </a:lnTo>
                  <a:lnTo>
                    <a:pt x="569" y="41"/>
                  </a:lnTo>
                  <a:lnTo>
                    <a:pt x="335" y="163"/>
                  </a:lnTo>
                  <a:lnTo>
                    <a:pt x="212" y="286"/>
                  </a:lnTo>
                  <a:lnTo>
                    <a:pt x="100" y="422"/>
                  </a:lnTo>
                  <a:lnTo>
                    <a:pt x="22" y="653"/>
                  </a:lnTo>
                  <a:lnTo>
                    <a:pt x="0" y="816"/>
                  </a:lnTo>
                  <a:lnTo>
                    <a:pt x="0" y="14717"/>
                  </a:lnTo>
                  <a:lnTo>
                    <a:pt x="11" y="14921"/>
                  </a:lnTo>
                  <a:lnTo>
                    <a:pt x="56" y="15193"/>
                  </a:lnTo>
                  <a:lnTo>
                    <a:pt x="212" y="15493"/>
                  </a:lnTo>
                  <a:lnTo>
                    <a:pt x="390" y="15697"/>
                  </a:lnTo>
                  <a:lnTo>
                    <a:pt x="569" y="15792"/>
                  </a:lnTo>
                  <a:lnTo>
                    <a:pt x="748" y="15819"/>
                  </a:lnTo>
                  <a:lnTo>
                    <a:pt x="904" y="15846"/>
                  </a:lnTo>
                  <a:lnTo>
                    <a:pt x="15720" y="15846"/>
                  </a:lnTo>
                  <a:lnTo>
                    <a:pt x="15943" y="16322"/>
                  </a:lnTo>
                  <a:lnTo>
                    <a:pt x="16479" y="17424"/>
                  </a:lnTo>
                  <a:lnTo>
                    <a:pt x="17003" y="18268"/>
                  </a:lnTo>
                  <a:lnTo>
                    <a:pt x="17795" y="19288"/>
                  </a:lnTo>
                  <a:lnTo>
                    <a:pt x="18666" y="20158"/>
                  </a:lnTo>
                  <a:lnTo>
                    <a:pt x="19491" y="20838"/>
                  </a:lnTo>
                  <a:lnTo>
                    <a:pt x="20473" y="21382"/>
                  </a:lnTo>
                  <a:lnTo>
                    <a:pt x="20964" y="21600"/>
                  </a:lnTo>
                  <a:lnTo>
                    <a:pt x="20562" y="21138"/>
                  </a:lnTo>
                  <a:lnTo>
                    <a:pt x="19915" y="20389"/>
                  </a:lnTo>
                  <a:lnTo>
                    <a:pt x="19268" y="19356"/>
                  </a:lnTo>
                  <a:lnTo>
                    <a:pt x="18699" y="18227"/>
                  </a:lnTo>
                  <a:lnTo>
                    <a:pt x="18331" y="17234"/>
                  </a:lnTo>
                  <a:lnTo>
                    <a:pt x="18108" y="16486"/>
                  </a:lnTo>
                  <a:lnTo>
                    <a:pt x="17963" y="15860"/>
                  </a:lnTo>
                  <a:lnTo>
                    <a:pt x="20741" y="15860"/>
                  </a:lnTo>
                  <a:lnTo>
                    <a:pt x="20886" y="15846"/>
                  </a:lnTo>
                  <a:lnTo>
                    <a:pt x="21120" y="15751"/>
                  </a:lnTo>
                  <a:lnTo>
                    <a:pt x="21288" y="15602"/>
                  </a:lnTo>
                  <a:lnTo>
                    <a:pt x="21399" y="15425"/>
                  </a:lnTo>
                  <a:lnTo>
                    <a:pt x="21500" y="15234"/>
                  </a:lnTo>
                  <a:lnTo>
                    <a:pt x="21567" y="14976"/>
                  </a:lnTo>
                  <a:lnTo>
                    <a:pt x="21578" y="14894"/>
                  </a:lnTo>
                  <a:lnTo>
                    <a:pt x="21600" y="14717"/>
                  </a:lnTo>
                </a:path>
              </a:pathLst>
            </a:custGeom>
            <a:solidFill>
              <a:srgbClr val="000000"/>
            </a:solidFill>
            <a:ln w="12700" cap="rnd">
              <a:solidFill>
                <a:srgbClr val="000000"/>
              </a:solidFill>
              <a:prstDash val="solid"/>
              <a:round/>
            </a:ln>
            <a:effectLst/>
          </p:spPr>
          <p:txBody>
            <a:bodyPr wrap="square" lIns="91439" tIns="91439" rIns="91439" bIns="91439" numCol="1" anchor="ctr">
              <a:noAutofit/>
            </a:bodyPr>
            <a:lstStyle/>
            <a:p>
              <a:pPr algn="ctr" defTabSz="1828800">
                <a:lnSpc>
                  <a:spcPct val="100000"/>
                </a:lnSpc>
                <a:spcBef>
                  <a:spcPts val="0"/>
                </a:spcBef>
                <a:defRPr sz="32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sp>
          <p:nvSpPr>
            <p:cNvPr id="368" name="Shape"/>
            <p:cNvSpPr/>
            <p:nvPr/>
          </p:nvSpPr>
          <p:spPr>
            <a:xfrm>
              <a:off x="326571" y="0"/>
              <a:ext cx="7903029" cy="5041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31"/>
                  </a:moveTo>
                  <a:lnTo>
                    <a:pt x="21600" y="1143"/>
                  </a:lnTo>
                  <a:lnTo>
                    <a:pt x="21578" y="911"/>
                  </a:lnTo>
                  <a:lnTo>
                    <a:pt x="21544" y="707"/>
                  </a:lnTo>
                  <a:lnTo>
                    <a:pt x="21466" y="449"/>
                  </a:lnTo>
                  <a:lnTo>
                    <a:pt x="21355" y="286"/>
                  </a:lnTo>
                  <a:lnTo>
                    <a:pt x="21176" y="136"/>
                  </a:lnTo>
                  <a:lnTo>
                    <a:pt x="20964" y="27"/>
                  </a:lnTo>
                  <a:lnTo>
                    <a:pt x="20685" y="0"/>
                  </a:lnTo>
                  <a:lnTo>
                    <a:pt x="904" y="0"/>
                  </a:lnTo>
                  <a:lnTo>
                    <a:pt x="569" y="54"/>
                  </a:lnTo>
                  <a:lnTo>
                    <a:pt x="346" y="163"/>
                  </a:lnTo>
                  <a:lnTo>
                    <a:pt x="223" y="299"/>
                  </a:lnTo>
                  <a:lnTo>
                    <a:pt x="89" y="435"/>
                  </a:lnTo>
                  <a:lnTo>
                    <a:pt x="22" y="666"/>
                  </a:lnTo>
                  <a:lnTo>
                    <a:pt x="0" y="830"/>
                  </a:lnTo>
                  <a:lnTo>
                    <a:pt x="0" y="14731"/>
                  </a:lnTo>
                  <a:lnTo>
                    <a:pt x="11" y="14935"/>
                  </a:lnTo>
                  <a:lnTo>
                    <a:pt x="56" y="15193"/>
                  </a:lnTo>
                  <a:lnTo>
                    <a:pt x="212" y="15506"/>
                  </a:lnTo>
                  <a:lnTo>
                    <a:pt x="390" y="15710"/>
                  </a:lnTo>
                  <a:lnTo>
                    <a:pt x="569" y="15792"/>
                  </a:lnTo>
                  <a:lnTo>
                    <a:pt x="748" y="15833"/>
                  </a:lnTo>
                  <a:lnTo>
                    <a:pt x="904" y="15860"/>
                  </a:lnTo>
                  <a:lnTo>
                    <a:pt x="15720" y="15860"/>
                  </a:lnTo>
                  <a:lnTo>
                    <a:pt x="15943" y="16336"/>
                  </a:lnTo>
                  <a:lnTo>
                    <a:pt x="16490" y="17438"/>
                  </a:lnTo>
                  <a:lnTo>
                    <a:pt x="16992" y="18281"/>
                  </a:lnTo>
                  <a:lnTo>
                    <a:pt x="17795" y="19301"/>
                  </a:lnTo>
                  <a:lnTo>
                    <a:pt x="18655" y="20172"/>
                  </a:lnTo>
                  <a:lnTo>
                    <a:pt x="19491" y="20852"/>
                  </a:lnTo>
                  <a:lnTo>
                    <a:pt x="20462" y="21396"/>
                  </a:lnTo>
                  <a:lnTo>
                    <a:pt x="20964" y="21600"/>
                  </a:lnTo>
                  <a:lnTo>
                    <a:pt x="20551" y="21151"/>
                  </a:lnTo>
                  <a:lnTo>
                    <a:pt x="19904" y="20403"/>
                  </a:lnTo>
                  <a:lnTo>
                    <a:pt x="19257" y="19369"/>
                  </a:lnTo>
                  <a:lnTo>
                    <a:pt x="18688" y="18240"/>
                  </a:lnTo>
                  <a:lnTo>
                    <a:pt x="18331" y="17247"/>
                  </a:lnTo>
                  <a:lnTo>
                    <a:pt x="18108" y="16499"/>
                  </a:lnTo>
                  <a:lnTo>
                    <a:pt x="17963" y="15874"/>
                  </a:lnTo>
                  <a:lnTo>
                    <a:pt x="20730" y="15874"/>
                  </a:lnTo>
                  <a:lnTo>
                    <a:pt x="20875" y="15860"/>
                  </a:lnTo>
                  <a:lnTo>
                    <a:pt x="21131" y="15751"/>
                  </a:lnTo>
                  <a:lnTo>
                    <a:pt x="21288" y="15615"/>
                  </a:lnTo>
                  <a:lnTo>
                    <a:pt x="21410" y="15438"/>
                  </a:lnTo>
                  <a:lnTo>
                    <a:pt x="21500" y="15234"/>
                  </a:lnTo>
                  <a:lnTo>
                    <a:pt x="21567" y="14989"/>
                  </a:lnTo>
                  <a:lnTo>
                    <a:pt x="21578" y="14908"/>
                  </a:lnTo>
                  <a:lnTo>
                    <a:pt x="21600" y="14731"/>
                  </a:lnTo>
                </a:path>
              </a:pathLst>
            </a:custGeom>
            <a:solidFill>
              <a:srgbClr val="FFFFFF"/>
            </a:solidFill>
            <a:ln w="12700" cap="rnd">
              <a:solidFill>
                <a:srgbClr val="000000"/>
              </a:solidFill>
              <a:prstDash val="solid"/>
              <a:round/>
            </a:ln>
            <a:effectLst/>
          </p:spPr>
          <p:txBody>
            <a:bodyPr wrap="square" lIns="91439" tIns="91439" rIns="91439" bIns="91439" numCol="1" anchor="ctr">
              <a:noAutofit/>
            </a:bodyPr>
            <a:lstStyle/>
            <a:p>
              <a:pPr algn="ctr" defTabSz="1828800">
                <a:lnSpc>
                  <a:spcPct val="100000"/>
                </a:lnSpc>
                <a:spcBef>
                  <a:spcPts val="0"/>
                </a:spcBef>
                <a:defRPr sz="3200">
                  <a:solidFill>
                    <a:srgbClr val="000000"/>
                  </a:solidFill>
                  <a:effectLst>
                    <a:outerShdw sx="100000" sy="100000" kx="0" ky="0" algn="b" rotWithShape="0" blurRad="63500" dist="25400" dir="2700000">
                      <a:srgbClr val="000000">
                        <a:alpha val="70000"/>
                      </a:srgbClr>
                    </a:outerShdw>
                  </a:effectLst>
                  <a:latin typeface="Arial"/>
                  <a:ea typeface="Arial"/>
                  <a:cs typeface="Arial"/>
                  <a:sym typeface="Arial"/>
                </a:defRPr>
              </a:pPr>
            </a:p>
          </p:txBody>
        </p:sp>
      </p:grpSp>
      <p:sp>
        <p:nvSpPr>
          <p:cNvPr id="370" name="“buried with Him in baptism, in which you also were raised with Him through faith in the working of God …” Col. 2:12,13"/>
          <p:cNvSpPr txBox="1"/>
          <p:nvPr/>
        </p:nvSpPr>
        <p:spPr>
          <a:xfrm>
            <a:off x="13861191" y="3544814"/>
            <a:ext cx="8009447" cy="3775946"/>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spcBef>
                <a:spcPts val="0"/>
              </a:spcBef>
              <a:defRPr b="1" sz="4900">
                <a:solidFill>
                  <a:srgbClr val="000000"/>
                </a:solidFill>
                <a:latin typeface="Times New Roman"/>
                <a:ea typeface="Times New Roman"/>
                <a:cs typeface="Times New Roman"/>
                <a:sym typeface="Times New Roman"/>
              </a:defRPr>
            </a:lvl1pPr>
          </a:lstStyle>
          <a:p>
            <a:pPr/>
            <a:r>
              <a:t>“buried with Him in baptism, in which you also were raised with Him through faith in the working of God …” Col. 2:12,13</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74" name="pasted-movie.png"/>
          <p:cNvGrpSpPr/>
          <p:nvPr/>
        </p:nvGrpSpPr>
        <p:grpSpPr>
          <a:xfrm>
            <a:off x="318024" y="4931429"/>
            <a:ext cx="8601983" cy="6302270"/>
            <a:chOff x="0" y="0"/>
            <a:chExt cx="8601981" cy="6302268"/>
          </a:xfrm>
        </p:grpSpPr>
        <p:pic>
          <p:nvPicPr>
            <p:cNvPr id="373" name="pasted-movie.png" descr="pasted-movie.png"/>
            <p:cNvPicPr>
              <a:picLocks noChangeAspect="1"/>
            </p:cNvPicPr>
            <p:nvPr/>
          </p:nvPicPr>
          <p:blipFill>
            <a:blip r:embed="rId2">
              <a:extLst/>
            </a:blip>
            <a:srcRect l="16030" t="0" r="8042" b="0"/>
            <a:stretch>
              <a:fillRect/>
            </a:stretch>
          </p:blipFill>
          <p:spPr>
            <a:xfrm>
              <a:off x="215900" y="139700"/>
              <a:ext cx="8170182" cy="5743469"/>
            </a:xfrm>
            <a:prstGeom prst="rect">
              <a:avLst/>
            </a:prstGeom>
            <a:ln>
              <a:noFill/>
            </a:ln>
            <a:effectLst/>
          </p:spPr>
        </p:pic>
        <p:pic>
          <p:nvPicPr>
            <p:cNvPr id="372" name="pasted-movie.png" descr="pasted-movie.png"/>
            <p:cNvPicPr>
              <a:picLocks noChangeAspect="0"/>
            </p:cNvPicPr>
            <p:nvPr/>
          </p:nvPicPr>
          <p:blipFill>
            <a:blip r:embed="rId3">
              <a:extLst/>
            </a:blip>
            <a:stretch>
              <a:fillRect/>
            </a:stretch>
          </p:blipFill>
          <p:spPr>
            <a:xfrm>
              <a:off x="-1" y="0"/>
              <a:ext cx="8601983" cy="6302269"/>
            </a:xfrm>
            <a:prstGeom prst="rect">
              <a:avLst/>
            </a:prstGeom>
            <a:effectLst/>
          </p:spPr>
        </p:pic>
      </p:grpSp>
      <p:sp>
        <p:nvSpPr>
          <p:cNvPr id="375" name="Rectangle"/>
          <p:cNvSpPr/>
          <p:nvPr/>
        </p:nvSpPr>
        <p:spPr>
          <a:xfrm>
            <a:off x="41001" y="2418122"/>
            <a:ext cx="24384001" cy="830697"/>
          </a:xfrm>
          <a:prstGeom prst="rect">
            <a:avLst/>
          </a:prstGeom>
          <a:gradFill>
            <a:gsLst>
              <a:gs pos="0">
                <a:srgbClr val="005493"/>
              </a:gs>
              <a:gs pos="100000">
                <a:srgbClr val="5E6A74"/>
              </a:gs>
            </a:gsLst>
            <a:lin ang="5400000"/>
          </a:gradFill>
          <a:ln w="12700">
            <a:miter lim="400000"/>
          </a:ln>
          <a:effectLst>
            <a:outerShdw sx="100000" sy="100000" kx="0" ky="0" algn="b" rotWithShape="0" blurRad="495300" dist="419100" dir="1200713">
              <a:srgbClr val="000000">
                <a:alpha val="70806"/>
              </a:srgbClr>
            </a:outerShdw>
          </a:effectLst>
        </p:spPr>
        <p:txBody>
          <a:bodyPr lIns="71437" tIns="71437" rIns="71437" bIns="71437" anchor="ctr"/>
          <a:lstStyle/>
          <a:p>
            <a:pPr algn="ctr" defTabSz="821531">
              <a:lnSpc>
                <a:spcPct val="100000"/>
              </a:lnSpc>
              <a:spcBef>
                <a:spcPts val="0"/>
              </a:spcBef>
              <a:defRPr b="1" cap="all" spc="180" sz="3000">
                <a:solidFill>
                  <a:srgbClr val="FFFFFF"/>
                </a:solidFill>
                <a:latin typeface="Founders Grotesk Condensed"/>
                <a:ea typeface="Founders Grotesk Condensed"/>
                <a:cs typeface="Founders Grotesk Condensed"/>
                <a:sym typeface="Founders Grotesk Condensed"/>
              </a:defRPr>
            </a:pPr>
          </a:p>
        </p:txBody>
      </p:sp>
      <p:sp>
        <p:nvSpPr>
          <p:cNvPr id="376" name="Lessons From The Conversion of The Ethiopian Eunuch"/>
          <p:cNvSpPr txBox="1"/>
          <p:nvPr/>
        </p:nvSpPr>
        <p:spPr>
          <a:xfrm>
            <a:off x="1312758" y="2282707"/>
            <a:ext cx="21758484" cy="112111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209" sz="70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377" name="Image" descr="Image"/>
          <p:cNvPicPr>
            <a:picLocks noChangeAspect="0"/>
          </p:cNvPicPr>
          <p:nvPr/>
        </p:nvPicPr>
        <p:blipFill>
          <a:blip r:embed="rId4">
            <a:extLst/>
          </a:blip>
          <a:stretch>
            <a:fillRect/>
          </a:stretch>
        </p:blipFill>
        <p:spPr>
          <a:xfrm>
            <a:off x="529070" y="343685"/>
            <a:ext cx="23407862" cy="1803066"/>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sp>
        <p:nvSpPr>
          <p:cNvPr id="378" name="He was saved (Acts 16:32; Mark 16:16; 1 Pet. 3:21)…"/>
          <p:cNvSpPr txBox="1"/>
          <p:nvPr/>
        </p:nvSpPr>
        <p:spPr>
          <a:xfrm>
            <a:off x="9129538" y="5616665"/>
            <a:ext cx="15077809" cy="802402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1257300" indent="-1257300" defTabSz="584200">
              <a:lnSpc>
                <a:spcPct val="100000"/>
              </a:lnSpc>
              <a:spcBef>
                <a:spcPts val="1800"/>
              </a:spcBef>
              <a:buSzPct val="80000"/>
              <a:buBlip>
                <a:blip r:embed="rId5"/>
              </a:buBlip>
              <a:tabLst>
                <a:tab pos="584200" algn="l"/>
              </a:tabLst>
              <a:defRPr spc="180" sz="6000">
                <a:solidFill>
                  <a:srgbClr val="000000"/>
                </a:solidFill>
                <a:latin typeface="Century Gothic"/>
                <a:ea typeface="Century Gothic"/>
                <a:cs typeface="Century Gothic"/>
                <a:sym typeface="Century Gothic"/>
              </a:defRPr>
            </a:pPr>
            <a:r>
              <a:t>He was saved (Acts 16:32; Mark 16:16; 1 Pet. 3:21) </a:t>
            </a:r>
          </a:p>
          <a:p>
            <a:pPr marL="1257300" indent="-1257300" defTabSz="584200">
              <a:lnSpc>
                <a:spcPct val="100000"/>
              </a:lnSpc>
              <a:spcBef>
                <a:spcPts val="1800"/>
              </a:spcBef>
              <a:buSzPct val="80000"/>
              <a:buBlip>
                <a:blip r:embed="rId5"/>
              </a:buBlip>
              <a:tabLst>
                <a:tab pos="584200" algn="l"/>
              </a:tabLst>
              <a:defRPr spc="180" sz="6000">
                <a:solidFill>
                  <a:srgbClr val="000000"/>
                </a:solidFill>
                <a:latin typeface="Century Gothic"/>
                <a:ea typeface="Century Gothic"/>
                <a:cs typeface="Century Gothic"/>
                <a:sym typeface="Century Gothic"/>
              </a:defRPr>
            </a:pPr>
            <a:r>
              <a:t>He had his sins forgiven (Acts 2:37,38; 9:6; 22:10,16; Col. 2:12,13) </a:t>
            </a:r>
          </a:p>
          <a:p>
            <a:pPr marL="1257300" indent="-1257300" defTabSz="584200">
              <a:lnSpc>
                <a:spcPct val="100000"/>
              </a:lnSpc>
              <a:spcBef>
                <a:spcPts val="1800"/>
              </a:spcBef>
              <a:buSzPct val="80000"/>
              <a:buBlip>
                <a:blip r:embed="rId5"/>
              </a:buBlip>
              <a:tabLst>
                <a:tab pos="584200" algn="l"/>
              </a:tabLst>
              <a:defRPr spc="180" sz="6000">
                <a:solidFill>
                  <a:srgbClr val="000000"/>
                </a:solidFill>
                <a:latin typeface="Century Gothic"/>
                <a:ea typeface="Century Gothic"/>
                <a:cs typeface="Century Gothic"/>
                <a:sym typeface="Century Gothic"/>
              </a:defRPr>
            </a:pPr>
            <a:r>
              <a:t>He entered into Christ, i.e., into His body which is His church (Rom. 6:3; Gal. 3:27; Acts 2:47; 1 Cor. 12:13; Eph. 1:3-13, 22,23; 5:26)</a:t>
            </a:r>
          </a:p>
        </p:txBody>
      </p:sp>
      <p:sp>
        <p:nvSpPr>
          <p:cNvPr id="379" name="WHEN THE EUNUCH WAS BAPTIZED"/>
          <p:cNvSpPr/>
          <p:nvPr/>
        </p:nvSpPr>
        <p:spPr>
          <a:xfrm>
            <a:off x="3510333" y="3539773"/>
            <a:ext cx="17363334" cy="1785938"/>
          </a:xfrm>
          <a:prstGeom prst="roundRect">
            <a:avLst>
              <a:gd name="adj" fmla="val 15000"/>
            </a:avLst>
          </a:prstGeom>
          <a:gradFill>
            <a:gsLst>
              <a:gs pos="0">
                <a:srgbClr val="FFD479"/>
              </a:gs>
              <a:gs pos="100000">
                <a:srgbClr val="945200"/>
              </a:gs>
            </a:gsLst>
            <a:lin ang="5400000"/>
          </a:gradFill>
          <a:ln w="12700">
            <a:miter lim="400000"/>
          </a:ln>
          <a:effectLst>
            <a:outerShdw sx="100000" sy="100000" kx="0" ky="0" algn="b" rotWithShape="0" blurRad="241300" dist="127000" dir="1848597">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cap="all" spc="480" sz="8000">
                <a:solidFill>
                  <a:srgbClr val="FFFFFF"/>
                </a:solidFill>
                <a:latin typeface="Founders Grotesk Condensed"/>
                <a:ea typeface="Founders Grotesk Condensed"/>
                <a:cs typeface="Founders Grotesk Condensed"/>
                <a:sym typeface="Founders Grotesk Condensed"/>
              </a:defRPr>
            </a:lvl1pPr>
          </a:lstStyle>
          <a:p>
            <a:pPr/>
            <a:r>
              <a:t>WHEN THE EUNUCH WAS BAPTIZED</a:t>
            </a:r>
          </a:p>
        </p:txBody>
      </p:sp>
      <p:grpSp>
        <p:nvGrpSpPr>
          <p:cNvPr id="382" name="38 … And both Philip and the eunuch went down into the water, and he baptized him."/>
          <p:cNvGrpSpPr/>
          <p:nvPr/>
        </p:nvGrpSpPr>
        <p:grpSpPr>
          <a:xfrm>
            <a:off x="318024" y="10725257"/>
            <a:ext cx="8601983" cy="3018868"/>
            <a:chOff x="0" y="0"/>
            <a:chExt cx="8601981" cy="3018866"/>
          </a:xfrm>
        </p:grpSpPr>
        <p:sp>
          <p:nvSpPr>
            <p:cNvPr id="381" name="38 … And both Philip and the eunuch went down into the water, and he baptized him."/>
            <p:cNvSpPr txBox="1"/>
            <p:nvPr/>
          </p:nvSpPr>
          <p:spPr>
            <a:xfrm>
              <a:off x="215900" y="139700"/>
              <a:ext cx="8170182" cy="2460067"/>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642937">
                <a:lnSpc>
                  <a:spcPct val="100000"/>
                </a:lnSpc>
                <a:spcBef>
                  <a:spcPts val="0"/>
                </a:spcBef>
                <a:defRPr sz="5400">
                  <a:solidFill>
                    <a:srgbClr val="000000"/>
                  </a:solidFill>
                  <a:latin typeface="Times New Roman"/>
                  <a:ea typeface="Times New Roman"/>
                  <a:cs typeface="Times New Roman"/>
                  <a:sym typeface="Times New Roman"/>
                </a:defRPr>
              </a:pPr>
              <a:r>
                <a:rPr baseline="31999"/>
                <a:t>38</a:t>
              </a:r>
              <a:r>
                <a:t> … And both Philip and the eunuch went down into the water, and he baptized him.</a:t>
              </a:r>
            </a:p>
          </p:txBody>
        </p:sp>
        <p:pic>
          <p:nvPicPr>
            <p:cNvPr id="380" name="38 … And both Philip and the eunuch went down into the water, and he baptized him. 38 … And both Philip and the eunuch went down into the water, and he baptized him." descr="38 … And both Philip and the eunuch went down into the water, and he baptized him. 38 … And both Philip and the eunuch went down into the water, and he baptized him."/>
            <p:cNvPicPr>
              <a:picLocks noChangeAspect="0"/>
            </p:cNvPicPr>
            <p:nvPr/>
          </p:nvPicPr>
          <p:blipFill>
            <a:blip r:embed="rId6">
              <a:extLst/>
            </a:blip>
            <a:stretch>
              <a:fillRect/>
            </a:stretch>
          </p:blipFill>
          <p:spPr>
            <a:xfrm>
              <a:off x="0" y="0"/>
              <a:ext cx="8601982" cy="3018867"/>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8">
                                            <p:txEl>
                                              <p:pRg st="1" end="1"/>
                                            </p:txEl>
                                          </p:spTgt>
                                        </p:tgtEl>
                                        <p:attrNameLst>
                                          <p:attrName>style.visibility</p:attrName>
                                        </p:attrNameLst>
                                      </p:cBhvr>
                                      <p:to>
                                        <p:strVal val="visible"/>
                                      </p:to>
                                    </p:set>
                                    <p:animEffect filter="wipe(left)" transition="in">
                                      <p:cBhvr>
                                        <p:cTn id="7" dur="1500"/>
                                        <p:tgtEl>
                                          <p:spTgt spid="37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78">
                                            <p:txEl>
                                              <p:pRg st="2" end="2"/>
                                            </p:txEl>
                                          </p:spTgt>
                                        </p:tgtEl>
                                        <p:attrNameLst>
                                          <p:attrName>style.visibility</p:attrName>
                                        </p:attrNameLst>
                                      </p:cBhvr>
                                      <p:to>
                                        <p:strVal val="visible"/>
                                      </p:to>
                                    </p:set>
                                    <p:animEffect filter="wipe(left)" transition="in">
                                      <p:cBhvr>
                                        <p:cTn id="12" dur="1500"/>
                                        <p:tgtEl>
                                          <p:spTgt spid="37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8"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86" name="pasted-movie.png"/>
          <p:cNvGrpSpPr/>
          <p:nvPr/>
        </p:nvGrpSpPr>
        <p:grpSpPr>
          <a:xfrm>
            <a:off x="318024" y="4931429"/>
            <a:ext cx="8601983" cy="6302270"/>
            <a:chOff x="0" y="0"/>
            <a:chExt cx="8601981" cy="6302268"/>
          </a:xfrm>
        </p:grpSpPr>
        <p:pic>
          <p:nvPicPr>
            <p:cNvPr id="385" name="pasted-movie.png" descr="pasted-movie.png"/>
            <p:cNvPicPr>
              <a:picLocks noChangeAspect="1"/>
            </p:cNvPicPr>
            <p:nvPr/>
          </p:nvPicPr>
          <p:blipFill>
            <a:blip r:embed="rId2">
              <a:extLst/>
            </a:blip>
            <a:srcRect l="16030" t="0" r="8042" b="0"/>
            <a:stretch>
              <a:fillRect/>
            </a:stretch>
          </p:blipFill>
          <p:spPr>
            <a:xfrm>
              <a:off x="215900" y="139700"/>
              <a:ext cx="8170182" cy="5743469"/>
            </a:xfrm>
            <a:prstGeom prst="rect">
              <a:avLst/>
            </a:prstGeom>
            <a:ln>
              <a:noFill/>
            </a:ln>
            <a:effectLst/>
          </p:spPr>
        </p:pic>
        <p:pic>
          <p:nvPicPr>
            <p:cNvPr id="384" name="pasted-movie.png" descr="pasted-movie.png"/>
            <p:cNvPicPr>
              <a:picLocks noChangeAspect="0"/>
            </p:cNvPicPr>
            <p:nvPr/>
          </p:nvPicPr>
          <p:blipFill>
            <a:blip r:embed="rId3">
              <a:extLst/>
            </a:blip>
            <a:stretch>
              <a:fillRect/>
            </a:stretch>
          </p:blipFill>
          <p:spPr>
            <a:xfrm>
              <a:off x="-1" y="0"/>
              <a:ext cx="8601983" cy="6302269"/>
            </a:xfrm>
            <a:prstGeom prst="rect">
              <a:avLst/>
            </a:prstGeom>
            <a:effectLst/>
          </p:spPr>
        </p:pic>
      </p:grpSp>
      <p:sp>
        <p:nvSpPr>
          <p:cNvPr id="387" name="Rectangle"/>
          <p:cNvSpPr/>
          <p:nvPr/>
        </p:nvSpPr>
        <p:spPr>
          <a:xfrm>
            <a:off x="41001" y="2418122"/>
            <a:ext cx="24384001" cy="830697"/>
          </a:xfrm>
          <a:prstGeom prst="rect">
            <a:avLst/>
          </a:prstGeom>
          <a:gradFill>
            <a:gsLst>
              <a:gs pos="0">
                <a:srgbClr val="005493"/>
              </a:gs>
              <a:gs pos="100000">
                <a:srgbClr val="5E6A74"/>
              </a:gs>
            </a:gsLst>
            <a:lin ang="5400000"/>
          </a:gradFill>
          <a:ln w="12700">
            <a:miter lim="400000"/>
          </a:ln>
          <a:effectLst>
            <a:outerShdw sx="100000" sy="100000" kx="0" ky="0" algn="b" rotWithShape="0" blurRad="495300" dist="419100" dir="1200713">
              <a:srgbClr val="000000">
                <a:alpha val="70806"/>
              </a:srgbClr>
            </a:outerShdw>
          </a:effectLst>
        </p:spPr>
        <p:txBody>
          <a:bodyPr lIns="71437" tIns="71437" rIns="71437" bIns="71437" anchor="ctr"/>
          <a:lstStyle/>
          <a:p>
            <a:pPr algn="ctr" defTabSz="821531">
              <a:lnSpc>
                <a:spcPct val="100000"/>
              </a:lnSpc>
              <a:spcBef>
                <a:spcPts val="0"/>
              </a:spcBef>
              <a:defRPr b="1" cap="all" spc="180" sz="3000">
                <a:solidFill>
                  <a:srgbClr val="FFFFFF"/>
                </a:solidFill>
                <a:latin typeface="Founders Grotesk Condensed"/>
                <a:ea typeface="Founders Grotesk Condensed"/>
                <a:cs typeface="Founders Grotesk Condensed"/>
                <a:sym typeface="Founders Grotesk Condensed"/>
              </a:defRPr>
            </a:pPr>
          </a:p>
        </p:txBody>
      </p:sp>
      <p:sp>
        <p:nvSpPr>
          <p:cNvPr id="388" name="Lessons From The Conversion of The Ethiopian Eunuch"/>
          <p:cNvSpPr txBox="1"/>
          <p:nvPr/>
        </p:nvSpPr>
        <p:spPr>
          <a:xfrm>
            <a:off x="1312758" y="2282707"/>
            <a:ext cx="21758484" cy="112111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209" sz="70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389" name="Image" descr="Image"/>
          <p:cNvPicPr>
            <a:picLocks noChangeAspect="0"/>
          </p:cNvPicPr>
          <p:nvPr/>
        </p:nvPicPr>
        <p:blipFill>
          <a:blip r:embed="rId4">
            <a:extLst/>
          </a:blip>
          <a:stretch>
            <a:fillRect/>
          </a:stretch>
        </p:blipFill>
        <p:spPr>
          <a:xfrm>
            <a:off x="529070" y="343685"/>
            <a:ext cx="23407862" cy="1803066"/>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sp>
        <p:nvSpPr>
          <p:cNvPr id="390" name="He received the benefits of Christ’s death (Rom. 6:3; Col. 2:12,13)…"/>
          <p:cNvSpPr txBox="1"/>
          <p:nvPr/>
        </p:nvSpPr>
        <p:spPr>
          <a:xfrm>
            <a:off x="9129538" y="5616665"/>
            <a:ext cx="15077809" cy="73183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1257300" indent="-1257300" defTabSz="584200">
              <a:lnSpc>
                <a:spcPct val="100000"/>
              </a:lnSpc>
              <a:spcBef>
                <a:spcPts val="600"/>
              </a:spcBef>
              <a:buSzPct val="80000"/>
              <a:buBlip>
                <a:blip r:embed="rId5"/>
              </a:buBlip>
              <a:tabLst>
                <a:tab pos="584200" algn="l"/>
              </a:tabLst>
              <a:defRPr spc="195" sz="6500">
                <a:solidFill>
                  <a:srgbClr val="000000"/>
                </a:solidFill>
                <a:latin typeface="Century Gothic"/>
                <a:ea typeface="Century Gothic"/>
                <a:cs typeface="Century Gothic"/>
                <a:sym typeface="Century Gothic"/>
              </a:defRPr>
            </a:pPr>
            <a:r>
              <a:t>He received the benefits of Christ’s death (Rom. 6:3; Col. 2:12,13) </a:t>
            </a:r>
          </a:p>
          <a:p>
            <a:pPr marL="1257300" indent="-1257300" defTabSz="584200">
              <a:lnSpc>
                <a:spcPct val="100000"/>
              </a:lnSpc>
              <a:spcBef>
                <a:spcPts val="600"/>
              </a:spcBef>
              <a:buSzPct val="80000"/>
              <a:buBlip>
                <a:blip r:embed="rId5"/>
              </a:buBlip>
              <a:tabLst>
                <a:tab pos="584200" algn="l"/>
              </a:tabLst>
              <a:defRPr spc="195" sz="6500">
                <a:solidFill>
                  <a:srgbClr val="000000"/>
                </a:solidFill>
                <a:latin typeface="Century Gothic"/>
                <a:ea typeface="Century Gothic"/>
                <a:cs typeface="Century Gothic"/>
                <a:sym typeface="Century Gothic"/>
              </a:defRPr>
            </a:pPr>
            <a:r>
              <a:t>He put on Jesus Christ (Rom 6:3,4; Gal 3:26,27)</a:t>
            </a:r>
          </a:p>
          <a:p>
            <a:pPr marL="1266092" indent="-1266092" defTabSz="584200">
              <a:lnSpc>
                <a:spcPct val="100000"/>
              </a:lnSpc>
              <a:spcBef>
                <a:spcPts val="1800"/>
              </a:spcBef>
              <a:buSzPct val="80000"/>
              <a:buBlip>
                <a:blip r:embed="rId5"/>
              </a:buBlip>
              <a:tabLst>
                <a:tab pos="584200" algn="l"/>
              </a:tabLst>
              <a:defRPr spc="195" sz="6500">
                <a:solidFill>
                  <a:srgbClr val="000000"/>
                </a:solidFill>
                <a:latin typeface="Century Gothic"/>
                <a:ea typeface="Century Gothic"/>
                <a:cs typeface="Century Gothic"/>
                <a:sym typeface="Century Gothic"/>
              </a:defRPr>
            </a:pPr>
            <a:r>
              <a:t>He became a child of God by faith (John 3:3-5; Gal 3:26,27) </a:t>
            </a:r>
          </a:p>
        </p:txBody>
      </p:sp>
      <p:sp>
        <p:nvSpPr>
          <p:cNvPr id="391" name="WHEN THE EUNUCH WAS BAPTIZED"/>
          <p:cNvSpPr/>
          <p:nvPr/>
        </p:nvSpPr>
        <p:spPr>
          <a:xfrm>
            <a:off x="3510333" y="3539773"/>
            <a:ext cx="17363334" cy="1785938"/>
          </a:xfrm>
          <a:prstGeom prst="roundRect">
            <a:avLst>
              <a:gd name="adj" fmla="val 15000"/>
            </a:avLst>
          </a:prstGeom>
          <a:gradFill>
            <a:gsLst>
              <a:gs pos="0">
                <a:srgbClr val="FFD479"/>
              </a:gs>
              <a:gs pos="100000">
                <a:srgbClr val="945200"/>
              </a:gs>
            </a:gsLst>
            <a:lin ang="5400000"/>
          </a:gradFill>
          <a:ln w="12700">
            <a:miter lim="400000"/>
          </a:ln>
          <a:effectLst>
            <a:outerShdw sx="100000" sy="100000" kx="0" ky="0" algn="b" rotWithShape="0" blurRad="241300" dist="127000" dir="1848597">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cap="all" spc="480" sz="8000">
                <a:solidFill>
                  <a:srgbClr val="FFFFFF"/>
                </a:solidFill>
                <a:latin typeface="Founders Grotesk Condensed"/>
                <a:ea typeface="Founders Grotesk Condensed"/>
                <a:cs typeface="Founders Grotesk Condensed"/>
                <a:sym typeface="Founders Grotesk Condensed"/>
              </a:defRPr>
            </a:lvl1pPr>
          </a:lstStyle>
          <a:p>
            <a:pPr/>
            <a:r>
              <a:t>WHEN THE EUNUCH WAS BAPTIZED</a:t>
            </a:r>
          </a:p>
        </p:txBody>
      </p:sp>
      <p:grpSp>
        <p:nvGrpSpPr>
          <p:cNvPr id="394" name="38 … And both Philip and the eunuch went down into the water, and he baptized him."/>
          <p:cNvGrpSpPr/>
          <p:nvPr/>
        </p:nvGrpSpPr>
        <p:grpSpPr>
          <a:xfrm>
            <a:off x="318024" y="10725257"/>
            <a:ext cx="8601983" cy="3018868"/>
            <a:chOff x="0" y="0"/>
            <a:chExt cx="8601981" cy="3018866"/>
          </a:xfrm>
        </p:grpSpPr>
        <p:sp>
          <p:nvSpPr>
            <p:cNvPr id="393" name="38 … And both Philip and the eunuch went down into the water, and he baptized him."/>
            <p:cNvSpPr txBox="1"/>
            <p:nvPr/>
          </p:nvSpPr>
          <p:spPr>
            <a:xfrm>
              <a:off x="215900" y="139700"/>
              <a:ext cx="8170182" cy="2460067"/>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642937">
                <a:lnSpc>
                  <a:spcPct val="100000"/>
                </a:lnSpc>
                <a:spcBef>
                  <a:spcPts val="0"/>
                </a:spcBef>
                <a:defRPr sz="5400">
                  <a:solidFill>
                    <a:srgbClr val="000000"/>
                  </a:solidFill>
                  <a:latin typeface="Times New Roman"/>
                  <a:ea typeface="Times New Roman"/>
                  <a:cs typeface="Times New Roman"/>
                  <a:sym typeface="Times New Roman"/>
                </a:defRPr>
              </a:pPr>
              <a:r>
                <a:rPr baseline="31999"/>
                <a:t>38</a:t>
              </a:r>
              <a:r>
                <a:t> … And both Philip and the eunuch went down into the water, and he baptized him.</a:t>
              </a:r>
            </a:p>
          </p:txBody>
        </p:sp>
        <p:pic>
          <p:nvPicPr>
            <p:cNvPr id="392" name="38 … And both Philip and the eunuch went down into the water, and he baptized him. 38 … And both Philip and the eunuch went down into the water, and he baptized him." descr="38 … And both Philip and the eunuch went down into the water, and he baptized him. 38 … And both Philip and the eunuch went down into the water, and he baptized him."/>
            <p:cNvPicPr>
              <a:picLocks noChangeAspect="0"/>
            </p:cNvPicPr>
            <p:nvPr/>
          </p:nvPicPr>
          <p:blipFill>
            <a:blip r:embed="rId6">
              <a:extLst/>
            </a:blip>
            <a:stretch>
              <a:fillRect/>
            </a:stretch>
          </p:blipFill>
          <p:spPr>
            <a:xfrm>
              <a:off x="0" y="0"/>
              <a:ext cx="8601982" cy="3018867"/>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0">
                                            <p:txEl>
                                              <p:pRg st="1" end="1"/>
                                            </p:txEl>
                                          </p:spTgt>
                                        </p:tgtEl>
                                        <p:attrNameLst>
                                          <p:attrName>style.visibility</p:attrName>
                                        </p:attrNameLst>
                                      </p:cBhvr>
                                      <p:to>
                                        <p:strVal val="visible"/>
                                      </p:to>
                                    </p:set>
                                    <p:animEffect filter="wipe(left)" transition="in">
                                      <p:cBhvr>
                                        <p:cTn id="7" dur="1500"/>
                                        <p:tgtEl>
                                          <p:spTgt spid="39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90">
                                            <p:txEl>
                                              <p:pRg st="2" end="2"/>
                                            </p:txEl>
                                          </p:spTgt>
                                        </p:tgtEl>
                                        <p:attrNameLst>
                                          <p:attrName>style.visibility</p:attrName>
                                        </p:attrNameLst>
                                      </p:cBhvr>
                                      <p:to>
                                        <p:strVal val="visible"/>
                                      </p:to>
                                    </p:set>
                                    <p:animEffect filter="wipe(left)" transition="in">
                                      <p:cBhvr>
                                        <p:cTn id="12" dur="1500"/>
                                        <p:tgtEl>
                                          <p:spTgt spid="39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0"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98" name="pasted-movie.png"/>
          <p:cNvGrpSpPr/>
          <p:nvPr/>
        </p:nvGrpSpPr>
        <p:grpSpPr>
          <a:xfrm>
            <a:off x="318024" y="4931429"/>
            <a:ext cx="8601983" cy="6302270"/>
            <a:chOff x="0" y="0"/>
            <a:chExt cx="8601981" cy="6302268"/>
          </a:xfrm>
        </p:grpSpPr>
        <p:pic>
          <p:nvPicPr>
            <p:cNvPr id="397" name="pasted-movie.png" descr="pasted-movie.png"/>
            <p:cNvPicPr>
              <a:picLocks noChangeAspect="1"/>
            </p:cNvPicPr>
            <p:nvPr/>
          </p:nvPicPr>
          <p:blipFill>
            <a:blip r:embed="rId2">
              <a:extLst/>
            </a:blip>
            <a:srcRect l="16030" t="0" r="8042" b="0"/>
            <a:stretch>
              <a:fillRect/>
            </a:stretch>
          </p:blipFill>
          <p:spPr>
            <a:xfrm>
              <a:off x="215900" y="139700"/>
              <a:ext cx="8170182" cy="5743469"/>
            </a:xfrm>
            <a:prstGeom prst="rect">
              <a:avLst/>
            </a:prstGeom>
            <a:ln>
              <a:noFill/>
            </a:ln>
            <a:effectLst/>
          </p:spPr>
        </p:pic>
        <p:pic>
          <p:nvPicPr>
            <p:cNvPr id="396" name="pasted-movie.png" descr="pasted-movie.png"/>
            <p:cNvPicPr>
              <a:picLocks noChangeAspect="0"/>
            </p:cNvPicPr>
            <p:nvPr/>
          </p:nvPicPr>
          <p:blipFill>
            <a:blip r:embed="rId3">
              <a:extLst/>
            </a:blip>
            <a:stretch>
              <a:fillRect/>
            </a:stretch>
          </p:blipFill>
          <p:spPr>
            <a:xfrm>
              <a:off x="-1" y="0"/>
              <a:ext cx="8601983" cy="6302269"/>
            </a:xfrm>
            <a:prstGeom prst="rect">
              <a:avLst/>
            </a:prstGeom>
            <a:effectLst/>
          </p:spPr>
        </p:pic>
      </p:grpSp>
      <p:sp>
        <p:nvSpPr>
          <p:cNvPr id="399" name="Rectangle"/>
          <p:cNvSpPr/>
          <p:nvPr/>
        </p:nvSpPr>
        <p:spPr>
          <a:xfrm>
            <a:off x="41001" y="2418122"/>
            <a:ext cx="24384001" cy="830697"/>
          </a:xfrm>
          <a:prstGeom prst="rect">
            <a:avLst/>
          </a:prstGeom>
          <a:gradFill>
            <a:gsLst>
              <a:gs pos="0">
                <a:srgbClr val="005493"/>
              </a:gs>
              <a:gs pos="100000">
                <a:srgbClr val="5E6A74"/>
              </a:gs>
            </a:gsLst>
            <a:lin ang="5400000"/>
          </a:gradFill>
          <a:ln w="12700">
            <a:miter lim="400000"/>
          </a:ln>
          <a:effectLst>
            <a:outerShdw sx="100000" sy="100000" kx="0" ky="0" algn="b" rotWithShape="0" blurRad="495300" dist="419100" dir="1200713">
              <a:srgbClr val="000000">
                <a:alpha val="70806"/>
              </a:srgbClr>
            </a:outerShdw>
          </a:effectLst>
        </p:spPr>
        <p:txBody>
          <a:bodyPr lIns="71437" tIns="71437" rIns="71437" bIns="71437" anchor="ctr"/>
          <a:lstStyle/>
          <a:p>
            <a:pPr algn="ctr" defTabSz="821531">
              <a:lnSpc>
                <a:spcPct val="100000"/>
              </a:lnSpc>
              <a:spcBef>
                <a:spcPts val="0"/>
              </a:spcBef>
              <a:defRPr b="1" cap="all" spc="180" sz="3000">
                <a:solidFill>
                  <a:srgbClr val="FFFFFF"/>
                </a:solidFill>
                <a:latin typeface="Founders Grotesk Condensed"/>
                <a:ea typeface="Founders Grotesk Condensed"/>
                <a:cs typeface="Founders Grotesk Condensed"/>
                <a:sym typeface="Founders Grotesk Condensed"/>
              </a:defRPr>
            </a:pPr>
          </a:p>
        </p:txBody>
      </p:sp>
      <p:sp>
        <p:nvSpPr>
          <p:cNvPr id="400" name="Lessons From The Conversion of The Ethiopian Eunuch"/>
          <p:cNvSpPr txBox="1"/>
          <p:nvPr/>
        </p:nvSpPr>
        <p:spPr>
          <a:xfrm>
            <a:off x="1312758" y="2282707"/>
            <a:ext cx="21758484" cy="112111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209" sz="70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401" name="Image" descr="Image"/>
          <p:cNvPicPr>
            <a:picLocks noChangeAspect="0"/>
          </p:cNvPicPr>
          <p:nvPr/>
        </p:nvPicPr>
        <p:blipFill>
          <a:blip r:embed="rId4">
            <a:extLst/>
          </a:blip>
          <a:stretch>
            <a:fillRect/>
          </a:stretch>
        </p:blipFill>
        <p:spPr>
          <a:xfrm>
            <a:off x="529070" y="343685"/>
            <a:ext cx="23407862" cy="1803066"/>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sp>
        <p:nvSpPr>
          <p:cNvPr id="402" name="He became a citizen of Jesus’s kingdom (John 3:5; Col. 1:13)…"/>
          <p:cNvSpPr txBox="1"/>
          <p:nvPr/>
        </p:nvSpPr>
        <p:spPr>
          <a:xfrm>
            <a:off x="9129538" y="5616665"/>
            <a:ext cx="15077809" cy="7407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1266092" indent="-1266092" defTabSz="584200">
              <a:lnSpc>
                <a:spcPct val="100000"/>
              </a:lnSpc>
              <a:spcBef>
                <a:spcPts val="3700"/>
              </a:spcBef>
              <a:buSzPct val="80000"/>
              <a:buBlip>
                <a:blip r:embed="rId5"/>
              </a:buBlip>
              <a:tabLst>
                <a:tab pos="584200" algn="l"/>
              </a:tabLst>
              <a:defRPr spc="204" sz="6800">
                <a:solidFill>
                  <a:srgbClr val="000000"/>
                </a:solidFill>
                <a:latin typeface="Century Gothic"/>
                <a:ea typeface="Century Gothic"/>
                <a:cs typeface="Century Gothic"/>
                <a:sym typeface="Century Gothic"/>
              </a:defRPr>
            </a:pPr>
            <a:r>
              <a:t>He became a citizen of Jesus’s kingdom (John 3:5; Col. 1:13)</a:t>
            </a:r>
          </a:p>
          <a:p>
            <a:pPr marL="1257300" indent="-1257300" defTabSz="584200">
              <a:lnSpc>
                <a:spcPct val="100000"/>
              </a:lnSpc>
              <a:spcBef>
                <a:spcPts val="3700"/>
              </a:spcBef>
              <a:buSzPct val="80000"/>
              <a:buBlip>
                <a:blip r:embed="rId5"/>
              </a:buBlip>
              <a:tabLst>
                <a:tab pos="584200" algn="l"/>
              </a:tabLst>
              <a:defRPr spc="204" sz="6800">
                <a:solidFill>
                  <a:srgbClr val="000000"/>
                </a:solidFill>
                <a:latin typeface="Century Gothic"/>
                <a:ea typeface="Century Gothic"/>
                <a:cs typeface="Century Gothic"/>
                <a:sym typeface="Century Gothic"/>
              </a:defRPr>
            </a:pPr>
            <a:r>
              <a:t>He became a disciple of Jesus (Mat 28:18-20; Acts 2:41,42) </a:t>
            </a:r>
          </a:p>
          <a:p>
            <a:pPr marL="1257300" indent="-1257300" defTabSz="584200">
              <a:lnSpc>
                <a:spcPct val="100000"/>
              </a:lnSpc>
              <a:spcBef>
                <a:spcPts val="3700"/>
              </a:spcBef>
              <a:buSzPct val="80000"/>
              <a:buBlip>
                <a:blip r:embed="rId5"/>
              </a:buBlip>
              <a:tabLst>
                <a:tab pos="584200" algn="l"/>
              </a:tabLst>
              <a:defRPr spc="204" sz="6800">
                <a:solidFill>
                  <a:srgbClr val="000000"/>
                </a:solidFill>
                <a:latin typeface="Century Gothic"/>
                <a:ea typeface="Century Gothic"/>
                <a:cs typeface="Century Gothic"/>
                <a:sym typeface="Century Gothic"/>
              </a:defRPr>
            </a:pPr>
            <a:r>
              <a:t>He became a Christian! (Acts 11:26; Rom 6:3-6) </a:t>
            </a:r>
          </a:p>
        </p:txBody>
      </p:sp>
      <p:sp>
        <p:nvSpPr>
          <p:cNvPr id="403" name="WHEN THE EUNUCH WAS BAPTIZED"/>
          <p:cNvSpPr/>
          <p:nvPr/>
        </p:nvSpPr>
        <p:spPr>
          <a:xfrm>
            <a:off x="3510333" y="3539773"/>
            <a:ext cx="17363334" cy="1785938"/>
          </a:xfrm>
          <a:prstGeom prst="roundRect">
            <a:avLst>
              <a:gd name="adj" fmla="val 15000"/>
            </a:avLst>
          </a:prstGeom>
          <a:gradFill>
            <a:gsLst>
              <a:gs pos="0">
                <a:srgbClr val="FFD479"/>
              </a:gs>
              <a:gs pos="100000">
                <a:srgbClr val="945200"/>
              </a:gs>
            </a:gsLst>
            <a:lin ang="5400000"/>
          </a:gradFill>
          <a:ln w="12700">
            <a:miter lim="400000"/>
          </a:ln>
          <a:effectLst>
            <a:outerShdw sx="100000" sy="100000" kx="0" ky="0" algn="b" rotWithShape="0" blurRad="241300" dist="127000" dir="1848597">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cap="all" spc="480" sz="8000">
                <a:solidFill>
                  <a:srgbClr val="FFFFFF"/>
                </a:solidFill>
                <a:latin typeface="Founders Grotesk Condensed"/>
                <a:ea typeface="Founders Grotesk Condensed"/>
                <a:cs typeface="Founders Grotesk Condensed"/>
                <a:sym typeface="Founders Grotesk Condensed"/>
              </a:defRPr>
            </a:lvl1pPr>
          </a:lstStyle>
          <a:p>
            <a:pPr/>
            <a:r>
              <a:t>WHEN THE EUNUCH WAS BAPTIZED</a:t>
            </a:r>
          </a:p>
        </p:txBody>
      </p:sp>
      <p:grpSp>
        <p:nvGrpSpPr>
          <p:cNvPr id="406" name="38 … And both Philip and the eunuch went down into the water, and he baptized him."/>
          <p:cNvGrpSpPr/>
          <p:nvPr/>
        </p:nvGrpSpPr>
        <p:grpSpPr>
          <a:xfrm>
            <a:off x="318024" y="10725257"/>
            <a:ext cx="8601983" cy="3018868"/>
            <a:chOff x="0" y="0"/>
            <a:chExt cx="8601981" cy="3018866"/>
          </a:xfrm>
        </p:grpSpPr>
        <p:sp>
          <p:nvSpPr>
            <p:cNvPr id="405" name="38 … And both Philip and the eunuch went down into the water, and he baptized him."/>
            <p:cNvSpPr txBox="1"/>
            <p:nvPr/>
          </p:nvSpPr>
          <p:spPr>
            <a:xfrm>
              <a:off x="215900" y="139700"/>
              <a:ext cx="8170182" cy="2460067"/>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642937">
                <a:lnSpc>
                  <a:spcPct val="100000"/>
                </a:lnSpc>
                <a:spcBef>
                  <a:spcPts val="0"/>
                </a:spcBef>
                <a:defRPr sz="5400">
                  <a:solidFill>
                    <a:srgbClr val="000000"/>
                  </a:solidFill>
                  <a:latin typeface="Times New Roman"/>
                  <a:ea typeface="Times New Roman"/>
                  <a:cs typeface="Times New Roman"/>
                  <a:sym typeface="Times New Roman"/>
                </a:defRPr>
              </a:pPr>
              <a:r>
                <a:rPr baseline="31999"/>
                <a:t>38</a:t>
              </a:r>
              <a:r>
                <a:t> … And both Philip and the eunuch went down into the water, and he baptized him.</a:t>
              </a:r>
            </a:p>
          </p:txBody>
        </p:sp>
        <p:pic>
          <p:nvPicPr>
            <p:cNvPr id="404" name="38 … And both Philip and the eunuch went down into the water, and he baptized him. 38 … And both Philip and the eunuch went down into the water, and he baptized him." descr="38 … And both Philip and the eunuch went down into the water, and he baptized him. 38 … And both Philip and the eunuch went down into the water, and he baptized him."/>
            <p:cNvPicPr>
              <a:picLocks noChangeAspect="0"/>
            </p:cNvPicPr>
            <p:nvPr/>
          </p:nvPicPr>
          <p:blipFill>
            <a:blip r:embed="rId6">
              <a:extLst/>
            </a:blip>
            <a:stretch>
              <a:fillRect/>
            </a:stretch>
          </p:blipFill>
          <p:spPr>
            <a:xfrm>
              <a:off x="0" y="0"/>
              <a:ext cx="8601982" cy="3018867"/>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2">
                                            <p:txEl>
                                              <p:pRg st="1" end="1"/>
                                            </p:txEl>
                                          </p:spTgt>
                                        </p:tgtEl>
                                        <p:attrNameLst>
                                          <p:attrName>style.visibility</p:attrName>
                                        </p:attrNameLst>
                                      </p:cBhvr>
                                      <p:to>
                                        <p:strVal val="visible"/>
                                      </p:to>
                                    </p:set>
                                    <p:animEffect filter="wipe(left)" transition="in">
                                      <p:cBhvr>
                                        <p:cTn id="7" dur="1500"/>
                                        <p:tgtEl>
                                          <p:spTgt spid="4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02">
                                            <p:txEl>
                                              <p:pRg st="2" end="2"/>
                                            </p:txEl>
                                          </p:spTgt>
                                        </p:tgtEl>
                                        <p:attrNameLst>
                                          <p:attrName>style.visibility</p:attrName>
                                        </p:attrNameLst>
                                      </p:cBhvr>
                                      <p:to>
                                        <p:strVal val="visible"/>
                                      </p:to>
                                    </p:set>
                                    <p:animEffect filter="wipe(left)" transition="in">
                                      <p:cBhvr>
                                        <p:cTn id="12" dur="1500"/>
                                        <p:tgtEl>
                                          <p:spTgt spid="40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2"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408" name="Table 1"/>
          <p:cNvGraphicFramePr/>
          <p:nvPr/>
        </p:nvGraphicFramePr>
        <p:xfrm>
          <a:off x="482155" y="3842314"/>
          <a:ext cx="6248401" cy="961073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7315200"/>
              </a:tblGrid>
              <a:tr h="929046">
                <a:tc>
                  <a:txBody>
                    <a:bodyPr/>
                    <a:lstStyle/>
                    <a:p>
                      <a:pPr defTabSz="1828800">
                        <a:defRPr sz="1800">
                          <a:solidFill>
                            <a:srgbClr val="000000"/>
                          </a:solidFill>
                        </a:defRPr>
                      </a:pPr>
                      <a:r>
                        <a:rPr b="1" sz="4400">
                          <a:solidFill>
                            <a:srgbClr val="FFFF00"/>
                          </a:solidFill>
                          <a:effectLst>
                            <a:outerShdw sx="100000" sy="100000" kx="0" ky="0" algn="b" rotWithShape="0" blurRad="50800" dist="38100" dir="2700000">
                              <a:srgbClr val="000000">
                                <a:alpha val="40000"/>
                              </a:srgbClr>
                            </a:outerShdw>
                          </a:effectLst>
                          <a:latin typeface="Times New Roman"/>
                          <a:ea typeface="Times New Roman"/>
                          <a:cs typeface="Times New Roman"/>
                          <a:sym typeface="Times New Roman"/>
                        </a:rPr>
                        <a:t>Examples</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chemeClr val="accent4">
                        <a:hueOff val="-97363"/>
                        <a:satOff val="5290"/>
                        <a:lumOff val="-16717"/>
                      </a:schemeClr>
                    </a:solidFill>
                  </a:tcPr>
                </a:tc>
              </a:tr>
              <a:tr h="1049537">
                <a:tc>
                  <a:txBody>
                    <a:bodyPr/>
                    <a:lstStyle/>
                    <a:p>
                      <a:pPr defTabSz="1828800">
                        <a:defRPr sz="1800">
                          <a:solidFill>
                            <a:srgbClr val="000000"/>
                          </a:solidFill>
                        </a:defRPr>
                      </a:pPr>
                      <a:r>
                        <a:rPr sz="4400">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rPr>
                        <a:t>Pentecost – 2:14-41</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CFAED"/>
                    </a:solidFill>
                  </a:tcPr>
                </a:tc>
              </a:tr>
              <a:tr h="913191">
                <a:tc>
                  <a:txBody>
                    <a:bodyPr/>
                    <a:lstStyle/>
                    <a:p>
                      <a:pPr defTabSz="1828800">
                        <a:defRPr sz="1800">
                          <a:solidFill>
                            <a:srgbClr val="000000"/>
                          </a:solidFill>
                        </a:defRPr>
                      </a:pPr>
                      <a:r>
                        <a:rPr sz="4400">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rPr>
                        <a:t>Samaria – 8:5-13</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CFAED"/>
                    </a:solidFill>
                  </a:tcPr>
                </a:tc>
              </a:tr>
              <a:tr h="913191">
                <a:tc>
                  <a:txBody>
                    <a:bodyPr/>
                    <a:lstStyle/>
                    <a:p>
                      <a:pPr defTabSz="1828800">
                        <a:defRPr sz="1800">
                          <a:solidFill>
                            <a:srgbClr val="000000"/>
                          </a:solidFill>
                        </a:defRPr>
                      </a:pPr>
                      <a:r>
                        <a:rPr sz="4400">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rPr>
                        <a:t>Eunuch – 8:35-39</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CFAED"/>
                    </a:solidFill>
                  </a:tcPr>
                </a:tc>
              </a:tr>
              <a:tr h="913191">
                <a:tc>
                  <a:txBody>
                    <a:bodyPr/>
                    <a:lstStyle/>
                    <a:p>
                      <a:pPr defTabSz="1828800">
                        <a:defRPr sz="1800">
                          <a:solidFill>
                            <a:srgbClr val="000000"/>
                          </a:solidFill>
                        </a:defRPr>
                      </a:pPr>
                      <a:r>
                        <a:rPr sz="4400">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rPr>
                        <a:t>Saul – 9,22,26</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CFAED"/>
                    </a:solidFill>
                  </a:tcPr>
                </a:tc>
              </a:tr>
              <a:tr h="1068562">
                <a:tc>
                  <a:txBody>
                    <a:bodyPr/>
                    <a:lstStyle/>
                    <a:p>
                      <a:pPr defTabSz="1828800">
                        <a:defRPr sz="1800">
                          <a:solidFill>
                            <a:srgbClr val="000000"/>
                          </a:solidFill>
                        </a:defRPr>
                      </a:pPr>
                      <a:r>
                        <a:rPr sz="4400">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rPr>
                        <a:t>Cornelius - 10:34-48</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CFAED"/>
                    </a:solidFill>
                  </a:tcPr>
                </a:tc>
              </a:tr>
              <a:tr h="913191">
                <a:tc>
                  <a:txBody>
                    <a:bodyPr/>
                    <a:lstStyle/>
                    <a:p>
                      <a:pPr defTabSz="1828800">
                        <a:defRPr sz="1800">
                          <a:solidFill>
                            <a:srgbClr val="000000"/>
                          </a:solidFill>
                        </a:defRPr>
                      </a:pPr>
                      <a:r>
                        <a:rPr sz="4400">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rPr>
                        <a:t>Lydia – 16:13-15</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CFAED"/>
                    </a:solidFill>
                  </a:tcPr>
                </a:tc>
              </a:tr>
              <a:tr h="913191">
                <a:tc>
                  <a:txBody>
                    <a:bodyPr/>
                    <a:lstStyle/>
                    <a:p>
                      <a:pPr defTabSz="1828800">
                        <a:defRPr sz="1800">
                          <a:solidFill>
                            <a:srgbClr val="000000"/>
                          </a:solidFill>
                        </a:defRPr>
                      </a:pPr>
                      <a:r>
                        <a:rPr sz="4400">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rPr>
                        <a:t>Jailor – 16:30-34</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CFAED"/>
                    </a:solidFill>
                  </a:tcPr>
                </a:tc>
              </a:tr>
              <a:tr h="919533">
                <a:tc>
                  <a:txBody>
                    <a:bodyPr/>
                    <a:lstStyle/>
                    <a:p>
                      <a:pPr defTabSz="1828800">
                        <a:defRPr sz="1800">
                          <a:solidFill>
                            <a:srgbClr val="000000"/>
                          </a:solidFill>
                        </a:defRPr>
                      </a:pPr>
                      <a:r>
                        <a:rPr sz="4400">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rPr>
                        <a:t>Corinthians - 18:8</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CFAED"/>
                    </a:solidFill>
                  </a:tcPr>
                </a:tc>
              </a:tr>
              <a:tr h="1065390">
                <a:tc>
                  <a:txBody>
                    <a:bodyPr/>
                    <a:lstStyle/>
                    <a:p>
                      <a:pPr defTabSz="1828800">
                        <a:defRPr sz="1800">
                          <a:solidFill>
                            <a:srgbClr val="000000"/>
                          </a:solidFill>
                        </a:defRPr>
                      </a:pPr>
                      <a:r>
                        <a:rPr sz="4400">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rPr>
                        <a:t>Ephesians - 19:3-5 </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CFAED"/>
                    </a:solidFill>
                  </a:tcPr>
                </a:tc>
              </a:tr>
            </a:tbl>
          </a:graphicData>
        </a:graphic>
      </p:graphicFrame>
      <p:graphicFrame>
        <p:nvGraphicFramePr>
          <p:cNvPr id="409" name="Table 1-1"/>
          <p:cNvGraphicFramePr/>
          <p:nvPr/>
        </p:nvGraphicFramePr>
        <p:xfrm>
          <a:off x="7813573" y="3842314"/>
          <a:ext cx="2590801" cy="961073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343400"/>
              </a:tblGrid>
              <a:tr h="929046">
                <a:tc>
                  <a:txBody>
                    <a:bodyPr/>
                    <a:lstStyle/>
                    <a:p>
                      <a:pPr defTabSz="1828800">
                        <a:defRPr sz="1800">
                          <a:solidFill>
                            <a:srgbClr val="000000"/>
                          </a:solidFill>
                        </a:defRPr>
                      </a:pPr>
                      <a:r>
                        <a:rPr b="1" sz="4400">
                          <a:solidFill>
                            <a:srgbClr val="FFFF00"/>
                          </a:solidFill>
                          <a:effectLst>
                            <a:outerShdw sx="100000" sy="100000" kx="0" ky="0" algn="b" rotWithShape="0" blurRad="50800" dist="38100" dir="2700000">
                              <a:srgbClr val="000000">
                                <a:alpha val="40000"/>
                              </a:srgbClr>
                            </a:outerShdw>
                          </a:effectLst>
                          <a:latin typeface="Times New Roman"/>
                          <a:ea typeface="Times New Roman"/>
                          <a:cs typeface="Times New Roman"/>
                          <a:sym typeface="Times New Roman"/>
                        </a:rPr>
                        <a:t>Believed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5E5E5E"/>
                    </a:solidFill>
                  </a:tcPr>
                </a:tc>
              </a:tr>
              <a:tr h="1049537">
                <a:tc>
                  <a:txBody>
                    <a:bodyPr/>
                    <a:lstStyle/>
                    <a:p>
                      <a:pPr defTabSz="1828800">
                        <a:spcBef>
                          <a:spcPts val="1100"/>
                        </a:spcBef>
                        <a:defRPr sz="1800">
                          <a:solidFill>
                            <a:srgbClr val="000000"/>
                          </a:solidFill>
                        </a:defRPr>
                      </a:pPr>
                      <a:r>
                        <a:rPr sz="4400">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r>
              <a:tr h="913191">
                <a:tc>
                  <a:txBody>
                    <a:bodyPr/>
                    <a:lstStyle/>
                    <a:p>
                      <a:pPr defTabSz="1828800">
                        <a:spcBef>
                          <a:spcPts val="1100"/>
                        </a:spcBef>
                        <a:buClr>
                          <a:srgbClr val="FF0000"/>
                        </a:buClr>
                        <a:buSzPct val="100000"/>
                        <a:buChar char=""/>
                        <a:defRPr sz="4400">
                          <a:solidFill>
                            <a:srgbClr val="000000"/>
                          </a:solidFill>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defRPr>
                      </a:pPr>
                      <a:r>
                        <a:t>12</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r>
              <a:tr h="913191">
                <a:tc>
                  <a:txBody>
                    <a:bodyPr/>
                    <a:lstStyle/>
                    <a:p>
                      <a:pPr defTabSz="1828800">
                        <a:spcBef>
                          <a:spcPts val="1100"/>
                        </a:spcBef>
                        <a:buClr>
                          <a:srgbClr val="FF0000"/>
                        </a:buClr>
                        <a:buSzPct val="100000"/>
                        <a:buChar char=""/>
                        <a:defRPr sz="4400">
                          <a:solidFill>
                            <a:srgbClr val="000000"/>
                          </a:solidFill>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defRPr>
                      </a:pPr>
                      <a:r>
                        <a:t>36,37</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r>
              <a:tr h="913191">
                <a:tc>
                  <a:txBody>
                    <a:bodyPr/>
                    <a:lstStyle/>
                    <a:p>
                      <a:pPr defTabSz="1828800">
                        <a:spcBef>
                          <a:spcPts val="1100"/>
                        </a:spcBef>
                        <a:defRPr sz="1800">
                          <a:solidFill>
                            <a:srgbClr val="000000"/>
                          </a:solidFill>
                        </a:defRPr>
                      </a:pPr>
                      <a:r>
                        <a:rPr sz="4400">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r>
              <a:tr h="1068562">
                <a:tc>
                  <a:txBody>
                    <a:bodyPr/>
                    <a:lstStyle/>
                    <a:p>
                      <a:pPr defTabSz="1828800">
                        <a:spcBef>
                          <a:spcPts val="1100"/>
                        </a:spcBef>
                        <a:buClr>
                          <a:srgbClr val="FF0000"/>
                        </a:buClr>
                        <a:buSzPct val="100000"/>
                        <a:buChar char=""/>
                        <a:defRPr sz="4400">
                          <a:solidFill>
                            <a:srgbClr val="000000"/>
                          </a:solidFill>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defRPr>
                      </a:pPr>
                      <a:r>
                        <a:t>43</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r>
              <a:tr h="913191">
                <a:tc>
                  <a:txBody>
                    <a:bodyPr/>
                    <a:lstStyle/>
                    <a:p>
                      <a:pPr defTabSz="1828800">
                        <a:spcBef>
                          <a:spcPts val="1100"/>
                        </a:spcBef>
                        <a:buClr>
                          <a:srgbClr val="FF0000"/>
                        </a:buClr>
                        <a:buSzPct val="100000"/>
                        <a:buChar char=""/>
                        <a:defRPr sz="4400">
                          <a:solidFill>
                            <a:srgbClr val="000000"/>
                          </a:solidFill>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defRPr>
                      </a:pPr>
                      <a:r>
                        <a:t>14</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r>
              <a:tr h="913191">
                <a:tc>
                  <a:txBody>
                    <a:bodyPr/>
                    <a:lstStyle/>
                    <a:p>
                      <a:pPr defTabSz="1828800">
                        <a:spcBef>
                          <a:spcPts val="1100"/>
                        </a:spcBef>
                        <a:buClr>
                          <a:srgbClr val="FF0000"/>
                        </a:buClr>
                        <a:buSzPct val="100000"/>
                        <a:buChar char=""/>
                        <a:defRPr sz="4400">
                          <a:solidFill>
                            <a:srgbClr val="000000"/>
                          </a:solidFill>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defRPr>
                      </a:pPr>
                      <a:r>
                        <a:t>31</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r>
              <a:tr h="919533">
                <a:tc>
                  <a:txBody>
                    <a:bodyPr/>
                    <a:lstStyle/>
                    <a:p>
                      <a:pPr defTabSz="1828800">
                        <a:spcBef>
                          <a:spcPts val="1100"/>
                        </a:spcBef>
                        <a:buClr>
                          <a:srgbClr val="FF0000"/>
                        </a:buClr>
                        <a:buSzPct val="100000"/>
                        <a:buChar char=""/>
                        <a:defRPr sz="4400">
                          <a:solidFill>
                            <a:srgbClr val="000000"/>
                          </a:solidFill>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defRPr>
                      </a:pPr>
                      <a:r>
                        <a:t>8</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r>
              <a:tr h="1065390">
                <a:tc>
                  <a:txBody>
                    <a:bodyPr/>
                    <a:lstStyle/>
                    <a:p>
                      <a:pPr defTabSz="1828800">
                        <a:spcBef>
                          <a:spcPts val="1100"/>
                        </a:spcBef>
                        <a:defRPr sz="1800">
                          <a:solidFill>
                            <a:srgbClr val="000000"/>
                          </a:solidFill>
                        </a:defRPr>
                      </a:pPr>
                      <a:r>
                        <a:rPr sz="4400">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r>
            </a:tbl>
          </a:graphicData>
        </a:graphic>
      </p:graphicFrame>
      <p:graphicFrame>
        <p:nvGraphicFramePr>
          <p:cNvPr id="410" name="Table 1-2"/>
          <p:cNvGraphicFramePr/>
          <p:nvPr/>
        </p:nvGraphicFramePr>
        <p:xfrm>
          <a:off x="12185891" y="3842314"/>
          <a:ext cx="2895601" cy="961073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343400"/>
              </a:tblGrid>
              <a:tr h="929046">
                <a:tc>
                  <a:txBody>
                    <a:bodyPr/>
                    <a:lstStyle/>
                    <a:p>
                      <a:pPr defTabSz="1828800">
                        <a:defRPr sz="1800">
                          <a:solidFill>
                            <a:srgbClr val="000000"/>
                          </a:solidFill>
                        </a:defRPr>
                      </a:pPr>
                      <a:r>
                        <a:rPr b="1" sz="4400">
                          <a:solidFill>
                            <a:srgbClr val="FFFF00"/>
                          </a:solidFill>
                          <a:effectLst>
                            <a:outerShdw sx="100000" sy="100000" kx="0" ky="0" algn="b" rotWithShape="0" blurRad="50800" dist="38100" dir="2700000">
                              <a:srgbClr val="000000">
                                <a:alpha val="40000"/>
                              </a:srgbClr>
                            </a:outerShdw>
                          </a:effectLst>
                          <a:latin typeface="Times New Roman"/>
                          <a:ea typeface="Times New Roman"/>
                          <a:cs typeface="Times New Roman"/>
                          <a:sym typeface="Times New Roman"/>
                        </a:rPr>
                        <a:t>Repented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gradFill flip="none" rotWithShape="1">
                      <a:gsLst>
                        <a:gs pos="0">
                          <a:srgbClr val="004B57"/>
                        </a:gs>
                        <a:gs pos="100000">
                          <a:schemeClr val="accent1">
                            <a:hueOff val="-47059"/>
                            <a:satOff val="1860"/>
                            <a:lumOff val="-17958"/>
                          </a:schemeClr>
                        </a:gs>
                      </a:gsLst>
                      <a:lin ang="5400000" scaled="0"/>
                    </a:gradFill>
                  </a:tcPr>
                </a:tc>
              </a:tr>
              <a:tr h="1049537">
                <a:tc>
                  <a:txBody>
                    <a:bodyPr/>
                    <a:lstStyle/>
                    <a:p>
                      <a:pPr defTabSz="1828800">
                        <a:buClr>
                          <a:srgbClr val="FF0000"/>
                        </a:buClr>
                        <a:buSzPct val="100000"/>
                        <a:buChar char=""/>
                        <a:defRPr sz="4400">
                          <a:solidFill>
                            <a:srgbClr val="000000"/>
                          </a:solidFill>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defRPr>
                      </a:pPr>
                      <a:r>
                        <a:t>37,38</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CFF"/>
                    </a:solidFill>
                  </a:tcPr>
                </a:tc>
              </a:tr>
              <a:tr h="913191">
                <a:tc>
                  <a:txBody>
                    <a:bodyPr/>
                    <a:lstStyle/>
                    <a:p>
                      <a:pPr defTabSz="1828800">
                        <a:spcBef>
                          <a:spcPts val="1100"/>
                        </a:spcBef>
                        <a:defRPr sz="1800">
                          <a:solidFill>
                            <a:srgbClr val="000000"/>
                          </a:solidFill>
                        </a:defRPr>
                      </a:pPr>
                      <a:r>
                        <a:rPr sz="4400">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CFF"/>
                    </a:solidFill>
                  </a:tcPr>
                </a:tc>
              </a:tr>
              <a:tr h="913191">
                <a:tc>
                  <a:txBody>
                    <a:bodyPr/>
                    <a:lstStyle/>
                    <a:p>
                      <a:pPr defTabSz="1828800">
                        <a:spcBef>
                          <a:spcPts val="1100"/>
                        </a:spcBef>
                        <a:defRPr sz="1800">
                          <a:solidFill>
                            <a:srgbClr val="000000"/>
                          </a:solidFill>
                        </a:defRPr>
                      </a:pPr>
                      <a:r>
                        <a:rPr sz="4400">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CFF"/>
                    </a:solidFill>
                  </a:tcPr>
                </a:tc>
              </a:tr>
              <a:tr h="913191">
                <a:tc>
                  <a:txBody>
                    <a:bodyPr/>
                    <a:lstStyle/>
                    <a:p>
                      <a:pPr defTabSz="1828800">
                        <a:spcBef>
                          <a:spcPts val="1100"/>
                        </a:spcBef>
                        <a:defRPr sz="1800">
                          <a:solidFill>
                            <a:srgbClr val="000000"/>
                          </a:solidFill>
                        </a:defRPr>
                      </a:pPr>
                      <a:r>
                        <a:rPr sz="4400">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CFF"/>
                    </a:solidFill>
                  </a:tcPr>
                </a:tc>
              </a:tr>
              <a:tr h="1068562">
                <a:tc>
                  <a:txBody>
                    <a:bodyPr/>
                    <a:lstStyle/>
                    <a:p>
                      <a:pPr defTabSz="1828800">
                        <a:spcBef>
                          <a:spcPts val="1100"/>
                        </a:spcBef>
                        <a:defRPr sz="1800">
                          <a:solidFill>
                            <a:srgbClr val="000000"/>
                          </a:solidFill>
                        </a:defRPr>
                      </a:pPr>
                      <a:r>
                        <a:rPr sz="4400">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CFF"/>
                    </a:solidFill>
                  </a:tcPr>
                </a:tc>
              </a:tr>
              <a:tr h="913191">
                <a:tc>
                  <a:txBody>
                    <a:bodyPr/>
                    <a:lstStyle/>
                    <a:p>
                      <a:pPr defTabSz="1828800">
                        <a:spcBef>
                          <a:spcPts val="1100"/>
                        </a:spcBef>
                        <a:defRPr sz="1800">
                          <a:solidFill>
                            <a:srgbClr val="000000"/>
                          </a:solidFill>
                        </a:defRPr>
                      </a:pPr>
                      <a:r>
                        <a:rPr sz="4400">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CFF"/>
                    </a:solidFill>
                  </a:tcPr>
                </a:tc>
              </a:tr>
              <a:tr h="913191">
                <a:tc>
                  <a:txBody>
                    <a:bodyPr/>
                    <a:lstStyle/>
                    <a:p>
                      <a:pPr defTabSz="1828800">
                        <a:spcBef>
                          <a:spcPts val="1100"/>
                        </a:spcBef>
                        <a:defRPr sz="1800">
                          <a:solidFill>
                            <a:srgbClr val="000000"/>
                          </a:solidFill>
                        </a:defRPr>
                      </a:pPr>
                      <a:r>
                        <a:rPr sz="4400">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CFF"/>
                    </a:solidFill>
                  </a:tcPr>
                </a:tc>
              </a:tr>
              <a:tr h="919533">
                <a:tc>
                  <a:txBody>
                    <a:bodyPr/>
                    <a:lstStyle/>
                    <a:p>
                      <a:pPr defTabSz="1828800">
                        <a:spcBef>
                          <a:spcPts val="1100"/>
                        </a:spcBef>
                        <a:defRPr sz="1800">
                          <a:solidFill>
                            <a:srgbClr val="000000"/>
                          </a:solidFill>
                        </a:defRPr>
                      </a:pPr>
                      <a:r>
                        <a:rPr sz="4400">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CFF"/>
                    </a:solidFill>
                  </a:tcPr>
                </a:tc>
              </a:tr>
              <a:tr h="1065390">
                <a:tc>
                  <a:txBody>
                    <a:bodyPr/>
                    <a:lstStyle/>
                    <a:p>
                      <a:pPr defTabSz="1828800">
                        <a:spcBef>
                          <a:spcPts val="1100"/>
                        </a:spcBef>
                        <a:defRPr sz="1800">
                          <a:solidFill>
                            <a:srgbClr val="000000"/>
                          </a:solidFill>
                        </a:defRPr>
                      </a:pPr>
                      <a:r>
                        <a:rPr sz="4400">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EDFCFF"/>
                    </a:solidFill>
                  </a:tcPr>
                </a:tc>
              </a:tr>
            </a:tbl>
          </a:graphicData>
        </a:graphic>
      </p:graphicFrame>
      <p:graphicFrame>
        <p:nvGraphicFramePr>
          <p:cNvPr id="411" name="Table 1-3"/>
          <p:cNvGraphicFramePr/>
          <p:nvPr/>
        </p:nvGraphicFramePr>
        <p:xfrm>
          <a:off x="16560764" y="3842314"/>
          <a:ext cx="3048001" cy="961073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343400"/>
              </a:tblGrid>
              <a:tr h="929046">
                <a:tc>
                  <a:txBody>
                    <a:bodyPr/>
                    <a:lstStyle/>
                    <a:p>
                      <a:pPr defTabSz="1828800">
                        <a:defRPr sz="1800">
                          <a:solidFill>
                            <a:srgbClr val="000000"/>
                          </a:solidFill>
                        </a:defRPr>
                      </a:pPr>
                      <a:r>
                        <a:rPr b="1" sz="4400">
                          <a:solidFill>
                            <a:srgbClr val="FFFF00"/>
                          </a:solidFill>
                          <a:effectLst>
                            <a:outerShdw sx="100000" sy="100000" kx="0" ky="0" algn="b" rotWithShape="0" blurRad="50800" dist="38100" dir="2700000">
                              <a:srgbClr val="000000">
                                <a:alpha val="40000"/>
                              </a:srgbClr>
                            </a:outerShdw>
                          </a:effectLst>
                          <a:latin typeface="Times New Roman"/>
                          <a:ea typeface="Times New Roman"/>
                          <a:cs typeface="Times New Roman"/>
                          <a:sym typeface="Times New Roman"/>
                        </a:rPr>
                        <a:t>Confessed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gradFill flip="none" rotWithShape="1">
                      <a:gsLst>
                        <a:gs pos="0">
                          <a:srgbClr val="A74B57"/>
                        </a:gs>
                        <a:gs pos="100000">
                          <a:srgbClr val="941100"/>
                        </a:gs>
                      </a:gsLst>
                      <a:lin ang="5400000" scaled="0"/>
                    </a:gradFill>
                  </a:tcPr>
                </a:tc>
              </a:tr>
              <a:tr h="1049537">
                <a:tc>
                  <a:txBody>
                    <a:bodyPr/>
                    <a:lstStyle/>
                    <a:p>
                      <a:pPr defTabSz="1828800">
                        <a:spcBef>
                          <a:spcPts val="1100"/>
                        </a:spcBef>
                        <a:defRPr sz="1800">
                          <a:solidFill>
                            <a:srgbClr val="000000"/>
                          </a:solidFill>
                        </a:defRPr>
                      </a:pPr>
                      <a:r>
                        <a:rPr sz="4400">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EBF0"/>
                    </a:solidFill>
                  </a:tcPr>
                </a:tc>
              </a:tr>
              <a:tr h="913191">
                <a:tc>
                  <a:txBody>
                    <a:bodyPr/>
                    <a:lstStyle/>
                    <a:p>
                      <a:pPr defTabSz="1828800">
                        <a:spcBef>
                          <a:spcPts val="1100"/>
                        </a:spcBef>
                        <a:defRPr sz="1800">
                          <a:solidFill>
                            <a:srgbClr val="000000"/>
                          </a:solidFill>
                        </a:defRPr>
                      </a:pPr>
                      <a:r>
                        <a:rPr sz="4400">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EBF0"/>
                    </a:solidFill>
                  </a:tcPr>
                </a:tc>
              </a:tr>
              <a:tr h="913191">
                <a:tc>
                  <a:txBody>
                    <a:bodyPr/>
                    <a:lstStyle/>
                    <a:p>
                      <a:pPr defTabSz="1828800">
                        <a:spcBef>
                          <a:spcPts val="1100"/>
                        </a:spcBef>
                        <a:buClr>
                          <a:srgbClr val="FF0000"/>
                        </a:buClr>
                        <a:buSzPct val="100000"/>
                        <a:buChar char=""/>
                        <a:defRPr sz="4400">
                          <a:solidFill>
                            <a:srgbClr val="000000"/>
                          </a:solidFill>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defRPr>
                      </a:pPr>
                      <a:r>
                        <a:t>37</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EBF0"/>
                    </a:solidFill>
                  </a:tcPr>
                </a:tc>
              </a:tr>
              <a:tr h="913191">
                <a:tc>
                  <a:txBody>
                    <a:bodyPr/>
                    <a:lstStyle/>
                    <a:p>
                      <a:pPr defTabSz="1828800">
                        <a:spcBef>
                          <a:spcPts val="1100"/>
                        </a:spcBef>
                        <a:defRPr sz="1800">
                          <a:solidFill>
                            <a:srgbClr val="000000"/>
                          </a:solidFill>
                        </a:defRPr>
                      </a:pPr>
                      <a:r>
                        <a:rPr sz="4400">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EBF0"/>
                    </a:solidFill>
                  </a:tcPr>
                </a:tc>
              </a:tr>
              <a:tr h="1068562">
                <a:tc>
                  <a:txBody>
                    <a:bodyPr/>
                    <a:lstStyle/>
                    <a:p>
                      <a:pPr defTabSz="1828800">
                        <a:spcBef>
                          <a:spcPts val="1100"/>
                        </a:spcBef>
                        <a:defRPr sz="1800">
                          <a:solidFill>
                            <a:srgbClr val="000000"/>
                          </a:solidFill>
                        </a:defRPr>
                      </a:pPr>
                      <a:r>
                        <a:rPr sz="4400">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EBF0"/>
                    </a:solidFill>
                  </a:tcPr>
                </a:tc>
              </a:tr>
              <a:tr h="913191">
                <a:tc>
                  <a:txBody>
                    <a:bodyPr/>
                    <a:lstStyle/>
                    <a:p>
                      <a:pPr defTabSz="1828800">
                        <a:spcBef>
                          <a:spcPts val="1100"/>
                        </a:spcBef>
                        <a:defRPr sz="1800">
                          <a:solidFill>
                            <a:srgbClr val="000000"/>
                          </a:solidFill>
                        </a:defRPr>
                      </a:pPr>
                      <a:r>
                        <a:rPr sz="4400">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EBF0"/>
                    </a:solidFill>
                  </a:tcPr>
                </a:tc>
              </a:tr>
              <a:tr h="913191">
                <a:tc>
                  <a:txBody>
                    <a:bodyPr/>
                    <a:lstStyle/>
                    <a:p>
                      <a:pPr defTabSz="1828800">
                        <a:spcBef>
                          <a:spcPts val="1100"/>
                        </a:spcBef>
                        <a:defRPr sz="1800">
                          <a:solidFill>
                            <a:srgbClr val="000000"/>
                          </a:solidFill>
                        </a:defRPr>
                      </a:pPr>
                      <a:r>
                        <a:rPr sz="4400">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EBF0"/>
                    </a:solidFill>
                  </a:tcPr>
                </a:tc>
              </a:tr>
              <a:tr h="919533">
                <a:tc>
                  <a:txBody>
                    <a:bodyPr/>
                    <a:lstStyle/>
                    <a:p>
                      <a:pPr defTabSz="1828800">
                        <a:spcBef>
                          <a:spcPts val="1100"/>
                        </a:spcBef>
                        <a:defRPr sz="1800">
                          <a:solidFill>
                            <a:srgbClr val="000000"/>
                          </a:solidFill>
                        </a:defRPr>
                      </a:pPr>
                      <a:r>
                        <a:rPr sz="4400">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EBF0"/>
                    </a:solidFill>
                  </a:tcPr>
                </a:tc>
              </a:tr>
              <a:tr h="1065390">
                <a:tc>
                  <a:txBody>
                    <a:bodyPr/>
                    <a:lstStyle/>
                    <a:p>
                      <a:pPr defTabSz="1828800">
                        <a:spcBef>
                          <a:spcPts val="1100"/>
                        </a:spcBef>
                        <a:defRPr sz="1800">
                          <a:solidFill>
                            <a:srgbClr val="000000"/>
                          </a:solidFill>
                        </a:defRPr>
                      </a:pPr>
                      <a:r>
                        <a:rPr sz="4400">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rPr>
                        <a:t>Implied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EBF0"/>
                    </a:solidFill>
                  </a:tcPr>
                </a:tc>
              </a:tr>
            </a:tbl>
          </a:graphicData>
        </a:graphic>
      </p:graphicFrame>
      <p:graphicFrame>
        <p:nvGraphicFramePr>
          <p:cNvPr id="412" name="Table 1-4"/>
          <p:cNvGraphicFramePr/>
          <p:nvPr/>
        </p:nvGraphicFramePr>
        <p:xfrm>
          <a:off x="20930044" y="3842314"/>
          <a:ext cx="3048001" cy="961073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971800"/>
              </a:tblGrid>
              <a:tr h="929046">
                <a:tc>
                  <a:txBody>
                    <a:bodyPr/>
                    <a:lstStyle/>
                    <a:p>
                      <a:pPr defTabSz="1828800">
                        <a:defRPr sz="1800">
                          <a:solidFill>
                            <a:srgbClr val="000000"/>
                          </a:solidFill>
                        </a:defRPr>
                      </a:pPr>
                      <a:r>
                        <a:rPr b="1" sz="4400">
                          <a:solidFill>
                            <a:srgbClr val="FFFF00"/>
                          </a:solidFill>
                          <a:effectLst>
                            <a:outerShdw sx="100000" sy="100000" kx="0" ky="0" algn="b" rotWithShape="0" blurRad="50800" dist="38100" dir="2700000">
                              <a:srgbClr val="000000">
                                <a:alpha val="40000"/>
                              </a:srgbClr>
                            </a:outerShdw>
                          </a:effectLst>
                          <a:latin typeface="Times New Roman"/>
                          <a:ea typeface="Times New Roman"/>
                          <a:cs typeface="Times New Roman"/>
                          <a:sym typeface="Times New Roman"/>
                        </a:rPr>
                        <a:t>Baptized</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gradFill flip="none" rotWithShape="1">
                      <a:gsLst>
                        <a:gs pos="0">
                          <a:srgbClr val="005493"/>
                        </a:gs>
                        <a:gs pos="100000">
                          <a:srgbClr val="0096FF"/>
                        </a:gs>
                      </a:gsLst>
                      <a:lin ang="5400000" scaled="0"/>
                    </a:gradFill>
                  </a:tcPr>
                </a:tc>
              </a:tr>
              <a:tr h="1049537">
                <a:tc>
                  <a:txBody>
                    <a:bodyPr/>
                    <a:lstStyle/>
                    <a:p>
                      <a:pPr defTabSz="1828800">
                        <a:buClr>
                          <a:srgbClr val="FF0000"/>
                        </a:buClr>
                        <a:buSzPct val="100000"/>
                        <a:buChar char=""/>
                        <a:defRPr sz="4400">
                          <a:solidFill>
                            <a:srgbClr val="000000"/>
                          </a:solidFill>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defRPr>
                      </a:pPr>
                      <a:r>
                        <a:t>38,41</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3EDFE"/>
                    </a:solidFill>
                  </a:tcPr>
                </a:tc>
              </a:tr>
              <a:tr h="913191">
                <a:tc>
                  <a:txBody>
                    <a:bodyPr/>
                    <a:lstStyle/>
                    <a:p>
                      <a:pPr defTabSz="1828800">
                        <a:spcBef>
                          <a:spcPts val="1100"/>
                        </a:spcBef>
                        <a:buClr>
                          <a:srgbClr val="FF0000"/>
                        </a:buClr>
                        <a:buSzPct val="100000"/>
                        <a:buChar char=""/>
                        <a:defRPr sz="4400">
                          <a:solidFill>
                            <a:srgbClr val="000000"/>
                          </a:solidFill>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defRPr>
                      </a:pPr>
                      <a:r>
                        <a:t>12,13</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3EDFE"/>
                    </a:solidFill>
                  </a:tcPr>
                </a:tc>
              </a:tr>
              <a:tr h="913191">
                <a:tc>
                  <a:txBody>
                    <a:bodyPr/>
                    <a:lstStyle/>
                    <a:p>
                      <a:pPr defTabSz="1828800">
                        <a:spcBef>
                          <a:spcPts val="1100"/>
                        </a:spcBef>
                        <a:buClr>
                          <a:srgbClr val="FF0000"/>
                        </a:buClr>
                        <a:buSzPct val="100000"/>
                        <a:buChar char=""/>
                        <a:defRPr sz="4400">
                          <a:solidFill>
                            <a:srgbClr val="000000"/>
                          </a:solidFill>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defRPr>
                      </a:pPr>
                      <a:r>
                        <a:t>38</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3EDFE"/>
                    </a:solidFill>
                  </a:tcPr>
                </a:tc>
              </a:tr>
              <a:tr h="913191">
                <a:tc>
                  <a:txBody>
                    <a:bodyPr/>
                    <a:lstStyle/>
                    <a:p>
                      <a:pPr defTabSz="1828800">
                        <a:spcBef>
                          <a:spcPts val="1100"/>
                        </a:spcBef>
                        <a:buClr>
                          <a:srgbClr val="FF0000"/>
                        </a:buClr>
                        <a:buSzPct val="100000"/>
                        <a:buChar char=""/>
                        <a:defRPr sz="4400">
                          <a:solidFill>
                            <a:srgbClr val="000000"/>
                          </a:solidFill>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defRPr>
                      </a:pPr>
                      <a:r>
                        <a:t>22:16</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3EDFE"/>
                    </a:solidFill>
                  </a:tcPr>
                </a:tc>
              </a:tr>
              <a:tr h="1068562">
                <a:tc>
                  <a:txBody>
                    <a:bodyPr/>
                    <a:lstStyle/>
                    <a:p>
                      <a:pPr defTabSz="1828800">
                        <a:spcBef>
                          <a:spcPts val="1100"/>
                        </a:spcBef>
                        <a:buClr>
                          <a:srgbClr val="FF0000"/>
                        </a:buClr>
                        <a:buSzPct val="100000"/>
                        <a:buChar char=""/>
                        <a:defRPr sz="4400">
                          <a:solidFill>
                            <a:srgbClr val="000000"/>
                          </a:solidFill>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defRPr>
                      </a:pPr>
                      <a:r>
                        <a:t>48</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3EDFE"/>
                    </a:solidFill>
                  </a:tcPr>
                </a:tc>
              </a:tr>
              <a:tr h="913191">
                <a:tc>
                  <a:txBody>
                    <a:bodyPr/>
                    <a:lstStyle/>
                    <a:p>
                      <a:pPr defTabSz="1828800">
                        <a:spcBef>
                          <a:spcPts val="1100"/>
                        </a:spcBef>
                        <a:buClr>
                          <a:srgbClr val="FF0000"/>
                        </a:buClr>
                        <a:buSzPct val="100000"/>
                        <a:buChar char=""/>
                        <a:defRPr sz="4400">
                          <a:solidFill>
                            <a:srgbClr val="000000"/>
                          </a:solidFill>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defRPr>
                      </a:pPr>
                      <a:r>
                        <a:t>15</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3EDFE"/>
                    </a:solidFill>
                  </a:tcPr>
                </a:tc>
              </a:tr>
              <a:tr h="913191">
                <a:tc>
                  <a:txBody>
                    <a:bodyPr/>
                    <a:lstStyle/>
                    <a:p>
                      <a:pPr defTabSz="1828800">
                        <a:spcBef>
                          <a:spcPts val="1100"/>
                        </a:spcBef>
                        <a:buClr>
                          <a:srgbClr val="FF0000"/>
                        </a:buClr>
                        <a:buSzPct val="100000"/>
                        <a:buChar char=""/>
                        <a:defRPr sz="4400">
                          <a:solidFill>
                            <a:srgbClr val="000000"/>
                          </a:solidFill>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defRPr>
                      </a:pPr>
                      <a:r>
                        <a:t>33</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3EDFE"/>
                    </a:solidFill>
                  </a:tcPr>
                </a:tc>
              </a:tr>
              <a:tr h="919533">
                <a:tc>
                  <a:txBody>
                    <a:bodyPr/>
                    <a:lstStyle/>
                    <a:p>
                      <a:pPr defTabSz="1828800">
                        <a:spcBef>
                          <a:spcPts val="1100"/>
                        </a:spcBef>
                        <a:buClr>
                          <a:srgbClr val="FF0000"/>
                        </a:buClr>
                        <a:buSzPct val="100000"/>
                        <a:buChar char=""/>
                        <a:defRPr sz="4400">
                          <a:solidFill>
                            <a:srgbClr val="000000"/>
                          </a:solidFill>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defRPr>
                      </a:pPr>
                      <a:r>
                        <a:t>8</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3EDFE"/>
                    </a:solidFill>
                  </a:tcPr>
                </a:tc>
              </a:tr>
              <a:tr h="1065390">
                <a:tc>
                  <a:txBody>
                    <a:bodyPr/>
                    <a:lstStyle/>
                    <a:p>
                      <a:pPr defTabSz="1828800">
                        <a:spcBef>
                          <a:spcPts val="1100"/>
                        </a:spcBef>
                        <a:buClr>
                          <a:srgbClr val="FF0000"/>
                        </a:buClr>
                        <a:buSzPct val="100000"/>
                        <a:buChar char=""/>
                        <a:defRPr sz="4400">
                          <a:solidFill>
                            <a:srgbClr val="000000"/>
                          </a:solidFill>
                          <a:effectLst>
                            <a:outerShdw sx="100000" sy="100000" kx="0" ky="0" algn="b" rotWithShape="0" blurRad="63500" dist="310007" dir="7680000">
                              <a:srgbClr val="000000">
                                <a:alpha val="32000"/>
                              </a:srgbClr>
                            </a:outerShdw>
                          </a:effectLst>
                          <a:latin typeface="Times New Roman"/>
                          <a:ea typeface="Times New Roman"/>
                          <a:cs typeface="Times New Roman"/>
                          <a:sym typeface="Times New Roman"/>
                        </a:defRPr>
                      </a:pPr>
                      <a:r>
                        <a:t>5</a:t>
                      </a:r>
                    </a:p>
                  </a:txBody>
                  <a:tcPr marL="45720" marR="45720" marT="45720" marB="45720"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D3EDFE"/>
                    </a:solidFill>
                  </a:tcPr>
                </a:tc>
              </a:tr>
            </a:tbl>
          </a:graphicData>
        </a:graphic>
      </p:graphicFrame>
      <p:sp>
        <p:nvSpPr>
          <p:cNvPr id="413" name="Rectangle"/>
          <p:cNvSpPr/>
          <p:nvPr/>
        </p:nvSpPr>
        <p:spPr>
          <a:xfrm>
            <a:off x="41001" y="2418122"/>
            <a:ext cx="24384001" cy="830697"/>
          </a:xfrm>
          <a:prstGeom prst="rect">
            <a:avLst/>
          </a:prstGeom>
          <a:gradFill>
            <a:gsLst>
              <a:gs pos="0">
                <a:srgbClr val="005493"/>
              </a:gs>
              <a:gs pos="100000">
                <a:srgbClr val="5E6A74"/>
              </a:gs>
            </a:gsLst>
            <a:lin ang="5400000"/>
          </a:gradFill>
          <a:ln w="12700">
            <a:miter lim="400000"/>
          </a:ln>
          <a:effectLst>
            <a:outerShdw sx="100000" sy="100000" kx="0" ky="0" algn="b" rotWithShape="0" blurRad="495300" dist="419100" dir="1200713">
              <a:srgbClr val="000000">
                <a:alpha val="70806"/>
              </a:srgbClr>
            </a:outerShdw>
          </a:effectLst>
        </p:spPr>
        <p:txBody>
          <a:bodyPr lIns="71437" tIns="71437" rIns="71437" bIns="71437" anchor="ctr"/>
          <a:lstStyle/>
          <a:p>
            <a:pPr algn="ctr" defTabSz="821531">
              <a:lnSpc>
                <a:spcPct val="100000"/>
              </a:lnSpc>
              <a:spcBef>
                <a:spcPts val="0"/>
              </a:spcBef>
              <a:defRPr b="1" cap="all" spc="180" sz="3000">
                <a:solidFill>
                  <a:srgbClr val="FFFFFF"/>
                </a:solidFill>
                <a:latin typeface="Founders Grotesk Condensed"/>
                <a:ea typeface="Founders Grotesk Condensed"/>
                <a:cs typeface="Founders Grotesk Condensed"/>
                <a:sym typeface="Founders Grotesk Condensed"/>
              </a:defRPr>
            </a:pPr>
          </a:p>
        </p:txBody>
      </p:sp>
      <p:sp>
        <p:nvSpPr>
          <p:cNvPr id="414" name="Lessons From The Conversion of The Ethiopian Eunuch"/>
          <p:cNvSpPr txBox="1"/>
          <p:nvPr/>
        </p:nvSpPr>
        <p:spPr>
          <a:xfrm>
            <a:off x="1312758" y="2282707"/>
            <a:ext cx="21758484" cy="112111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209" sz="70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415" name="Image" descr="Image"/>
          <p:cNvPicPr>
            <a:picLocks noChangeAspect="0"/>
          </p:cNvPicPr>
          <p:nvPr/>
        </p:nvPicPr>
        <p:blipFill>
          <a:blip r:embed="rId2">
            <a:extLst/>
          </a:blip>
          <a:stretch>
            <a:fillRect/>
          </a:stretch>
        </p:blipFill>
        <p:spPr>
          <a:xfrm>
            <a:off x="529070" y="343685"/>
            <a:ext cx="23407862" cy="1803066"/>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09"/>
                                        </p:tgtEl>
                                        <p:attrNameLst>
                                          <p:attrName>style.visibility</p:attrName>
                                        </p:attrNameLst>
                                      </p:cBhvr>
                                      <p:to>
                                        <p:strVal val="visible"/>
                                      </p:to>
                                    </p:set>
                                    <p:animEffect filter="fade" transition="in">
                                      <p:cBhvr>
                                        <p:cTn id="7" dur="500"/>
                                        <p:tgtEl>
                                          <p:spTgt spid="40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410"/>
                                        </p:tgtEl>
                                        <p:attrNameLst>
                                          <p:attrName>style.visibility</p:attrName>
                                        </p:attrNameLst>
                                      </p:cBhvr>
                                      <p:to>
                                        <p:strVal val="visible"/>
                                      </p:to>
                                    </p:set>
                                    <p:animEffect filter="fade" transition="in">
                                      <p:cBhvr>
                                        <p:cTn id="12" dur="500"/>
                                        <p:tgtEl>
                                          <p:spTgt spid="410"/>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411"/>
                                        </p:tgtEl>
                                        <p:attrNameLst>
                                          <p:attrName>style.visibility</p:attrName>
                                        </p:attrNameLst>
                                      </p:cBhvr>
                                      <p:to>
                                        <p:strVal val="visible"/>
                                      </p:to>
                                    </p:set>
                                    <p:animEffect filter="fade" transition="in">
                                      <p:cBhvr>
                                        <p:cTn id="17" dur="500"/>
                                        <p:tgtEl>
                                          <p:spTgt spid="411"/>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412"/>
                                        </p:tgtEl>
                                        <p:attrNameLst>
                                          <p:attrName>style.visibility</p:attrName>
                                        </p:attrNameLst>
                                      </p:cBhvr>
                                      <p:to>
                                        <p:strVal val="visible"/>
                                      </p:to>
                                    </p:set>
                                    <p:animEffect filter="fade" transition="in">
                                      <p:cBhvr>
                                        <p:cTn id="22" dur="500"/>
                                        <p:tgtEl>
                                          <p:spTgt spid="4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0" grpId="2"/>
      <p:bldP build="whole" bldLvl="1" animBg="1" rev="0" advAuto="0" spid="412" grpId="4"/>
      <p:bldP build="whole" bldLvl="1" animBg="1" rev="0" advAuto="0" spid="409" grpId="1"/>
      <p:bldP build="whole" bldLvl="1" animBg="1" rev="0" advAuto="0" spid="411" grpId="3"/>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7" name="Front view of a red Ducati motorcycle against a black background" descr="Front view of a red Ducati motorcycle against a black background"/>
          <p:cNvPicPr>
            <a:picLocks noChangeAspect="1"/>
          </p:cNvPicPr>
          <p:nvPr>
            <p:ph type="pic" idx="21"/>
          </p:nvPr>
        </p:nvPicPr>
        <p:blipFill>
          <a:blip r:embed="rId2">
            <a:extLst/>
          </a:blip>
          <a:srcRect l="5088" t="0" r="21" b="0"/>
          <a:stretch>
            <a:fillRect/>
          </a:stretch>
        </p:blipFill>
        <p:spPr>
          <a:prstGeom prst="rect">
            <a:avLst/>
          </a:prstGeom>
        </p:spPr>
      </p:pic>
      <p:sp>
        <p:nvSpPr>
          <p:cNvPr id="418" name="Rectangle"/>
          <p:cNvSpPr/>
          <p:nvPr/>
        </p:nvSpPr>
        <p:spPr>
          <a:xfrm>
            <a:off x="0" y="7333338"/>
            <a:ext cx="24384001" cy="830697"/>
          </a:xfrm>
          <a:prstGeom prst="rect">
            <a:avLst/>
          </a:prstGeom>
          <a:gradFill>
            <a:gsLst>
              <a:gs pos="0">
                <a:srgbClr val="005493"/>
              </a:gs>
              <a:gs pos="100000">
                <a:srgbClr val="5E6A74"/>
              </a:gs>
            </a:gsLst>
            <a:lin ang="5400000"/>
          </a:gradFill>
          <a:ln w="12700">
            <a:miter lim="400000"/>
          </a:ln>
          <a:effectLst>
            <a:outerShdw sx="100000" sy="100000" kx="0" ky="0" algn="b" rotWithShape="0" blurRad="495300" dist="419100" dir="1200713">
              <a:srgbClr val="000000">
                <a:alpha val="70806"/>
              </a:srgbClr>
            </a:outerShdw>
          </a:effectLst>
        </p:spPr>
        <p:txBody>
          <a:bodyPr lIns="71437" tIns="71437" rIns="71437" bIns="71437" anchor="ctr"/>
          <a:lstStyle/>
          <a:p>
            <a:pPr algn="ctr" defTabSz="821531">
              <a:lnSpc>
                <a:spcPct val="100000"/>
              </a:lnSpc>
              <a:spcBef>
                <a:spcPts val="0"/>
              </a:spcBef>
              <a:defRPr b="1" cap="all" spc="180" sz="3000">
                <a:solidFill>
                  <a:srgbClr val="FFFFFF"/>
                </a:solidFill>
                <a:latin typeface="Founders Grotesk Condensed"/>
                <a:ea typeface="Founders Grotesk Condensed"/>
                <a:cs typeface="Founders Grotesk Condensed"/>
                <a:sym typeface="Founders Grotesk Condensed"/>
              </a:defRPr>
            </a:pPr>
          </a:p>
        </p:txBody>
      </p:sp>
      <p:sp>
        <p:nvSpPr>
          <p:cNvPr id="419" name="Lessons From The Conversion of The Ethiopian Eunuch"/>
          <p:cNvSpPr txBox="1"/>
          <p:nvPr/>
        </p:nvSpPr>
        <p:spPr>
          <a:xfrm>
            <a:off x="1271757" y="7197923"/>
            <a:ext cx="21758484" cy="112111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209" sz="70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420" name="Image" descr="Image"/>
          <p:cNvPicPr>
            <a:picLocks noChangeAspect="0"/>
          </p:cNvPicPr>
          <p:nvPr/>
        </p:nvPicPr>
        <p:blipFill>
          <a:blip r:embed="rId3">
            <a:extLst/>
          </a:blip>
          <a:stretch>
            <a:fillRect/>
          </a:stretch>
        </p:blipFill>
        <p:spPr>
          <a:xfrm>
            <a:off x="488069" y="11530046"/>
            <a:ext cx="23407862" cy="1803067"/>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sp>
        <p:nvSpPr>
          <p:cNvPr id="421" name="PREACHING CHRIST INCLUDES PREACHING ABOUT THE KINGDOM, THE NAME OF CHRIST &amp; BAPTISM  (36; 2:21-41; 8:5,12,13,14,16; MAT. 28:19; MK 16:15,16)"/>
          <p:cNvSpPr/>
          <p:nvPr/>
        </p:nvSpPr>
        <p:spPr>
          <a:xfrm>
            <a:off x="371190" y="8303538"/>
            <a:ext cx="23641620" cy="3090553"/>
          </a:xfrm>
          <a:prstGeom prst="roundRect">
            <a:avLst>
              <a:gd name="adj" fmla="val 34039"/>
            </a:avLst>
          </a:prstGeom>
          <a:blipFill>
            <a:blip r:embed="rId4"/>
          </a:blipFill>
          <a:ln w="12700">
            <a:miter lim="400000"/>
          </a:ln>
          <a:extLst>
            <a:ext uri="{C572A759-6A51-4108-AA02-DFA0A04FC94B}">
              <ma14:wrappingTextBoxFlag xmlns:ma14="http://schemas.microsoft.com/office/mac/drawingml/2011/main" val="1"/>
            </a:ext>
          </a:extLst>
        </p:spPr>
        <p:txBody>
          <a:bodyPr lIns="71437" tIns="71437" rIns="71437" bIns="71437" anchor="ctr"/>
          <a:lstStyle/>
          <a:p>
            <a:pPr algn="ctr" defTabSz="584200">
              <a:lnSpc>
                <a:spcPct val="80000"/>
              </a:lnSpc>
              <a:spcBef>
                <a:spcPts val="0"/>
              </a:spcBef>
              <a:defRPr b="1" cap="all" spc="360" sz="6000">
                <a:ln w="12700" cap="flat">
                  <a:solidFill>
                    <a:srgbClr val="000034"/>
                  </a:solidFill>
                  <a:prstDash val="solid"/>
                  <a:miter lim="400000"/>
                </a:ln>
                <a:solidFill>
                  <a:srgbClr val="FFFFFF"/>
                </a:solidFill>
                <a:effectLst>
                  <a:outerShdw sx="100000" sy="100000" kx="0" ky="0" algn="b" rotWithShape="0" blurRad="12700" dist="63500" dir="1800000">
                    <a:srgbClr val="000000"/>
                  </a:outerShdw>
                </a:effectLst>
                <a:latin typeface="Century Gothic"/>
                <a:ea typeface="Century Gothic"/>
                <a:cs typeface="Century Gothic"/>
                <a:sym typeface="Century Gothic"/>
              </a:defRPr>
            </a:pPr>
            <a:r>
              <a:t>PREACHING CHRIST INCLUDES PREACHING ABOUT THE KINGDOM, THE NAME OF CHRIST &amp; BAPTISM </a:t>
            </a:r>
            <a:br/>
            <a:r>
              <a:t>(36; 2:21-41; 8:5,12,13,14,16; MAT. 28:19; MK 16:15,16)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3" name="Front view of a red Ducati motorcycle against a black background" descr="Front view of a red Ducati motorcycle against a black background"/>
          <p:cNvPicPr>
            <a:picLocks noChangeAspect="1"/>
          </p:cNvPicPr>
          <p:nvPr>
            <p:ph type="pic" idx="21"/>
          </p:nvPr>
        </p:nvPicPr>
        <p:blipFill>
          <a:blip r:embed="rId2">
            <a:extLst/>
          </a:blip>
          <a:srcRect l="5088" t="0" r="21" b="0"/>
          <a:stretch>
            <a:fillRect/>
          </a:stretch>
        </p:blipFill>
        <p:spPr>
          <a:prstGeom prst="rect">
            <a:avLst/>
          </a:prstGeom>
        </p:spPr>
      </p:pic>
      <p:sp>
        <p:nvSpPr>
          <p:cNvPr id="424" name="Rectangle"/>
          <p:cNvSpPr/>
          <p:nvPr/>
        </p:nvSpPr>
        <p:spPr>
          <a:xfrm>
            <a:off x="0" y="7333338"/>
            <a:ext cx="24384001" cy="830697"/>
          </a:xfrm>
          <a:prstGeom prst="rect">
            <a:avLst/>
          </a:prstGeom>
          <a:gradFill>
            <a:gsLst>
              <a:gs pos="0">
                <a:srgbClr val="005493"/>
              </a:gs>
              <a:gs pos="100000">
                <a:srgbClr val="5E6A74"/>
              </a:gs>
            </a:gsLst>
            <a:lin ang="5400000"/>
          </a:gradFill>
          <a:ln w="12700">
            <a:miter lim="400000"/>
          </a:ln>
          <a:effectLst>
            <a:outerShdw sx="100000" sy="100000" kx="0" ky="0" algn="b" rotWithShape="0" blurRad="495300" dist="419100" dir="1200713">
              <a:srgbClr val="000000">
                <a:alpha val="70806"/>
              </a:srgbClr>
            </a:outerShdw>
          </a:effectLst>
        </p:spPr>
        <p:txBody>
          <a:bodyPr lIns="71437" tIns="71437" rIns="71437" bIns="71437" anchor="ctr"/>
          <a:lstStyle/>
          <a:p>
            <a:pPr algn="ctr" defTabSz="821531">
              <a:lnSpc>
                <a:spcPct val="100000"/>
              </a:lnSpc>
              <a:spcBef>
                <a:spcPts val="0"/>
              </a:spcBef>
              <a:defRPr b="1" cap="all" spc="180" sz="3000">
                <a:solidFill>
                  <a:srgbClr val="FFFFFF"/>
                </a:solidFill>
                <a:latin typeface="Founders Grotesk Condensed"/>
                <a:ea typeface="Founders Grotesk Condensed"/>
                <a:cs typeface="Founders Grotesk Condensed"/>
                <a:sym typeface="Founders Grotesk Condensed"/>
              </a:defRPr>
            </a:pPr>
          </a:p>
        </p:txBody>
      </p:sp>
      <p:sp>
        <p:nvSpPr>
          <p:cNvPr id="425" name="Lessons From The Conversion of The Ethiopian Eunuch"/>
          <p:cNvSpPr txBox="1"/>
          <p:nvPr/>
        </p:nvSpPr>
        <p:spPr>
          <a:xfrm>
            <a:off x="1271757" y="7197923"/>
            <a:ext cx="21758484" cy="112111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209" sz="70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426" name="Image" descr="Image"/>
          <p:cNvPicPr>
            <a:picLocks noChangeAspect="0"/>
          </p:cNvPicPr>
          <p:nvPr/>
        </p:nvPicPr>
        <p:blipFill>
          <a:blip r:embed="rId3">
            <a:extLst/>
          </a:blip>
          <a:stretch>
            <a:fillRect/>
          </a:stretch>
        </p:blipFill>
        <p:spPr>
          <a:xfrm>
            <a:off x="488069" y="11530046"/>
            <a:ext cx="23407862" cy="1803067"/>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sp>
        <p:nvSpPr>
          <p:cNvPr id="427" name="bAPTISM IN THE NAME OF CHRIST AND OF THE GREAT COMMISSION IS IMMERSION IN WATER…"/>
          <p:cNvSpPr/>
          <p:nvPr/>
        </p:nvSpPr>
        <p:spPr>
          <a:xfrm>
            <a:off x="371190" y="8303538"/>
            <a:ext cx="23641620" cy="3090553"/>
          </a:xfrm>
          <a:prstGeom prst="roundRect">
            <a:avLst>
              <a:gd name="adj" fmla="val 34039"/>
            </a:avLst>
          </a:prstGeom>
          <a:blipFill>
            <a:blip r:embed="rId4"/>
          </a:blipFill>
          <a:ln w="12700">
            <a:miter lim="400000"/>
          </a:ln>
          <a:extLst>
            <a:ext uri="{C572A759-6A51-4108-AA02-DFA0A04FC94B}">
              <ma14:wrappingTextBoxFlag xmlns:ma14="http://schemas.microsoft.com/office/mac/drawingml/2011/main" val="1"/>
            </a:ext>
          </a:extLst>
        </p:spPr>
        <p:txBody>
          <a:bodyPr lIns="71437" tIns="71437" rIns="71437" bIns="71437" anchor="ctr"/>
          <a:lstStyle/>
          <a:p>
            <a:pPr algn="ctr" defTabSz="584200">
              <a:lnSpc>
                <a:spcPct val="80000"/>
              </a:lnSpc>
              <a:spcBef>
                <a:spcPts val="1100"/>
              </a:spcBef>
              <a:defRPr b="1" cap="all" spc="378" sz="6300">
                <a:ln w="12700" cap="flat">
                  <a:solidFill>
                    <a:srgbClr val="000034"/>
                  </a:solidFill>
                  <a:prstDash val="solid"/>
                  <a:miter lim="400000"/>
                </a:ln>
                <a:solidFill>
                  <a:srgbClr val="FFFFFF"/>
                </a:solidFill>
                <a:effectLst>
                  <a:outerShdw sx="100000" sy="100000" kx="0" ky="0" algn="b" rotWithShape="0" blurRad="12700" dist="63500" dir="1800000">
                    <a:srgbClr val="000000"/>
                  </a:outerShdw>
                </a:effectLst>
                <a:latin typeface="Century Gothic"/>
                <a:ea typeface="Century Gothic"/>
                <a:cs typeface="Century Gothic"/>
                <a:sym typeface="Century Gothic"/>
              </a:defRPr>
            </a:pPr>
            <a:r>
              <a:t>bAPTISM IN THE NAME OF CHRIST AND OF THE GREAT COMMISSION IS IMMERSION IN WATER </a:t>
            </a:r>
          </a:p>
          <a:p>
            <a:pPr algn="ctr" defTabSz="584200">
              <a:lnSpc>
                <a:spcPct val="80000"/>
              </a:lnSpc>
              <a:spcBef>
                <a:spcPts val="0"/>
              </a:spcBef>
              <a:defRPr b="1" cap="all" spc="288" sz="4800">
                <a:ln w="12700" cap="flat">
                  <a:solidFill>
                    <a:srgbClr val="000034"/>
                  </a:solidFill>
                  <a:prstDash val="solid"/>
                  <a:miter lim="400000"/>
                </a:ln>
                <a:solidFill>
                  <a:srgbClr val="FFFFFF"/>
                </a:solidFill>
                <a:effectLst>
                  <a:outerShdw sx="100000" sy="100000" kx="0" ky="0" algn="b" rotWithShape="0" blurRad="12700" dist="63500" dir="1800000">
                    <a:srgbClr val="000000"/>
                  </a:outerShdw>
                </a:effectLst>
                <a:latin typeface="Century Gothic"/>
                <a:ea typeface="Century Gothic"/>
                <a:cs typeface="Century Gothic"/>
                <a:sym typeface="Century Gothic"/>
              </a:defRPr>
            </a:pPr>
            <a:r>
              <a:t>(36-39; 2:38,41; 10:43, 47,48; 19:5; MAT. 28:19; MK 16:15,16; Eph. 4:5)</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9" name="Front view of a red Ducati motorcycle against a black background" descr="Front view of a red Ducati motorcycle against a black background"/>
          <p:cNvPicPr>
            <a:picLocks noChangeAspect="1"/>
          </p:cNvPicPr>
          <p:nvPr>
            <p:ph type="pic" idx="21"/>
          </p:nvPr>
        </p:nvPicPr>
        <p:blipFill>
          <a:blip r:embed="rId2">
            <a:extLst/>
          </a:blip>
          <a:srcRect l="5088" t="0" r="21" b="0"/>
          <a:stretch>
            <a:fillRect/>
          </a:stretch>
        </p:blipFill>
        <p:spPr>
          <a:prstGeom prst="rect">
            <a:avLst/>
          </a:prstGeom>
        </p:spPr>
      </p:pic>
      <p:sp>
        <p:nvSpPr>
          <p:cNvPr id="430" name="Rectangle"/>
          <p:cNvSpPr/>
          <p:nvPr/>
        </p:nvSpPr>
        <p:spPr>
          <a:xfrm>
            <a:off x="0" y="7333338"/>
            <a:ext cx="24384001" cy="830697"/>
          </a:xfrm>
          <a:prstGeom prst="rect">
            <a:avLst/>
          </a:prstGeom>
          <a:gradFill>
            <a:gsLst>
              <a:gs pos="0">
                <a:srgbClr val="005493"/>
              </a:gs>
              <a:gs pos="100000">
                <a:srgbClr val="5E6A74"/>
              </a:gs>
            </a:gsLst>
            <a:lin ang="5400000"/>
          </a:gradFill>
          <a:ln w="12700">
            <a:miter lim="400000"/>
          </a:ln>
          <a:effectLst>
            <a:outerShdw sx="100000" sy="100000" kx="0" ky="0" algn="b" rotWithShape="0" blurRad="495300" dist="419100" dir="1200713">
              <a:srgbClr val="000000">
                <a:alpha val="70806"/>
              </a:srgbClr>
            </a:outerShdw>
          </a:effectLst>
        </p:spPr>
        <p:txBody>
          <a:bodyPr lIns="71437" tIns="71437" rIns="71437" bIns="71437" anchor="ctr"/>
          <a:lstStyle/>
          <a:p>
            <a:pPr algn="ctr" defTabSz="821531">
              <a:lnSpc>
                <a:spcPct val="100000"/>
              </a:lnSpc>
              <a:spcBef>
                <a:spcPts val="0"/>
              </a:spcBef>
              <a:defRPr b="1" cap="all" spc="180" sz="3000">
                <a:solidFill>
                  <a:srgbClr val="FFFFFF"/>
                </a:solidFill>
                <a:latin typeface="Founders Grotesk Condensed"/>
                <a:ea typeface="Founders Grotesk Condensed"/>
                <a:cs typeface="Founders Grotesk Condensed"/>
                <a:sym typeface="Founders Grotesk Condensed"/>
              </a:defRPr>
            </a:pPr>
          </a:p>
        </p:txBody>
      </p:sp>
      <p:sp>
        <p:nvSpPr>
          <p:cNvPr id="431" name="Lessons From The Conversion of The Ethiopian Eunuch"/>
          <p:cNvSpPr txBox="1"/>
          <p:nvPr/>
        </p:nvSpPr>
        <p:spPr>
          <a:xfrm>
            <a:off x="1271757" y="7197923"/>
            <a:ext cx="21758484" cy="112111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209" sz="70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432" name="Image" descr="Image"/>
          <p:cNvPicPr>
            <a:picLocks noChangeAspect="0"/>
          </p:cNvPicPr>
          <p:nvPr/>
        </p:nvPicPr>
        <p:blipFill>
          <a:blip r:embed="rId3">
            <a:extLst/>
          </a:blip>
          <a:stretch>
            <a:fillRect/>
          </a:stretch>
        </p:blipFill>
        <p:spPr>
          <a:xfrm>
            <a:off x="488069" y="11530046"/>
            <a:ext cx="23407862" cy="1803067"/>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sp>
        <p:nvSpPr>
          <p:cNvPr id="433" name="Before one can be scripturally baptized one must believe Jesus is the christ, the son of god!…"/>
          <p:cNvSpPr/>
          <p:nvPr/>
        </p:nvSpPr>
        <p:spPr>
          <a:xfrm>
            <a:off x="371190" y="8303538"/>
            <a:ext cx="23641620" cy="3090553"/>
          </a:xfrm>
          <a:prstGeom prst="roundRect">
            <a:avLst>
              <a:gd name="adj" fmla="val 34039"/>
            </a:avLst>
          </a:prstGeom>
          <a:blipFill>
            <a:blip r:embed="rId4"/>
          </a:blipFill>
          <a:ln w="12700">
            <a:miter lim="400000"/>
          </a:ln>
          <a:extLst>
            <a:ext uri="{C572A759-6A51-4108-AA02-DFA0A04FC94B}">
              <ma14:wrappingTextBoxFlag xmlns:ma14="http://schemas.microsoft.com/office/mac/drawingml/2011/main" val="1"/>
            </a:ext>
          </a:extLst>
        </p:spPr>
        <p:txBody>
          <a:bodyPr lIns="71437" tIns="71437" rIns="71437" bIns="71437" anchor="ctr"/>
          <a:lstStyle/>
          <a:p>
            <a:pPr algn="ctr" defTabSz="584200">
              <a:lnSpc>
                <a:spcPct val="80000"/>
              </a:lnSpc>
              <a:spcBef>
                <a:spcPts val="1100"/>
              </a:spcBef>
              <a:defRPr b="1" cap="all" spc="360" sz="6000">
                <a:ln w="12700" cap="flat">
                  <a:solidFill>
                    <a:srgbClr val="000034"/>
                  </a:solidFill>
                  <a:prstDash val="solid"/>
                  <a:miter lim="400000"/>
                </a:ln>
                <a:solidFill>
                  <a:srgbClr val="FFFFFF"/>
                </a:solidFill>
                <a:effectLst>
                  <a:outerShdw sx="100000" sy="100000" kx="0" ky="0" algn="b" rotWithShape="0" blurRad="12700" dist="63500" dir="1800000">
                    <a:srgbClr val="000000"/>
                  </a:outerShdw>
                </a:effectLst>
                <a:latin typeface="Century Gothic"/>
                <a:ea typeface="Century Gothic"/>
                <a:cs typeface="Century Gothic"/>
                <a:sym typeface="Century Gothic"/>
              </a:defRPr>
            </a:pPr>
            <a:r>
              <a:t>Before one can be scripturally baptized one must believe Jesus is the christ, the son of god!  </a:t>
            </a:r>
          </a:p>
          <a:p>
            <a:pPr algn="ctr" defTabSz="584200">
              <a:lnSpc>
                <a:spcPct val="80000"/>
              </a:lnSpc>
              <a:spcBef>
                <a:spcPts val="1100"/>
              </a:spcBef>
              <a:defRPr b="1" cap="all" spc="360" sz="6000">
                <a:ln w="12700" cap="flat">
                  <a:solidFill>
                    <a:srgbClr val="000034"/>
                  </a:solidFill>
                  <a:prstDash val="solid"/>
                  <a:miter lim="400000"/>
                </a:ln>
                <a:solidFill>
                  <a:srgbClr val="FFFFFF"/>
                </a:solidFill>
                <a:effectLst>
                  <a:outerShdw sx="100000" sy="100000" kx="0" ky="0" algn="b" rotWithShape="0" blurRad="12700" dist="63500" dir="1800000">
                    <a:srgbClr val="000000"/>
                  </a:outerShdw>
                </a:effectLst>
                <a:latin typeface="Century Gothic"/>
                <a:ea typeface="Century Gothic"/>
                <a:cs typeface="Century Gothic"/>
                <a:sym typeface="Century Gothic"/>
              </a:defRPr>
            </a:pPr>
            <a:r>
              <a:t>(37; MAT. 28:19; MK 16:15,16; Acts 8:12,13; 16:32,33)</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Rectangle"/>
          <p:cNvSpPr/>
          <p:nvPr/>
        </p:nvSpPr>
        <p:spPr>
          <a:xfrm>
            <a:off x="41001" y="2418122"/>
            <a:ext cx="24384001" cy="830697"/>
          </a:xfrm>
          <a:prstGeom prst="rect">
            <a:avLst/>
          </a:prstGeom>
          <a:gradFill>
            <a:gsLst>
              <a:gs pos="0">
                <a:srgbClr val="005493"/>
              </a:gs>
              <a:gs pos="100000">
                <a:srgbClr val="5E6A74"/>
              </a:gs>
            </a:gsLst>
            <a:lin ang="5400000"/>
          </a:gradFill>
          <a:ln w="12700">
            <a:miter lim="400000"/>
          </a:ln>
          <a:effectLst>
            <a:outerShdw sx="100000" sy="100000" kx="0" ky="0" algn="b" rotWithShape="0" blurRad="495300" dist="419100" dir="1200713">
              <a:srgbClr val="000000">
                <a:alpha val="70806"/>
              </a:srgbClr>
            </a:outerShdw>
          </a:effectLst>
        </p:spPr>
        <p:txBody>
          <a:bodyPr lIns="71437" tIns="71437" rIns="71437" bIns="71437" anchor="ctr"/>
          <a:lstStyle/>
          <a:p>
            <a:pPr algn="ctr" defTabSz="821531">
              <a:lnSpc>
                <a:spcPct val="100000"/>
              </a:lnSpc>
              <a:spcBef>
                <a:spcPts val="0"/>
              </a:spcBef>
              <a:defRPr b="1" cap="all" spc="180" sz="3000">
                <a:solidFill>
                  <a:srgbClr val="FFFFFF"/>
                </a:solidFill>
                <a:latin typeface="Founders Grotesk Condensed"/>
                <a:ea typeface="Founders Grotesk Condensed"/>
                <a:cs typeface="Founders Grotesk Condensed"/>
                <a:sym typeface="Founders Grotesk Condensed"/>
              </a:defRPr>
            </a:pPr>
          </a:p>
        </p:txBody>
      </p:sp>
      <p:sp>
        <p:nvSpPr>
          <p:cNvPr id="167" name="Lessons From The Conversion of The Ethiopian Eunuch"/>
          <p:cNvSpPr txBox="1"/>
          <p:nvPr/>
        </p:nvSpPr>
        <p:spPr>
          <a:xfrm>
            <a:off x="1312758" y="2282707"/>
            <a:ext cx="21758484" cy="112111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209" sz="70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168" name="Image" descr="Image"/>
          <p:cNvPicPr>
            <a:picLocks noChangeAspect="0"/>
          </p:cNvPicPr>
          <p:nvPr/>
        </p:nvPicPr>
        <p:blipFill>
          <a:blip r:embed="rId2">
            <a:extLst/>
          </a:blip>
          <a:stretch>
            <a:fillRect/>
          </a:stretch>
        </p:blipFill>
        <p:spPr>
          <a:xfrm>
            <a:off x="529070" y="343685"/>
            <a:ext cx="23407862" cy="1803066"/>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pic>
        <p:nvPicPr>
          <p:cNvPr id="169" name="Image" descr="Image"/>
          <p:cNvPicPr>
            <a:picLocks noChangeAspect="1"/>
          </p:cNvPicPr>
          <p:nvPr/>
        </p:nvPicPr>
        <p:blipFill>
          <a:blip r:embed="rId3">
            <a:extLst/>
          </a:blip>
          <a:srcRect l="43533" t="12630" r="2935" b="0"/>
          <a:stretch>
            <a:fillRect/>
          </a:stretch>
        </p:blipFill>
        <p:spPr>
          <a:xfrm flipH="1">
            <a:off x="444681" y="3929925"/>
            <a:ext cx="4815336" cy="9754453"/>
          </a:xfrm>
          <a:custGeom>
            <a:avLst/>
            <a:gdLst/>
            <a:ahLst/>
            <a:cxnLst>
              <a:cxn ang="0">
                <a:pos x="wd2" y="hd2"/>
              </a:cxn>
              <a:cxn ang="5400000">
                <a:pos x="wd2" y="hd2"/>
              </a:cxn>
              <a:cxn ang="10800000">
                <a:pos x="wd2" y="hd2"/>
              </a:cxn>
              <a:cxn ang="16200000">
                <a:pos x="wd2" y="hd2"/>
              </a:cxn>
            </a:cxnLst>
            <a:rect l="0" t="0" r="r" b="b"/>
            <a:pathLst>
              <a:path w="21465" h="21589" fill="norm" stroke="1" extrusionOk="0">
                <a:moveTo>
                  <a:pt x="11364" y="3"/>
                </a:moveTo>
                <a:cubicBezTo>
                  <a:pt x="10996" y="7"/>
                  <a:pt x="10750" y="19"/>
                  <a:pt x="10723" y="40"/>
                </a:cubicBezTo>
                <a:cubicBezTo>
                  <a:pt x="10689" y="68"/>
                  <a:pt x="10427" y="83"/>
                  <a:pt x="10143" y="75"/>
                </a:cubicBezTo>
                <a:cubicBezTo>
                  <a:pt x="9795" y="64"/>
                  <a:pt x="9503" y="124"/>
                  <a:pt x="9250" y="258"/>
                </a:cubicBezTo>
                <a:cubicBezTo>
                  <a:pt x="9043" y="368"/>
                  <a:pt x="8725" y="458"/>
                  <a:pt x="8540" y="458"/>
                </a:cubicBezTo>
                <a:cubicBezTo>
                  <a:pt x="8356" y="458"/>
                  <a:pt x="7951" y="536"/>
                  <a:pt x="7642" y="631"/>
                </a:cubicBezTo>
                <a:cubicBezTo>
                  <a:pt x="7098" y="797"/>
                  <a:pt x="7081" y="821"/>
                  <a:pt x="7130" y="1298"/>
                </a:cubicBezTo>
                <a:cubicBezTo>
                  <a:pt x="7158" y="1570"/>
                  <a:pt x="7302" y="1907"/>
                  <a:pt x="7449" y="2048"/>
                </a:cubicBezTo>
                <a:cubicBezTo>
                  <a:pt x="7683" y="2274"/>
                  <a:pt x="7683" y="2347"/>
                  <a:pt x="7468" y="2657"/>
                </a:cubicBezTo>
                <a:cubicBezTo>
                  <a:pt x="7334" y="2850"/>
                  <a:pt x="7270" y="3068"/>
                  <a:pt x="7327" y="3141"/>
                </a:cubicBezTo>
                <a:cubicBezTo>
                  <a:pt x="7391" y="3224"/>
                  <a:pt x="7171" y="3413"/>
                  <a:pt x="6727" y="3653"/>
                </a:cubicBezTo>
                <a:cubicBezTo>
                  <a:pt x="5983" y="4054"/>
                  <a:pt x="5853" y="4287"/>
                  <a:pt x="6279" y="4463"/>
                </a:cubicBezTo>
                <a:cubicBezTo>
                  <a:pt x="6470" y="4542"/>
                  <a:pt x="6489" y="4599"/>
                  <a:pt x="6352" y="4682"/>
                </a:cubicBezTo>
                <a:cubicBezTo>
                  <a:pt x="6249" y="4743"/>
                  <a:pt x="6136" y="5043"/>
                  <a:pt x="6102" y="5349"/>
                </a:cubicBezTo>
                <a:cubicBezTo>
                  <a:pt x="6068" y="5655"/>
                  <a:pt x="5977" y="5962"/>
                  <a:pt x="5901" y="6030"/>
                </a:cubicBezTo>
                <a:cubicBezTo>
                  <a:pt x="5680" y="6225"/>
                  <a:pt x="4185" y="6763"/>
                  <a:pt x="3863" y="6763"/>
                </a:cubicBezTo>
                <a:cubicBezTo>
                  <a:pt x="3598" y="6763"/>
                  <a:pt x="3579" y="6864"/>
                  <a:pt x="3665" y="7848"/>
                </a:cubicBezTo>
                <a:cubicBezTo>
                  <a:pt x="3749" y="8824"/>
                  <a:pt x="3718" y="8998"/>
                  <a:pt x="3359" y="9574"/>
                </a:cubicBezTo>
                <a:cubicBezTo>
                  <a:pt x="3139" y="9926"/>
                  <a:pt x="2794" y="10496"/>
                  <a:pt x="2589" y="10839"/>
                </a:cubicBezTo>
                <a:cubicBezTo>
                  <a:pt x="2384" y="11182"/>
                  <a:pt x="2107" y="11483"/>
                  <a:pt x="1973" y="11509"/>
                </a:cubicBezTo>
                <a:cubicBezTo>
                  <a:pt x="1840" y="11535"/>
                  <a:pt x="1369" y="11924"/>
                  <a:pt x="930" y="12375"/>
                </a:cubicBezTo>
                <a:cubicBezTo>
                  <a:pt x="154" y="13172"/>
                  <a:pt x="127" y="13223"/>
                  <a:pt x="59" y="14134"/>
                </a:cubicBezTo>
                <a:cubicBezTo>
                  <a:pt x="-35" y="15392"/>
                  <a:pt x="-24" y="15655"/>
                  <a:pt x="144" y="16328"/>
                </a:cubicBezTo>
                <a:cubicBezTo>
                  <a:pt x="316" y="17015"/>
                  <a:pt x="634" y="17210"/>
                  <a:pt x="1835" y="17358"/>
                </a:cubicBezTo>
                <a:cubicBezTo>
                  <a:pt x="2577" y="17449"/>
                  <a:pt x="2719" y="17502"/>
                  <a:pt x="3012" y="17814"/>
                </a:cubicBezTo>
                <a:cubicBezTo>
                  <a:pt x="3195" y="18008"/>
                  <a:pt x="3531" y="18210"/>
                  <a:pt x="3758" y="18262"/>
                </a:cubicBezTo>
                <a:lnTo>
                  <a:pt x="4169" y="18356"/>
                </a:lnTo>
                <a:lnTo>
                  <a:pt x="3696" y="18672"/>
                </a:lnTo>
                <a:cubicBezTo>
                  <a:pt x="3436" y="18847"/>
                  <a:pt x="2793" y="19258"/>
                  <a:pt x="2271" y="19586"/>
                </a:cubicBezTo>
                <a:cubicBezTo>
                  <a:pt x="1370" y="20151"/>
                  <a:pt x="1358" y="20168"/>
                  <a:pt x="2002" y="19895"/>
                </a:cubicBezTo>
                <a:cubicBezTo>
                  <a:pt x="2375" y="19736"/>
                  <a:pt x="2840" y="19509"/>
                  <a:pt x="3037" y="19390"/>
                </a:cubicBezTo>
                <a:cubicBezTo>
                  <a:pt x="3546" y="19083"/>
                  <a:pt x="3691" y="19279"/>
                  <a:pt x="3282" y="19726"/>
                </a:cubicBezTo>
                <a:cubicBezTo>
                  <a:pt x="2897" y="20148"/>
                  <a:pt x="2817" y="21027"/>
                  <a:pt x="3134" y="21373"/>
                </a:cubicBezTo>
                <a:lnTo>
                  <a:pt x="3334" y="21589"/>
                </a:lnTo>
                <a:lnTo>
                  <a:pt x="18842" y="21589"/>
                </a:lnTo>
                <a:lnTo>
                  <a:pt x="19277" y="21013"/>
                </a:lnTo>
                <a:cubicBezTo>
                  <a:pt x="19516" y="20696"/>
                  <a:pt x="19915" y="20171"/>
                  <a:pt x="20163" y="19843"/>
                </a:cubicBezTo>
                <a:cubicBezTo>
                  <a:pt x="20671" y="19171"/>
                  <a:pt x="20700" y="19102"/>
                  <a:pt x="20850" y="18096"/>
                </a:cubicBezTo>
                <a:cubicBezTo>
                  <a:pt x="20909" y="17697"/>
                  <a:pt x="21072" y="16968"/>
                  <a:pt x="21216" y="16476"/>
                </a:cubicBezTo>
                <a:cubicBezTo>
                  <a:pt x="21565" y="15279"/>
                  <a:pt x="21543" y="12120"/>
                  <a:pt x="21175" y="10772"/>
                </a:cubicBezTo>
                <a:cubicBezTo>
                  <a:pt x="20929" y="9870"/>
                  <a:pt x="20814" y="9689"/>
                  <a:pt x="19785" y="8596"/>
                </a:cubicBezTo>
                <a:cubicBezTo>
                  <a:pt x="19167" y="7940"/>
                  <a:pt x="18595" y="7344"/>
                  <a:pt x="18513" y="7274"/>
                </a:cubicBezTo>
                <a:cubicBezTo>
                  <a:pt x="18265" y="7062"/>
                  <a:pt x="17857" y="6589"/>
                  <a:pt x="17554" y="6165"/>
                </a:cubicBezTo>
                <a:cubicBezTo>
                  <a:pt x="17285" y="5789"/>
                  <a:pt x="17286" y="5746"/>
                  <a:pt x="17570" y="5433"/>
                </a:cubicBezTo>
                <a:cubicBezTo>
                  <a:pt x="17735" y="5251"/>
                  <a:pt x="17973" y="4986"/>
                  <a:pt x="18100" y="4845"/>
                </a:cubicBezTo>
                <a:cubicBezTo>
                  <a:pt x="18699" y="4184"/>
                  <a:pt x="18870" y="3958"/>
                  <a:pt x="18870" y="3827"/>
                </a:cubicBezTo>
                <a:cubicBezTo>
                  <a:pt x="18870" y="3749"/>
                  <a:pt x="18953" y="3612"/>
                  <a:pt x="19049" y="3523"/>
                </a:cubicBezTo>
                <a:cubicBezTo>
                  <a:pt x="19290" y="3298"/>
                  <a:pt x="19401" y="2518"/>
                  <a:pt x="19201" y="2457"/>
                </a:cubicBezTo>
                <a:cubicBezTo>
                  <a:pt x="19111" y="2429"/>
                  <a:pt x="19082" y="2369"/>
                  <a:pt x="19137" y="2325"/>
                </a:cubicBezTo>
                <a:cubicBezTo>
                  <a:pt x="19274" y="2215"/>
                  <a:pt x="18876" y="1624"/>
                  <a:pt x="18613" y="1547"/>
                </a:cubicBezTo>
                <a:cubicBezTo>
                  <a:pt x="18497" y="1513"/>
                  <a:pt x="18080" y="1218"/>
                  <a:pt x="17686" y="894"/>
                </a:cubicBezTo>
                <a:cubicBezTo>
                  <a:pt x="17149" y="452"/>
                  <a:pt x="16852" y="295"/>
                  <a:pt x="16505" y="260"/>
                </a:cubicBezTo>
                <a:cubicBezTo>
                  <a:pt x="16250" y="234"/>
                  <a:pt x="15698" y="171"/>
                  <a:pt x="15273" y="119"/>
                </a:cubicBezTo>
                <a:cubicBezTo>
                  <a:pt x="14658" y="43"/>
                  <a:pt x="12466" y="-11"/>
                  <a:pt x="11364" y="3"/>
                </a:cubicBezTo>
                <a:close/>
                <a:moveTo>
                  <a:pt x="8399" y="6594"/>
                </a:moveTo>
                <a:cubicBezTo>
                  <a:pt x="8869" y="6594"/>
                  <a:pt x="8960" y="6692"/>
                  <a:pt x="8648" y="6863"/>
                </a:cubicBezTo>
                <a:cubicBezTo>
                  <a:pt x="8306" y="7052"/>
                  <a:pt x="8100" y="7062"/>
                  <a:pt x="7972" y="6896"/>
                </a:cubicBezTo>
                <a:cubicBezTo>
                  <a:pt x="7843" y="6728"/>
                  <a:pt x="8030" y="6594"/>
                  <a:pt x="8399" y="6594"/>
                </a:cubicBezTo>
                <a:close/>
                <a:moveTo>
                  <a:pt x="10184" y="6740"/>
                </a:moveTo>
                <a:cubicBezTo>
                  <a:pt x="10321" y="6719"/>
                  <a:pt x="10414" y="6794"/>
                  <a:pt x="10546" y="6921"/>
                </a:cubicBezTo>
                <a:cubicBezTo>
                  <a:pt x="10697" y="7066"/>
                  <a:pt x="11008" y="7321"/>
                  <a:pt x="11236" y="7488"/>
                </a:cubicBezTo>
                <a:cubicBezTo>
                  <a:pt x="11605" y="7758"/>
                  <a:pt x="11630" y="7821"/>
                  <a:pt x="11442" y="8044"/>
                </a:cubicBezTo>
                <a:cubicBezTo>
                  <a:pt x="11325" y="8182"/>
                  <a:pt x="10908" y="8430"/>
                  <a:pt x="10518" y="8596"/>
                </a:cubicBezTo>
                <a:cubicBezTo>
                  <a:pt x="9740" y="8927"/>
                  <a:pt x="9038" y="9585"/>
                  <a:pt x="8754" y="10242"/>
                </a:cubicBezTo>
                <a:cubicBezTo>
                  <a:pt x="8654" y="10475"/>
                  <a:pt x="8441" y="10722"/>
                  <a:pt x="8282" y="10791"/>
                </a:cubicBezTo>
                <a:cubicBezTo>
                  <a:pt x="7652" y="11062"/>
                  <a:pt x="6390" y="11371"/>
                  <a:pt x="6279" y="11282"/>
                </a:cubicBezTo>
                <a:cubicBezTo>
                  <a:pt x="6218" y="11233"/>
                  <a:pt x="6337" y="10972"/>
                  <a:pt x="6541" y="10703"/>
                </a:cubicBezTo>
                <a:cubicBezTo>
                  <a:pt x="6746" y="10434"/>
                  <a:pt x="6906" y="10055"/>
                  <a:pt x="6900" y="9860"/>
                </a:cubicBezTo>
                <a:cubicBezTo>
                  <a:pt x="6889" y="9482"/>
                  <a:pt x="7002" y="9357"/>
                  <a:pt x="8742" y="7828"/>
                </a:cubicBezTo>
                <a:cubicBezTo>
                  <a:pt x="9602" y="7072"/>
                  <a:pt x="9954" y="6774"/>
                  <a:pt x="10184" y="6740"/>
                </a:cubicBezTo>
                <a:close/>
              </a:path>
            </a:pathLst>
          </a:custGeom>
          <a:ln w="12700">
            <a:miter lim="400000"/>
          </a:ln>
          <a:effectLst>
            <a:outerShdw sx="100000" sy="100000" kx="0" ky="0" algn="b" rotWithShape="0" blurRad="355600" dist="127000" dir="2107650">
              <a:srgbClr val="000000">
                <a:alpha val="50000"/>
              </a:srgbClr>
            </a:outerShdw>
          </a:effectLst>
        </p:spPr>
      </p:pic>
      <p:sp>
        <p:nvSpPr>
          <p:cNvPr id="170" name="Seeking The TRUTH …"/>
          <p:cNvSpPr/>
          <p:nvPr/>
        </p:nvSpPr>
        <p:spPr>
          <a:xfrm>
            <a:off x="4168133" y="3637250"/>
            <a:ext cx="19917322" cy="1785939"/>
          </a:xfrm>
          <a:prstGeom prst="roundRect">
            <a:avLst>
              <a:gd name="adj" fmla="val 15000"/>
            </a:avLst>
          </a:prstGeom>
          <a:solidFill>
            <a:srgbClr val="000034"/>
          </a:solidFill>
          <a:ln w="12700">
            <a:miter lim="400000"/>
          </a:ln>
          <a:effectLst>
            <a:outerShdw sx="100000" sy="100000" kx="0" ky="0" algn="b" rotWithShape="0" blurRad="241300" dist="127000" dir="1848597">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cap="all" spc="534" sz="8900">
                <a:solidFill>
                  <a:srgbClr val="FFFFFF"/>
                </a:solidFill>
                <a:latin typeface="Gill Sans"/>
                <a:ea typeface="Gill Sans"/>
                <a:cs typeface="Gill Sans"/>
                <a:sym typeface="Gill Sans"/>
              </a:defRPr>
            </a:lvl1pPr>
          </a:lstStyle>
          <a:p>
            <a:pPr/>
            <a:r>
              <a:t>Seeking The TRUTH …</a:t>
            </a:r>
          </a:p>
        </p:txBody>
      </p:sp>
      <p:sp>
        <p:nvSpPr>
          <p:cNvPr id="171" name="How were people “SAVED” in the New Testament?…"/>
          <p:cNvSpPr txBox="1"/>
          <p:nvPr/>
        </p:nvSpPr>
        <p:spPr>
          <a:xfrm>
            <a:off x="5862316" y="5811620"/>
            <a:ext cx="18139641" cy="718582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1270000" indent="-1270000" defTabSz="584200">
              <a:lnSpc>
                <a:spcPct val="100000"/>
              </a:lnSpc>
              <a:spcBef>
                <a:spcPts val="1800"/>
              </a:spcBef>
              <a:buSzPct val="80000"/>
              <a:buBlip>
                <a:blip r:embed="rId4"/>
              </a:buBlip>
              <a:tabLst>
                <a:tab pos="584200" algn="l"/>
              </a:tabLst>
              <a:defRPr spc="183" sz="6100">
                <a:solidFill>
                  <a:srgbClr val="000000"/>
                </a:solidFill>
                <a:latin typeface="Century Gothic"/>
                <a:ea typeface="Century Gothic"/>
                <a:cs typeface="Century Gothic"/>
                <a:sym typeface="Century Gothic"/>
              </a:defRPr>
            </a:pPr>
            <a:r>
              <a:t>How were people “SAVED” in the New Testament?</a:t>
            </a:r>
          </a:p>
          <a:p>
            <a:pPr marL="1270000" indent="-1270000" defTabSz="584200">
              <a:lnSpc>
                <a:spcPct val="100000"/>
              </a:lnSpc>
              <a:spcBef>
                <a:spcPts val="1800"/>
              </a:spcBef>
              <a:buSzPct val="80000"/>
              <a:buBlip>
                <a:blip r:embed="rId4"/>
              </a:buBlip>
              <a:tabLst>
                <a:tab pos="584200" algn="l"/>
              </a:tabLst>
              <a:defRPr spc="183" sz="6100">
                <a:solidFill>
                  <a:srgbClr val="000000"/>
                </a:solidFill>
                <a:latin typeface="Century Gothic"/>
                <a:ea typeface="Century Gothic"/>
                <a:cs typeface="Century Gothic"/>
                <a:sym typeface="Century Gothic"/>
              </a:defRPr>
            </a:pPr>
            <a:r>
              <a:t>When were people “SAVED” according to the New Testament?</a:t>
            </a:r>
          </a:p>
          <a:p>
            <a:pPr marL="1270000" indent="-1270000" defTabSz="584200">
              <a:lnSpc>
                <a:spcPct val="100000"/>
              </a:lnSpc>
              <a:spcBef>
                <a:spcPts val="1800"/>
              </a:spcBef>
              <a:buSzPct val="80000"/>
              <a:buBlip>
                <a:blip r:embed="rId4"/>
              </a:buBlip>
              <a:tabLst>
                <a:tab pos="584200" algn="l"/>
              </a:tabLst>
              <a:defRPr spc="183" sz="6100">
                <a:solidFill>
                  <a:srgbClr val="000000"/>
                </a:solidFill>
                <a:latin typeface="Century Gothic"/>
                <a:ea typeface="Century Gothic"/>
                <a:cs typeface="Century Gothic"/>
                <a:sym typeface="Century Gothic"/>
              </a:defRPr>
            </a:pPr>
            <a:r>
              <a:t>The TRUTH can be known and determined by examining ALL of the NT statements and examples regarding salvation.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71">
                                            <p:bg/>
                                          </p:spTgt>
                                        </p:tgtEl>
                                        <p:attrNameLst>
                                          <p:attrName>style.visibility</p:attrName>
                                        </p:attrNameLst>
                                      </p:cBhvr>
                                      <p:to>
                                        <p:strVal val="visible"/>
                                      </p:to>
                                    </p:set>
                                    <p:animEffect filter="wipe(left)" transition="in">
                                      <p:cBhvr>
                                        <p:cTn id="7" dur="1500"/>
                                        <p:tgtEl>
                                          <p:spTgt spid="17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71">
                                            <p:txEl>
                                              <p:pRg st="0" end="0"/>
                                            </p:txEl>
                                          </p:spTgt>
                                        </p:tgtEl>
                                        <p:attrNameLst>
                                          <p:attrName>style.visibility</p:attrName>
                                        </p:attrNameLst>
                                      </p:cBhvr>
                                      <p:to>
                                        <p:strVal val="visible"/>
                                      </p:to>
                                    </p:set>
                                    <p:animEffect filter="wipe(left)" transition="in">
                                      <p:cBhvr>
                                        <p:cTn id="10" dur="1500"/>
                                        <p:tgtEl>
                                          <p:spTgt spid="17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171">
                                            <p:txEl>
                                              <p:pRg st="1" end="1"/>
                                            </p:txEl>
                                          </p:spTgt>
                                        </p:tgtEl>
                                        <p:attrNameLst>
                                          <p:attrName>style.visibility</p:attrName>
                                        </p:attrNameLst>
                                      </p:cBhvr>
                                      <p:to>
                                        <p:strVal val="visible"/>
                                      </p:to>
                                    </p:set>
                                    <p:animEffect filter="wipe(left)" transition="in">
                                      <p:cBhvr>
                                        <p:cTn id="15" dur="1500"/>
                                        <p:tgtEl>
                                          <p:spTgt spid="17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171">
                                            <p:txEl>
                                              <p:pRg st="2" end="2"/>
                                            </p:txEl>
                                          </p:spTgt>
                                        </p:tgtEl>
                                        <p:attrNameLst>
                                          <p:attrName>style.visibility</p:attrName>
                                        </p:attrNameLst>
                                      </p:cBhvr>
                                      <p:to>
                                        <p:strVal val="visible"/>
                                      </p:to>
                                    </p:set>
                                    <p:animEffect filter="wipe(left)" transition="in">
                                      <p:cBhvr>
                                        <p:cTn id="20" dur="1500"/>
                                        <p:tgtEl>
                                          <p:spTgt spid="17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1"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5" name="Front view of a red Ducati motorcycle against a black background" descr="Front view of a red Ducati motorcycle against a black background"/>
          <p:cNvPicPr>
            <a:picLocks noChangeAspect="1"/>
          </p:cNvPicPr>
          <p:nvPr>
            <p:ph type="pic" idx="21"/>
          </p:nvPr>
        </p:nvPicPr>
        <p:blipFill>
          <a:blip r:embed="rId2">
            <a:extLst/>
          </a:blip>
          <a:srcRect l="5088" t="0" r="21" b="0"/>
          <a:stretch>
            <a:fillRect/>
          </a:stretch>
        </p:blipFill>
        <p:spPr>
          <a:prstGeom prst="rect">
            <a:avLst/>
          </a:prstGeom>
        </p:spPr>
      </p:pic>
      <p:sp>
        <p:nvSpPr>
          <p:cNvPr id="436" name="Rectangle"/>
          <p:cNvSpPr/>
          <p:nvPr/>
        </p:nvSpPr>
        <p:spPr>
          <a:xfrm>
            <a:off x="0" y="7333338"/>
            <a:ext cx="24384001" cy="830697"/>
          </a:xfrm>
          <a:prstGeom prst="rect">
            <a:avLst/>
          </a:prstGeom>
          <a:gradFill>
            <a:gsLst>
              <a:gs pos="0">
                <a:srgbClr val="005493"/>
              </a:gs>
              <a:gs pos="100000">
                <a:srgbClr val="5E6A74"/>
              </a:gs>
            </a:gsLst>
            <a:lin ang="5400000"/>
          </a:gradFill>
          <a:ln w="12700">
            <a:miter lim="400000"/>
          </a:ln>
          <a:effectLst>
            <a:outerShdw sx="100000" sy="100000" kx="0" ky="0" algn="b" rotWithShape="0" blurRad="495300" dist="419100" dir="1200713">
              <a:srgbClr val="000000">
                <a:alpha val="70806"/>
              </a:srgbClr>
            </a:outerShdw>
          </a:effectLst>
        </p:spPr>
        <p:txBody>
          <a:bodyPr lIns="71437" tIns="71437" rIns="71437" bIns="71437" anchor="ctr"/>
          <a:lstStyle/>
          <a:p>
            <a:pPr algn="ctr" defTabSz="821531">
              <a:lnSpc>
                <a:spcPct val="100000"/>
              </a:lnSpc>
              <a:spcBef>
                <a:spcPts val="0"/>
              </a:spcBef>
              <a:defRPr b="1" cap="all" spc="180" sz="3000">
                <a:solidFill>
                  <a:srgbClr val="FFFFFF"/>
                </a:solidFill>
                <a:latin typeface="Founders Grotesk Condensed"/>
                <a:ea typeface="Founders Grotesk Condensed"/>
                <a:cs typeface="Founders Grotesk Condensed"/>
                <a:sym typeface="Founders Grotesk Condensed"/>
              </a:defRPr>
            </a:pPr>
          </a:p>
        </p:txBody>
      </p:sp>
      <p:sp>
        <p:nvSpPr>
          <p:cNvPr id="437" name="Lessons From The Conversion of The Ethiopian Eunuch"/>
          <p:cNvSpPr txBox="1"/>
          <p:nvPr/>
        </p:nvSpPr>
        <p:spPr>
          <a:xfrm>
            <a:off x="1271757" y="7197923"/>
            <a:ext cx="21758484" cy="112111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209" sz="70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438" name="Image" descr="Image"/>
          <p:cNvPicPr>
            <a:picLocks noChangeAspect="0"/>
          </p:cNvPicPr>
          <p:nvPr/>
        </p:nvPicPr>
        <p:blipFill>
          <a:blip r:embed="rId3">
            <a:extLst/>
          </a:blip>
          <a:stretch>
            <a:fillRect/>
          </a:stretch>
        </p:blipFill>
        <p:spPr>
          <a:xfrm>
            <a:off x="488069" y="11530046"/>
            <a:ext cx="23407862" cy="1803067"/>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sp>
        <p:nvSpPr>
          <p:cNvPr id="439" name="BAPTISM (IMMERSION IN WATER) WAS ALWAYS AN IMMEDIATE RESPONSE TO THE GOSPEL - NEVER DELAYED…"/>
          <p:cNvSpPr/>
          <p:nvPr/>
        </p:nvSpPr>
        <p:spPr>
          <a:xfrm>
            <a:off x="371190" y="8303538"/>
            <a:ext cx="23641620" cy="3090553"/>
          </a:xfrm>
          <a:prstGeom prst="roundRect">
            <a:avLst>
              <a:gd name="adj" fmla="val 34039"/>
            </a:avLst>
          </a:prstGeom>
          <a:blipFill>
            <a:blip r:embed="rId4"/>
          </a:blipFill>
          <a:ln w="12700">
            <a:miter lim="400000"/>
          </a:ln>
          <a:extLst>
            <a:ext uri="{C572A759-6A51-4108-AA02-DFA0A04FC94B}">
              <ma14:wrappingTextBoxFlag xmlns:ma14="http://schemas.microsoft.com/office/mac/drawingml/2011/main" val="1"/>
            </a:ext>
          </a:extLst>
        </p:spPr>
        <p:txBody>
          <a:bodyPr lIns="71437" tIns="71437" rIns="71437" bIns="71437" anchor="ctr"/>
          <a:lstStyle/>
          <a:p>
            <a:pPr algn="ctr" defTabSz="584200">
              <a:lnSpc>
                <a:spcPct val="80000"/>
              </a:lnSpc>
              <a:spcBef>
                <a:spcPts val="1100"/>
              </a:spcBef>
              <a:defRPr b="1" cap="all" spc="360" sz="6000">
                <a:ln w="12700" cap="flat">
                  <a:solidFill>
                    <a:srgbClr val="000034"/>
                  </a:solidFill>
                  <a:prstDash val="solid"/>
                  <a:miter lim="400000"/>
                </a:ln>
                <a:solidFill>
                  <a:srgbClr val="FFFFFF"/>
                </a:solidFill>
                <a:effectLst>
                  <a:outerShdw sx="100000" sy="100000" kx="0" ky="0" algn="b" rotWithShape="0" blurRad="12700" dist="63500" dir="1800000">
                    <a:srgbClr val="000000"/>
                  </a:outerShdw>
                </a:effectLst>
                <a:latin typeface="Century Gothic"/>
                <a:ea typeface="Century Gothic"/>
                <a:cs typeface="Century Gothic"/>
                <a:sym typeface="Century Gothic"/>
              </a:defRPr>
            </a:pPr>
            <a:r>
              <a:t>BAPTISM (IMMERSION IN WATER) WAS ALWAYS AN IMMEDIATE RESPONSE TO THE GOSPEL - NEVER DELAYED </a:t>
            </a:r>
          </a:p>
          <a:p>
            <a:pPr algn="ctr" defTabSz="584200">
              <a:lnSpc>
                <a:spcPct val="80000"/>
              </a:lnSpc>
              <a:spcBef>
                <a:spcPts val="1100"/>
              </a:spcBef>
              <a:defRPr b="1" cap="all" spc="294" sz="4900">
                <a:ln w="12700" cap="flat">
                  <a:solidFill>
                    <a:srgbClr val="000034"/>
                  </a:solidFill>
                  <a:prstDash val="solid"/>
                  <a:miter lim="400000"/>
                </a:ln>
                <a:solidFill>
                  <a:srgbClr val="FFFFFF"/>
                </a:solidFill>
                <a:effectLst>
                  <a:outerShdw sx="100000" sy="100000" kx="0" ky="0" algn="b" rotWithShape="0" blurRad="12700" dist="63500" dir="1800000">
                    <a:srgbClr val="000000"/>
                  </a:outerShdw>
                </a:effectLst>
                <a:latin typeface="Century Gothic"/>
                <a:ea typeface="Century Gothic"/>
                <a:cs typeface="Century Gothic"/>
                <a:sym typeface="Century Gothic"/>
              </a:defRPr>
            </a:pPr>
            <a:r>
              <a:t>(36-38; Acts 2:38-41; 8:12,13; 10:43,47,48; 16:32,33; 19:4,5; 22:16)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1" name="Front view of a red Ducati motorcycle against a black background" descr="Front view of a red Ducati motorcycle against a black background"/>
          <p:cNvPicPr>
            <a:picLocks noChangeAspect="1"/>
          </p:cNvPicPr>
          <p:nvPr>
            <p:ph type="pic" idx="21"/>
          </p:nvPr>
        </p:nvPicPr>
        <p:blipFill>
          <a:blip r:embed="rId2">
            <a:extLst/>
          </a:blip>
          <a:srcRect l="5088" t="0" r="21" b="0"/>
          <a:stretch>
            <a:fillRect/>
          </a:stretch>
        </p:blipFill>
        <p:spPr>
          <a:prstGeom prst="rect">
            <a:avLst/>
          </a:prstGeom>
        </p:spPr>
      </p:pic>
      <p:sp>
        <p:nvSpPr>
          <p:cNvPr id="442" name="Rectangle"/>
          <p:cNvSpPr/>
          <p:nvPr/>
        </p:nvSpPr>
        <p:spPr>
          <a:xfrm>
            <a:off x="0" y="7333338"/>
            <a:ext cx="24384001" cy="830697"/>
          </a:xfrm>
          <a:prstGeom prst="rect">
            <a:avLst/>
          </a:prstGeom>
          <a:gradFill>
            <a:gsLst>
              <a:gs pos="0">
                <a:srgbClr val="005493"/>
              </a:gs>
              <a:gs pos="100000">
                <a:srgbClr val="5E6A74"/>
              </a:gs>
            </a:gsLst>
            <a:lin ang="5400000"/>
          </a:gradFill>
          <a:ln w="12700">
            <a:miter lim="400000"/>
          </a:ln>
          <a:effectLst>
            <a:outerShdw sx="100000" sy="100000" kx="0" ky="0" algn="b" rotWithShape="0" blurRad="495300" dist="419100" dir="1200713">
              <a:srgbClr val="000000">
                <a:alpha val="70806"/>
              </a:srgbClr>
            </a:outerShdw>
          </a:effectLst>
        </p:spPr>
        <p:txBody>
          <a:bodyPr lIns="71437" tIns="71437" rIns="71437" bIns="71437" anchor="ctr"/>
          <a:lstStyle/>
          <a:p>
            <a:pPr algn="ctr" defTabSz="821531">
              <a:lnSpc>
                <a:spcPct val="100000"/>
              </a:lnSpc>
              <a:spcBef>
                <a:spcPts val="0"/>
              </a:spcBef>
              <a:defRPr b="1" cap="all" spc="180" sz="3000">
                <a:solidFill>
                  <a:srgbClr val="FFFFFF"/>
                </a:solidFill>
                <a:latin typeface="Founders Grotesk Condensed"/>
                <a:ea typeface="Founders Grotesk Condensed"/>
                <a:cs typeface="Founders Grotesk Condensed"/>
                <a:sym typeface="Founders Grotesk Condensed"/>
              </a:defRPr>
            </a:pPr>
          </a:p>
        </p:txBody>
      </p:sp>
      <p:sp>
        <p:nvSpPr>
          <p:cNvPr id="443" name="Lessons From The Conversion of The Ethiopian Eunuch"/>
          <p:cNvSpPr txBox="1"/>
          <p:nvPr/>
        </p:nvSpPr>
        <p:spPr>
          <a:xfrm>
            <a:off x="1271757" y="7197923"/>
            <a:ext cx="21758484" cy="112111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209" sz="70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444" name="Image" descr="Image"/>
          <p:cNvPicPr>
            <a:picLocks noChangeAspect="0"/>
          </p:cNvPicPr>
          <p:nvPr/>
        </p:nvPicPr>
        <p:blipFill>
          <a:blip r:embed="rId3">
            <a:extLst/>
          </a:blip>
          <a:stretch>
            <a:fillRect/>
          </a:stretch>
        </p:blipFill>
        <p:spPr>
          <a:xfrm>
            <a:off x="488069" y="11530046"/>
            <a:ext cx="23407862" cy="1803067"/>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sp>
        <p:nvSpPr>
          <p:cNvPr id="445" name="ONE MUST BE BAPTIZED INTO CHRIST TO BE SAVED…"/>
          <p:cNvSpPr/>
          <p:nvPr/>
        </p:nvSpPr>
        <p:spPr>
          <a:xfrm>
            <a:off x="371190" y="8303538"/>
            <a:ext cx="23641620" cy="3090553"/>
          </a:xfrm>
          <a:prstGeom prst="roundRect">
            <a:avLst>
              <a:gd name="adj" fmla="val 34039"/>
            </a:avLst>
          </a:prstGeom>
          <a:blipFill>
            <a:blip r:embed="rId4"/>
          </a:blipFill>
          <a:ln w="12700">
            <a:miter lim="400000"/>
          </a:ln>
          <a:extLst>
            <a:ext uri="{C572A759-6A51-4108-AA02-DFA0A04FC94B}">
              <ma14:wrappingTextBoxFlag xmlns:ma14="http://schemas.microsoft.com/office/mac/drawingml/2011/main" val="1"/>
            </a:ext>
          </a:extLst>
        </p:spPr>
        <p:txBody>
          <a:bodyPr lIns="71437" tIns="71437" rIns="71437" bIns="71437" anchor="ctr"/>
          <a:lstStyle/>
          <a:p>
            <a:pPr algn="ctr" defTabSz="584200">
              <a:lnSpc>
                <a:spcPct val="80000"/>
              </a:lnSpc>
              <a:spcBef>
                <a:spcPts val="1100"/>
              </a:spcBef>
              <a:defRPr b="1" cap="all" spc="372" sz="6200">
                <a:ln w="12700" cap="flat">
                  <a:solidFill>
                    <a:srgbClr val="000034"/>
                  </a:solidFill>
                  <a:prstDash val="solid"/>
                  <a:miter lim="400000"/>
                </a:ln>
                <a:solidFill>
                  <a:srgbClr val="FFFFFF"/>
                </a:solidFill>
                <a:effectLst>
                  <a:outerShdw sx="100000" sy="100000" kx="0" ky="0" algn="b" rotWithShape="0" blurRad="12700" dist="63500" dir="1800000">
                    <a:srgbClr val="000000"/>
                  </a:outerShdw>
                </a:effectLst>
                <a:latin typeface="Century Gothic"/>
                <a:ea typeface="Century Gothic"/>
                <a:cs typeface="Century Gothic"/>
                <a:sym typeface="Century Gothic"/>
              </a:defRPr>
            </a:pPr>
            <a:r>
              <a:t>ONE MUST BE BAPTIZED INTO CHRIST TO BE SAVED </a:t>
            </a:r>
          </a:p>
          <a:p>
            <a:pPr algn="ctr" defTabSz="584200">
              <a:lnSpc>
                <a:spcPct val="80000"/>
              </a:lnSpc>
              <a:spcBef>
                <a:spcPts val="1100"/>
              </a:spcBef>
              <a:defRPr b="1" spc="216" sz="3600">
                <a:ln w="12700" cap="flat">
                  <a:solidFill>
                    <a:srgbClr val="000034"/>
                  </a:solidFill>
                  <a:prstDash val="solid"/>
                  <a:miter lim="400000"/>
                </a:ln>
                <a:solidFill>
                  <a:srgbClr val="FFFFFF"/>
                </a:solidFill>
                <a:effectLst>
                  <a:outerShdw sx="100000" sy="100000" kx="0" ky="0" algn="b" rotWithShape="0" blurRad="12700" dist="63500" dir="1800000">
                    <a:srgbClr val="000000"/>
                  </a:outerShdw>
                </a:effectLst>
                <a:latin typeface="Century Gothic"/>
                <a:ea typeface="Century Gothic"/>
                <a:cs typeface="Century Gothic"/>
                <a:sym typeface="Century Gothic"/>
              </a:defRPr>
            </a:pPr>
            <a:r>
              <a:t>(Merely believing in God, worshipping God, being zealous, sincere and good is NOT enough!)</a:t>
            </a:r>
          </a:p>
          <a:p>
            <a:pPr algn="ctr" defTabSz="584200">
              <a:lnSpc>
                <a:spcPct val="80000"/>
              </a:lnSpc>
              <a:spcBef>
                <a:spcPts val="1100"/>
              </a:spcBef>
              <a:defRPr b="1" cap="all" spc="294" sz="4900">
                <a:ln w="12700" cap="flat">
                  <a:solidFill>
                    <a:srgbClr val="000034"/>
                  </a:solidFill>
                  <a:prstDash val="solid"/>
                  <a:miter lim="400000"/>
                </a:ln>
                <a:solidFill>
                  <a:srgbClr val="FFFFFF"/>
                </a:solidFill>
                <a:effectLst>
                  <a:outerShdw sx="100000" sy="100000" kx="0" ky="0" algn="b" rotWithShape="0" blurRad="12700" dist="63500" dir="1800000">
                    <a:srgbClr val="000000"/>
                  </a:outerShdw>
                </a:effectLst>
                <a:latin typeface="Century Gothic"/>
                <a:ea typeface="Century Gothic"/>
                <a:cs typeface="Century Gothic"/>
                <a:sym typeface="Century Gothic"/>
              </a:defRPr>
            </a:pPr>
            <a:r>
              <a:t>(27-39; Acts 2:1-41; 4:12; 10:1-48; 16:13-15; 19:4,5; 22:1-16; Jn 14:6)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7"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0" b="14915"/>
          <a:stretch>
            <a:fillRect/>
          </a:stretch>
        </p:blipFill>
        <p:spPr>
          <a:prstGeom prst="rect">
            <a:avLst/>
          </a:prstGeom>
        </p:spPr>
      </p:pic>
      <p:sp>
        <p:nvSpPr>
          <p:cNvPr id="448" name="Rectangle"/>
          <p:cNvSpPr/>
          <p:nvPr/>
        </p:nvSpPr>
        <p:spPr>
          <a:xfrm>
            <a:off x="41001" y="2418122"/>
            <a:ext cx="24384001" cy="830697"/>
          </a:xfrm>
          <a:prstGeom prst="rect">
            <a:avLst/>
          </a:prstGeom>
          <a:gradFill>
            <a:gsLst>
              <a:gs pos="0">
                <a:srgbClr val="005493"/>
              </a:gs>
              <a:gs pos="100000">
                <a:srgbClr val="5E6A74"/>
              </a:gs>
            </a:gsLst>
            <a:lin ang="5400000"/>
          </a:gradFill>
          <a:ln w="12700">
            <a:miter lim="400000"/>
          </a:ln>
          <a:effectLst>
            <a:outerShdw sx="100000" sy="100000" kx="0" ky="0" algn="b" rotWithShape="0" blurRad="495300" dist="419100" dir="1200713">
              <a:srgbClr val="000000">
                <a:alpha val="70806"/>
              </a:srgbClr>
            </a:outerShdw>
          </a:effectLst>
        </p:spPr>
        <p:txBody>
          <a:bodyPr lIns="71437" tIns="71437" rIns="71437" bIns="71437" anchor="ctr"/>
          <a:lstStyle/>
          <a:p>
            <a:pPr algn="ctr" defTabSz="821531">
              <a:lnSpc>
                <a:spcPct val="100000"/>
              </a:lnSpc>
              <a:spcBef>
                <a:spcPts val="0"/>
              </a:spcBef>
              <a:defRPr b="1" cap="all" spc="180" sz="3000">
                <a:solidFill>
                  <a:srgbClr val="FFFFFF"/>
                </a:solidFill>
                <a:latin typeface="Founders Grotesk Condensed"/>
                <a:ea typeface="Founders Grotesk Condensed"/>
                <a:cs typeface="Founders Grotesk Condensed"/>
                <a:sym typeface="Founders Grotesk Condensed"/>
              </a:defRPr>
            </a:pPr>
          </a:p>
        </p:txBody>
      </p:sp>
      <p:sp>
        <p:nvSpPr>
          <p:cNvPr id="449" name="Lessons From The Conversion of The Ethiopian Eunuch"/>
          <p:cNvSpPr txBox="1"/>
          <p:nvPr/>
        </p:nvSpPr>
        <p:spPr>
          <a:xfrm>
            <a:off x="1312758" y="2282707"/>
            <a:ext cx="21758484" cy="112111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209" sz="70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450" name="Image" descr="Image"/>
          <p:cNvPicPr>
            <a:picLocks noChangeAspect="0"/>
          </p:cNvPicPr>
          <p:nvPr/>
        </p:nvPicPr>
        <p:blipFill>
          <a:blip r:embed="rId3">
            <a:extLst/>
          </a:blip>
          <a:stretch>
            <a:fillRect/>
          </a:stretch>
        </p:blipFill>
        <p:spPr>
          <a:xfrm>
            <a:off x="529070" y="343685"/>
            <a:ext cx="23407862" cy="1803066"/>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sp>
        <p:nvSpPr>
          <p:cNvPr id="451" name="Romans 6:3–4 (NKJV)…"/>
          <p:cNvSpPr txBox="1"/>
          <p:nvPr/>
        </p:nvSpPr>
        <p:spPr>
          <a:xfrm>
            <a:off x="398355" y="3539773"/>
            <a:ext cx="10290819" cy="9749806"/>
          </a:xfrm>
          <a:prstGeom prst="rect">
            <a:avLst/>
          </a:prstGeom>
          <a:solidFill>
            <a:srgbClr val="FFFFFF">
              <a:alpha val="65873"/>
            </a:srgbClr>
          </a:solidFill>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sz="6000">
                <a:solidFill>
                  <a:srgbClr val="000000"/>
                </a:solidFill>
                <a:latin typeface="Times New Roman"/>
                <a:ea typeface="Times New Roman"/>
                <a:cs typeface="Times New Roman"/>
                <a:sym typeface="Times New Roman"/>
              </a:defRPr>
            </a:pPr>
            <a:r>
              <a:t>Romans 6:3–4 (NKJV)</a:t>
            </a:r>
          </a:p>
          <a:p>
            <a:pPr algn="ctr" defTabSz="642937">
              <a:lnSpc>
                <a:spcPct val="100000"/>
              </a:lnSpc>
              <a:spcBef>
                <a:spcPts val="0"/>
              </a:spcBef>
              <a:defRPr sz="6000">
                <a:solidFill>
                  <a:srgbClr val="000000"/>
                </a:solidFill>
                <a:latin typeface="Times New Roman"/>
                <a:ea typeface="Times New Roman"/>
                <a:cs typeface="Times New Roman"/>
                <a:sym typeface="Times New Roman"/>
              </a:defRPr>
            </a:pPr>
            <a:r>
              <a:rPr baseline="31999"/>
              <a:t>3</a:t>
            </a:r>
            <a:r>
              <a:t> Or do you not know that as many of us as were baptized into Christ Jesus were baptized into His death? </a:t>
            </a:r>
            <a:r>
              <a:rPr baseline="31999"/>
              <a:t>4</a:t>
            </a:r>
            <a:r>
              <a:t> Therefore we were buried with Him through baptism into death, that just as Christ was raised from the dead by the glory of the Father, even so we also should walk in newness of life.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3"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0" b="14915"/>
          <a:stretch>
            <a:fillRect/>
          </a:stretch>
        </p:blipFill>
        <p:spPr>
          <a:prstGeom prst="rect">
            <a:avLst/>
          </a:prstGeom>
        </p:spPr>
      </p:pic>
      <p:sp>
        <p:nvSpPr>
          <p:cNvPr id="454" name="Rectangle"/>
          <p:cNvSpPr/>
          <p:nvPr/>
        </p:nvSpPr>
        <p:spPr>
          <a:xfrm>
            <a:off x="41001" y="2418122"/>
            <a:ext cx="24384001" cy="830697"/>
          </a:xfrm>
          <a:prstGeom prst="rect">
            <a:avLst/>
          </a:prstGeom>
          <a:gradFill>
            <a:gsLst>
              <a:gs pos="0">
                <a:srgbClr val="005493"/>
              </a:gs>
              <a:gs pos="100000">
                <a:srgbClr val="5E6A74"/>
              </a:gs>
            </a:gsLst>
            <a:lin ang="5400000"/>
          </a:gradFill>
          <a:ln w="12700">
            <a:miter lim="400000"/>
          </a:ln>
          <a:effectLst>
            <a:outerShdw sx="100000" sy="100000" kx="0" ky="0" algn="b" rotWithShape="0" blurRad="495300" dist="419100" dir="1200713">
              <a:srgbClr val="000000">
                <a:alpha val="70806"/>
              </a:srgbClr>
            </a:outerShdw>
          </a:effectLst>
        </p:spPr>
        <p:txBody>
          <a:bodyPr lIns="71437" tIns="71437" rIns="71437" bIns="71437" anchor="ctr"/>
          <a:lstStyle/>
          <a:p>
            <a:pPr algn="ctr" defTabSz="821531">
              <a:lnSpc>
                <a:spcPct val="100000"/>
              </a:lnSpc>
              <a:spcBef>
                <a:spcPts val="0"/>
              </a:spcBef>
              <a:defRPr b="1" cap="all" spc="180" sz="3000">
                <a:solidFill>
                  <a:srgbClr val="FFFFFF"/>
                </a:solidFill>
                <a:latin typeface="Founders Grotesk Condensed"/>
                <a:ea typeface="Founders Grotesk Condensed"/>
                <a:cs typeface="Founders Grotesk Condensed"/>
                <a:sym typeface="Founders Grotesk Condensed"/>
              </a:defRPr>
            </a:pPr>
          </a:p>
        </p:txBody>
      </p:sp>
      <p:sp>
        <p:nvSpPr>
          <p:cNvPr id="455" name="Lessons From The Conversion of The Ethiopian Eunuch"/>
          <p:cNvSpPr txBox="1"/>
          <p:nvPr/>
        </p:nvSpPr>
        <p:spPr>
          <a:xfrm>
            <a:off x="1312758" y="2282707"/>
            <a:ext cx="21758484" cy="112111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209" sz="70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456" name="Image" descr="Image"/>
          <p:cNvPicPr>
            <a:picLocks noChangeAspect="0"/>
          </p:cNvPicPr>
          <p:nvPr/>
        </p:nvPicPr>
        <p:blipFill>
          <a:blip r:embed="rId3">
            <a:extLst/>
          </a:blip>
          <a:stretch>
            <a:fillRect/>
          </a:stretch>
        </p:blipFill>
        <p:spPr>
          <a:xfrm>
            <a:off x="529070" y="343685"/>
            <a:ext cx="23407862" cy="1803066"/>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sp>
        <p:nvSpPr>
          <p:cNvPr id="457" name="Colossians 2:12–13 (NKJV)…"/>
          <p:cNvSpPr txBox="1"/>
          <p:nvPr/>
        </p:nvSpPr>
        <p:spPr>
          <a:xfrm>
            <a:off x="398355" y="3539773"/>
            <a:ext cx="10290819" cy="9471485"/>
          </a:xfrm>
          <a:prstGeom prst="rect">
            <a:avLst/>
          </a:prstGeom>
          <a:solidFill>
            <a:srgbClr val="FFFFFF">
              <a:alpha val="65873"/>
            </a:srgbClr>
          </a:solidFill>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sz="5800">
                <a:solidFill>
                  <a:srgbClr val="000000"/>
                </a:solidFill>
                <a:latin typeface="Times New Roman"/>
                <a:ea typeface="Times New Roman"/>
                <a:cs typeface="Times New Roman"/>
                <a:sym typeface="Times New Roman"/>
              </a:defRPr>
            </a:pPr>
            <a:r>
              <a:t>Colossians 2:12–13 (NKJV) </a:t>
            </a:r>
          </a:p>
          <a:p>
            <a:pPr algn="ctr" defTabSz="642937">
              <a:lnSpc>
                <a:spcPct val="100000"/>
              </a:lnSpc>
              <a:spcBef>
                <a:spcPts val="0"/>
              </a:spcBef>
              <a:defRPr sz="5800">
                <a:solidFill>
                  <a:srgbClr val="000000"/>
                </a:solidFill>
                <a:latin typeface="Times New Roman"/>
                <a:ea typeface="Times New Roman"/>
                <a:cs typeface="Times New Roman"/>
                <a:sym typeface="Times New Roman"/>
              </a:defRPr>
            </a:pPr>
            <a:r>
              <a:rPr baseline="31999"/>
              <a:t>12</a:t>
            </a:r>
            <a:r>
              <a:t> buried with Him in baptism, in which you also were raised with </a:t>
            </a:r>
            <a:r>
              <a:rPr i="1"/>
              <a:t>Him</a:t>
            </a:r>
            <a:r>
              <a:t> through faith in the working of God, who raised Him from the dead. </a:t>
            </a:r>
            <a:r>
              <a:rPr baseline="31999"/>
              <a:t>13</a:t>
            </a:r>
            <a:r>
              <a:t> And you, being dead in your trespasses and the uncircumcision of your flesh, He has made alive together with Him, having forgiven you all trespasses,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9"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0" b="14915"/>
          <a:stretch>
            <a:fillRect/>
          </a:stretch>
        </p:blipFill>
        <p:spPr>
          <a:prstGeom prst="rect">
            <a:avLst/>
          </a:prstGeom>
        </p:spPr>
      </p:pic>
      <p:sp>
        <p:nvSpPr>
          <p:cNvPr id="460" name="Rectangle"/>
          <p:cNvSpPr/>
          <p:nvPr/>
        </p:nvSpPr>
        <p:spPr>
          <a:xfrm>
            <a:off x="41001" y="2418122"/>
            <a:ext cx="24384001" cy="830697"/>
          </a:xfrm>
          <a:prstGeom prst="rect">
            <a:avLst/>
          </a:prstGeom>
          <a:gradFill>
            <a:gsLst>
              <a:gs pos="0">
                <a:srgbClr val="005493"/>
              </a:gs>
              <a:gs pos="100000">
                <a:srgbClr val="5E6A74"/>
              </a:gs>
            </a:gsLst>
            <a:lin ang="5400000"/>
          </a:gradFill>
          <a:ln w="12700">
            <a:miter lim="400000"/>
          </a:ln>
          <a:effectLst>
            <a:outerShdw sx="100000" sy="100000" kx="0" ky="0" algn="b" rotWithShape="0" blurRad="495300" dist="419100" dir="1200713">
              <a:srgbClr val="000000">
                <a:alpha val="70806"/>
              </a:srgbClr>
            </a:outerShdw>
          </a:effectLst>
        </p:spPr>
        <p:txBody>
          <a:bodyPr lIns="71437" tIns="71437" rIns="71437" bIns="71437" anchor="ctr"/>
          <a:lstStyle/>
          <a:p>
            <a:pPr algn="ctr" defTabSz="821531">
              <a:lnSpc>
                <a:spcPct val="100000"/>
              </a:lnSpc>
              <a:spcBef>
                <a:spcPts val="0"/>
              </a:spcBef>
              <a:defRPr b="1" cap="all" spc="180" sz="3000">
                <a:solidFill>
                  <a:srgbClr val="FFFFFF"/>
                </a:solidFill>
                <a:latin typeface="Founders Grotesk Condensed"/>
                <a:ea typeface="Founders Grotesk Condensed"/>
                <a:cs typeface="Founders Grotesk Condensed"/>
                <a:sym typeface="Founders Grotesk Condensed"/>
              </a:defRPr>
            </a:pPr>
          </a:p>
        </p:txBody>
      </p:sp>
      <p:sp>
        <p:nvSpPr>
          <p:cNvPr id="461" name="Lessons From The Conversion of The Ethiopian Eunuch"/>
          <p:cNvSpPr txBox="1"/>
          <p:nvPr/>
        </p:nvSpPr>
        <p:spPr>
          <a:xfrm>
            <a:off x="1312758" y="2282707"/>
            <a:ext cx="21758484" cy="112111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209" sz="70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462" name="Image" descr="Image"/>
          <p:cNvPicPr>
            <a:picLocks noChangeAspect="0"/>
          </p:cNvPicPr>
          <p:nvPr/>
        </p:nvPicPr>
        <p:blipFill>
          <a:blip r:embed="rId3">
            <a:extLst/>
          </a:blip>
          <a:stretch>
            <a:fillRect/>
          </a:stretch>
        </p:blipFill>
        <p:spPr>
          <a:xfrm>
            <a:off x="529070" y="343685"/>
            <a:ext cx="23407862" cy="1803066"/>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sp>
        <p:nvSpPr>
          <p:cNvPr id="463" name="Galatians 3:26–27 (NKJV)…"/>
          <p:cNvSpPr txBox="1"/>
          <p:nvPr/>
        </p:nvSpPr>
        <p:spPr>
          <a:xfrm>
            <a:off x="398355" y="3776741"/>
            <a:ext cx="10290819" cy="9244255"/>
          </a:xfrm>
          <a:prstGeom prst="rect">
            <a:avLst/>
          </a:prstGeom>
          <a:solidFill>
            <a:srgbClr val="FFFFFF">
              <a:alpha val="65873"/>
            </a:srgbClr>
          </a:solidFill>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7900">
                <a:solidFill>
                  <a:srgbClr val="000000"/>
                </a:solidFill>
                <a:latin typeface="Times New Roman"/>
                <a:ea typeface="Times New Roman"/>
                <a:cs typeface="Times New Roman"/>
                <a:sym typeface="Times New Roman"/>
              </a:defRPr>
            </a:pPr>
            <a:r>
              <a:t>Galatians 3:26–27 (NKJV) </a:t>
            </a:r>
          </a:p>
          <a:p>
            <a:pPr algn="ctr" defTabSz="642937">
              <a:lnSpc>
                <a:spcPct val="100000"/>
              </a:lnSpc>
              <a:spcBef>
                <a:spcPts val="0"/>
              </a:spcBef>
              <a:defRPr sz="7900">
                <a:solidFill>
                  <a:srgbClr val="000000"/>
                </a:solidFill>
                <a:latin typeface="Times New Roman"/>
                <a:ea typeface="Times New Roman"/>
                <a:cs typeface="Times New Roman"/>
                <a:sym typeface="Times New Roman"/>
              </a:defRPr>
            </a:pPr>
            <a:r>
              <a:rPr baseline="31999"/>
              <a:t>26</a:t>
            </a:r>
            <a:r>
              <a:t> For you are all sons of God through faith in Christ Jesus. </a:t>
            </a:r>
            <a:r>
              <a:rPr baseline="31999"/>
              <a:t>27</a:t>
            </a:r>
            <a:r>
              <a:t> For as many of you as were baptized into Christ have put on Christ.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5"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0" b="14915"/>
          <a:stretch>
            <a:fillRect/>
          </a:stretch>
        </p:blipFill>
        <p:spPr>
          <a:prstGeom prst="rect">
            <a:avLst/>
          </a:prstGeom>
        </p:spPr>
      </p:pic>
      <p:sp>
        <p:nvSpPr>
          <p:cNvPr id="466" name="Rectangle"/>
          <p:cNvSpPr/>
          <p:nvPr/>
        </p:nvSpPr>
        <p:spPr>
          <a:xfrm>
            <a:off x="41001" y="2418122"/>
            <a:ext cx="24384001" cy="830697"/>
          </a:xfrm>
          <a:prstGeom prst="rect">
            <a:avLst/>
          </a:prstGeom>
          <a:gradFill>
            <a:gsLst>
              <a:gs pos="0">
                <a:srgbClr val="005493"/>
              </a:gs>
              <a:gs pos="100000">
                <a:srgbClr val="5E6A74"/>
              </a:gs>
            </a:gsLst>
            <a:lin ang="5400000"/>
          </a:gradFill>
          <a:ln w="12700">
            <a:miter lim="400000"/>
          </a:ln>
          <a:effectLst>
            <a:outerShdw sx="100000" sy="100000" kx="0" ky="0" algn="b" rotWithShape="0" blurRad="495300" dist="419100" dir="1200713">
              <a:srgbClr val="000000">
                <a:alpha val="70806"/>
              </a:srgbClr>
            </a:outerShdw>
          </a:effectLst>
        </p:spPr>
        <p:txBody>
          <a:bodyPr lIns="71437" tIns="71437" rIns="71437" bIns="71437" anchor="ctr"/>
          <a:lstStyle/>
          <a:p>
            <a:pPr algn="ctr" defTabSz="821531">
              <a:lnSpc>
                <a:spcPct val="100000"/>
              </a:lnSpc>
              <a:spcBef>
                <a:spcPts val="0"/>
              </a:spcBef>
              <a:defRPr b="1" cap="all" spc="180" sz="3000">
                <a:solidFill>
                  <a:srgbClr val="FFFFFF"/>
                </a:solidFill>
                <a:latin typeface="Founders Grotesk Condensed"/>
                <a:ea typeface="Founders Grotesk Condensed"/>
                <a:cs typeface="Founders Grotesk Condensed"/>
                <a:sym typeface="Founders Grotesk Condensed"/>
              </a:defRPr>
            </a:pPr>
          </a:p>
        </p:txBody>
      </p:sp>
      <p:sp>
        <p:nvSpPr>
          <p:cNvPr id="467" name="Lessons From The Conversion of The Ethiopian Eunuch"/>
          <p:cNvSpPr txBox="1"/>
          <p:nvPr/>
        </p:nvSpPr>
        <p:spPr>
          <a:xfrm>
            <a:off x="1312758" y="2282707"/>
            <a:ext cx="21758484" cy="112111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209" sz="70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468" name="Image" descr="Image"/>
          <p:cNvPicPr>
            <a:picLocks noChangeAspect="0"/>
          </p:cNvPicPr>
          <p:nvPr/>
        </p:nvPicPr>
        <p:blipFill>
          <a:blip r:embed="rId3">
            <a:extLst/>
          </a:blip>
          <a:stretch>
            <a:fillRect/>
          </a:stretch>
        </p:blipFill>
        <p:spPr>
          <a:xfrm>
            <a:off x="529070" y="343685"/>
            <a:ext cx="23407862" cy="1803066"/>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sp>
        <p:nvSpPr>
          <p:cNvPr id="469" name="1 Peter 3:21 (NKJV)…"/>
          <p:cNvSpPr txBox="1"/>
          <p:nvPr/>
        </p:nvSpPr>
        <p:spPr>
          <a:xfrm>
            <a:off x="398355" y="3776741"/>
            <a:ext cx="10290819" cy="8233650"/>
          </a:xfrm>
          <a:prstGeom prst="rect">
            <a:avLst/>
          </a:prstGeom>
          <a:solidFill>
            <a:srgbClr val="FFFFFF">
              <a:alpha val="65873"/>
            </a:srgbClr>
          </a:solidFill>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7600">
                <a:solidFill>
                  <a:srgbClr val="000000"/>
                </a:solidFill>
                <a:latin typeface="Times New Roman"/>
                <a:ea typeface="Times New Roman"/>
                <a:cs typeface="Times New Roman"/>
                <a:sym typeface="Times New Roman"/>
              </a:defRPr>
            </a:pPr>
            <a:r>
              <a:t>1 Peter 3:21 (NKJV) </a:t>
            </a:r>
          </a:p>
          <a:p>
            <a:pPr algn="ctr" defTabSz="642937">
              <a:lnSpc>
                <a:spcPct val="100000"/>
              </a:lnSpc>
              <a:spcBef>
                <a:spcPts val="0"/>
              </a:spcBef>
              <a:defRPr sz="6900">
                <a:solidFill>
                  <a:srgbClr val="000000"/>
                </a:solidFill>
                <a:latin typeface="Times New Roman"/>
                <a:ea typeface="Times New Roman"/>
                <a:cs typeface="Times New Roman"/>
                <a:sym typeface="Times New Roman"/>
              </a:defRPr>
            </a:pPr>
            <a:r>
              <a:rPr baseline="31999"/>
              <a:t>21</a:t>
            </a:r>
            <a:r>
              <a:t> There is also an antitype which now saves us—baptism (not the removal of the filth of the flesh, but the answer of a good conscience toward God), through the resurrection of Jesus Christ,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1"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0" b="0"/>
          <a:stretch>
            <a:fillRect/>
          </a:stretch>
        </p:blipFill>
        <p:spPr>
          <a:prstGeom prst="rect">
            <a:avLst/>
          </a:prstGeom>
        </p:spPr>
      </p:pic>
      <p:pic>
        <p:nvPicPr>
          <p:cNvPr id="472" name="Water_Relax.mp4" descr="Water_Relax.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1"/>
            <a:ext cx="24384000" cy="13716001"/>
          </a:xfrm>
          <a:prstGeom prst="rect">
            <a:avLst/>
          </a:prstGeom>
          <a:ln w="12700">
            <a:miter lim="400000"/>
          </a:ln>
        </p:spPr>
      </p:pic>
      <p:sp>
        <p:nvSpPr>
          <p:cNvPr id="473" name="Lessons From The Conversion of The Ethiopian Eunuch"/>
          <p:cNvSpPr txBox="1"/>
          <p:nvPr/>
        </p:nvSpPr>
        <p:spPr>
          <a:xfrm>
            <a:off x="8185804" y="5655359"/>
            <a:ext cx="15894838" cy="85196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153" sz="51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474" name="Image" descr="Image"/>
          <p:cNvPicPr>
            <a:picLocks noChangeAspect="0"/>
          </p:cNvPicPr>
          <p:nvPr/>
        </p:nvPicPr>
        <p:blipFill>
          <a:blip r:embed="rId6">
            <a:extLst/>
          </a:blip>
          <a:stretch>
            <a:fillRect/>
          </a:stretch>
        </p:blipFill>
        <p:spPr>
          <a:xfrm>
            <a:off x="152965" y="465398"/>
            <a:ext cx="8011643" cy="7849821"/>
          </a:xfrm>
          <a:prstGeom prst="rect">
            <a:avLst/>
          </a:prstGeom>
          <a:ln w="12700">
            <a:miter lim="400000"/>
          </a:ln>
          <a:effectLst>
            <a:outerShdw sx="100000" sy="100000" kx="0" ky="0" algn="b" rotWithShape="0" blurRad="495300" dist="292100" dir="1200713">
              <a:srgbClr val="000000">
                <a:alpha val="55157"/>
              </a:srgbClr>
            </a:outerShdw>
          </a:effectLst>
        </p:spPr>
      </p:pic>
      <p:sp>
        <p:nvSpPr>
          <p:cNvPr id="475" name="Acts 8:26-40"/>
          <p:cNvSpPr txBox="1"/>
          <p:nvPr/>
        </p:nvSpPr>
        <p:spPr>
          <a:xfrm>
            <a:off x="16214718" y="-109308"/>
            <a:ext cx="7310086" cy="1552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b="1" spc="270" sz="9000">
                <a:ln w="25400" cap="flat">
                  <a:solidFill>
                    <a:srgbClr val="000000"/>
                  </a:solidFill>
                  <a:prstDash val="solid"/>
                  <a:miter lim="400000"/>
                </a:ln>
                <a:solidFill>
                  <a:srgbClr val="D7FF8A"/>
                </a:solidFill>
                <a:effectLst>
                  <a:outerShdw sx="100000" sy="100000" kx="0" ky="0" algn="b" rotWithShape="0" blurRad="88900" dist="63500" dir="2640000">
                    <a:srgbClr val="000000"/>
                  </a:outerShdw>
                </a:effectLst>
                <a:latin typeface="Century Gothic"/>
                <a:ea typeface="Century Gothic"/>
                <a:cs typeface="Century Gothic"/>
                <a:sym typeface="Century Gothic"/>
              </a:defRPr>
            </a:lvl1pPr>
          </a:lstStyle>
          <a:p>
            <a:pPr/>
            <a:r>
              <a:t>Acts 8:26-40</a:t>
            </a:r>
          </a:p>
        </p:txBody>
      </p:sp>
      <p:pic>
        <p:nvPicPr>
          <p:cNvPr id="476" name="Image" descr="Image"/>
          <p:cNvPicPr>
            <a:picLocks noChangeAspect="1"/>
          </p:cNvPicPr>
          <p:nvPr/>
        </p:nvPicPr>
        <p:blipFill>
          <a:blip r:embed="rId7">
            <a:extLst/>
          </a:blip>
          <a:stretch>
            <a:fillRect/>
          </a:stretch>
        </p:blipFill>
        <p:spPr>
          <a:xfrm>
            <a:off x="8305690" y="3771695"/>
            <a:ext cx="15655066" cy="1785478"/>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sp>
        <p:nvSpPr>
          <p:cNvPr id="477" name="Believe, repent, confess, and be baptized into Christ – Mark 16:16; Acts 2:38; Rom. 10:9; Rom. 6:3-6; Col. 2:11-13"/>
          <p:cNvSpPr txBox="1"/>
          <p:nvPr/>
        </p:nvSpPr>
        <p:spPr>
          <a:xfrm>
            <a:off x="210458" y="8023749"/>
            <a:ext cx="23963085" cy="2265681"/>
          </a:xfrm>
          <a:prstGeom prst="rect">
            <a:avLst/>
          </a:prstGeom>
          <a:ln w="12700">
            <a:miter lim="400000"/>
          </a:ln>
          <a:effectLst>
            <a:outerShdw sx="100000" sy="100000" kx="0" ky="0" algn="b" rotWithShape="0" blurRad="241300" dist="127000" dir="1602841">
              <a:srgbClr val="000000"/>
            </a:outerShdw>
          </a:effectLst>
          <a:extLst>
            <a:ext uri="{C572A759-6A51-4108-AA02-DFA0A04FC94B}">
              <ma14:wrappingTextBoxFlag xmlns:ma14="http://schemas.microsoft.com/office/mac/drawingml/2011/main" val="1"/>
            </a:ext>
          </a:extLst>
        </p:spPr>
        <p:txBody>
          <a:bodyPr tIns="91439" bIns="91439" anchor="ctr">
            <a:spAutoFit/>
          </a:bodyPr>
          <a:lstStyle/>
          <a:p>
            <a:pPr algn="ctr" defTabSz="1828800">
              <a:lnSpc>
                <a:spcPct val="100000"/>
              </a:lnSpc>
              <a:spcBef>
                <a:spcPts val="0"/>
              </a:spcBef>
              <a:defRPr b="1" sz="6700">
                <a:solidFill>
                  <a:srgbClr val="FFFFFF"/>
                </a:solidFill>
                <a:effectLst>
                  <a:outerShdw sx="100000" sy="100000" kx="0" ky="0" algn="b" rotWithShape="0" blurRad="50800" dist="63500" dir="1500000">
                    <a:srgbClr val="000000"/>
                  </a:outerShdw>
                </a:effectLst>
                <a:latin typeface="Century Gothic"/>
                <a:ea typeface="Century Gothic"/>
                <a:cs typeface="Century Gothic"/>
                <a:sym typeface="Century Gothic"/>
              </a:defRPr>
            </a:pPr>
            <a:r>
              <a:rPr>
                <a:solidFill>
                  <a:srgbClr val="73FA79"/>
                </a:solidFill>
              </a:rPr>
              <a:t>Believe</a:t>
            </a:r>
            <a:r>
              <a:t>, </a:t>
            </a:r>
            <a:r>
              <a:rPr>
                <a:solidFill>
                  <a:srgbClr val="FF7E79"/>
                </a:solidFill>
              </a:rPr>
              <a:t>repent</a:t>
            </a:r>
            <a:r>
              <a:t>, </a:t>
            </a:r>
            <a:r>
              <a:rPr>
                <a:solidFill>
                  <a:srgbClr val="FFD479"/>
                </a:solidFill>
              </a:rPr>
              <a:t>confess</a:t>
            </a:r>
            <a:r>
              <a:t>, and be </a:t>
            </a:r>
            <a:r>
              <a:rPr>
                <a:solidFill>
                  <a:srgbClr val="73FCD6"/>
                </a:solidFill>
              </a:rPr>
              <a:t>baptized</a:t>
            </a:r>
            <a:r>
              <a:t> into Christ – Mark 16:16; Acts 2:38; Rom. 10:9; Rom. 6:3-6; Col. 2:11-13 </a:t>
            </a:r>
          </a:p>
        </p:txBody>
      </p:sp>
      <p:sp>
        <p:nvSpPr>
          <p:cNvPr id="478" name="Are you receptive to the truth like the Eunuch!…"/>
          <p:cNvSpPr txBox="1"/>
          <p:nvPr/>
        </p:nvSpPr>
        <p:spPr>
          <a:xfrm>
            <a:off x="1156490" y="10221031"/>
            <a:ext cx="22071020" cy="3421381"/>
          </a:xfrm>
          <a:prstGeom prst="rect">
            <a:avLst/>
          </a:prstGeom>
          <a:ln w="12700">
            <a:miter lim="400000"/>
          </a:ln>
          <a:effectLst>
            <a:outerShdw sx="100000" sy="100000" kx="0" ky="0" algn="b" rotWithShape="0" blurRad="241300" dist="127000" dir="1602841">
              <a:srgbClr val="000000"/>
            </a:outerShdw>
          </a:effectLst>
          <a:extLst>
            <a:ext uri="{C572A759-6A51-4108-AA02-DFA0A04FC94B}">
              <ma14:wrappingTextBoxFlag xmlns:ma14="http://schemas.microsoft.com/office/mac/drawingml/2011/main" val="1"/>
            </a:ext>
          </a:extLst>
        </p:spPr>
        <p:txBody>
          <a:bodyPr tIns="91439" bIns="91439" anchor="ctr">
            <a:spAutoFit/>
          </a:bodyPr>
          <a:lstStyle/>
          <a:p>
            <a:pPr algn="ctr" defTabSz="1828800">
              <a:lnSpc>
                <a:spcPct val="100000"/>
              </a:lnSpc>
              <a:spcBef>
                <a:spcPts val="0"/>
              </a:spcBef>
              <a:defRPr b="1" sz="7000">
                <a:solidFill>
                  <a:srgbClr val="FFFFFF"/>
                </a:solidFill>
                <a:effectLst>
                  <a:outerShdw sx="100000" sy="100000" kx="0" ky="0" algn="b" rotWithShape="0" blurRad="50800" dist="63500" dir="1500000">
                    <a:srgbClr val="000000"/>
                  </a:outerShdw>
                </a:effectLst>
                <a:latin typeface="Century Gothic"/>
                <a:ea typeface="Century Gothic"/>
                <a:cs typeface="Century Gothic"/>
                <a:sym typeface="Century Gothic"/>
              </a:defRPr>
            </a:pPr>
            <a:r>
              <a:t>Are you receptive to the truth like the Eunuch!</a:t>
            </a:r>
          </a:p>
          <a:p>
            <a:pPr algn="ctr" defTabSz="1828800">
              <a:lnSpc>
                <a:spcPct val="100000"/>
              </a:lnSpc>
              <a:spcBef>
                <a:spcPts val="0"/>
              </a:spcBef>
              <a:defRPr b="1" sz="7000">
                <a:solidFill>
                  <a:srgbClr val="FFFFFF"/>
                </a:solidFill>
                <a:effectLst>
                  <a:outerShdw sx="100000" sy="100000" kx="0" ky="0" algn="b" rotWithShape="0" blurRad="50800" dist="63500" dir="1500000">
                    <a:srgbClr val="000000"/>
                  </a:outerShdw>
                </a:effectLst>
                <a:latin typeface="Century Gothic"/>
                <a:ea typeface="Century Gothic"/>
                <a:cs typeface="Century Gothic"/>
                <a:sym typeface="Century Gothic"/>
              </a:defRPr>
            </a:pPr>
            <a:r>
              <a:t>Will you Believe, repent, confess and be baptized like the Eunuch!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0600" fill="hold"/>
                                        <p:tgtEl>
                                          <p:spTgt spid="472"/>
                                        </p:tgtEl>
                                      </p:cBhvr>
                                    </p:cmd>
                                  </p:childTnLst>
                                </p:cTn>
                              </p:par>
                            </p:childTnLst>
                          </p:cTn>
                        </p:par>
                      </p:childTnLst>
                    </p:cTn>
                  </p:par>
                  <p:par>
                    <p:cTn id="7" fill="hold">
                      <p:stCondLst>
                        <p:cond delay="indefinite"/>
                      </p:stCondLst>
                      <p:childTnLst>
                        <p:par>
                          <p:cTn id="8" fill="hold">
                            <p:stCondLst>
                              <p:cond delay="0"/>
                            </p:stCondLst>
                            <p:childTnLst>
                              <p:par>
                                <p:cTn id="9" presetClass="entr" nodeType="clickEffect" presetID="10" grpId="2" fill="hold">
                                  <p:stCondLst>
                                    <p:cond delay="0"/>
                                  </p:stCondLst>
                                  <p:iterate type="el" backwards="0">
                                    <p:tmAbs val="0"/>
                                  </p:iterate>
                                  <p:childTnLst>
                                    <p:set>
                                      <p:cBhvr>
                                        <p:cTn id="10" fill="hold"/>
                                        <p:tgtEl>
                                          <p:spTgt spid="478">
                                            <p:bg/>
                                          </p:spTgt>
                                        </p:tgtEl>
                                        <p:attrNameLst>
                                          <p:attrName>style.visibility</p:attrName>
                                        </p:attrNameLst>
                                      </p:cBhvr>
                                      <p:to>
                                        <p:strVal val="visible"/>
                                      </p:to>
                                    </p:set>
                                    <p:animEffect filter="fade" transition="in">
                                      <p:cBhvr>
                                        <p:cTn id="11" dur="1500"/>
                                        <p:tgtEl>
                                          <p:spTgt spid="478">
                                            <p:bg/>
                                          </p:spTgt>
                                        </p:tgtEl>
                                      </p:cBhvr>
                                    </p:animEffect>
                                  </p:childTnLst>
                                </p:cTn>
                              </p:par>
                              <p:par>
                                <p:cTn id="12" presetClass="entr" nodeType="withEffect" presetSubtype="0" presetID="10" grpId="2" fill="hold">
                                  <p:stCondLst>
                                    <p:cond delay="0"/>
                                  </p:stCondLst>
                                  <p:iterate type="el" backwards="0">
                                    <p:tmAbs val="0"/>
                                  </p:iterate>
                                  <p:childTnLst>
                                    <p:set>
                                      <p:cBhvr>
                                        <p:cTn id="13" fill="hold"/>
                                        <p:tgtEl>
                                          <p:spTgt spid="478">
                                            <p:txEl>
                                              <p:pRg st="0" end="0"/>
                                            </p:txEl>
                                          </p:spTgt>
                                        </p:tgtEl>
                                        <p:attrNameLst>
                                          <p:attrName>style.visibility</p:attrName>
                                        </p:attrNameLst>
                                      </p:cBhvr>
                                      <p:to>
                                        <p:strVal val="visible"/>
                                      </p:to>
                                    </p:set>
                                    <p:animEffect filter="fade" transition="in">
                                      <p:cBhvr>
                                        <p:cTn id="14" dur="1500"/>
                                        <p:tgtEl>
                                          <p:spTgt spid="47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ID="10" grpId="2" fill="hold">
                                  <p:stCondLst>
                                    <p:cond delay="0"/>
                                  </p:stCondLst>
                                  <p:iterate type="el" backwards="0">
                                    <p:tmAbs val="0"/>
                                  </p:iterate>
                                  <p:childTnLst>
                                    <p:set>
                                      <p:cBhvr>
                                        <p:cTn id="18" fill="hold"/>
                                        <p:tgtEl>
                                          <p:spTgt spid="478">
                                            <p:txEl>
                                              <p:pRg st="1" end="1"/>
                                            </p:txEl>
                                          </p:spTgt>
                                        </p:tgtEl>
                                        <p:attrNameLst>
                                          <p:attrName>style.visibility</p:attrName>
                                        </p:attrNameLst>
                                      </p:cBhvr>
                                      <p:to>
                                        <p:strVal val="visible"/>
                                      </p:to>
                                    </p:set>
                                    <p:animEffect filter="fade" transition="in">
                                      <p:cBhvr>
                                        <p:cTn id="19" dur="1500"/>
                                        <p:tgtEl>
                                          <p:spTgt spid="47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20" fill="hold" display="0">
                  <p:stCondLst>
                    <p:cond delay="indefinite"/>
                  </p:stCondLst>
                </p:cTn>
                <p:tgtEl>
                  <p:spTgt spid="472"/>
                </p:tgtEl>
              </p:cMediaNode>
            </p:video>
            <p:seq concurrent="1" prevAc="none" nextAc="seek">
              <p:cTn id="21" evtFilter="cancelBubble" nodeType="interactiveSeq" restart="whenNotActive" fill="hold">
                <p:stCondLst>
                  <p:cond delay="0" evt="onClick">
                    <p:tgtEl>
                      <p:spTgt spid="472"/>
                    </p:tgtEl>
                  </p:cond>
                </p:stCondLst>
                <p:endSync delay="0" evt="end">
                  <p:rtn val="all"/>
                </p:endSync>
                <p:childTnLst>
                  <p:par>
                    <p:cTn id="22" fill="hold">
                      <p:stCondLst>
                        <p:cond delay="0"/>
                      </p:stCondLst>
                      <p:childTnLst>
                        <p:par>
                          <p:cTn id="23" fill="hold">
                            <p:stCondLst>
                              <p:cond delay="0"/>
                            </p:stCondLst>
                            <p:childTnLst>
                              <p:par>
                                <p:cTn id="24" presetClass="mediacall" nodeType="clickEffect" presetSubtype="0" presetID="2" fill="hold">
                                  <p:stCondLst>
                                    <p:cond delay="0"/>
                                  </p:stCondLst>
                                  <p:childTnLst>
                                    <p:cmd type="call" cmd="togglePause">
                                      <p:cBhvr>
                                        <p:cTn id="25" dur="1" fill="hold"/>
                                        <p:tgtEl>
                                          <p:spTgt spid="472"/>
                                        </p:tgtEl>
                                      </p:cBhvr>
                                    </p:cmd>
                                  </p:childTnLst>
                                </p:cTn>
                              </p:par>
                            </p:childTnLst>
                          </p:cTn>
                        </p:par>
                      </p:childTnLst>
                    </p:cTn>
                  </p:par>
                </p:childTnLst>
              </p:cTn>
              <p:nextCondLst>
                <p:cond delay="0" evt="onClick">
                  <p:tgtEl>
                    <p:spTgt spid="472"/>
                  </p:tgtEl>
                </p:cond>
              </p:nextCondLst>
            </p:seq>
          </p:childTnLst>
        </p:cTn>
      </p:par>
    </p:tnLst>
    <p:bldLst>
      <p:bldP build="p" bldLvl="5" animBg="1" rev="0" advAuto="0" spid="478" grpId="2"/>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0"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0" b="0"/>
          <a:stretch>
            <a:fillRect/>
          </a:stretch>
        </p:blipFill>
        <p:spPr>
          <a:prstGeom prst="rect">
            <a:avLst/>
          </a:prstGeom>
        </p:spPr>
      </p:pic>
      <p:pic>
        <p:nvPicPr>
          <p:cNvPr id="481" name="Water_Relax.mp4" descr="Water_Relax.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1"/>
            <a:ext cx="24384000" cy="13716001"/>
          </a:xfrm>
          <a:prstGeom prst="rect">
            <a:avLst/>
          </a:prstGeom>
          <a:ln w="12700">
            <a:miter lim="400000"/>
          </a:ln>
        </p:spPr>
      </p:pic>
      <p:pic>
        <p:nvPicPr>
          <p:cNvPr id="482" name="Image" descr="Image"/>
          <p:cNvPicPr>
            <a:picLocks noChangeAspect="0"/>
          </p:cNvPicPr>
          <p:nvPr/>
        </p:nvPicPr>
        <p:blipFill>
          <a:blip r:embed="rId6">
            <a:extLst/>
          </a:blip>
          <a:stretch>
            <a:fillRect/>
          </a:stretch>
        </p:blipFill>
        <p:spPr>
          <a:xfrm>
            <a:off x="152965" y="465398"/>
            <a:ext cx="8011643" cy="7849821"/>
          </a:xfrm>
          <a:prstGeom prst="rect">
            <a:avLst/>
          </a:prstGeom>
          <a:ln w="12700">
            <a:miter lim="400000"/>
          </a:ln>
          <a:effectLst>
            <a:outerShdw sx="100000" sy="100000" kx="0" ky="0" algn="b" rotWithShape="0" blurRad="495300" dist="292100" dir="1200713">
              <a:srgbClr val="000000">
                <a:alpha val="55157"/>
              </a:srgbClr>
            </a:outerShdw>
          </a:effectLst>
        </p:spPr>
      </p:pic>
      <p:sp>
        <p:nvSpPr>
          <p:cNvPr id="483" name="Acts 8:26-40"/>
          <p:cNvSpPr txBox="1"/>
          <p:nvPr/>
        </p:nvSpPr>
        <p:spPr>
          <a:xfrm>
            <a:off x="16214718" y="-109308"/>
            <a:ext cx="7310086" cy="1552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b="1" spc="270" sz="9000">
                <a:ln w="25400" cap="flat">
                  <a:solidFill>
                    <a:srgbClr val="000000"/>
                  </a:solidFill>
                  <a:prstDash val="solid"/>
                  <a:miter lim="400000"/>
                </a:ln>
                <a:solidFill>
                  <a:srgbClr val="D7FF8A"/>
                </a:solidFill>
                <a:effectLst>
                  <a:outerShdw sx="100000" sy="100000" kx="0" ky="0" algn="b" rotWithShape="0" blurRad="88900" dist="63500" dir="2640000">
                    <a:srgbClr val="000000"/>
                  </a:outerShdw>
                </a:effectLst>
                <a:latin typeface="Century Gothic"/>
                <a:ea typeface="Century Gothic"/>
                <a:cs typeface="Century Gothic"/>
                <a:sym typeface="Century Gothic"/>
              </a:defRPr>
            </a:lvl1pPr>
          </a:lstStyle>
          <a:p>
            <a:pPr/>
            <a:r>
              <a:t>Acts 8:26-40</a:t>
            </a:r>
          </a:p>
        </p:txBody>
      </p:sp>
      <p:pic>
        <p:nvPicPr>
          <p:cNvPr id="484" name="Image" descr="Image"/>
          <p:cNvPicPr>
            <a:picLocks noChangeAspect="1"/>
          </p:cNvPicPr>
          <p:nvPr/>
        </p:nvPicPr>
        <p:blipFill>
          <a:blip r:embed="rId7">
            <a:extLst/>
          </a:blip>
          <a:stretch>
            <a:fillRect/>
          </a:stretch>
        </p:blipFill>
        <p:spPr>
          <a:xfrm>
            <a:off x="957716" y="5101644"/>
            <a:ext cx="22468568" cy="2562565"/>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sp>
        <p:nvSpPr>
          <p:cNvPr id="485" name="WHAT HINDERS YOU?…"/>
          <p:cNvSpPr txBox="1"/>
          <p:nvPr/>
        </p:nvSpPr>
        <p:spPr>
          <a:xfrm>
            <a:off x="1829596" y="8546665"/>
            <a:ext cx="20724807" cy="4945381"/>
          </a:xfrm>
          <a:prstGeom prst="rect">
            <a:avLst/>
          </a:prstGeom>
          <a:ln w="12700">
            <a:miter lim="400000"/>
          </a:ln>
          <a:effectLst>
            <a:outerShdw sx="100000" sy="100000" kx="0" ky="0" algn="b" rotWithShape="0" blurRad="241300" dist="127000" dir="1602841">
              <a:srgbClr val="000000"/>
            </a:outerShdw>
          </a:effectLst>
          <a:extLst>
            <a:ext uri="{C572A759-6A51-4108-AA02-DFA0A04FC94B}">
              <ma14:wrappingTextBoxFlag xmlns:ma14="http://schemas.microsoft.com/office/mac/drawingml/2011/main" val="1"/>
            </a:ext>
          </a:extLst>
        </p:spPr>
        <p:txBody>
          <a:bodyPr tIns="91439" bIns="91439" anchor="ctr">
            <a:spAutoFit/>
          </a:bodyPr>
          <a:lstStyle/>
          <a:p>
            <a:pPr algn="ctr" defTabSz="1828800">
              <a:lnSpc>
                <a:spcPct val="100000"/>
              </a:lnSpc>
              <a:spcBef>
                <a:spcPts val="0"/>
              </a:spcBef>
              <a:defRPr b="1" sz="10200">
                <a:solidFill>
                  <a:srgbClr val="FFFFFF"/>
                </a:solidFill>
                <a:effectLst>
                  <a:outerShdw sx="100000" sy="100000" kx="0" ky="0" algn="b" rotWithShape="0" blurRad="50800" dist="63500" dir="1500000">
                    <a:srgbClr val="000000"/>
                  </a:outerShdw>
                </a:effectLst>
                <a:latin typeface="Century Gothic"/>
                <a:ea typeface="Century Gothic"/>
                <a:cs typeface="Century Gothic"/>
                <a:sym typeface="Century Gothic"/>
              </a:defRPr>
            </a:pPr>
            <a:r>
              <a:t>WHAT HINDERS YOU?</a:t>
            </a:r>
          </a:p>
          <a:p>
            <a:pPr algn="ctr" defTabSz="1828800">
              <a:lnSpc>
                <a:spcPct val="100000"/>
              </a:lnSpc>
              <a:spcBef>
                <a:spcPts val="0"/>
              </a:spcBef>
              <a:defRPr b="1" sz="10200">
                <a:solidFill>
                  <a:srgbClr val="FFFFFF"/>
                </a:solidFill>
                <a:effectLst>
                  <a:outerShdw sx="100000" sy="100000" kx="0" ky="0" algn="b" rotWithShape="0" blurRad="50800" dist="63500" dir="1500000">
                    <a:srgbClr val="000000"/>
                  </a:outerShdw>
                </a:effectLst>
                <a:latin typeface="Century Gothic"/>
                <a:ea typeface="Century Gothic"/>
                <a:cs typeface="Century Gothic"/>
                <a:sym typeface="Century Gothic"/>
              </a:defRPr>
            </a:pPr>
            <a:r>
              <a:t>Will you leave here this morning rejoicing like the Eunuch?</a:t>
            </a:r>
          </a:p>
        </p:txBody>
      </p:sp>
      <p:sp>
        <p:nvSpPr>
          <p:cNvPr id="486" name="Lessons From The Conversion of The Ethiopian Eunuch"/>
          <p:cNvSpPr txBox="1"/>
          <p:nvPr/>
        </p:nvSpPr>
        <p:spPr>
          <a:xfrm>
            <a:off x="4244581" y="7762395"/>
            <a:ext cx="15894838" cy="85196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153" sz="51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0600" fill="hold"/>
                                        <p:tgtEl>
                                          <p:spTgt spid="48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481"/>
                </p:tgtEl>
              </p:cMediaNode>
            </p:video>
            <p:seq concurrent="1" prevAc="none" nextAc="seek">
              <p:cTn id="8" evtFilter="cancelBubble" nodeType="interactiveSeq" restart="whenNotActive" fill="hold">
                <p:stCondLst>
                  <p:cond delay="0" evt="onClick">
                    <p:tgtEl>
                      <p:spTgt spid="481"/>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81"/>
                                        </p:tgtEl>
                                      </p:cBhvr>
                                    </p:cmd>
                                  </p:childTnLst>
                                </p:cTn>
                              </p:par>
                            </p:childTnLst>
                          </p:cTn>
                        </p:par>
                      </p:childTnLst>
                    </p:cTn>
                  </p:par>
                </p:childTnLst>
              </p:cTn>
              <p:nextCondLst>
                <p:cond delay="0" evt="onClick">
                  <p:tgtEl>
                    <p:spTgt spid="481"/>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9" name="Front view of a red Ducati motorcycle against a black background" descr="Front view of a red Ducati motorcycle against a black background"/>
          <p:cNvPicPr>
            <a:picLocks noChangeAspect="1"/>
          </p:cNvPicPr>
          <p:nvPr>
            <p:ph type="pic" idx="21"/>
          </p:nvPr>
        </p:nvPicPr>
        <p:blipFill>
          <a:blip r:embed="rId2">
            <a:extLst/>
          </a:blip>
          <a:srcRect l="0" t="0" r="0" b="0"/>
          <a:stretch>
            <a:fillRect/>
          </a:stretch>
        </p:blipFill>
        <p:spPr>
          <a:prstGeom prst="rect">
            <a:avLst/>
          </a:prstGeom>
        </p:spPr>
      </p:pic>
      <p:pic>
        <p:nvPicPr>
          <p:cNvPr id="490" name="Water_Relax.mp4" descr="Water_Relax.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1"/>
            <a:ext cx="24384000" cy="13716001"/>
          </a:xfrm>
          <a:prstGeom prst="rect">
            <a:avLst/>
          </a:prstGeom>
          <a:ln w="12700">
            <a:miter lim="400000"/>
          </a:ln>
        </p:spPr>
      </p:pic>
      <p:pic>
        <p:nvPicPr>
          <p:cNvPr id="491" name="Image" descr="Image"/>
          <p:cNvPicPr>
            <a:picLocks noChangeAspect="0"/>
          </p:cNvPicPr>
          <p:nvPr/>
        </p:nvPicPr>
        <p:blipFill>
          <a:blip r:embed="rId6">
            <a:extLst/>
          </a:blip>
          <a:stretch>
            <a:fillRect/>
          </a:stretch>
        </p:blipFill>
        <p:spPr>
          <a:xfrm>
            <a:off x="152965" y="465398"/>
            <a:ext cx="8011643" cy="7849821"/>
          </a:xfrm>
          <a:prstGeom prst="rect">
            <a:avLst/>
          </a:prstGeom>
          <a:ln w="12700">
            <a:miter lim="400000"/>
          </a:ln>
          <a:effectLst>
            <a:outerShdw sx="100000" sy="100000" kx="0" ky="0" algn="b" rotWithShape="0" blurRad="495300" dist="292100" dir="1200713">
              <a:srgbClr val="000000">
                <a:alpha val="55157"/>
              </a:srgbClr>
            </a:outerShdw>
          </a:effectLst>
        </p:spPr>
      </p:pic>
      <p:sp>
        <p:nvSpPr>
          <p:cNvPr id="492" name="Acts 8:26-40"/>
          <p:cNvSpPr txBox="1"/>
          <p:nvPr/>
        </p:nvSpPr>
        <p:spPr>
          <a:xfrm>
            <a:off x="16214718" y="-109308"/>
            <a:ext cx="7310086" cy="1552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b="1" spc="270" sz="9000">
                <a:ln w="25400" cap="flat">
                  <a:solidFill>
                    <a:srgbClr val="000000"/>
                  </a:solidFill>
                  <a:prstDash val="solid"/>
                  <a:miter lim="400000"/>
                </a:ln>
                <a:solidFill>
                  <a:srgbClr val="D7FF8A"/>
                </a:solidFill>
                <a:effectLst>
                  <a:outerShdw sx="100000" sy="100000" kx="0" ky="0" algn="b" rotWithShape="0" blurRad="88900" dist="63500" dir="2640000">
                    <a:srgbClr val="000000"/>
                  </a:outerShdw>
                </a:effectLst>
                <a:latin typeface="Century Gothic"/>
                <a:ea typeface="Century Gothic"/>
                <a:cs typeface="Century Gothic"/>
                <a:sym typeface="Century Gothic"/>
              </a:defRPr>
            </a:lvl1pPr>
          </a:lstStyle>
          <a:p>
            <a:pPr/>
            <a:r>
              <a:t>Acts 8:26-40</a:t>
            </a:r>
          </a:p>
        </p:txBody>
      </p:sp>
      <p:pic>
        <p:nvPicPr>
          <p:cNvPr id="493" name="Image" descr="Image"/>
          <p:cNvPicPr>
            <a:picLocks noChangeAspect="1"/>
          </p:cNvPicPr>
          <p:nvPr/>
        </p:nvPicPr>
        <p:blipFill>
          <a:blip r:embed="rId7">
            <a:extLst/>
          </a:blip>
          <a:stretch>
            <a:fillRect/>
          </a:stretch>
        </p:blipFill>
        <p:spPr>
          <a:xfrm>
            <a:off x="957716" y="5101644"/>
            <a:ext cx="22468568" cy="2562565"/>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sp>
        <p:nvSpPr>
          <p:cNvPr id="494" name="Lessons From The Conversion of The Ethiopian Eunuch"/>
          <p:cNvSpPr txBox="1"/>
          <p:nvPr/>
        </p:nvSpPr>
        <p:spPr>
          <a:xfrm>
            <a:off x="4244581" y="7762395"/>
            <a:ext cx="15894838" cy="85196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153" sz="51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sp>
        <p:nvSpPr>
          <p:cNvPr id="495" name="Charts by Don McClain…"/>
          <p:cNvSpPr txBox="1"/>
          <p:nvPr/>
        </p:nvSpPr>
        <p:spPr>
          <a:xfrm>
            <a:off x="2208164" y="9157500"/>
            <a:ext cx="19967672" cy="4136640"/>
          </a:xfrm>
          <a:prstGeom prst="rect">
            <a:avLst/>
          </a:prstGeom>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642937">
              <a:lnSpc>
                <a:spcPct val="100000"/>
              </a:lnSpc>
              <a:spcBef>
                <a:spcPts val="0"/>
              </a:spcBef>
              <a:defRPr sz="58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algn="ctr" defTabSz="642937">
              <a:lnSpc>
                <a:spcPct val="100000"/>
              </a:lnSpc>
              <a:spcBef>
                <a:spcPts val="0"/>
              </a:spcBef>
              <a:defRPr sz="36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August 1, 2021 / West 65th Street church of Christ / </a:t>
            </a:r>
          </a:p>
          <a:p>
            <a:pPr algn="ctr" defTabSz="642937">
              <a:lnSpc>
                <a:spcPct val="100000"/>
              </a:lnSpc>
              <a:spcBef>
                <a:spcPts val="0"/>
              </a:spcBef>
              <a:defRPr sz="36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January 28, 2024 / Bryant church of Christ / 9500 AR 5, Bryant AR 72002</a:t>
            </a:r>
          </a:p>
          <a:p>
            <a:pPr algn="ctr" defTabSz="642937">
              <a:lnSpc>
                <a:spcPct val="100000"/>
              </a:lnSpc>
              <a:spcBef>
                <a:spcPts val="0"/>
              </a:spcBef>
              <a:defRPr sz="36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Phone: 501-568-1062 / Email – </a:t>
            </a:r>
            <a:r>
              <a:rPr>
                <a:hlinkClick r:id="rId8" invalidUrl="" action="" tgtFrame="" tooltip="" history="1" highlightClick="0" endSnd="0"/>
              </a:rPr>
              <a:t>donmcclain@sbcglobal.net</a:t>
            </a:r>
            <a:r>
              <a:t>  </a:t>
            </a:r>
          </a:p>
          <a:p>
            <a:pPr algn="ctr" defTabSz="642937">
              <a:lnSpc>
                <a:spcPct val="100000"/>
              </a:lnSpc>
              <a:spcBef>
                <a:spcPts val="0"/>
              </a:spcBef>
              <a:defRPr sz="4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algn="ctr" defTabSz="642937">
              <a:lnSpc>
                <a:spcPct val="100000"/>
              </a:lnSpc>
              <a:spcBef>
                <a:spcPts val="0"/>
              </a:spcBef>
              <a:defRPr sz="4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9" invalidUrl="" action="" tgtFrame="" tooltip="" history="1" highlightClick="0" endSnd="0"/>
              </a:rPr>
              <a:t>w65stchurchofchrist.com</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0600" fill="hold"/>
                                        <p:tgtEl>
                                          <p:spTgt spid="49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490"/>
                </p:tgtEl>
              </p:cMediaNode>
            </p:video>
            <p:seq concurrent="1" prevAc="none" nextAc="seek">
              <p:cTn id="8" evtFilter="cancelBubble" nodeType="interactiveSeq" restart="whenNotActive" fill="hold">
                <p:stCondLst>
                  <p:cond delay="0" evt="onClick">
                    <p:tgtEl>
                      <p:spTgt spid="490"/>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90"/>
                                        </p:tgtEl>
                                      </p:cBhvr>
                                    </p:cmd>
                                  </p:childTnLst>
                                </p:cTn>
                              </p:par>
                            </p:childTnLst>
                          </p:cTn>
                        </p:par>
                      </p:childTnLst>
                    </p:cTn>
                  </p:par>
                </p:childTnLst>
              </p:cTn>
              <p:nextCondLst>
                <p:cond delay="0" evt="onClick">
                  <p:tgtEl>
                    <p:spTgt spid="49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Acts 8:26–40 (NKJV)…"/>
          <p:cNvSpPr txBox="1"/>
          <p:nvPr/>
        </p:nvSpPr>
        <p:spPr>
          <a:xfrm>
            <a:off x="444096" y="293625"/>
            <a:ext cx="23495807" cy="1209553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8400">
                <a:solidFill>
                  <a:srgbClr val="000000"/>
                </a:solidFill>
                <a:latin typeface="Times New Roman"/>
                <a:ea typeface="Times New Roman"/>
                <a:cs typeface="Times New Roman"/>
                <a:sym typeface="Times New Roman"/>
              </a:defRPr>
            </a:pPr>
            <a:r>
              <a:t>Acts 8:26–40 (NKJV)</a:t>
            </a:r>
          </a:p>
          <a:p>
            <a:pPr algn="ctr" defTabSz="642937">
              <a:lnSpc>
                <a:spcPct val="100000"/>
              </a:lnSpc>
              <a:spcBef>
                <a:spcPts val="0"/>
              </a:spcBef>
              <a:defRPr sz="6700">
                <a:solidFill>
                  <a:srgbClr val="000000"/>
                </a:solidFill>
                <a:latin typeface="Times New Roman"/>
                <a:ea typeface="Times New Roman"/>
                <a:cs typeface="Times New Roman"/>
                <a:sym typeface="Times New Roman"/>
              </a:defRPr>
            </a:pPr>
            <a:r>
              <a:rPr baseline="31999"/>
              <a:t>26</a:t>
            </a:r>
            <a:r>
              <a:t> Now an angel of the Lord spoke to Philip, saying, “Arise and go toward the south along the road which goes down from Jerusalem to Gaza.” This is desert. </a:t>
            </a:r>
            <a:r>
              <a:rPr baseline="31999"/>
              <a:t>27</a:t>
            </a:r>
            <a:r>
              <a:t> So he arose and went. And behold, a man of Ethiopia, a eunuch of great authority under Candace the queen of the Ethiopians, who had charge of all her treasury, and had come to Jerusalem to worship, </a:t>
            </a:r>
            <a:r>
              <a:rPr baseline="31999"/>
              <a:t>28</a:t>
            </a:r>
            <a:r>
              <a:t> was returning. And sitting in his chariot, he was reading Isaiah the prophet. </a:t>
            </a:r>
            <a:r>
              <a:rPr baseline="31999"/>
              <a:t>29</a:t>
            </a:r>
            <a:r>
              <a:t> Then the Spirit said to Philip, “Go near and overtake this chariot.”  </a:t>
            </a:r>
            <a:r>
              <a:rPr baseline="31999"/>
              <a:t>30</a:t>
            </a:r>
            <a:r>
              <a:t> So Philip ran to him, and heard him reading the prophet Isaiah, and said, “Do you understand what you are reading?” </a:t>
            </a:r>
            <a:r>
              <a:rPr baseline="31999"/>
              <a:t>31</a:t>
            </a:r>
            <a:r>
              <a:t> And he said, “How can I, unless someone guides me?” And he asked Philip to come up and sit with him.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Acts 8:4–13 (NKJV)…"/>
          <p:cNvSpPr txBox="1"/>
          <p:nvPr/>
        </p:nvSpPr>
        <p:spPr>
          <a:xfrm>
            <a:off x="3329519" y="364716"/>
            <a:ext cx="17724962" cy="1185800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8400">
                <a:solidFill>
                  <a:srgbClr val="000000"/>
                </a:solidFill>
                <a:latin typeface="Times New Roman"/>
                <a:ea typeface="Times New Roman"/>
                <a:cs typeface="Times New Roman"/>
                <a:sym typeface="Times New Roman"/>
              </a:defRPr>
            </a:pPr>
            <a:r>
              <a:t>Acts 8:4–13 (NKJV) </a:t>
            </a:r>
          </a:p>
          <a:p>
            <a:pPr algn="ctr" defTabSz="642937">
              <a:lnSpc>
                <a:spcPct val="100000"/>
              </a:lnSpc>
              <a:spcBef>
                <a:spcPts val="0"/>
              </a:spcBef>
              <a:defRPr sz="6000">
                <a:solidFill>
                  <a:srgbClr val="000000"/>
                </a:solidFill>
                <a:latin typeface="Times New Roman"/>
                <a:ea typeface="Times New Roman"/>
                <a:cs typeface="Times New Roman"/>
                <a:sym typeface="Times New Roman"/>
              </a:defRPr>
            </a:pPr>
            <a:r>
              <a:rPr baseline="31999"/>
              <a:t>4</a:t>
            </a:r>
            <a:r>
              <a:t> Therefore those who were scattered went everywhere preaching the word. </a:t>
            </a:r>
            <a:r>
              <a:rPr baseline="31999"/>
              <a:t>5</a:t>
            </a:r>
            <a:r>
              <a:t> Then Philip went down to the city of Samaria and preached Christ to them. </a:t>
            </a:r>
            <a:r>
              <a:rPr baseline="31999"/>
              <a:t>6</a:t>
            </a:r>
            <a:r>
              <a:t> And the multitudes with one accord heeded the things spoken by Philip, hearing and seeing the miracles which he did. </a:t>
            </a:r>
            <a:r>
              <a:rPr baseline="31999"/>
              <a:t>7</a:t>
            </a:r>
            <a:r>
              <a:t> For unclean spirits, crying with a loud voice, came out of many who were possessed; and many who were paralyzed and lame were healed. </a:t>
            </a:r>
            <a:r>
              <a:rPr baseline="31999"/>
              <a:t>8</a:t>
            </a:r>
            <a:r>
              <a:t> And there was great joy in that city. </a:t>
            </a:r>
            <a:r>
              <a:rPr baseline="31999"/>
              <a:t>9</a:t>
            </a:r>
            <a:r>
              <a:t> But there was a certain man called Simon, who previously practiced sorcery in the city and astonished the people of Samaria, claiming that he was someone great,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Acts 8:4–13 (NKJV)…"/>
          <p:cNvSpPr txBox="1"/>
          <p:nvPr/>
        </p:nvSpPr>
        <p:spPr>
          <a:xfrm>
            <a:off x="3329519" y="364716"/>
            <a:ext cx="17724962" cy="1237438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8400">
                <a:solidFill>
                  <a:srgbClr val="000000"/>
                </a:solidFill>
                <a:latin typeface="Times New Roman"/>
                <a:ea typeface="Times New Roman"/>
                <a:cs typeface="Times New Roman"/>
                <a:sym typeface="Times New Roman"/>
              </a:defRPr>
            </a:pPr>
            <a:r>
              <a:t>Acts 8:4–13 (NKJV) </a:t>
            </a:r>
          </a:p>
          <a:p>
            <a:pPr algn="ctr" defTabSz="642937">
              <a:lnSpc>
                <a:spcPct val="100000"/>
              </a:lnSpc>
              <a:spcBef>
                <a:spcPts val="0"/>
              </a:spcBef>
              <a:defRPr sz="6800">
                <a:solidFill>
                  <a:srgbClr val="000000"/>
                </a:solidFill>
                <a:latin typeface="Times New Roman"/>
                <a:ea typeface="Times New Roman"/>
                <a:cs typeface="Times New Roman"/>
                <a:sym typeface="Times New Roman"/>
              </a:defRPr>
            </a:pPr>
            <a:r>
              <a:rPr baseline="31999"/>
              <a:t>10</a:t>
            </a:r>
            <a:r>
              <a:t> to whom they all gave heed, from the least to the greatest, saying, “This man is the great power of God.” </a:t>
            </a:r>
            <a:r>
              <a:rPr baseline="31999"/>
              <a:t>11</a:t>
            </a:r>
            <a:r>
              <a:t> And they heeded him because he had astonished them with his sorceries for a long time. </a:t>
            </a:r>
            <a:r>
              <a:rPr baseline="31999"/>
              <a:t>12</a:t>
            </a:r>
            <a:r>
              <a:t> But when they believed Philip as he preached the things concerning the kingdom of God and the name of Jesus Christ, both men and women were baptized. </a:t>
            </a:r>
            <a:r>
              <a:rPr baseline="31999"/>
              <a:t>13</a:t>
            </a:r>
            <a:r>
              <a:t> Then Simon himself also believed; and when he was baptized he continued with Philip, and was amazed, seeing the miracles and signs which were done.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Acts 8:26–40 (NKJV)…"/>
          <p:cNvSpPr txBox="1"/>
          <p:nvPr/>
        </p:nvSpPr>
        <p:spPr>
          <a:xfrm>
            <a:off x="444096" y="293625"/>
            <a:ext cx="23495807" cy="1314207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8400">
                <a:solidFill>
                  <a:srgbClr val="000000"/>
                </a:solidFill>
                <a:latin typeface="Times New Roman"/>
                <a:ea typeface="Times New Roman"/>
                <a:cs typeface="Times New Roman"/>
                <a:sym typeface="Times New Roman"/>
              </a:defRPr>
            </a:pPr>
            <a:r>
              <a:t>Acts 8:26–40 (NKJV)</a:t>
            </a:r>
          </a:p>
          <a:p>
            <a:pPr algn="ctr" defTabSz="642937">
              <a:lnSpc>
                <a:spcPct val="100000"/>
              </a:lnSpc>
              <a:spcBef>
                <a:spcPts val="0"/>
              </a:spcBef>
              <a:defRPr sz="8100">
                <a:solidFill>
                  <a:srgbClr val="000000"/>
                </a:solidFill>
                <a:latin typeface="Times New Roman"/>
                <a:ea typeface="Times New Roman"/>
                <a:cs typeface="Times New Roman"/>
                <a:sym typeface="Times New Roman"/>
              </a:defRPr>
            </a:pPr>
            <a:r>
              <a:rPr baseline="31999"/>
              <a:t>32</a:t>
            </a:r>
            <a:r>
              <a:t> The place in the Scripture which he read was this: </a:t>
            </a:r>
            <a:r>
              <a:rPr i="1"/>
              <a:t>“He was led as a sheep to the slaughter;</a:t>
            </a:r>
            <a:r>
              <a:t> </a:t>
            </a:r>
            <a:r>
              <a:rPr i="1"/>
              <a:t>And as a lamb before its shearer is silent,</a:t>
            </a:r>
            <a:r>
              <a:t> </a:t>
            </a:r>
            <a:r>
              <a:rPr i="1"/>
              <a:t>So He opened not His mouth</a:t>
            </a:r>
            <a:r>
              <a:t>. </a:t>
            </a:r>
            <a:r>
              <a:rPr baseline="31999"/>
              <a:t>33</a:t>
            </a:r>
            <a:r>
              <a:t> </a:t>
            </a:r>
            <a:r>
              <a:rPr i="1"/>
              <a:t>In His humiliation His</a:t>
            </a:r>
            <a:r>
              <a:t> justice was taken away, </a:t>
            </a:r>
            <a:r>
              <a:rPr i="1"/>
              <a:t>And who will declare His generation?</a:t>
            </a:r>
            <a:r>
              <a:t> </a:t>
            </a:r>
            <a:r>
              <a:rPr i="1"/>
              <a:t>For His life is taken from the earth.”</a:t>
            </a:r>
            <a:r>
              <a:t> </a:t>
            </a:r>
            <a:r>
              <a:rPr baseline="31999"/>
              <a:t>34</a:t>
            </a:r>
            <a:r>
              <a:t> So the eunuch answered Philip and said, “I ask you, of whom does the prophet say this, of himself or of some other man?”  </a:t>
            </a:r>
            <a:r>
              <a:rPr baseline="31999"/>
              <a:t>35</a:t>
            </a:r>
            <a:r>
              <a:t> Then Philip opened his mouth, and beginning at this Scripture, preached Jesus to him.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Acts 8:26–40 (NKJV)…"/>
          <p:cNvSpPr txBox="1"/>
          <p:nvPr/>
        </p:nvSpPr>
        <p:spPr>
          <a:xfrm>
            <a:off x="444096" y="293625"/>
            <a:ext cx="23495807" cy="1265217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8400">
                <a:solidFill>
                  <a:srgbClr val="000000"/>
                </a:solidFill>
                <a:latin typeface="Times New Roman"/>
                <a:ea typeface="Times New Roman"/>
                <a:cs typeface="Times New Roman"/>
                <a:sym typeface="Times New Roman"/>
              </a:defRPr>
            </a:pPr>
            <a:r>
              <a:t>Acts 8:26–40 (NKJV)</a:t>
            </a:r>
          </a:p>
          <a:p>
            <a:pPr algn="ctr" defTabSz="642937">
              <a:lnSpc>
                <a:spcPct val="100000"/>
              </a:lnSpc>
              <a:spcBef>
                <a:spcPts val="0"/>
              </a:spcBef>
              <a:defRPr sz="7100">
                <a:solidFill>
                  <a:srgbClr val="000000"/>
                </a:solidFill>
                <a:latin typeface="Times New Roman"/>
                <a:ea typeface="Times New Roman"/>
                <a:cs typeface="Times New Roman"/>
                <a:sym typeface="Times New Roman"/>
              </a:defRPr>
            </a:pPr>
            <a:r>
              <a:rPr baseline="31999"/>
              <a:t>36</a:t>
            </a:r>
            <a:r>
              <a:t> Now as they went down the road, they came to some water. And the eunuch said, “See, </a:t>
            </a:r>
            <a:r>
              <a:rPr i="1"/>
              <a:t>here is</a:t>
            </a:r>
            <a:r>
              <a:t> water. What hinders me from being baptized?” </a:t>
            </a:r>
            <a:r>
              <a:rPr baseline="31999"/>
              <a:t>37</a:t>
            </a:r>
            <a:r>
              <a:t> Then Philip said, “If you believe with all your heart, you may.” And he answered and said, “I believe that Jesus Christ is the Son of God.” </a:t>
            </a:r>
            <a:r>
              <a:rPr baseline="31999"/>
              <a:t>38</a:t>
            </a:r>
            <a:r>
              <a:t> So he commanded the chariot to stand still. And both Philip and the eunuch went down into the water, and he baptized him. </a:t>
            </a:r>
            <a:r>
              <a:rPr baseline="31999"/>
              <a:t>39</a:t>
            </a:r>
            <a:r>
              <a:t> Now when they came up out of the water, the Spirit of the Lord caught Philip away, so that the eunuch saw him no more; and he went on his way rejoicing. </a:t>
            </a:r>
            <a:r>
              <a:rPr baseline="31999"/>
              <a:t>40</a:t>
            </a:r>
            <a:r>
              <a:t> But Philip was found at Azotus. And passing through, he preached in all the cities till he came to Caesarea.</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Image" descr="Image"/>
          <p:cNvPicPr>
            <a:picLocks noChangeAspect="1"/>
          </p:cNvPicPr>
          <p:nvPr/>
        </p:nvPicPr>
        <p:blipFill>
          <a:blip r:embed="rId2">
            <a:extLst/>
          </a:blip>
          <a:stretch>
            <a:fillRect/>
          </a:stretch>
        </p:blipFill>
        <p:spPr>
          <a:xfrm>
            <a:off x="471229" y="4464941"/>
            <a:ext cx="7499375" cy="8566359"/>
          </a:xfrm>
          <a:prstGeom prst="rect">
            <a:avLst/>
          </a:prstGeom>
          <a:ln w="12700">
            <a:miter lim="400000"/>
          </a:ln>
          <a:effectLst>
            <a:outerShdw sx="100000" sy="100000" kx="0" ky="0" algn="b" rotWithShape="0" blurRad="495300" dist="292100" dir="1200713">
              <a:srgbClr val="000000">
                <a:alpha val="55157"/>
              </a:srgbClr>
            </a:outerShdw>
          </a:effectLst>
        </p:spPr>
      </p:pic>
      <p:sp>
        <p:nvSpPr>
          <p:cNvPr id="180" name="Philip (Acts 6:5; 8:5-13)…"/>
          <p:cNvSpPr txBox="1"/>
          <p:nvPr/>
        </p:nvSpPr>
        <p:spPr>
          <a:xfrm>
            <a:off x="8899046" y="5715000"/>
            <a:ext cx="15077075" cy="768469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1266092" indent="-1266092" defTabSz="584200">
              <a:lnSpc>
                <a:spcPct val="100000"/>
              </a:lnSpc>
              <a:spcBef>
                <a:spcPts val="1800"/>
              </a:spcBef>
              <a:buSzPct val="80000"/>
              <a:buBlip>
                <a:blip r:embed="rId3"/>
              </a:buBlip>
              <a:tabLst>
                <a:tab pos="584200" algn="l"/>
              </a:tabLst>
              <a:defRPr spc="189" sz="6300">
                <a:solidFill>
                  <a:srgbClr val="000000"/>
                </a:solidFill>
                <a:latin typeface="Century Gothic"/>
                <a:ea typeface="Century Gothic"/>
                <a:cs typeface="Century Gothic"/>
                <a:sym typeface="Century Gothic"/>
              </a:defRPr>
            </a:pPr>
            <a:r>
              <a:rPr b="1"/>
              <a:t>Philip</a:t>
            </a:r>
            <a:r>
              <a:t> (Acts 6:5; 8:5-13)</a:t>
            </a:r>
          </a:p>
          <a:p>
            <a:pPr marL="1266092" indent="-1266092" defTabSz="584200">
              <a:lnSpc>
                <a:spcPct val="100000"/>
              </a:lnSpc>
              <a:spcBef>
                <a:spcPts val="1800"/>
              </a:spcBef>
              <a:buSzPct val="80000"/>
              <a:buBlip>
                <a:blip r:embed="rId3"/>
              </a:buBlip>
              <a:tabLst>
                <a:tab pos="584200" algn="l"/>
              </a:tabLst>
              <a:defRPr spc="189" sz="6300">
                <a:solidFill>
                  <a:srgbClr val="000000"/>
                </a:solidFill>
                <a:latin typeface="Century Gothic"/>
                <a:ea typeface="Century Gothic"/>
                <a:cs typeface="Century Gothic"/>
                <a:sym typeface="Century Gothic"/>
              </a:defRPr>
            </a:pPr>
            <a:r>
              <a:t>Ethiopian </a:t>
            </a:r>
            <a:r>
              <a:rPr b="1"/>
              <a:t>Eunuch</a:t>
            </a:r>
            <a:r>
              <a:t> </a:t>
            </a:r>
            <a:br/>
            <a:r>
              <a:t>(Acts 8:26-40)</a:t>
            </a:r>
          </a:p>
          <a:p>
            <a:pPr marL="1266092" indent="-1266092" defTabSz="584200">
              <a:lnSpc>
                <a:spcPct val="100000"/>
              </a:lnSpc>
              <a:spcBef>
                <a:spcPts val="1800"/>
              </a:spcBef>
              <a:buSzPct val="80000"/>
              <a:buBlip>
                <a:blip r:embed="rId3"/>
              </a:buBlip>
              <a:tabLst>
                <a:tab pos="584200" algn="l"/>
              </a:tabLst>
              <a:defRPr spc="189" sz="6300">
                <a:solidFill>
                  <a:srgbClr val="000000"/>
                </a:solidFill>
                <a:latin typeface="Century Gothic"/>
                <a:ea typeface="Century Gothic"/>
                <a:cs typeface="Century Gothic"/>
                <a:sym typeface="Century Gothic"/>
              </a:defRPr>
            </a:pPr>
            <a:r>
              <a:t>The </a:t>
            </a:r>
            <a:r>
              <a:rPr b="1"/>
              <a:t>Holy Spirit</a:t>
            </a:r>
            <a:r>
              <a:t> (John 14:26; 15:26; 16:7-14; 1 Cor. 2:10-13; Ep. 3:3-5)</a:t>
            </a:r>
          </a:p>
          <a:p>
            <a:pPr marL="1266092" indent="-1266092" defTabSz="584200">
              <a:lnSpc>
                <a:spcPct val="100000"/>
              </a:lnSpc>
              <a:spcBef>
                <a:spcPts val="1800"/>
              </a:spcBef>
              <a:buSzPct val="80000"/>
              <a:buBlip>
                <a:blip r:embed="rId3"/>
              </a:buBlip>
              <a:tabLst>
                <a:tab pos="584200" algn="l"/>
              </a:tabLst>
              <a:defRPr spc="189" sz="6300">
                <a:solidFill>
                  <a:srgbClr val="000000"/>
                </a:solidFill>
                <a:latin typeface="Century Gothic"/>
                <a:ea typeface="Century Gothic"/>
                <a:cs typeface="Century Gothic"/>
                <a:sym typeface="Century Gothic"/>
              </a:defRPr>
            </a:pPr>
            <a:r>
              <a:rPr b="1"/>
              <a:t>Angel</a:t>
            </a:r>
            <a:r>
              <a:t> (vs. 26; Acts 10:3; </a:t>
            </a:r>
            <a:br/>
            <a:r>
              <a:t>Heb 1:4,6)</a:t>
            </a:r>
          </a:p>
        </p:txBody>
      </p:sp>
      <p:sp>
        <p:nvSpPr>
          <p:cNvPr id="181" name="characters"/>
          <p:cNvSpPr/>
          <p:nvPr/>
        </p:nvSpPr>
        <p:spPr>
          <a:xfrm>
            <a:off x="7047327" y="3666439"/>
            <a:ext cx="10289346" cy="1785939"/>
          </a:xfrm>
          <a:prstGeom prst="roundRect">
            <a:avLst>
              <a:gd name="adj" fmla="val 15000"/>
            </a:avLst>
          </a:prstGeom>
          <a:solidFill>
            <a:srgbClr val="000034"/>
          </a:solidFill>
          <a:ln w="12700">
            <a:miter lim="400000"/>
          </a:ln>
          <a:effectLst>
            <a:outerShdw sx="100000" sy="100000" kx="0" ky="0" algn="b" rotWithShape="0" blurRad="241300" dist="127000" dir="1848597">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cap="all" spc="540" sz="9000">
                <a:solidFill>
                  <a:srgbClr val="FFFFFF"/>
                </a:solidFill>
                <a:latin typeface="Founders Grotesk Condensed"/>
                <a:ea typeface="Founders Grotesk Condensed"/>
                <a:cs typeface="Founders Grotesk Condensed"/>
                <a:sym typeface="Founders Grotesk Condensed"/>
              </a:defRPr>
            </a:lvl1pPr>
          </a:lstStyle>
          <a:p>
            <a:pPr/>
            <a:r>
              <a:t>characters</a:t>
            </a:r>
          </a:p>
        </p:txBody>
      </p:sp>
      <p:sp>
        <p:nvSpPr>
          <p:cNvPr id="182" name="Rectangle"/>
          <p:cNvSpPr/>
          <p:nvPr/>
        </p:nvSpPr>
        <p:spPr>
          <a:xfrm>
            <a:off x="41001" y="2418122"/>
            <a:ext cx="24384001" cy="830697"/>
          </a:xfrm>
          <a:prstGeom prst="rect">
            <a:avLst/>
          </a:prstGeom>
          <a:gradFill>
            <a:gsLst>
              <a:gs pos="0">
                <a:srgbClr val="005493"/>
              </a:gs>
              <a:gs pos="100000">
                <a:srgbClr val="5E6A74"/>
              </a:gs>
            </a:gsLst>
            <a:lin ang="5400000"/>
          </a:gradFill>
          <a:ln w="12700">
            <a:miter lim="400000"/>
          </a:ln>
          <a:effectLst>
            <a:outerShdw sx="100000" sy="100000" kx="0" ky="0" algn="b" rotWithShape="0" blurRad="495300" dist="419100" dir="1200713">
              <a:srgbClr val="000000">
                <a:alpha val="70806"/>
              </a:srgbClr>
            </a:outerShdw>
          </a:effectLst>
        </p:spPr>
        <p:txBody>
          <a:bodyPr lIns="71437" tIns="71437" rIns="71437" bIns="71437" anchor="ctr"/>
          <a:lstStyle/>
          <a:p>
            <a:pPr algn="ctr" defTabSz="821531">
              <a:lnSpc>
                <a:spcPct val="100000"/>
              </a:lnSpc>
              <a:spcBef>
                <a:spcPts val="0"/>
              </a:spcBef>
              <a:defRPr b="1" cap="all" spc="180" sz="3000">
                <a:solidFill>
                  <a:srgbClr val="FFFFFF"/>
                </a:solidFill>
                <a:latin typeface="Founders Grotesk Condensed"/>
                <a:ea typeface="Founders Grotesk Condensed"/>
                <a:cs typeface="Founders Grotesk Condensed"/>
                <a:sym typeface="Founders Grotesk Condensed"/>
              </a:defRPr>
            </a:pPr>
          </a:p>
        </p:txBody>
      </p:sp>
      <p:sp>
        <p:nvSpPr>
          <p:cNvPr id="183" name="Lessons From The Conversion of The Ethiopian Eunuch"/>
          <p:cNvSpPr txBox="1"/>
          <p:nvPr/>
        </p:nvSpPr>
        <p:spPr>
          <a:xfrm>
            <a:off x="1312758" y="2282707"/>
            <a:ext cx="21758484" cy="112111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209" sz="70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pic>
        <p:nvPicPr>
          <p:cNvPr id="184" name="Image" descr="Image"/>
          <p:cNvPicPr>
            <a:picLocks noChangeAspect="0"/>
          </p:cNvPicPr>
          <p:nvPr/>
        </p:nvPicPr>
        <p:blipFill>
          <a:blip r:embed="rId4">
            <a:extLst/>
          </a:blip>
          <a:stretch>
            <a:fillRect/>
          </a:stretch>
        </p:blipFill>
        <p:spPr>
          <a:xfrm>
            <a:off x="529070" y="343685"/>
            <a:ext cx="23407862" cy="1803066"/>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80">
                                            <p:txEl>
                                              <p:pRg st="1" end="1"/>
                                            </p:txEl>
                                          </p:spTgt>
                                        </p:tgtEl>
                                        <p:attrNameLst>
                                          <p:attrName>style.visibility</p:attrName>
                                        </p:attrNameLst>
                                      </p:cBhvr>
                                      <p:to>
                                        <p:strVal val="visible"/>
                                      </p:to>
                                    </p:set>
                                    <p:animEffect filter="wipe(left)" transition="in">
                                      <p:cBhvr>
                                        <p:cTn id="7" dur="1500"/>
                                        <p:tgtEl>
                                          <p:spTgt spid="18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180">
                                            <p:txEl>
                                              <p:pRg st="2" end="2"/>
                                            </p:txEl>
                                          </p:spTgt>
                                        </p:tgtEl>
                                        <p:attrNameLst>
                                          <p:attrName>style.visibility</p:attrName>
                                        </p:attrNameLst>
                                      </p:cBhvr>
                                      <p:to>
                                        <p:strVal val="visible"/>
                                      </p:to>
                                    </p:set>
                                    <p:animEffect filter="wipe(left)" transition="in">
                                      <p:cBhvr>
                                        <p:cTn id="12" dur="1500"/>
                                        <p:tgtEl>
                                          <p:spTgt spid="18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180">
                                            <p:txEl>
                                              <p:pRg st="3" end="3"/>
                                            </p:txEl>
                                          </p:spTgt>
                                        </p:tgtEl>
                                        <p:attrNameLst>
                                          <p:attrName>style.visibility</p:attrName>
                                        </p:attrNameLst>
                                      </p:cBhvr>
                                      <p:to>
                                        <p:strVal val="visible"/>
                                      </p:to>
                                    </p:set>
                                    <p:animEffect filter="wipe(left)" transition="in">
                                      <p:cBhvr>
                                        <p:cTn id="17" dur="1500"/>
                                        <p:tgtEl>
                                          <p:spTgt spid="18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0"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6" name="Image" descr="Image"/>
          <p:cNvPicPr>
            <a:picLocks noChangeAspect="1"/>
          </p:cNvPicPr>
          <p:nvPr/>
        </p:nvPicPr>
        <p:blipFill>
          <a:blip r:embed="rId2">
            <a:extLst/>
          </a:blip>
          <a:stretch>
            <a:fillRect/>
          </a:stretch>
        </p:blipFill>
        <p:spPr>
          <a:xfrm>
            <a:off x="471229" y="4464941"/>
            <a:ext cx="7499375" cy="8566359"/>
          </a:xfrm>
          <a:prstGeom prst="rect">
            <a:avLst/>
          </a:prstGeom>
          <a:ln w="12700">
            <a:miter lim="400000"/>
          </a:ln>
          <a:effectLst>
            <a:outerShdw sx="100000" sy="100000" kx="0" ky="0" algn="b" rotWithShape="0" blurRad="495300" dist="292100" dir="1200713">
              <a:srgbClr val="000000">
                <a:alpha val="55157"/>
              </a:srgbClr>
            </a:outerShdw>
          </a:effectLst>
        </p:spPr>
      </p:pic>
      <p:pic>
        <p:nvPicPr>
          <p:cNvPr id="187" name="Image" descr="Image"/>
          <p:cNvPicPr>
            <a:picLocks noChangeAspect="1"/>
          </p:cNvPicPr>
          <p:nvPr/>
        </p:nvPicPr>
        <p:blipFill>
          <a:blip r:embed="rId3">
            <a:extLst/>
          </a:blip>
          <a:stretch>
            <a:fillRect/>
          </a:stretch>
        </p:blipFill>
        <p:spPr>
          <a:xfrm>
            <a:off x="4329967" y="639232"/>
            <a:ext cx="15724066" cy="1793348"/>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sp>
        <p:nvSpPr>
          <p:cNvPr id="188" name="Rectangle"/>
          <p:cNvSpPr/>
          <p:nvPr/>
        </p:nvSpPr>
        <p:spPr>
          <a:xfrm>
            <a:off x="3036093" y="2634022"/>
            <a:ext cx="18311813" cy="830697"/>
          </a:xfrm>
          <a:prstGeom prst="rect">
            <a:avLst/>
          </a:prstGeom>
          <a:gradFill>
            <a:gsLst>
              <a:gs pos="0">
                <a:srgbClr val="005493"/>
              </a:gs>
              <a:gs pos="100000">
                <a:srgbClr val="5E6A74"/>
              </a:gs>
            </a:gsLst>
            <a:lin ang="5400000"/>
          </a:gradFill>
          <a:ln w="12700">
            <a:miter lim="400000"/>
          </a:ln>
          <a:effectLst>
            <a:outerShdw sx="100000" sy="100000" kx="0" ky="0" algn="b" rotWithShape="0" blurRad="495300" dist="419100" dir="1200713">
              <a:srgbClr val="000000">
                <a:alpha val="70806"/>
              </a:srgbClr>
            </a:outerShdw>
          </a:effectLst>
        </p:spPr>
        <p:txBody>
          <a:bodyPr lIns="71437" tIns="71437" rIns="71437" bIns="71437" anchor="ctr"/>
          <a:lstStyle/>
          <a:p>
            <a:pPr algn="ctr" defTabSz="821531">
              <a:lnSpc>
                <a:spcPct val="100000"/>
              </a:lnSpc>
              <a:spcBef>
                <a:spcPts val="0"/>
              </a:spcBef>
              <a:defRPr b="1" cap="all" spc="180" sz="3000">
                <a:solidFill>
                  <a:srgbClr val="FFFFFF"/>
                </a:solidFill>
                <a:latin typeface="Founders Grotesk Condensed"/>
                <a:ea typeface="Founders Grotesk Condensed"/>
                <a:cs typeface="Founders Grotesk Condensed"/>
                <a:sym typeface="Founders Grotesk Condensed"/>
              </a:defRPr>
            </a:pPr>
          </a:p>
        </p:txBody>
      </p:sp>
      <p:sp>
        <p:nvSpPr>
          <p:cNvPr id="189" name="Lessons From The Conversion of The Ethiopian Eunuch"/>
          <p:cNvSpPr txBox="1"/>
          <p:nvPr/>
        </p:nvSpPr>
        <p:spPr>
          <a:xfrm>
            <a:off x="4707501" y="2580729"/>
            <a:ext cx="14968998" cy="81548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144" sz="48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sp>
        <p:nvSpPr>
          <p:cNvPr id="190" name="instructed by an angel &amp; the Holy Spirit (26,29)…"/>
          <p:cNvSpPr txBox="1"/>
          <p:nvPr/>
        </p:nvSpPr>
        <p:spPr>
          <a:xfrm>
            <a:off x="7969536" y="5783510"/>
            <a:ext cx="16175464" cy="759579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1257300" indent="-1257300" defTabSz="584200">
              <a:lnSpc>
                <a:spcPct val="100000"/>
              </a:lnSpc>
              <a:spcBef>
                <a:spcPts val="1800"/>
              </a:spcBef>
              <a:buSzPct val="80000"/>
              <a:buBlip>
                <a:blip r:embed="rId4"/>
              </a:buBlip>
              <a:tabLst>
                <a:tab pos="584200" algn="l"/>
              </a:tabLst>
              <a:defRPr cap="all" spc="186" sz="6200">
                <a:solidFill>
                  <a:srgbClr val="000000"/>
                </a:solidFill>
                <a:latin typeface="Century Gothic"/>
                <a:ea typeface="Century Gothic"/>
                <a:cs typeface="Century Gothic"/>
                <a:sym typeface="Century Gothic"/>
              </a:defRPr>
            </a:pPr>
            <a:r>
              <a:t>instructed by an angel &amp; the Holy Spirit (26,29)</a:t>
            </a:r>
          </a:p>
          <a:p>
            <a:pPr marL="1257300" indent="-1257300" defTabSz="584200">
              <a:lnSpc>
                <a:spcPct val="100000"/>
              </a:lnSpc>
              <a:spcBef>
                <a:spcPts val="1800"/>
              </a:spcBef>
              <a:buSzPct val="80000"/>
              <a:buBlip>
                <a:blip r:embed="rId4"/>
              </a:buBlip>
              <a:tabLst>
                <a:tab pos="584200" algn="l"/>
              </a:tabLst>
              <a:defRPr cap="all" spc="186" sz="6200">
                <a:solidFill>
                  <a:srgbClr val="000000"/>
                </a:solidFill>
                <a:latin typeface="Century Gothic"/>
                <a:ea typeface="Century Gothic"/>
                <a:cs typeface="Century Gothic"/>
                <a:sym typeface="Century Gothic"/>
              </a:defRPr>
            </a:pPr>
            <a:r>
              <a:t>OBEYS INSTRUCTION (27,29,30)</a:t>
            </a:r>
          </a:p>
          <a:p>
            <a:pPr marL="1257300" indent="-1257300" defTabSz="584200">
              <a:lnSpc>
                <a:spcPct val="100000"/>
              </a:lnSpc>
              <a:spcBef>
                <a:spcPts val="1800"/>
              </a:spcBef>
              <a:buSzPct val="80000"/>
              <a:buBlip>
                <a:blip r:embed="rId4"/>
              </a:buBlip>
              <a:tabLst>
                <a:tab pos="584200" algn="l"/>
              </a:tabLst>
              <a:defRPr cap="all" spc="186" sz="6200">
                <a:solidFill>
                  <a:srgbClr val="000000"/>
                </a:solidFill>
                <a:latin typeface="Century Gothic"/>
                <a:ea typeface="Century Gothic"/>
                <a:cs typeface="Century Gothic"/>
                <a:sym typeface="Century Gothic"/>
              </a:defRPr>
            </a:pPr>
            <a:r>
              <a:t>preaches Christ to the Ethiopian STARTING from the O.T. scripture (30-35; Is. 53)</a:t>
            </a:r>
          </a:p>
          <a:p>
            <a:pPr marL="1257300" indent="-1257300" defTabSz="584200">
              <a:lnSpc>
                <a:spcPct val="100000"/>
              </a:lnSpc>
              <a:spcBef>
                <a:spcPts val="1800"/>
              </a:spcBef>
              <a:buSzPct val="80000"/>
              <a:buBlip>
                <a:blip r:embed="rId4"/>
              </a:buBlip>
              <a:tabLst>
                <a:tab pos="584200" algn="l"/>
              </a:tabLst>
              <a:defRPr cap="all" spc="186" sz="6200">
                <a:solidFill>
                  <a:srgbClr val="000000"/>
                </a:solidFill>
                <a:latin typeface="Century Gothic"/>
                <a:ea typeface="Century Gothic"/>
                <a:cs typeface="Century Gothic"/>
                <a:sym typeface="Century Gothic"/>
              </a:defRPr>
            </a:pPr>
            <a:r>
              <a:t>BAPTIZES The EUNUCH (36-39)</a:t>
            </a:r>
          </a:p>
        </p:txBody>
      </p:sp>
      <p:sp>
        <p:nvSpPr>
          <p:cNvPr id="191" name="PHILLIP THE EVANGELIST"/>
          <p:cNvSpPr/>
          <p:nvPr/>
        </p:nvSpPr>
        <p:spPr>
          <a:xfrm>
            <a:off x="5060621" y="3696890"/>
            <a:ext cx="14262758" cy="1785939"/>
          </a:xfrm>
          <a:prstGeom prst="roundRect">
            <a:avLst>
              <a:gd name="adj" fmla="val 15000"/>
            </a:avLst>
          </a:prstGeom>
          <a:gradFill>
            <a:gsLst>
              <a:gs pos="0">
                <a:srgbClr val="FFD479"/>
              </a:gs>
              <a:gs pos="100000">
                <a:srgbClr val="945200"/>
              </a:gs>
            </a:gsLst>
            <a:lin ang="5400000"/>
          </a:gradFill>
          <a:ln w="12700">
            <a:miter lim="400000"/>
          </a:ln>
          <a:effectLst>
            <a:outerShdw sx="100000" sy="100000" kx="0" ky="0" algn="b" rotWithShape="0" blurRad="241300" dist="127000" dir="1848597">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cap="all" spc="540" sz="9000">
                <a:ln w="12700" cap="flat">
                  <a:solidFill>
                    <a:srgbClr val="000034"/>
                  </a:solidFill>
                  <a:prstDash val="solid"/>
                  <a:miter lim="400000"/>
                </a:ln>
                <a:solidFill>
                  <a:srgbClr val="FFFFFF"/>
                </a:solidFill>
                <a:effectLst>
                  <a:outerShdw sx="100000" sy="100000" kx="0" ky="0" algn="b" rotWithShape="0" blurRad="12700" dist="63500" dir="3120000">
                    <a:srgbClr val="000000"/>
                  </a:outerShdw>
                </a:effectLst>
                <a:latin typeface="Founders Grotesk Condensed"/>
                <a:ea typeface="Founders Grotesk Condensed"/>
                <a:cs typeface="Founders Grotesk Condensed"/>
                <a:sym typeface="Founders Grotesk Condensed"/>
              </a:defRPr>
            </a:lvl1pPr>
          </a:lstStyle>
          <a:p>
            <a:pPr/>
            <a:r>
              <a:t>PHILLIP THE EVANGELIST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90">
                                            <p:bg/>
                                          </p:spTgt>
                                        </p:tgtEl>
                                        <p:attrNameLst>
                                          <p:attrName>style.visibility</p:attrName>
                                        </p:attrNameLst>
                                      </p:cBhvr>
                                      <p:to>
                                        <p:strVal val="visible"/>
                                      </p:to>
                                    </p:set>
                                    <p:animEffect filter="wipe(left)" transition="in">
                                      <p:cBhvr>
                                        <p:cTn id="7" dur="1500"/>
                                        <p:tgtEl>
                                          <p:spTgt spid="19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90">
                                            <p:txEl>
                                              <p:pRg st="0" end="0"/>
                                            </p:txEl>
                                          </p:spTgt>
                                        </p:tgtEl>
                                        <p:attrNameLst>
                                          <p:attrName>style.visibility</p:attrName>
                                        </p:attrNameLst>
                                      </p:cBhvr>
                                      <p:to>
                                        <p:strVal val="visible"/>
                                      </p:to>
                                    </p:set>
                                    <p:animEffect filter="wipe(left)" transition="in">
                                      <p:cBhvr>
                                        <p:cTn id="10" dur="1500"/>
                                        <p:tgtEl>
                                          <p:spTgt spid="19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190">
                                            <p:txEl>
                                              <p:pRg st="1" end="1"/>
                                            </p:txEl>
                                          </p:spTgt>
                                        </p:tgtEl>
                                        <p:attrNameLst>
                                          <p:attrName>style.visibility</p:attrName>
                                        </p:attrNameLst>
                                      </p:cBhvr>
                                      <p:to>
                                        <p:strVal val="visible"/>
                                      </p:to>
                                    </p:set>
                                    <p:animEffect filter="wipe(left)" transition="in">
                                      <p:cBhvr>
                                        <p:cTn id="15" dur="1500"/>
                                        <p:tgtEl>
                                          <p:spTgt spid="19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190">
                                            <p:txEl>
                                              <p:pRg st="2" end="2"/>
                                            </p:txEl>
                                          </p:spTgt>
                                        </p:tgtEl>
                                        <p:attrNameLst>
                                          <p:attrName>style.visibility</p:attrName>
                                        </p:attrNameLst>
                                      </p:cBhvr>
                                      <p:to>
                                        <p:strVal val="visible"/>
                                      </p:to>
                                    </p:set>
                                    <p:animEffect filter="wipe(left)" transition="in">
                                      <p:cBhvr>
                                        <p:cTn id="20" dur="1500"/>
                                        <p:tgtEl>
                                          <p:spTgt spid="19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190">
                                            <p:txEl>
                                              <p:pRg st="3" end="3"/>
                                            </p:txEl>
                                          </p:spTgt>
                                        </p:tgtEl>
                                        <p:attrNameLst>
                                          <p:attrName>style.visibility</p:attrName>
                                        </p:attrNameLst>
                                      </p:cBhvr>
                                      <p:to>
                                        <p:strVal val="visible"/>
                                      </p:to>
                                    </p:set>
                                    <p:animEffect filter="wipe(left)" transition="in">
                                      <p:cBhvr>
                                        <p:cTn id="25" dur="1500"/>
                                        <p:tgtEl>
                                          <p:spTgt spid="19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0"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Image" descr="Image"/>
          <p:cNvPicPr>
            <a:picLocks noChangeAspect="1"/>
          </p:cNvPicPr>
          <p:nvPr/>
        </p:nvPicPr>
        <p:blipFill>
          <a:blip r:embed="rId2">
            <a:extLst/>
          </a:blip>
          <a:stretch>
            <a:fillRect/>
          </a:stretch>
        </p:blipFill>
        <p:spPr>
          <a:xfrm>
            <a:off x="471229" y="4464941"/>
            <a:ext cx="7499375" cy="8566359"/>
          </a:xfrm>
          <a:prstGeom prst="rect">
            <a:avLst/>
          </a:prstGeom>
          <a:ln w="12700">
            <a:miter lim="400000"/>
          </a:ln>
          <a:effectLst>
            <a:outerShdw sx="100000" sy="100000" kx="0" ky="0" algn="b" rotWithShape="0" blurRad="495300" dist="292100" dir="1200713">
              <a:srgbClr val="000000">
                <a:alpha val="55157"/>
              </a:srgbClr>
            </a:outerShdw>
          </a:effectLst>
        </p:spPr>
      </p:pic>
      <p:pic>
        <p:nvPicPr>
          <p:cNvPr id="194" name="Image" descr="Image"/>
          <p:cNvPicPr>
            <a:picLocks noChangeAspect="1"/>
          </p:cNvPicPr>
          <p:nvPr/>
        </p:nvPicPr>
        <p:blipFill>
          <a:blip r:embed="rId3">
            <a:extLst/>
          </a:blip>
          <a:stretch>
            <a:fillRect/>
          </a:stretch>
        </p:blipFill>
        <p:spPr>
          <a:xfrm>
            <a:off x="4329967" y="639232"/>
            <a:ext cx="15724066" cy="1793348"/>
          </a:xfrm>
          <a:prstGeom prst="rect">
            <a:avLst/>
          </a:prstGeom>
          <a:ln w="12700">
            <a:miter lim="400000"/>
          </a:ln>
          <a:effectLst>
            <a:outerShdw sx="100000" sy="100000" kx="0" ky="0" algn="b" rotWithShape="0" blurRad="495300" dist="419100" dir="1200713">
              <a:srgbClr val="000000">
                <a:alpha val="70806"/>
              </a:srgbClr>
            </a:outerShdw>
            <a:reflection blurRad="0" stA="50000" stPos="0" endA="0" endPos="40000" dist="0" dir="5400000" fadeDir="5400000" sx="100000" sy="-100000" kx="0" ky="0" algn="bl" rotWithShape="0"/>
          </a:effectLst>
        </p:spPr>
      </p:pic>
      <p:sp>
        <p:nvSpPr>
          <p:cNvPr id="195" name="Rectangle"/>
          <p:cNvSpPr/>
          <p:nvPr/>
        </p:nvSpPr>
        <p:spPr>
          <a:xfrm>
            <a:off x="3036093" y="2634022"/>
            <a:ext cx="18311813" cy="830697"/>
          </a:xfrm>
          <a:prstGeom prst="rect">
            <a:avLst/>
          </a:prstGeom>
          <a:gradFill>
            <a:gsLst>
              <a:gs pos="0">
                <a:srgbClr val="005493"/>
              </a:gs>
              <a:gs pos="100000">
                <a:srgbClr val="5E6A74"/>
              </a:gs>
            </a:gsLst>
            <a:lin ang="5400000"/>
          </a:gradFill>
          <a:ln w="12700">
            <a:miter lim="400000"/>
          </a:ln>
          <a:effectLst>
            <a:outerShdw sx="100000" sy="100000" kx="0" ky="0" algn="b" rotWithShape="0" blurRad="495300" dist="419100" dir="1200713">
              <a:srgbClr val="000000">
                <a:alpha val="70806"/>
              </a:srgbClr>
            </a:outerShdw>
          </a:effectLst>
        </p:spPr>
        <p:txBody>
          <a:bodyPr lIns="71437" tIns="71437" rIns="71437" bIns="71437" anchor="ctr"/>
          <a:lstStyle/>
          <a:p>
            <a:pPr algn="ctr" defTabSz="821531">
              <a:lnSpc>
                <a:spcPct val="100000"/>
              </a:lnSpc>
              <a:spcBef>
                <a:spcPts val="0"/>
              </a:spcBef>
              <a:defRPr b="1" cap="all" spc="180" sz="3000">
                <a:solidFill>
                  <a:srgbClr val="FFFFFF"/>
                </a:solidFill>
                <a:latin typeface="Founders Grotesk Condensed"/>
                <a:ea typeface="Founders Grotesk Condensed"/>
                <a:cs typeface="Founders Grotesk Condensed"/>
                <a:sym typeface="Founders Grotesk Condensed"/>
              </a:defRPr>
            </a:pPr>
          </a:p>
        </p:txBody>
      </p:sp>
      <p:sp>
        <p:nvSpPr>
          <p:cNvPr id="196" name="Lessons From The Conversion of The Ethiopian Eunuch"/>
          <p:cNvSpPr txBox="1"/>
          <p:nvPr/>
        </p:nvSpPr>
        <p:spPr>
          <a:xfrm>
            <a:off x="4707501" y="2580729"/>
            <a:ext cx="14968998" cy="81548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584200">
              <a:lnSpc>
                <a:spcPct val="100000"/>
              </a:lnSpc>
              <a:spcBef>
                <a:spcPts val="2300"/>
              </a:spcBef>
              <a:tabLst>
                <a:tab pos="584200" algn="l"/>
              </a:tabLst>
              <a:defRPr i="1" spc="144" sz="4800">
                <a:solidFill>
                  <a:srgbClr val="FFFFFF"/>
                </a:solidFill>
                <a:effectLst>
                  <a:outerShdw sx="100000" sy="100000" kx="0" ky="0" algn="b" rotWithShape="0" blurRad="63500" dist="63500" dir="2100000">
                    <a:srgbClr val="000000"/>
                  </a:outerShdw>
                </a:effectLst>
                <a:latin typeface="Times New Roman"/>
                <a:ea typeface="Times New Roman"/>
                <a:cs typeface="Times New Roman"/>
                <a:sym typeface="Times New Roman"/>
              </a:defRPr>
            </a:lvl1pPr>
          </a:lstStyle>
          <a:p>
            <a:pPr/>
            <a:r>
              <a:t>Lessons From The Conversion of The Ethiopian Eunuch </a:t>
            </a:r>
          </a:p>
        </p:txBody>
      </p:sp>
      <p:sp>
        <p:nvSpPr>
          <p:cNvPr id="197" name="Sent the preacher (29)…"/>
          <p:cNvSpPr txBox="1"/>
          <p:nvPr/>
        </p:nvSpPr>
        <p:spPr>
          <a:xfrm>
            <a:off x="7882567" y="5775901"/>
            <a:ext cx="16181032" cy="751602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1257300" indent="-1257300" defTabSz="584200">
              <a:lnSpc>
                <a:spcPct val="100000"/>
              </a:lnSpc>
              <a:spcBef>
                <a:spcPts val="1800"/>
              </a:spcBef>
              <a:buSzPct val="80000"/>
              <a:buBlip>
                <a:blip r:embed="rId4"/>
              </a:buBlip>
              <a:tabLst>
                <a:tab pos="584200" algn="l"/>
              </a:tabLst>
              <a:defRPr spc="168" sz="5600">
                <a:solidFill>
                  <a:srgbClr val="000000"/>
                </a:solidFill>
                <a:latin typeface="Century Gothic"/>
                <a:ea typeface="Century Gothic"/>
                <a:cs typeface="Century Gothic"/>
                <a:sym typeface="Century Gothic"/>
              </a:defRPr>
            </a:pPr>
            <a:r>
              <a:t>Sent the preacher (29)</a:t>
            </a:r>
          </a:p>
          <a:p>
            <a:pPr marL="1257300" indent="-1257300" defTabSz="584200">
              <a:lnSpc>
                <a:spcPct val="100000"/>
              </a:lnSpc>
              <a:spcBef>
                <a:spcPts val="1800"/>
              </a:spcBef>
              <a:buSzPct val="80000"/>
              <a:buBlip>
                <a:blip r:embed="rId4"/>
              </a:buBlip>
              <a:tabLst>
                <a:tab pos="584200" algn="l"/>
              </a:tabLst>
              <a:defRPr spc="168" sz="5600">
                <a:solidFill>
                  <a:srgbClr val="000000"/>
                </a:solidFill>
                <a:latin typeface="Century Gothic"/>
                <a:ea typeface="Century Gothic"/>
                <a:cs typeface="Century Gothic"/>
                <a:sym typeface="Century Gothic"/>
              </a:defRPr>
            </a:pPr>
            <a:r>
              <a:t>Had inspired the O.T. text which Phillip used (Is. 53:7,8; 1 Pt. 1:10-12; 2 Pt. 1:19-20</a:t>
            </a:r>
          </a:p>
          <a:p>
            <a:pPr marL="1257300" indent="-1257300" defTabSz="584200">
              <a:lnSpc>
                <a:spcPct val="100000"/>
              </a:lnSpc>
              <a:spcBef>
                <a:spcPts val="1800"/>
              </a:spcBef>
              <a:buSzPct val="80000"/>
              <a:buBlip>
                <a:blip r:embed="rId4"/>
              </a:buBlip>
              <a:tabLst>
                <a:tab pos="584200" algn="l"/>
              </a:tabLst>
              <a:defRPr spc="168" sz="5600">
                <a:solidFill>
                  <a:srgbClr val="000000"/>
                </a:solidFill>
                <a:latin typeface="Century Gothic"/>
                <a:ea typeface="Century Gothic"/>
                <a:cs typeface="Century Gothic"/>
                <a:sym typeface="Century Gothic"/>
              </a:defRPr>
            </a:pPr>
            <a:r>
              <a:t>Did NOT MIRACULOUSLY NOR DIRECTLY CONVICT OR CONVERT THE EUNUCH, but used Phillip to explain the scripture &amp; preach Christ (Rom. 10:17; 1 Pet. 1:22,23)</a:t>
            </a:r>
          </a:p>
        </p:txBody>
      </p:sp>
      <p:sp>
        <p:nvSpPr>
          <p:cNvPr id="198" name="THE ROLE OF THE SPIRIT"/>
          <p:cNvSpPr/>
          <p:nvPr/>
        </p:nvSpPr>
        <p:spPr>
          <a:xfrm>
            <a:off x="5060621" y="3696890"/>
            <a:ext cx="14262758" cy="1785939"/>
          </a:xfrm>
          <a:prstGeom prst="roundRect">
            <a:avLst>
              <a:gd name="adj" fmla="val 15000"/>
            </a:avLst>
          </a:prstGeom>
          <a:gradFill>
            <a:gsLst>
              <a:gs pos="0">
                <a:srgbClr val="6690E4"/>
              </a:gs>
              <a:gs pos="100000">
                <a:srgbClr val="222185"/>
              </a:gs>
            </a:gsLst>
            <a:lin ang="5400000"/>
          </a:gradFill>
          <a:ln w="12700">
            <a:miter lim="400000"/>
          </a:ln>
          <a:effectLst>
            <a:outerShdw sx="100000" sy="100000" kx="0" ky="0" algn="b" rotWithShape="0" blurRad="241300" dist="127000" dir="1848597">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b="1" cap="all" spc="540" sz="9000">
                <a:ln w="12700" cap="flat">
                  <a:solidFill>
                    <a:srgbClr val="000034"/>
                  </a:solidFill>
                  <a:prstDash val="solid"/>
                  <a:miter lim="400000"/>
                </a:ln>
                <a:solidFill>
                  <a:srgbClr val="FFFFFF"/>
                </a:solidFill>
                <a:effectLst>
                  <a:outerShdw sx="100000" sy="100000" kx="0" ky="0" algn="b" rotWithShape="0" blurRad="12700" dist="63500" dir="2280000">
                    <a:srgbClr val="000000"/>
                  </a:outerShdw>
                </a:effectLst>
                <a:latin typeface="Founders Grotesk Condensed"/>
                <a:ea typeface="Founders Grotesk Condensed"/>
                <a:cs typeface="Founders Grotesk Condensed"/>
                <a:sym typeface="Founders Grotesk Condensed"/>
              </a:defRPr>
            </a:lvl1pPr>
          </a:lstStyle>
          <a:p>
            <a:pPr/>
            <a:r>
              <a:t>THE ROLE OF THE SPIRIT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97">
                                            <p:bg/>
                                          </p:spTgt>
                                        </p:tgtEl>
                                        <p:attrNameLst>
                                          <p:attrName>style.visibility</p:attrName>
                                        </p:attrNameLst>
                                      </p:cBhvr>
                                      <p:to>
                                        <p:strVal val="visible"/>
                                      </p:to>
                                    </p:set>
                                    <p:animEffect filter="wipe(left)" transition="in">
                                      <p:cBhvr>
                                        <p:cTn id="7" dur="1500"/>
                                        <p:tgtEl>
                                          <p:spTgt spid="19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97">
                                            <p:txEl>
                                              <p:pRg st="0" end="0"/>
                                            </p:txEl>
                                          </p:spTgt>
                                        </p:tgtEl>
                                        <p:attrNameLst>
                                          <p:attrName>style.visibility</p:attrName>
                                        </p:attrNameLst>
                                      </p:cBhvr>
                                      <p:to>
                                        <p:strVal val="visible"/>
                                      </p:to>
                                    </p:set>
                                    <p:animEffect filter="wipe(left)" transition="in">
                                      <p:cBhvr>
                                        <p:cTn id="10" dur="1500"/>
                                        <p:tgtEl>
                                          <p:spTgt spid="19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197">
                                            <p:txEl>
                                              <p:pRg st="1" end="1"/>
                                            </p:txEl>
                                          </p:spTgt>
                                        </p:tgtEl>
                                        <p:attrNameLst>
                                          <p:attrName>style.visibility</p:attrName>
                                        </p:attrNameLst>
                                      </p:cBhvr>
                                      <p:to>
                                        <p:strVal val="visible"/>
                                      </p:to>
                                    </p:set>
                                    <p:animEffect filter="wipe(left)" transition="in">
                                      <p:cBhvr>
                                        <p:cTn id="15" dur="1500"/>
                                        <p:tgtEl>
                                          <p:spTgt spid="19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197">
                                            <p:txEl>
                                              <p:pRg st="2" end="2"/>
                                            </p:txEl>
                                          </p:spTgt>
                                        </p:tgtEl>
                                        <p:attrNameLst>
                                          <p:attrName>style.visibility</p:attrName>
                                        </p:attrNameLst>
                                      </p:cBhvr>
                                      <p:to>
                                        <p:strVal val="visible"/>
                                      </p:to>
                                    </p:set>
                                    <p:animEffect filter="wipe(left)" transition="in">
                                      <p:cBhvr>
                                        <p:cTn id="20" dur="1500"/>
                                        <p:tgtEl>
                                          <p:spTgt spid="19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7"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