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35" name="image1.png" descr="image1.png"/>
          <p:cNvPicPr>
            <a:picLocks noChangeAspect="1"/>
          </p:cNvPicPr>
          <p:nvPr/>
        </p:nvPicPr>
        <p:blipFill>
          <a:blip r:embed="rId2">
            <a:extLst/>
          </a:blip>
          <a:stretch>
            <a:fillRect/>
          </a:stretch>
        </p:blipFill>
        <p:spPr>
          <a:xfrm>
            <a:off x="3047999" y="-1"/>
            <a:ext cx="18288001" cy="13716001"/>
          </a:xfrm>
          <a:prstGeom prst="rect">
            <a:avLst/>
          </a:prstGeom>
          <a:ln w="12700">
            <a:miter lim="400000"/>
          </a:ln>
        </p:spPr>
      </p:pic>
      <p:sp>
        <p:nvSpPr>
          <p:cNvPr id="136" name="Slide Number"/>
          <p:cNvSpPr txBox="1"/>
          <p:nvPr>
            <p:ph type="sldNum" sz="quarter" idx="2"/>
          </p:nvPr>
        </p:nvSpPr>
        <p:spPr>
          <a:xfrm>
            <a:off x="20801389" y="-1"/>
            <a:ext cx="534611" cy="528510"/>
          </a:xfrm>
          <a:prstGeom prst="rect">
            <a:avLst/>
          </a:prstGeom>
        </p:spPr>
        <p:txBody>
          <a:bodyPr lIns="91439" tIns="91439" rIns="91439" bIns="91439" anchor="t"/>
          <a:lstStyle>
            <a:lvl1pPr algn="r" defTabSz="18288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20395207" y="12965906"/>
            <a:ext cx="434976" cy="511176"/>
          </a:xfrm>
          <a:prstGeom prst="rect">
            <a:avLst/>
          </a:prstGeom>
        </p:spPr>
        <p:txBody>
          <a:bodyPr lIns="71437" tIns="71437" rIns="71437" bIns="71437" anchor="t"/>
          <a:lstStyle>
            <a:lvl1pPr defTabSz="821531">
              <a:defRPr sz="2200">
                <a:solidFill>
                  <a:srgbClr val="324863"/>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50"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51"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1.tif"/><Relationship Id="rId4" Type="http://schemas.openxmlformats.org/officeDocument/2006/relationships/image" Target="../media/image8.png"/><Relationship Id="rId5"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Do My Clothes REVEAL ____________ ? Do My Clothes REVEAL ____________ ?" descr="Do My Clothes REVEAL ____________ ? Do My Clothes REVEAL ____________ ?"/>
          <p:cNvPicPr>
            <a:picLocks noChangeAspect="0"/>
          </p:cNvPicPr>
          <p:nvPr/>
        </p:nvPicPr>
        <p:blipFill>
          <a:blip r:embed="rId2">
            <a:extLst/>
          </a:blip>
          <a:stretch>
            <a:fillRect/>
          </a:stretch>
        </p:blipFill>
        <p:spPr>
          <a:xfrm>
            <a:off x="4828828" y="11559368"/>
            <a:ext cx="19384136" cy="1868252"/>
          </a:xfrm>
          <a:prstGeom prst="rect">
            <a:avLst/>
          </a:prstGeom>
          <a:effectLst>
            <a:outerShdw sx="100000" sy="100000" kx="0" ky="0" algn="b" rotWithShape="0" blurRad="469900" dist="101600" dir="2236725">
              <a:srgbClr val="000000">
                <a:alpha val="67777"/>
              </a:srgbClr>
            </a:outerShdw>
          </a:effectLst>
        </p:spPr>
      </p:pic>
      <p:pic>
        <p:nvPicPr>
          <p:cNvPr id="161" name="Image" descr="Image"/>
          <p:cNvPicPr>
            <a:picLocks noChangeAspect="0"/>
          </p:cNvPicPr>
          <p:nvPr/>
        </p:nvPicPr>
        <p:blipFill>
          <a:blip r:embed="rId3">
            <a:extLst/>
          </a:blip>
          <a:stretch>
            <a:fillRect/>
          </a:stretch>
        </p:blipFill>
        <p:spPr>
          <a:xfrm>
            <a:off x="7296412" y="6272743"/>
            <a:ext cx="15307653" cy="5195931"/>
          </a:xfrm>
          <a:prstGeom prst="rect">
            <a:avLst/>
          </a:prstGeom>
          <a:ln w="12700">
            <a:miter lim="400000"/>
          </a:ln>
          <a:effectLst>
            <a:outerShdw sx="100000" sy="100000" kx="0" ky="0" algn="b" rotWithShape="0" blurRad="63500" dist="101600" dir="2236725">
              <a:srgbClr val="000000">
                <a:alpha val="21500"/>
              </a:srgbClr>
            </a:outerShdw>
          </a:effectLst>
        </p:spPr>
      </p:pic>
      <p:sp>
        <p:nvSpPr>
          <p:cNvPr id="162" name="GODLINESS"/>
          <p:cNvSpPr txBox="1"/>
          <p:nvPr/>
        </p:nvSpPr>
        <p:spPr>
          <a:xfrm>
            <a:off x="16516976" y="11919276"/>
            <a:ext cx="5042676" cy="114843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62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lvl1pPr>
          </a:lstStyle>
          <a:p>
            <a:pPr/>
            <a:r>
              <a:t>GODLINESS</a:t>
            </a:r>
          </a:p>
        </p:txBody>
      </p:sp>
      <p:pic>
        <p:nvPicPr>
          <p:cNvPr id="163" name="Image" descr="Image"/>
          <p:cNvPicPr>
            <a:picLocks noChangeAspect="0"/>
          </p:cNvPicPr>
          <p:nvPr/>
        </p:nvPicPr>
        <p:blipFill>
          <a:blip r:embed="rId4">
            <a:extLst/>
          </a:blip>
          <a:stretch>
            <a:fillRect/>
          </a:stretch>
        </p:blipFill>
        <p:spPr>
          <a:xfrm>
            <a:off x="5093159" y="88217"/>
            <a:ext cx="19509348" cy="6689472"/>
          </a:xfrm>
          <a:prstGeom prst="rect">
            <a:avLst/>
          </a:prstGeom>
          <a:ln w="12700">
            <a:miter lim="400000"/>
          </a:ln>
        </p:spPr>
      </p:pic>
      <p:pic>
        <p:nvPicPr>
          <p:cNvPr id="164" name="Image" descr="Image"/>
          <p:cNvPicPr>
            <a:picLocks noChangeAspect="1"/>
          </p:cNvPicPr>
          <p:nvPr/>
        </p:nvPicPr>
        <p:blipFill>
          <a:blip r:embed="rId5">
            <a:extLst/>
          </a:blip>
          <a:stretch>
            <a:fillRect/>
          </a:stretch>
        </p:blipFill>
        <p:spPr>
          <a:xfrm>
            <a:off x="-14840" y="-676158"/>
            <a:ext cx="7370436" cy="14475271"/>
          </a:xfrm>
          <a:prstGeom prst="rect">
            <a:avLst/>
          </a:prstGeom>
          <a:ln w="12700">
            <a:miter lim="400000"/>
          </a:ln>
          <a:effectLst>
            <a:outerShdw sx="100000" sy="100000" kx="0" ky="0" algn="b" rotWithShape="0" blurRad="469900" dist="101600" dir="2236725">
              <a:srgbClr val="000000">
                <a:alpha val="67777"/>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60"/>
                                        </p:tgtEl>
                                        <p:attrNameLst>
                                          <p:attrName>style.visibility</p:attrName>
                                        </p:attrNameLst>
                                      </p:cBhvr>
                                      <p:to>
                                        <p:strVal val="visible"/>
                                      </p:to>
                                    </p:set>
                                    <p:animEffect filter="wipe(left)" transition="in">
                                      <p:cBhvr>
                                        <p:cTn id="7" dur="1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lt" backwards="0">
                                    <p:tmAbs val="0"/>
                                  </p:iterate>
                                  <p:childTnLst>
                                    <p:set>
                                      <p:cBhvr>
                                        <p:cTn id="11" fill="hold"/>
                                        <p:tgtEl>
                                          <p:spTgt spid="162"/>
                                        </p:tgtEl>
                                        <p:attrNameLst>
                                          <p:attrName>style.visibility</p:attrName>
                                        </p:attrNameLst>
                                      </p:cBhvr>
                                      <p:to>
                                        <p:strVal val="visible"/>
                                      </p:to>
                                    </p:set>
                                    <p:animEffect filter="fade" transition="in">
                                      <p:cBhvr>
                                        <p:cTn id="12" dur="2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2"/>
      <p:bldP build="whole" bldLvl="1" animBg="1" rev="0" advAuto="0" spid="16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3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31" name="“In simple attire which doesn’t attract attention.” — The People’s New Testament Commentary…"/>
          <p:cNvSpPr txBox="1"/>
          <p:nvPr/>
        </p:nvSpPr>
        <p:spPr>
          <a:xfrm>
            <a:off x="7389208" y="4483952"/>
            <a:ext cx="16691344" cy="8216107"/>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6300">
                <a:solidFill>
                  <a:srgbClr val="000000"/>
                </a:solidFill>
                <a:latin typeface="Century Gothic"/>
                <a:ea typeface="Century Gothic"/>
                <a:cs typeface="Century Gothic"/>
                <a:sym typeface="Century Gothic"/>
              </a:defRPr>
            </a:pPr>
            <a:r>
              <a:t>“In simple attire which doesn’t attract attention.” — The People’s New Testament Commentary</a:t>
            </a:r>
          </a:p>
          <a:p>
            <a:pPr marL="547779" indent="-547779" defTabSz="821531">
              <a:lnSpc>
                <a:spcPct val="100000"/>
              </a:lnSpc>
              <a:spcBef>
                <a:spcPts val="1900"/>
              </a:spcBef>
              <a:buSzPct val="45000"/>
              <a:buBlip>
                <a:blip r:embed="rId3"/>
              </a:buBlip>
              <a:defRPr sz="6300">
                <a:solidFill>
                  <a:srgbClr val="000000"/>
                </a:solidFill>
                <a:latin typeface="Century Gothic"/>
                <a:ea typeface="Century Gothic"/>
                <a:cs typeface="Century Gothic"/>
                <a:sym typeface="Century Gothic"/>
              </a:defRPr>
            </a:pPr>
            <a:r>
              <a:t>“An appearance that is simple, moderate, judicious, and free from ostentation. . . . Christians must be careful about letting a pagan culture set their fashions.” — BKC</a:t>
            </a:r>
          </a:p>
        </p:txBody>
      </p:sp>
      <p:pic>
        <p:nvPicPr>
          <p:cNvPr id="232" name="pasted-image-small.png" descr="pasted-image-small.png"/>
          <p:cNvPicPr>
            <a:picLocks noChangeAspect="0"/>
          </p:cNvPicPr>
          <p:nvPr/>
        </p:nvPicPr>
        <p:blipFill>
          <a:blip r:embed="rId4">
            <a:extLst/>
          </a:blip>
          <a:stretch>
            <a:fillRect/>
          </a:stretch>
        </p:blipFill>
        <p:spPr>
          <a:xfrm>
            <a:off x="5322571" y="1854918"/>
            <a:ext cx="13738858" cy="2326988"/>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1">
                                            <p:txEl>
                                              <p:pRg st="1" end="1"/>
                                            </p:txEl>
                                          </p:spTgt>
                                        </p:tgtEl>
                                        <p:attrNameLst>
                                          <p:attrName>style.visibility</p:attrName>
                                        </p:attrNameLst>
                                      </p:cBhvr>
                                      <p:to>
                                        <p:strVal val="visible"/>
                                      </p:to>
                                    </p:set>
                                    <p:animEffect filter="wipe(left)" transition="in">
                                      <p:cBhvr>
                                        <p:cTn id="7" dur="1500"/>
                                        <p:tgtEl>
                                          <p:spTgt spid="23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3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36" name="Reserved (not aggressive)…"/>
          <p:cNvSpPr txBox="1"/>
          <p:nvPr/>
        </p:nvSpPr>
        <p:spPr>
          <a:xfrm>
            <a:off x="7332200" y="4483952"/>
            <a:ext cx="16299984" cy="7239001"/>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7900">
                <a:solidFill>
                  <a:srgbClr val="000000"/>
                </a:solidFill>
                <a:latin typeface="Century Gothic"/>
                <a:ea typeface="Century Gothic"/>
                <a:cs typeface="Century Gothic"/>
                <a:sym typeface="Century Gothic"/>
              </a:defRPr>
            </a:pPr>
            <a:r>
              <a:t>Reserved (not aggressive)</a:t>
            </a:r>
          </a:p>
          <a:p>
            <a:pPr marL="547779" indent="-547779" defTabSz="821531">
              <a:lnSpc>
                <a:spcPct val="100000"/>
              </a:lnSpc>
              <a:spcBef>
                <a:spcPts val="1900"/>
              </a:spcBef>
              <a:buSzPct val="45000"/>
              <a:buBlip>
                <a:blip r:embed="rId3"/>
              </a:buBlip>
              <a:defRPr sz="7900">
                <a:solidFill>
                  <a:srgbClr val="000000"/>
                </a:solidFill>
                <a:latin typeface="Century Gothic"/>
                <a:ea typeface="Century Gothic"/>
                <a:cs typeface="Century Gothic"/>
                <a:sym typeface="Century Gothic"/>
              </a:defRPr>
            </a:pPr>
            <a:r>
              <a:t>Humble (not ostentatious)</a:t>
            </a:r>
          </a:p>
          <a:p>
            <a:pPr marL="547779" indent="-547779" defTabSz="821531">
              <a:lnSpc>
                <a:spcPct val="100000"/>
              </a:lnSpc>
              <a:spcBef>
                <a:spcPts val="1900"/>
              </a:spcBef>
              <a:buSzPct val="45000"/>
              <a:buBlip>
                <a:blip r:embed="rId3"/>
              </a:buBlip>
              <a:defRPr sz="7900">
                <a:solidFill>
                  <a:srgbClr val="000000"/>
                </a:solidFill>
                <a:latin typeface="Century Gothic"/>
                <a:ea typeface="Century Gothic"/>
                <a:cs typeface="Century Gothic"/>
                <a:sym typeface="Century Gothic"/>
              </a:defRPr>
            </a:pPr>
            <a:r>
              <a:t>Respectable (not dishonorable)</a:t>
            </a:r>
          </a:p>
          <a:p>
            <a:pPr marL="547779" indent="-547779" defTabSz="821531">
              <a:lnSpc>
                <a:spcPct val="100000"/>
              </a:lnSpc>
              <a:spcBef>
                <a:spcPts val="1900"/>
              </a:spcBef>
              <a:buSzPct val="45000"/>
              <a:buBlip>
                <a:blip r:embed="rId3"/>
              </a:buBlip>
              <a:defRPr sz="7900">
                <a:solidFill>
                  <a:srgbClr val="000000"/>
                </a:solidFill>
                <a:latin typeface="Century Gothic"/>
                <a:ea typeface="Century Gothic"/>
                <a:cs typeface="Century Gothic"/>
                <a:sym typeface="Century Gothic"/>
              </a:defRPr>
            </a:pPr>
            <a:r>
              <a:t>Decent (not revealing)</a:t>
            </a:r>
          </a:p>
          <a:p>
            <a:pPr marL="547779" indent="-547779" defTabSz="821531">
              <a:lnSpc>
                <a:spcPct val="100000"/>
              </a:lnSpc>
              <a:spcBef>
                <a:spcPts val="1900"/>
              </a:spcBef>
              <a:buSzPct val="45000"/>
              <a:buBlip>
                <a:blip r:embed="rId3"/>
              </a:buBlip>
              <a:defRPr sz="7900">
                <a:solidFill>
                  <a:srgbClr val="000000"/>
                </a:solidFill>
                <a:latin typeface="Century Gothic"/>
                <a:ea typeface="Century Gothic"/>
                <a:cs typeface="Century Gothic"/>
                <a:sym typeface="Century Gothic"/>
              </a:defRPr>
            </a:pPr>
            <a:r>
              <a:t>Orderly (not chaotic / wild)</a:t>
            </a:r>
          </a:p>
        </p:txBody>
      </p:sp>
      <p:pic>
        <p:nvPicPr>
          <p:cNvPr id="237" name="pasted-image-small.png" descr="pasted-image-small.png"/>
          <p:cNvPicPr>
            <a:picLocks noChangeAspect="0"/>
          </p:cNvPicPr>
          <p:nvPr/>
        </p:nvPicPr>
        <p:blipFill>
          <a:blip r:embed="rId4">
            <a:extLst/>
          </a:blip>
          <a:stretch>
            <a:fillRect/>
          </a:stretch>
        </p:blipFill>
        <p:spPr>
          <a:xfrm>
            <a:off x="5322571" y="1854918"/>
            <a:ext cx="13738858" cy="2326988"/>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6">
                                            <p:txEl>
                                              <p:pRg st="1" end="1"/>
                                            </p:txEl>
                                          </p:spTgt>
                                        </p:tgtEl>
                                        <p:attrNameLst>
                                          <p:attrName>style.visibility</p:attrName>
                                        </p:attrNameLst>
                                      </p:cBhvr>
                                      <p:to>
                                        <p:strVal val="visible"/>
                                      </p:to>
                                    </p:set>
                                    <p:animEffect filter="wipe(left)" transition="in">
                                      <p:cBhvr>
                                        <p:cTn id="7" dur="1500"/>
                                        <p:tgtEl>
                                          <p:spTgt spid="2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6">
                                            <p:txEl>
                                              <p:pRg st="2" end="2"/>
                                            </p:txEl>
                                          </p:spTgt>
                                        </p:tgtEl>
                                        <p:attrNameLst>
                                          <p:attrName>style.visibility</p:attrName>
                                        </p:attrNameLst>
                                      </p:cBhvr>
                                      <p:to>
                                        <p:strVal val="visible"/>
                                      </p:to>
                                    </p:set>
                                    <p:animEffect filter="wipe(left)" transition="in">
                                      <p:cBhvr>
                                        <p:cTn id="12" dur="1500"/>
                                        <p:tgtEl>
                                          <p:spTgt spid="2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6">
                                            <p:txEl>
                                              <p:pRg st="3" end="3"/>
                                            </p:txEl>
                                          </p:spTgt>
                                        </p:tgtEl>
                                        <p:attrNameLst>
                                          <p:attrName>style.visibility</p:attrName>
                                        </p:attrNameLst>
                                      </p:cBhvr>
                                      <p:to>
                                        <p:strVal val="visible"/>
                                      </p:to>
                                    </p:set>
                                    <p:animEffect filter="wipe(left)" transition="in">
                                      <p:cBhvr>
                                        <p:cTn id="17" dur="1500"/>
                                        <p:tgtEl>
                                          <p:spTgt spid="2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36">
                                            <p:txEl>
                                              <p:pRg st="4" end="4"/>
                                            </p:txEl>
                                          </p:spTgt>
                                        </p:tgtEl>
                                        <p:attrNameLst>
                                          <p:attrName>style.visibility</p:attrName>
                                        </p:attrNameLst>
                                      </p:cBhvr>
                                      <p:to>
                                        <p:strVal val="visible"/>
                                      </p:to>
                                    </p:set>
                                    <p:animEffect filter="wipe(left)" transition="in">
                                      <p:cBhvr>
                                        <p:cTn id="22" dur="1500"/>
                                        <p:tgtEl>
                                          <p:spTgt spid="23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4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41" name="(aidos) (αἰδώς, 127), “a sense of shame, modesty,” is used regarding the demeanor of women in the church, 1 Tim. 2:9 — Shamefastness is that modesty which is ‘fast’ or rooted in the character (Vine’s Complete Expository Dictionary of Old and New Testamen"/>
          <p:cNvSpPr txBox="1"/>
          <p:nvPr/>
        </p:nvSpPr>
        <p:spPr>
          <a:xfrm>
            <a:off x="4917735" y="4294377"/>
            <a:ext cx="19269904" cy="8780935"/>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6000">
                <a:solidFill>
                  <a:srgbClr val="000000"/>
                </a:solidFill>
                <a:latin typeface="Century Gothic"/>
                <a:ea typeface="Century Gothic"/>
                <a:cs typeface="Century Gothic"/>
                <a:sym typeface="Century Gothic"/>
              </a:defRPr>
            </a:pPr>
            <a:r>
              <a:t>(aidos) (αἰδώς, 127), “a sense of shame, modesty,” is used regarding the demeanor of women in the church, 1 Tim. 2:9 — Shamefastness is that modesty which is ‘fast’ or rooted in the character </a:t>
            </a:r>
            <a:r>
              <a:rPr sz="4500"/>
              <a:t>(Vine’s Complete Expository Dictionary of Old and New Testament Words (Vol. 2, p. 568).</a:t>
            </a:r>
          </a:p>
          <a:p>
            <a:pPr marL="547779" indent="-547779" defTabSz="821531">
              <a:lnSpc>
                <a:spcPct val="100000"/>
              </a:lnSpc>
              <a:spcBef>
                <a:spcPts val="1900"/>
              </a:spcBef>
              <a:buSzPct val="45000"/>
              <a:buBlip>
                <a:blip r:embed="rId3"/>
              </a:buBlip>
              <a:defRPr sz="6000">
                <a:solidFill>
                  <a:srgbClr val="000000"/>
                </a:solidFill>
                <a:latin typeface="Century Gothic"/>
                <a:ea typeface="Century Gothic"/>
                <a:cs typeface="Century Gothic"/>
                <a:sym typeface="Century Gothic"/>
              </a:defRPr>
            </a:pPr>
            <a:r>
              <a:t>(aidos) – “bashfulness, reverence, regard for others, respect” - "A sense of shame” </a:t>
            </a:r>
            <a:r>
              <a:rPr sz="4400"/>
              <a:t>(Thayer, 14).</a:t>
            </a:r>
            <a:r>
              <a:t> </a:t>
            </a:r>
          </a:p>
          <a:p>
            <a:pPr marL="547779" indent="-547779" defTabSz="821531">
              <a:lnSpc>
                <a:spcPct val="100000"/>
              </a:lnSpc>
              <a:spcBef>
                <a:spcPts val="1900"/>
              </a:spcBef>
              <a:buSzPct val="45000"/>
              <a:buBlip>
                <a:blip r:embed="rId3"/>
              </a:buBlip>
              <a:defRPr sz="6000">
                <a:solidFill>
                  <a:srgbClr val="000000"/>
                </a:solidFill>
                <a:latin typeface="Century Gothic"/>
                <a:ea typeface="Century Gothic"/>
                <a:cs typeface="Century Gothic"/>
                <a:sym typeface="Century Gothic"/>
              </a:defRPr>
            </a:pPr>
            <a:r>
              <a:t>MANY have lost the ability to blush! (Jer. 6:15; 8:12) </a:t>
            </a:r>
          </a:p>
        </p:txBody>
      </p:sp>
      <p:pic>
        <p:nvPicPr>
          <p:cNvPr id="242" name="Image" descr="Image"/>
          <p:cNvPicPr>
            <a:picLocks noChangeAspect="0"/>
          </p:cNvPicPr>
          <p:nvPr/>
        </p:nvPicPr>
        <p:blipFill>
          <a:blip r:embed="rId4">
            <a:extLst/>
          </a:blip>
          <a:stretch>
            <a:fillRect/>
          </a:stretch>
        </p:blipFill>
        <p:spPr>
          <a:xfrm>
            <a:off x="5138650" y="1499146"/>
            <a:ext cx="14106700" cy="3048001"/>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150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wipe(left)" transition="in">
                                      <p:cBhvr>
                                        <p:cTn id="12" dur="1500"/>
                                        <p:tgtEl>
                                          <p:spTgt spid="2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4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46" name="sophrosune (σωφροσύνη, 4997) denotes “soundness of mind”, Acts 26:25, “soberness”; 1 Tim. 2:9, 15, “sobriety”; “sound judgment” practically expresses the meaning; “it is that habitual inner self-government, with its constant rein on all the passions and "/>
          <p:cNvSpPr txBox="1"/>
          <p:nvPr/>
        </p:nvSpPr>
        <p:spPr>
          <a:xfrm>
            <a:off x="4917735" y="3796744"/>
            <a:ext cx="19269904" cy="9744076"/>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t>sophrosune (σωφροσύνη, 4997) denotes “soundness of mind”, Acts 26:25, “soberness”; 1 Tim. 2:9, 15, “sobriety”; “sound judgment” practically expresses the meaning; “it is that habitual inner self-government, with its constant rein on all the passions and desires, which would hinder the temptation to these from arising, or at all events from arising in such strength as would overbear the checks and barriers which aidos (shamefastness) opposed to it” (Trench Syn. Sec.xx, end) </a:t>
            </a:r>
            <a:r>
              <a:rPr sz="4600"/>
              <a:t>(Vine’s Complete Expository Dictionary of Old and New Testament Words (Vol. 2, p. 583). </a:t>
            </a:r>
          </a:p>
        </p:txBody>
      </p:sp>
      <p:pic>
        <p:nvPicPr>
          <p:cNvPr id="247" name="Image" descr="Image"/>
          <p:cNvPicPr>
            <a:picLocks noChangeAspect="0"/>
          </p:cNvPicPr>
          <p:nvPr/>
        </p:nvPicPr>
        <p:blipFill>
          <a:blip r:embed="rId4">
            <a:extLst/>
          </a:blip>
          <a:stretch>
            <a:fillRect/>
          </a:stretch>
        </p:blipFill>
        <p:spPr>
          <a:xfrm>
            <a:off x="5268562" y="1983728"/>
            <a:ext cx="13846876" cy="1879793"/>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animEffect filter="wipe(left)" transition="in">
                                      <p:cBhvr>
                                        <p:cTn id="7" dur="1500"/>
                                        <p:tgtEl>
                                          <p:spTgt spid="24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6">
                                            <p:txEl>
                                              <p:pRg st="0" end="0"/>
                                            </p:txEl>
                                          </p:spTgt>
                                        </p:tgtEl>
                                        <p:attrNameLst>
                                          <p:attrName>style.visibility</p:attrName>
                                        </p:attrNameLst>
                                      </p:cBhvr>
                                      <p:to>
                                        <p:strVal val="visible"/>
                                      </p:to>
                                    </p:set>
                                    <p:animEffect filter="wipe(left)" transition="in">
                                      <p:cBhvr>
                                        <p:cTn id="10" dur="1500"/>
                                        <p:tgtEl>
                                          <p:spTgt spid="24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5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51" name="88.93 σωφρονισμόςb, οῦ m; σωφροσύνηb, ης f: to behave in a sensible manner, with the implication of thoughtful awareness of what is best—‘moderation, sensibility.’ (Louw, J. P., &amp; Nida, E. A. (1996). Greek-English lexicon of the New Testament: based on s"/>
          <p:cNvSpPr txBox="1"/>
          <p:nvPr/>
        </p:nvSpPr>
        <p:spPr>
          <a:xfrm>
            <a:off x="4917735" y="3796744"/>
            <a:ext cx="19269904" cy="9229404"/>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76609" indent="-57660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rPr sz="6000"/>
              <a:t>88.93 σωφρονισμόςb, οῦ m; σωφροσύνηb, ης f: to behave in a sensible manner, with the implication of thoughtful awareness of what is best—‘moderation, sensibility.’</a:t>
            </a:r>
            <a:r>
              <a:t> </a:t>
            </a:r>
            <a:r>
              <a:rPr sz="5000"/>
              <a:t>(Louw, J. P., &amp; Nida, E. A. (1996). Greek-English lexicon of the New Testament: based on semantic domains (electronic ed. of the 2nd edition., Vol. 1, p. 752).</a:t>
            </a:r>
          </a:p>
          <a:p>
            <a:pPr marL="547779" indent="-547779" defTabSz="821531">
              <a:lnSpc>
                <a:spcPct val="100000"/>
              </a:lnSpc>
              <a:spcBef>
                <a:spcPts val="1900"/>
              </a:spcBef>
              <a:buSzPct val="45000"/>
              <a:buBlip>
                <a:blip r:embed="rId3"/>
              </a:buBlip>
              <a:defRPr sz="6000">
                <a:solidFill>
                  <a:srgbClr val="000000"/>
                </a:solidFill>
                <a:latin typeface="Century Gothic"/>
                <a:ea typeface="Century Gothic"/>
                <a:cs typeface="Century Gothic"/>
                <a:sym typeface="Century Gothic"/>
              </a:defRPr>
            </a:pPr>
            <a:r>
              <a:t>To behave discreetly, to be in harmony with the will of God, being thoughtful of how our actions affect others.</a:t>
            </a:r>
          </a:p>
        </p:txBody>
      </p:sp>
      <p:pic>
        <p:nvPicPr>
          <p:cNvPr id="252" name="Image" descr="Image"/>
          <p:cNvPicPr>
            <a:picLocks noChangeAspect="0"/>
          </p:cNvPicPr>
          <p:nvPr/>
        </p:nvPicPr>
        <p:blipFill>
          <a:blip r:embed="rId4">
            <a:extLst/>
          </a:blip>
          <a:stretch>
            <a:fillRect/>
          </a:stretch>
        </p:blipFill>
        <p:spPr>
          <a:xfrm>
            <a:off x="5268562" y="1983728"/>
            <a:ext cx="13846876" cy="1879793"/>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animEffect filter="wipe(left)" transition="in">
                                      <p:cBhvr>
                                        <p:cTn id="7" dur="1500"/>
                                        <p:tgtEl>
                                          <p:spTgt spid="25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1">
                                            <p:txEl>
                                              <p:pRg st="0" end="0"/>
                                            </p:txEl>
                                          </p:spTgt>
                                        </p:tgtEl>
                                        <p:attrNameLst>
                                          <p:attrName>style.visibility</p:attrName>
                                        </p:attrNameLst>
                                      </p:cBhvr>
                                      <p:to>
                                        <p:strVal val="visible"/>
                                      </p:to>
                                    </p:set>
                                    <p:animEffect filter="wipe(left)" transition="in">
                                      <p:cBhvr>
                                        <p:cTn id="10" dur="1500"/>
                                        <p:tgtEl>
                                          <p:spTgt spid="2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1">
                                            <p:txEl>
                                              <p:pRg st="1" end="1"/>
                                            </p:txEl>
                                          </p:spTgt>
                                        </p:tgtEl>
                                        <p:attrNameLst>
                                          <p:attrName>style.visibility</p:attrName>
                                        </p:attrNameLst>
                                      </p:cBhvr>
                                      <p:to>
                                        <p:strVal val="visible"/>
                                      </p:to>
                                    </p:set>
                                    <p:animEffect filter="wipe(left)" transition="in">
                                      <p:cBhvr>
                                        <p:cTn id="15" dur="1500"/>
                                        <p:tgtEl>
                                          <p:spTgt spid="25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5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56" name="theosebeia (θεοσέβεια, 2317) denotes “the fear or reverence of God,” (Vine’s Complete Expository Dictionary of Old and New Testament Words (Vol. 2, p. 273).…"/>
          <p:cNvSpPr txBox="1"/>
          <p:nvPr/>
        </p:nvSpPr>
        <p:spPr>
          <a:xfrm>
            <a:off x="4917735" y="3796744"/>
            <a:ext cx="19269904" cy="9359108"/>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76609" indent="-57660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rPr sz="6000"/>
              <a:t>theosebeia (θεοσέβεια, 2317) denotes “the fear or reverence of God,” </a:t>
            </a:r>
            <a:r>
              <a:rPr sz="5000"/>
              <a:t>(Vine’s Complete Expository Dictionary of Old and New Testament Words (Vol. 2, p. 273).</a:t>
            </a:r>
            <a:endParaRPr sz="6000"/>
          </a:p>
          <a:p>
            <a:pPr marL="576609" indent="-57660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rPr sz="6000"/>
              <a:t>53.1 θρησκεία, … f: appropriate beliefs and devout practice of obligations relating to supernatural persons and powers—‘religion, piety.’ …  ‘if he does not control his tongue, he deceives himself, and his religion is worthless’ Jas 1:26. </a:t>
            </a:r>
            <a:r>
              <a:rPr sz="5000"/>
              <a:t>(Louw, J. P., &amp; Nida, E. A. (1996). Greek-English lexicon of the New Testament: based on semantic domains)</a:t>
            </a:r>
          </a:p>
        </p:txBody>
      </p:sp>
      <p:pic>
        <p:nvPicPr>
          <p:cNvPr id="257" name="Image" descr="Image"/>
          <p:cNvPicPr>
            <a:picLocks noChangeAspect="1"/>
          </p:cNvPicPr>
          <p:nvPr/>
        </p:nvPicPr>
        <p:blipFill>
          <a:blip r:embed="rId4">
            <a:extLst/>
          </a:blip>
          <a:stretch>
            <a:fillRect/>
          </a:stretch>
        </p:blipFill>
        <p:spPr>
          <a:xfrm>
            <a:off x="5204798" y="1642946"/>
            <a:ext cx="13974404" cy="2329068"/>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wipe(left)" transition="in">
                                      <p:cBhvr>
                                        <p:cTn id="7" dur="1500"/>
                                        <p:tgtEl>
                                          <p:spTgt spid="25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wipe(left)" transition="in">
                                      <p:cBhvr>
                                        <p:cTn id="10" dur="15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wipe(left)" transition="in">
                                      <p:cBhvr>
                                        <p:cTn id="15" dur="1500"/>
                                        <p:tgtEl>
                                          <p:spTgt spid="25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6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61" name="Attention Drawing APPAREL…"/>
          <p:cNvSpPr txBox="1"/>
          <p:nvPr/>
        </p:nvSpPr>
        <p:spPr>
          <a:xfrm>
            <a:off x="5953907" y="4217330"/>
            <a:ext cx="18020460" cy="9236870"/>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821531">
              <a:lnSpc>
                <a:spcPct val="100000"/>
              </a:lnSpc>
              <a:spcBef>
                <a:spcPts val="1900"/>
              </a:spcBef>
              <a:defRPr b="1" cap="all" sz="5700">
                <a:solidFill>
                  <a:srgbClr val="000000"/>
                </a:solidFill>
                <a:latin typeface="Century Gothic"/>
                <a:ea typeface="Century Gothic"/>
                <a:cs typeface="Century Gothic"/>
                <a:sym typeface="Century Gothic"/>
              </a:defRPr>
            </a:pPr>
            <a:r>
              <a:rPr sz="6000"/>
              <a:t>Attention Drawing APPAREL </a:t>
            </a:r>
            <a:endParaRPr sz="6000"/>
          </a:p>
          <a:p>
            <a:pPr marL="576609" indent="-57660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rPr sz="6000"/>
              <a:t>Wearing fancy clothes &amp; jewelry in order to make a fashion statement! (1 Tim 2:9; 1 Pet 3:2)</a:t>
            </a:r>
            <a:endParaRPr sz="6000"/>
          </a:p>
          <a:p>
            <a:pPr marL="576609" indent="-57660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rPr sz="6000"/>
              <a:t>It CAN BE just as IMMODEST to go to the other extreme FOR the PURPOSE of drawing attention to ourselves!</a:t>
            </a:r>
            <a:endParaRPr sz="6000"/>
          </a:p>
          <a:p>
            <a:pPr marL="576609" indent="-576609" defTabSz="821531">
              <a:lnSpc>
                <a:spcPct val="100000"/>
              </a:lnSpc>
              <a:spcBef>
                <a:spcPts val="1900"/>
              </a:spcBef>
              <a:buSzPct val="45000"/>
              <a:buBlip>
                <a:blip r:embed="rId3"/>
              </a:buBlip>
              <a:defRPr sz="5700">
                <a:solidFill>
                  <a:srgbClr val="000000"/>
                </a:solidFill>
                <a:latin typeface="Century Gothic"/>
                <a:ea typeface="Century Gothic"/>
                <a:cs typeface="Century Gothic"/>
                <a:sym typeface="Century Gothic"/>
              </a:defRPr>
            </a:pPr>
            <a:r>
              <a:rPr b="1" sz="6000"/>
              <a:t>Immodesty is a pride issue</a:t>
            </a:r>
            <a:r>
              <a:rPr sz="6000"/>
              <a:t>. —“Look how RICH I am,” or, “Look how trendy I am,” or “Look how pretty I am,” or “LOOK HOW GODLY I AM.”</a:t>
            </a:r>
          </a:p>
        </p:txBody>
      </p:sp>
      <p:pic>
        <p:nvPicPr>
          <p:cNvPr id="262" name="Image" descr="Image"/>
          <p:cNvPicPr>
            <a:picLocks noChangeAspect="0"/>
          </p:cNvPicPr>
          <p:nvPr/>
        </p:nvPicPr>
        <p:blipFill>
          <a:blip r:embed="rId4">
            <a:extLst/>
          </a:blip>
          <a:stretch>
            <a:fillRect/>
          </a:stretch>
        </p:blipFill>
        <p:spPr>
          <a:xfrm>
            <a:off x="5103921" y="1738659"/>
            <a:ext cx="14176158" cy="2292884"/>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1">
                                            <p:bg/>
                                          </p:spTgt>
                                        </p:tgtEl>
                                        <p:attrNameLst>
                                          <p:attrName>style.visibility</p:attrName>
                                        </p:attrNameLst>
                                      </p:cBhvr>
                                      <p:to>
                                        <p:strVal val="visible"/>
                                      </p:to>
                                    </p:set>
                                    <p:animEffect filter="wipe(left)" transition="in">
                                      <p:cBhvr>
                                        <p:cTn id="7" dur="1500"/>
                                        <p:tgtEl>
                                          <p:spTgt spid="26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1">
                                            <p:txEl>
                                              <p:pRg st="0" end="0"/>
                                            </p:txEl>
                                          </p:spTgt>
                                        </p:tgtEl>
                                        <p:attrNameLst>
                                          <p:attrName>style.visibility</p:attrName>
                                        </p:attrNameLst>
                                      </p:cBhvr>
                                      <p:to>
                                        <p:strVal val="visible"/>
                                      </p:to>
                                    </p:set>
                                    <p:animEffect filter="wipe(left)" transition="in">
                                      <p:cBhvr>
                                        <p:cTn id="10" dur="1500"/>
                                        <p:tgtEl>
                                          <p:spTgt spid="2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1">
                                            <p:txEl>
                                              <p:pRg st="1" end="1"/>
                                            </p:txEl>
                                          </p:spTgt>
                                        </p:tgtEl>
                                        <p:attrNameLst>
                                          <p:attrName>style.visibility</p:attrName>
                                        </p:attrNameLst>
                                      </p:cBhvr>
                                      <p:to>
                                        <p:strVal val="visible"/>
                                      </p:to>
                                    </p:set>
                                    <p:animEffect filter="wipe(left)" transition="in">
                                      <p:cBhvr>
                                        <p:cTn id="15" dur="1500"/>
                                        <p:tgtEl>
                                          <p:spTgt spid="2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1">
                                            <p:txEl>
                                              <p:pRg st="2" end="2"/>
                                            </p:txEl>
                                          </p:spTgt>
                                        </p:tgtEl>
                                        <p:attrNameLst>
                                          <p:attrName>style.visibility</p:attrName>
                                        </p:attrNameLst>
                                      </p:cBhvr>
                                      <p:to>
                                        <p:strVal val="visible"/>
                                      </p:to>
                                    </p:set>
                                    <p:animEffect filter="wipe(left)" transition="in">
                                      <p:cBhvr>
                                        <p:cTn id="20" dur="1500"/>
                                        <p:tgtEl>
                                          <p:spTgt spid="26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1">
                                            <p:txEl>
                                              <p:pRg st="3" end="3"/>
                                            </p:txEl>
                                          </p:spTgt>
                                        </p:tgtEl>
                                        <p:attrNameLst>
                                          <p:attrName>style.visibility</p:attrName>
                                        </p:attrNameLst>
                                      </p:cBhvr>
                                      <p:to>
                                        <p:strVal val="visible"/>
                                      </p:to>
                                    </p:set>
                                    <p:animEffect filter="wipe(left)" transition="in">
                                      <p:cBhvr>
                                        <p:cTn id="25" dur="1500"/>
                                        <p:tgtEl>
                                          <p:spTgt spid="26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6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66" name="REVEALING APPAREL - When a woman wears short shorts, low cut dresses, mini skirts, bikinis — she is communicating pride in her body. — When a man goes without a shirt &amp; wears short shorts, he too is communicating pride.…"/>
          <p:cNvSpPr txBox="1"/>
          <p:nvPr/>
        </p:nvSpPr>
        <p:spPr>
          <a:xfrm>
            <a:off x="7092028" y="4217330"/>
            <a:ext cx="16882339" cy="8622507"/>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6600">
                <a:solidFill>
                  <a:srgbClr val="000000"/>
                </a:solidFill>
                <a:latin typeface="Century Gothic"/>
                <a:ea typeface="Century Gothic"/>
                <a:cs typeface="Century Gothic"/>
                <a:sym typeface="Century Gothic"/>
              </a:defRPr>
            </a:pPr>
            <a:r>
              <a:t>REVEALING APPAREL - When a woman wears short shorts, low cut dresses, mini skirts, bikinis — she is communicating pride in her body. — When a man goes without a shirt &amp; wears short shorts, he too is communicating pride. </a:t>
            </a:r>
          </a:p>
          <a:p>
            <a:pPr marL="547779" indent="-547779" defTabSz="821531">
              <a:lnSpc>
                <a:spcPct val="100000"/>
              </a:lnSpc>
              <a:spcBef>
                <a:spcPts val="1900"/>
              </a:spcBef>
              <a:buSzPct val="45000"/>
              <a:buBlip>
                <a:blip r:embed="rId3"/>
              </a:buBlip>
              <a:defRPr sz="6600">
                <a:solidFill>
                  <a:srgbClr val="000000"/>
                </a:solidFill>
                <a:latin typeface="Century Gothic"/>
                <a:ea typeface="Century Gothic"/>
                <a:cs typeface="Century Gothic"/>
                <a:sym typeface="Century Gothic"/>
              </a:defRPr>
            </a:pPr>
            <a:r>
              <a:t>Christians should NOT conduct themselves in such a way!</a:t>
            </a:r>
          </a:p>
        </p:txBody>
      </p:sp>
      <p:pic>
        <p:nvPicPr>
          <p:cNvPr id="267" name="Image" descr="Image"/>
          <p:cNvPicPr>
            <a:picLocks noChangeAspect="0"/>
          </p:cNvPicPr>
          <p:nvPr/>
        </p:nvPicPr>
        <p:blipFill>
          <a:blip r:embed="rId4">
            <a:extLst/>
          </a:blip>
          <a:stretch>
            <a:fillRect/>
          </a:stretch>
        </p:blipFill>
        <p:spPr>
          <a:xfrm>
            <a:off x="5103921" y="1738659"/>
            <a:ext cx="14176158" cy="2292884"/>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6">
                                            <p:bg/>
                                          </p:spTgt>
                                        </p:tgtEl>
                                        <p:attrNameLst>
                                          <p:attrName>style.visibility</p:attrName>
                                        </p:attrNameLst>
                                      </p:cBhvr>
                                      <p:to>
                                        <p:strVal val="visible"/>
                                      </p:to>
                                    </p:set>
                                    <p:animEffect filter="wipe(left)" transition="in">
                                      <p:cBhvr>
                                        <p:cTn id="7" dur="1500"/>
                                        <p:tgtEl>
                                          <p:spTgt spid="26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6">
                                            <p:txEl>
                                              <p:pRg st="0" end="0"/>
                                            </p:txEl>
                                          </p:spTgt>
                                        </p:tgtEl>
                                        <p:attrNameLst>
                                          <p:attrName>style.visibility</p:attrName>
                                        </p:attrNameLst>
                                      </p:cBhvr>
                                      <p:to>
                                        <p:strVal val="visible"/>
                                      </p:to>
                                    </p:set>
                                    <p:animEffect filter="wipe(left)" transition="in">
                                      <p:cBhvr>
                                        <p:cTn id="10" dur="1500"/>
                                        <p:tgtEl>
                                          <p:spTgt spid="2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6">
                                            <p:txEl>
                                              <p:pRg st="1" end="1"/>
                                            </p:txEl>
                                          </p:spTgt>
                                        </p:tgtEl>
                                        <p:attrNameLst>
                                          <p:attrName>style.visibility</p:attrName>
                                        </p:attrNameLst>
                                      </p:cBhvr>
                                      <p:to>
                                        <p:strVal val="visible"/>
                                      </p:to>
                                    </p:set>
                                    <p:animEffect filter="wipe(left)" transition="in">
                                      <p:cBhvr>
                                        <p:cTn id="15" dur="1500"/>
                                        <p:tgtEl>
                                          <p:spTgt spid="26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7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71" name="REVEALING APPAREL -…"/>
          <p:cNvSpPr txBox="1"/>
          <p:nvPr/>
        </p:nvSpPr>
        <p:spPr>
          <a:xfrm>
            <a:off x="7092028" y="4217330"/>
            <a:ext cx="16882339" cy="8877301"/>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7100">
                <a:solidFill>
                  <a:srgbClr val="000000"/>
                </a:solidFill>
                <a:latin typeface="Century Gothic"/>
                <a:ea typeface="Century Gothic"/>
                <a:cs typeface="Century Gothic"/>
                <a:sym typeface="Century Gothic"/>
              </a:defRPr>
            </a:pPr>
            <a:r>
              <a:t>REVEALING APPAREL -</a:t>
            </a:r>
          </a:p>
          <a:p>
            <a:pPr marL="1233579" indent="-547779" defTabSz="821531">
              <a:lnSpc>
                <a:spcPct val="100000"/>
              </a:lnSpc>
              <a:spcBef>
                <a:spcPts val="1900"/>
              </a:spcBef>
              <a:buSzPct val="45000"/>
              <a:buBlip>
                <a:blip r:embed="rId4"/>
              </a:buBlip>
              <a:defRPr sz="7100">
                <a:solidFill>
                  <a:srgbClr val="000000"/>
                </a:solidFill>
                <a:latin typeface="Century Gothic"/>
                <a:ea typeface="Century Gothic"/>
                <a:cs typeface="Century Gothic"/>
                <a:sym typeface="Century Gothic"/>
              </a:defRPr>
            </a:pPr>
            <a:r>
              <a:t>Too short, (revealing the thighs).</a:t>
            </a:r>
          </a:p>
          <a:p>
            <a:pPr marL="1233579" indent="-547779" defTabSz="821531">
              <a:lnSpc>
                <a:spcPct val="100000"/>
              </a:lnSpc>
              <a:spcBef>
                <a:spcPts val="1900"/>
              </a:spcBef>
              <a:buSzPct val="45000"/>
              <a:buBlip>
                <a:blip r:embed="rId4"/>
              </a:buBlip>
              <a:defRPr sz="7100">
                <a:solidFill>
                  <a:srgbClr val="000000"/>
                </a:solidFill>
                <a:latin typeface="Century Gothic"/>
                <a:ea typeface="Century Gothic"/>
                <a:cs typeface="Century Gothic"/>
                <a:sym typeface="Century Gothic"/>
              </a:defRPr>
            </a:pPr>
            <a:r>
              <a:t>Too low off the shoulders, (showing cleavage/ chest/ back).</a:t>
            </a:r>
          </a:p>
          <a:p>
            <a:pPr marL="1233579" indent="-547779" defTabSz="821531">
              <a:lnSpc>
                <a:spcPct val="100000"/>
              </a:lnSpc>
              <a:spcBef>
                <a:spcPts val="1900"/>
              </a:spcBef>
              <a:buSzPct val="45000"/>
              <a:buBlip>
                <a:blip r:embed="rId4"/>
              </a:buBlip>
              <a:defRPr sz="7100">
                <a:solidFill>
                  <a:srgbClr val="000000"/>
                </a:solidFill>
                <a:latin typeface="Century Gothic"/>
                <a:ea typeface="Century Gothic"/>
                <a:cs typeface="Century Gothic"/>
                <a:sym typeface="Century Gothic"/>
              </a:defRPr>
            </a:pPr>
            <a:r>
              <a:t>Too sheer (can see through).</a:t>
            </a:r>
          </a:p>
          <a:p>
            <a:pPr marL="1233579" indent="-547779" defTabSz="821531">
              <a:lnSpc>
                <a:spcPct val="100000"/>
              </a:lnSpc>
              <a:spcBef>
                <a:spcPts val="1900"/>
              </a:spcBef>
              <a:buSzPct val="45000"/>
              <a:buBlip>
                <a:blip r:embed="rId4"/>
              </a:buBlip>
              <a:defRPr sz="7100">
                <a:solidFill>
                  <a:srgbClr val="000000"/>
                </a:solidFill>
                <a:latin typeface="Century Gothic"/>
                <a:ea typeface="Century Gothic"/>
                <a:cs typeface="Century Gothic"/>
                <a:sym typeface="Century Gothic"/>
              </a:defRPr>
            </a:pPr>
            <a:r>
              <a:t>Too tight (Too suggestive - leaving nothing for the imagination).</a:t>
            </a:r>
          </a:p>
        </p:txBody>
      </p:sp>
      <p:pic>
        <p:nvPicPr>
          <p:cNvPr id="272" name="Image" descr="Image"/>
          <p:cNvPicPr>
            <a:picLocks noChangeAspect="0"/>
          </p:cNvPicPr>
          <p:nvPr/>
        </p:nvPicPr>
        <p:blipFill>
          <a:blip r:embed="rId5">
            <a:extLst/>
          </a:blip>
          <a:stretch>
            <a:fillRect/>
          </a:stretch>
        </p:blipFill>
        <p:spPr>
          <a:xfrm>
            <a:off x="5103921" y="1738659"/>
            <a:ext cx="14176158" cy="2292884"/>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animEffect filter="wipe(left)" transition="in">
                                      <p:cBhvr>
                                        <p:cTn id="7" dur="1500"/>
                                        <p:tgtEl>
                                          <p:spTgt spid="2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1">
                                            <p:txEl>
                                              <p:pRg st="0" end="0"/>
                                            </p:txEl>
                                          </p:spTgt>
                                        </p:tgtEl>
                                        <p:attrNameLst>
                                          <p:attrName>style.visibility</p:attrName>
                                        </p:attrNameLst>
                                      </p:cBhvr>
                                      <p:to>
                                        <p:strVal val="visible"/>
                                      </p:to>
                                    </p:set>
                                    <p:animEffect filter="wipe(left)" transition="in">
                                      <p:cBhvr>
                                        <p:cTn id="10" dur="1500"/>
                                        <p:tgtEl>
                                          <p:spTgt spid="2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1">
                                            <p:txEl>
                                              <p:pRg st="1" end="1"/>
                                            </p:txEl>
                                          </p:spTgt>
                                        </p:tgtEl>
                                        <p:attrNameLst>
                                          <p:attrName>style.visibility</p:attrName>
                                        </p:attrNameLst>
                                      </p:cBhvr>
                                      <p:to>
                                        <p:strVal val="visible"/>
                                      </p:to>
                                    </p:set>
                                    <p:animEffect filter="wipe(left)" transition="in">
                                      <p:cBhvr>
                                        <p:cTn id="15" dur="1500"/>
                                        <p:tgtEl>
                                          <p:spTgt spid="2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1">
                                            <p:txEl>
                                              <p:pRg st="2" end="2"/>
                                            </p:txEl>
                                          </p:spTgt>
                                        </p:tgtEl>
                                        <p:attrNameLst>
                                          <p:attrName>style.visibility</p:attrName>
                                        </p:attrNameLst>
                                      </p:cBhvr>
                                      <p:to>
                                        <p:strVal val="visible"/>
                                      </p:to>
                                    </p:set>
                                    <p:animEffect filter="wipe(left)" transition="in">
                                      <p:cBhvr>
                                        <p:cTn id="20" dur="1500"/>
                                        <p:tgtEl>
                                          <p:spTgt spid="2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1">
                                            <p:txEl>
                                              <p:pRg st="3" end="3"/>
                                            </p:txEl>
                                          </p:spTgt>
                                        </p:tgtEl>
                                        <p:attrNameLst>
                                          <p:attrName>style.visibility</p:attrName>
                                        </p:attrNameLst>
                                      </p:cBhvr>
                                      <p:to>
                                        <p:strVal val="visible"/>
                                      </p:to>
                                    </p:set>
                                    <p:animEffect filter="wipe(left)" transition="in">
                                      <p:cBhvr>
                                        <p:cTn id="25" dur="1500"/>
                                        <p:tgtEl>
                                          <p:spTgt spid="2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71">
                                            <p:txEl>
                                              <p:pRg st="4" end="4"/>
                                            </p:txEl>
                                          </p:spTgt>
                                        </p:tgtEl>
                                        <p:attrNameLst>
                                          <p:attrName>style.visibility</p:attrName>
                                        </p:attrNameLst>
                                      </p:cBhvr>
                                      <p:to>
                                        <p:strVal val="visible"/>
                                      </p:to>
                                    </p:set>
                                    <p:animEffect filter="wipe(left)" transition="in">
                                      <p:cBhvr>
                                        <p:cTn id="30" dur="1500"/>
                                        <p:tgtEl>
                                          <p:spTgt spid="2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pasted-movie.png" descr="pasted-movie.png"/>
          <p:cNvPicPr>
            <a:picLocks noChangeAspect="1"/>
          </p:cNvPicPr>
          <p:nvPr/>
        </p:nvPicPr>
        <p:blipFill>
          <a:blip r:embed="rId2">
            <a:extLst/>
          </a:blip>
          <a:stretch>
            <a:fillRect/>
          </a:stretch>
        </p:blipFill>
        <p:spPr>
          <a:xfrm>
            <a:off x="-26819" y="-1287879"/>
            <a:ext cx="24437638" cy="16291758"/>
          </a:xfrm>
          <a:prstGeom prst="rect">
            <a:avLst/>
          </a:prstGeom>
          <a:ln w="12700">
            <a:miter lim="400000"/>
          </a:ln>
        </p:spPr>
      </p:pic>
      <p:sp>
        <p:nvSpPr>
          <p:cNvPr id="275" name="Shape"/>
          <p:cNvSpPr/>
          <p:nvPr/>
        </p:nvSpPr>
        <p:spPr>
          <a:xfrm>
            <a:off x="17730747" y="2168301"/>
            <a:ext cx="5794065" cy="4076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39"/>
                </a:moveTo>
                <a:cubicBezTo>
                  <a:pt x="0" y="1137"/>
                  <a:pt x="996" y="0"/>
                  <a:pt x="2224" y="0"/>
                </a:cubicBezTo>
                <a:lnTo>
                  <a:pt x="12600" y="0"/>
                </a:lnTo>
                <a:lnTo>
                  <a:pt x="19376" y="0"/>
                </a:lnTo>
                <a:cubicBezTo>
                  <a:pt x="20604" y="0"/>
                  <a:pt x="21600" y="1137"/>
                  <a:pt x="21600" y="2539"/>
                </a:cubicBezTo>
                <a:lnTo>
                  <a:pt x="21600" y="12697"/>
                </a:lnTo>
                <a:cubicBezTo>
                  <a:pt x="21600" y="14100"/>
                  <a:pt x="20604" y="15237"/>
                  <a:pt x="19376" y="15237"/>
                </a:cubicBezTo>
                <a:lnTo>
                  <a:pt x="18000" y="15237"/>
                </a:lnTo>
                <a:lnTo>
                  <a:pt x="14797" y="21600"/>
                </a:lnTo>
                <a:lnTo>
                  <a:pt x="12600" y="15237"/>
                </a:lnTo>
                <a:lnTo>
                  <a:pt x="2224" y="15237"/>
                </a:lnTo>
                <a:cubicBezTo>
                  <a:pt x="996" y="15237"/>
                  <a:pt x="0" y="14100"/>
                  <a:pt x="0" y="12697"/>
                </a:cubicBezTo>
                <a:lnTo>
                  <a:pt x="0" y="12697"/>
                </a:lnTo>
                <a:lnTo>
                  <a:pt x="0" y="8888"/>
                </a:lnTo>
                <a:close/>
              </a:path>
            </a:pathLst>
          </a:custGeom>
          <a:solidFill>
            <a:srgbClr val="FFFFFF"/>
          </a:solidFill>
          <a:ln w="12700">
            <a:solidFill>
              <a:srgbClr val="000000"/>
            </a:solidFill>
            <a:miter/>
          </a:ln>
          <a:effectLst>
            <a:outerShdw sx="100000" sy="100000" kx="0" ky="0" algn="b" rotWithShape="0" blurRad="469900" dist="101600" dir="2236725">
              <a:srgbClr val="000000">
                <a:alpha val="67777"/>
              </a:srgbClr>
            </a:outerShdw>
          </a:effectLst>
        </p:spPr>
        <p:txBody>
          <a:bodyPr tIns="91439" bIns="91439"/>
          <a:lstStyle/>
          <a:p>
            <a:pPr algn="ctr" defTabSz="1828800">
              <a:lnSpc>
                <a:spcPct val="100000"/>
              </a:lnSpc>
              <a:spcBef>
                <a:spcPts val="0"/>
              </a:spcBef>
              <a:defRPr sz="3200">
                <a:solidFill>
                  <a:srgbClr val="000000"/>
                </a:solidFill>
                <a:latin typeface="Arial"/>
                <a:ea typeface="Arial"/>
                <a:cs typeface="Arial"/>
                <a:sym typeface="Arial"/>
              </a:defRPr>
            </a:pPr>
          </a:p>
        </p:txBody>
      </p:sp>
      <p:sp>
        <p:nvSpPr>
          <p:cNvPr id="276" name="Shape"/>
          <p:cNvSpPr/>
          <p:nvPr/>
        </p:nvSpPr>
        <p:spPr>
          <a:xfrm>
            <a:off x="1325094" y="1795615"/>
            <a:ext cx="4267201" cy="3371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5"/>
                </a:moveTo>
                <a:cubicBezTo>
                  <a:pt x="0" y="947"/>
                  <a:pt x="748" y="0"/>
                  <a:pt x="1671" y="0"/>
                </a:cubicBezTo>
                <a:lnTo>
                  <a:pt x="3600" y="0"/>
                </a:lnTo>
                <a:lnTo>
                  <a:pt x="19929" y="0"/>
                </a:lnTo>
                <a:cubicBezTo>
                  <a:pt x="20852" y="0"/>
                  <a:pt x="21600" y="947"/>
                  <a:pt x="21600" y="2115"/>
                </a:cubicBezTo>
                <a:lnTo>
                  <a:pt x="21600" y="10576"/>
                </a:lnTo>
                <a:cubicBezTo>
                  <a:pt x="21600" y="11744"/>
                  <a:pt x="20852" y="12691"/>
                  <a:pt x="19929" y="12691"/>
                </a:cubicBezTo>
                <a:lnTo>
                  <a:pt x="9000" y="12691"/>
                </a:lnTo>
                <a:lnTo>
                  <a:pt x="9386" y="21600"/>
                </a:lnTo>
                <a:lnTo>
                  <a:pt x="3600" y="12691"/>
                </a:lnTo>
                <a:lnTo>
                  <a:pt x="1671" y="12691"/>
                </a:lnTo>
                <a:cubicBezTo>
                  <a:pt x="748" y="12691"/>
                  <a:pt x="0" y="11744"/>
                  <a:pt x="0" y="10576"/>
                </a:cubicBezTo>
                <a:lnTo>
                  <a:pt x="0" y="10576"/>
                </a:lnTo>
                <a:lnTo>
                  <a:pt x="0" y="7403"/>
                </a:lnTo>
                <a:close/>
              </a:path>
            </a:pathLst>
          </a:custGeom>
          <a:solidFill>
            <a:srgbClr val="FFFFFF"/>
          </a:solidFill>
          <a:ln w="12700">
            <a:solidFill>
              <a:srgbClr val="000000"/>
            </a:solidFill>
            <a:miter/>
          </a:ln>
          <a:effectLst>
            <a:outerShdw sx="100000" sy="100000" kx="0" ky="0" algn="b" rotWithShape="0" blurRad="469900" dist="101600" dir="2236725">
              <a:srgbClr val="000000">
                <a:alpha val="67777"/>
              </a:srgbClr>
            </a:outerShdw>
          </a:effectLst>
        </p:spPr>
        <p:txBody>
          <a:bodyPr tIns="91439" bIns="91439"/>
          <a:lstStyle/>
          <a:p>
            <a:pPr algn="ctr" defTabSz="1828800">
              <a:lnSpc>
                <a:spcPct val="100000"/>
              </a:lnSpc>
              <a:spcBef>
                <a:spcPts val="0"/>
              </a:spcBef>
              <a:defRPr sz="3200">
                <a:solidFill>
                  <a:srgbClr val="000000"/>
                </a:solidFill>
                <a:latin typeface="Arial"/>
                <a:ea typeface="Arial"/>
                <a:cs typeface="Arial"/>
                <a:sym typeface="Arial"/>
              </a:defRPr>
            </a:pPr>
          </a:p>
        </p:txBody>
      </p:sp>
      <p:sp>
        <p:nvSpPr>
          <p:cNvPr id="277" name="Shape"/>
          <p:cNvSpPr/>
          <p:nvPr/>
        </p:nvSpPr>
        <p:spPr>
          <a:xfrm>
            <a:off x="8610600" y="1747342"/>
            <a:ext cx="7162800" cy="3476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25"/>
                </a:moveTo>
                <a:cubicBezTo>
                  <a:pt x="0" y="1130"/>
                  <a:pt x="549" y="0"/>
                  <a:pt x="1226" y="0"/>
                </a:cubicBezTo>
                <a:lnTo>
                  <a:pt x="12600" y="0"/>
                </a:lnTo>
                <a:lnTo>
                  <a:pt x="20374" y="0"/>
                </a:lnTo>
                <a:cubicBezTo>
                  <a:pt x="21051" y="0"/>
                  <a:pt x="21600" y="1130"/>
                  <a:pt x="21600" y="2525"/>
                </a:cubicBezTo>
                <a:lnTo>
                  <a:pt x="21600" y="12625"/>
                </a:lnTo>
                <a:cubicBezTo>
                  <a:pt x="21600" y="14019"/>
                  <a:pt x="21051" y="15149"/>
                  <a:pt x="20374" y="15149"/>
                </a:cubicBezTo>
                <a:lnTo>
                  <a:pt x="18000" y="15149"/>
                </a:lnTo>
                <a:lnTo>
                  <a:pt x="12839" y="21600"/>
                </a:lnTo>
                <a:lnTo>
                  <a:pt x="12600" y="15149"/>
                </a:lnTo>
                <a:lnTo>
                  <a:pt x="1226" y="15149"/>
                </a:lnTo>
                <a:cubicBezTo>
                  <a:pt x="549" y="15149"/>
                  <a:pt x="0" y="14019"/>
                  <a:pt x="0" y="12625"/>
                </a:cubicBezTo>
                <a:lnTo>
                  <a:pt x="0" y="12625"/>
                </a:lnTo>
                <a:lnTo>
                  <a:pt x="0" y="8837"/>
                </a:lnTo>
                <a:close/>
              </a:path>
            </a:pathLst>
          </a:custGeom>
          <a:solidFill>
            <a:srgbClr val="FFFFFF"/>
          </a:solidFill>
          <a:ln w="12700">
            <a:solidFill>
              <a:srgbClr val="000000"/>
            </a:solidFill>
            <a:miter/>
          </a:ln>
          <a:effectLst>
            <a:outerShdw sx="100000" sy="100000" kx="0" ky="0" algn="b" rotWithShape="0" blurRad="469900" dist="101600" dir="2236725">
              <a:srgbClr val="000000">
                <a:alpha val="67777"/>
              </a:srgbClr>
            </a:outerShdw>
          </a:effectLst>
        </p:spPr>
        <p:txBody>
          <a:bodyPr tIns="91439" bIns="91439"/>
          <a:lstStyle/>
          <a:p>
            <a:pPr algn="ctr" defTabSz="1828800">
              <a:lnSpc>
                <a:spcPct val="100000"/>
              </a:lnSpc>
              <a:spcBef>
                <a:spcPts val="0"/>
              </a:spcBef>
              <a:defRPr sz="3200">
                <a:solidFill>
                  <a:srgbClr val="000000"/>
                </a:solidFill>
                <a:latin typeface="Arial"/>
                <a:ea typeface="Arial"/>
                <a:cs typeface="Arial"/>
                <a:sym typeface="Arial"/>
              </a:defRPr>
            </a:pPr>
          </a:p>
        </p:txBody>
      </p:sp>
      <p:pic>
        <p:nvPicPr>
          <p:cNvPr id="278" name="image36.png" descr="image36.png"/>
          <p:cNvPicPr>
            <a:picLocks noChangeAspect="1"/>
          </p:cNvPicPr>
          <p:nvPr/>
        </p:nvPicPr>
        <p:blipFill>
          <a:blip r:embed="rId3">
            <a:extLst/>
          </a:blip>
          <a:stretch>
            <a:fillRect/>
          </a:stretch>
        </p:blipFill>
        <p:spPr>
          <a:xfrm>
            <a:off x="9702503" y="5293123"/>
            <a:ext cx="3756028" cy="9906001"/>
          </a:xfrm>
          <a:prstGeom prst="rect">
            <a:avLst/>
          </a:prstGeom>
          <a:ln w="12700">
            <a:miter lim="400000"/>
          </a:ln>
        </p:spPr>
      </p:pic>
      <p:pic>
        <p:nvPicPr>
          <p:cNvPr id="279" name="image37.png" descr="image37.png"/>
          <p:cNvPicPr>
            <a:picLocks noChangeAspect="1"/>
          </p:cNvPicPr>
          <p:nvPr/>
        </p:nvPicPr>
        <p:blipFill>
          <a:blip r:embed="rId4">
            <a:extLst/>
          </a:blip>
          <a:stretch>
            <a:fillRect/>
          </a:stretch>
        </p:blipFill>
        <p:spPr>
          <a:xfrm>
            <a:off x="20328737" y="6866524"/>
            <a:ext cx="2657477" cy="4572001"/>
          </a:xfrm>
          <a:prstGeom prst="rect">
            <a:avLst/>
          </a:prstGeom>
          <a:ln w="12700">
            <a:miter lim="400000"/>
          </a:ln>
        </p:spPr>
      </p:pic>
      <p:pic>
        <p:nvPicPr>
          <p:cNvPr id="280" name="image28.png" descr="image28.png"/>
          <p:cNvPicPr>
            <a:picLocks noChangeAspect="1"/>
          </p:cNvPicPr>
          <p:nvPr/>
        </p:nvPicPr>
        <p:blipFill>
          <a:blip r:embed="rId5">
            <a:extLst/>
          </a:blip>
          <a:stretch>
            <a:fillRect/>
          </a:stretch>
        </p:blipFill>
        <p:spPr>
          <a:xfrm>
            <a:off x="2310924" y="10316436"/>
            <a:ext cx="3733801" cy="2717801"/>
          </a:xfrm>
          <a:prstGeom prst="rect">
            <a:avLst/>
          </a:prstGeom>
          <a:ln w="12700">
            <a:miter lim="400000"/>
          </a:ln>
        </p:spPr>
      </p:pic>
      <p:sp>
        <p:nvSpPr>
          <p:cNvPr id="281" name="Someone’s at the door – Could someone answer it – I’m not dressed!"/>
          <p:cNvSpPr txBox="1"/>
          <p:nvPr/>
        </p:nvSpPr>
        <p:spPr>
          <a:xfrm>
            <a:off x="8763000" y="1747342"/>
            <a:ext cx="6858000" cy="21773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4600">
                <a:solidFill>
                  <a:srgbClr val="000000"/>
                </a:solidFill>
                <a:latin typeface="Times New Roman"/>
                <a:ea typeface="Times New Roman"/>
                <a:cs typeface="Times New Roman"/>
                <a:sym typeface="Times New Roman"/>
              </a:defRPr>
            </a:lvl1pPr>
          </a:lstStyle>
          <a:p>
            <a:pPr/>
            <a:r>
              <a:t>Someone’s at the door – Could someone answer it – I’m not dressed!</a:t>
            </a:r>
          </a:p>
        </p:txBody>
      </p:sp>
      <p:sp>
        <p:nvSpPr>
          <p:cNvPr id="282" name="I’m dressed – I’ll get it"/>
          <p:cNvSpPr txBox="1"/>
          <p:nvPr/>
        </p:nvSpPr>
        <p:spPr>
          <a:xfrm>
            <a:off x="1461619" y="2001194"/>
            <a:ext cx="3994151" cy="15042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4600">
                <a:solidFill>
                  <a:srgbClr val="000000"/>
                </a:solidFill>
                <a:latin typeface="Times New Roman"/>
                <a:ea typeface="Times New Roman"/>
                <a:cs typeface="Times New Roman"/>
                <a:sym typeface="Times New Roman"/>
              </a:defRPr>
            </a:lvl1pPr>
          </a:lstStyle>
          <a:p>
            <a:pPr/>
            <a:r>
              <a:t>I’m dressed – I’ll get it</a:t>
            </a:r>
          </a:p>
        </p:txBody>
      </p:sp>
      <p:sp>
        <p:nvSpPr>
          <p:cNvPr id="283" name="It’s probably my friends – we are going to Magic Springs"/>
          <p:cNvSpPr txBox="1"/>
          <p:nvPr/>
        </p:nvSpPr>
        <p:spPr>
          <a:xfrm>
            <a:off x="17805846" y="2523753"/>
            <a:ext cx="5507098" cy="21773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4600">
                <a:solidFill>
                  <a:srgbClr val="000000"/>
                </a:solidFill>
                <a:latin typeface="Times New Roman"/>
                <a:ea typeface="Times New Roman"/>
                <a:cs typeface="Times New Roman"/>
                <a:sym typeface="Times New Roman"/>
              </a:defRPr>
            </a:lvl1pPr>
          </a:lstStyle>
          <a:p>
            <a:pPr/>
            <a:r>
              <a:t>It’s probably my friends – we are going to Magic Springs</a:t>
            </a:r>
          </a:p>
        </p:txBody>
      </p:sp>
      <p:pic>
        <p:nvPicPr>
          <p:cNvPr id="284" name="image29.png" descr="image29.png"/>
          <p:cNvPicPr>
            <a:picLocks noChangeAspect="1"/>
          </p:cNvPicPr>
          <p:nvPr/>
        </p:nvPicPr>
        <p:blipFill>
          <a:blip r:embed="rId6">
            <a:extLst/>
          </a:blip>
          <a:stretch>
            <a:fillRect/>
          </a:stretch>
        </p:blipFill>
        <p:spPr>
          <a:xfrm>
            <a:off x="2582312" y="5422900"/>
            <a:ext cx="2854325" cy="3962400"/>
          </a:xfrm>
          <a:prstGeom prst="rect">
            <a:avLst/>
          </a:prstGeom>
          <a:ln w="12700">
            <a:miter lim="400000"/>
          </a:ln>
        </p:spPr>
      </p:pic>
      <p:sp>
        <p:nvSpPr>
          <p:cNvPr id="285"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81"/>
                                        </p:tgtEl>
                                        <p:attrNameLst>
                                          <p:attrName>style.visibility</p:attrName>
                                        </p:attrNameLst>
                                      </p:cBhvr>
                                      <p:to>
                                        <p:strVal val="visible"/>
                                      </p:to>
                                    </p:set>
                                    <p:animEffect filter="wipe(down)" transition="in">
                                      <p:cBhvr>
                                        <p:cTn id="7" dur="500"/>
                                        <p:tgtEl>
                                          <p:spTgt spid="281"/>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77"/>
                                        </p:tgtEl>
                                        <p:attrNameLst>
                                          <p:attrName>style.visibility</p:attrName>
                                        </p:attrNameLst>
                                      </p:cBhvr>
                                      <p:to>
                                        <p:strVal val="visible"/>
                                      </p:to>
                                    </p:set>
                                    <p:animEffect filter="wipe(down)" transition="in">
                                      <p:cBhvr>
                                        <p:cTn id="11" dur="500"/>
                                        <p:tgtEl>
                                          <p:spTgt spid="27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7" grpId="3" fill="hold">
                                  <p:stCondLst>
                                    <p:cond delay="0"/>
                                  </p:stCondLst>
                                  <p:iterate type="el" backwards="0">
                                    <p:tmAbs val="0"/>
                                  </p:iterate>
                                  <p:childTnLst>
                                    <p:set>
                                      <p:cBhvr>
                                        <p:cTn id="15" fill="hold"/>
                                        <p:tgtEl>
                                          <p:spTgt spid="280"/>
                                        </p:tgtEl>
                                        <p:attrNameLst>
                                          <p:attrName>style.visibility</p:attrName>
                                        </p:attrNameLst>
                                      </p:cBhvr>
                                      <p:to>
                                        <p:strVal val="visible"/>
                                      </p:to>
                                    </p:set>
                                    <p:anim calcmode="lin" valueType="num">
                                      <p:cBhvr>
                                        <p:cTn id="16" dur="2000" fill="hold"/>
                                        <p:tgtEl>
                                          <p:spTgt spid="280"/>
                                        </p:tgtEl>
                                        <p:attrNameLst>
                                          <p:attrName>ppt_x</p:attrName>
                                        </p:attrNameLst>
                                      </p:cBhvr>
                                      <p:tavLst>
                                        <p:tav tm="0">
                                          <p:val>
                                            <p:strVal val="0-#ppt_w/2"/>
                                          </p:val>
                                        </p:tav>
                                        <p:tav tm="100000">
                                          <p:val>
                                            <p:strVal val="#ppt_x"/>
                                          </p:val>
                                        </p:tav>
                                      </p:tavLst>
                                    </p:anim>
                                    <p:anim calcmode="lin" valueType="num">
                                      <p:cBhvr>
                                        <p:cTn id="17" dur="2000" fill="hold"/>
                                        <p:tgtEl>
                                          <p:spTgt spid="280"/>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4" presetID="22" grpId="4" fill="hold">
                                  <p:stCondLst>
                                    <p:cond delay="0"/>
                                  </p:stCondLst>
                                  <p:iterate type="el" backwards="0">
                                    <p:tmAbs val="0"/>
                                  </p:iterate>
                                  <p:childTnLst>
                                    <p:set>
                                      <p:cBhvr>
                                        <p:cTn id="20" fill="hold"/>
                                        <p:tgtEl>
                                          <p:spTgt spid="276"/>
                                        </p:tgtEl>
                                        <p:attrNameLst>
                                          <p:attrName>style.visibility</p:attrName>
                                        </p:attrNameLst>
                                      </p:cBhvr>
                                      <p:to>
                                        <p:strVal val="visible"/>
                                      </p:to>
                                    </p:set>
                                    <p:animEffect filter="wipe(down)" transition="in">
                                      <p:cBhvr>
                                        <p:cTn id="21" dur="500"/>
                                        <p:tgtEl>
                                          <p:spTgt spid="276"/>
                                        </p:tgtEl>
                                      </p:cBhvr>
                                    </p:animEffect>
                                  </p:childTnLst>
                                </p:cTn>
                              </p:par>
                            </p:childTnLst>
                          </p:cTn>
                        </p:par>
                        <p:par>
                          <p:cTn id="22" fill="hold">
                            <p:stCondLst>
                              <p:cond delay="2500"/>
                            </p:stCondLst>
                            <p:childTnLst>
                              <p:par>
                                <p:cTn id="23" presetClass="entr" nodeType="afterEffect" presetSubtype="4" presetID="22" grpId="5" fill="hold">
                                  <p:stCondLst>
                                    <p:cond delay="0"/>
                                  </p:stCondLst>
                                  <p:iterate type="el" backwards="0">
                                    <p:tmAbs val="0"/>
                                  </p:iterate>
                                  <p:childTnLst>
                                    <p:set>
                                      <p:cBhvr>
                                        <p:cTn id="24" fill="hold"/>
                                        <p:tgtEl>
                                          <p:spTgt spid="282"/>
                                        </p:tgtEl>
                                        <p:attrNameLst>
                                          <p:attrName>style.visibility</p:attrName>
                                        </p:attrNameLst>
                                      </p:cBhvr>
                                      <p:to>
                                        <p:strVal val="visible"/>
                                      </p:to>
                                    </p:set>
                                    <p:animEffect filter="wipe(down)" transition="in">
                                      <p:cBhvr>
                                        <p:cTn id="25" dur="500"/>
                                        <p:tgtEl>
                                          <p:spTgt spid="282"/>
                                        </p:tgtEl>
                                      </p:cBhvr>
                                    </p:animEffect>
                                  </p:childTnLst>
                                </p:cTn>
                              </p:par>
                            </p:childTnLst>
                          </p:cTn>
                        </p:par>
                        <p:par>
                          <p:cTn id="26" fill="hold">
                            <p:stCondLst>
                              <p:cond delay="3000"/>
                            </p:stCondLst>
                            <p:childTnLst>
                              <p:par>
                                <p:cTn id="27" presetClass="entr" nodeType="afterEffect" presetSubtype="8" presetID="7" grpId="6" fill="hold">
                                  <p:stCondLst>
                                    <p:cond delay="0"/>
                                  </p:stCondLst>
                                  <p:iterate type="el" backwards="0">
                                    <p:tmAbs val="0"/>
                                  </p:iterate>
                                  <p:childTnLst>
                                    <p:set>
                                      <p:cBhvr>
                                        <p:cTn id="28" fill="hold"/>
                                        <p:tgtEl>
                                          <p:spTgt spid="284"/>
                                        </p:tgtEl>
                                        <p:attrNameLst>
                                          <p:attrName>style.visibility</p:attrName>
                                        </p:attrNameLst>
                                      </p:cBhvr>
                                      <p:to>
                                        <p:strVal val="visible"/>
                                      </p:to>
                                    </p:set>
                                    <p:anim calcmode="lin" valueType="num">
                                      <p:cBhvr>
                                        <p:cTn id="29" dur="2000" fill="hold"/>
                                        <p:tgtEl>
                                          <p:spTgt spid="284"/>
                                        </p:tgtEl>
                                        <p:attrNameLst>
                                          <p:attrName>ppt_x</p:attrName>
                                        </p:attrNameLst>
                                      </p:cBhvr>
                                      <p:tavLst>
                                        <p:tav tm="0">
                                          <p:val>
                                            <p:strVal val="0-#ppt_w/2"/>
                                          </p:val>
                                        </p:tav>
                                        <p:tav tm="100000">
                                          <p:val>
                                            <p:strVal val="#ppt_x"/>
                                          </p:val>
                                        </p:tav>
                                      </p:tavLst>
                                    </p:anim>
                                    <p:anim calcmode="lin" valueType="num">
                                      <p:cBhvr>
                                        <p:cTn id="30" dur="2000" fill="hold"/>
                                        <p:tgtEl>
                                          <p:spTgt spid="28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7" grpId="7" fill="hold">
                                  <p:stCondLst>
                                    <p:cond delay="0"/>
                                  </p:stCondLst>
                                  <p:iterate type="el" backwards="0">
                                    <p:tmAbs val="0"/>
                                  </p:iterate>
                                  <p:childTnLst>
                                    <p:set>
                                      <p:cBhvr>
                                        <p:cTn id="34" fill="hold"/>
                                        <p:tgtEl>
                                          <p:spTgt spid="279"/>
                                        </p:tgtEl>
                                        <p:attrNameLst>
                                          <p:attrName>style.visibility</p:attrName>
                                        </p:attrNameLst>
                                      </p:cBhvr>
                                      <p:to>
                                        <p:strVal val="visible"/>
                                      </p:to>
                                    </p:set>
                                    <p:anim calcmode="lin" valueType="num">
                                      <p:cBhvr>
                                        <p:cTn id="35" dur="2000" fill="hold"/>
                                        <p:tgtEl>
                                          <p:spTgt spid="279"/>
                                        </p:tgtEl>
                                        <p:attrNameLst>
                                          <p:attrName>ppt_x</p:attrName>
                                        </p:attrNameLst>
                                      </p:cBhvr>
                                      <p:tavLst>
                                        <p:tav tm="0">
                                          <p:val>
                                            <p:strVal val="1+#ppt_w/2"/>
                                          </p:val>
                                        </p:tav>
                                        <p:tav tm="100000">
                                          <p:val>
                                            <p:strVal val="#ppt_x"/>
                                          </p:val>
                                        </p:tav>
                                      </p:tavLst>
                                    </p:anim>
                                    <p:anim calcmode="lin" valueType="num">
                                      <p:cBhvr>
                                        <p:cTn id="36" dur="2000" fill="hold"/>
                                        <p:tgtEl>
                                          <p:spTgt spid="279"/>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Class="entr" nodeType="afterEffect" presetSubtype="4" presetID="22" grpId="8" fill="hold">
                                  <p:stCondLst>
                                    <p:cond delay="0"/>
                                  </p:stCondLst>
                                  <p:iterate type="el" backwards="0">
                                    <p:tmAbs val="0"/>
                                  </p:iterate>
                                  <p:childTnLst>
                                    <p:set>
                                      <p:cBhvr>
                                        <p:cTn id="39" fill="hold"/>
                                        <p:tgtEl>
                                          <p:spTgt spid="275"/>
                                        </p:tgtEl>
                                        <p:attrNameLst>
                                          <p:attrName>style.visibility</p:attrName>
                                        </p:attrNameLst>
                                      </p:cBhvr>
                                      <p:to>
                                        <p:strVal val="visible"/>
                                      </p:to>
                                    </p:set>
                                    <p:animEffect filter="wipe(down)" transition="in">
                                      <p:cBhvr>
                                        <p:cTn id="40" dur="500"/>
                                        <p:tgtEl>
                                          <p:spTgt spid="275"/>
                                        </p:tgtEl>
                                      </p:cBhvr>
                                    </p:animEffect>
                                  </p:childTnLst>
                                </p:cTn>
                              </p:par>
                            </p:childTnLst>
                          </p:cTn>
                        </p:par>
                        <p:par>
                          <p:cTn id="41" fill="hold">
                            <p:stCondLst>
                              <p:cond delay="2500"/>
                            </p:stCondLst>
                            <p:childTnLst>
                              <p:par>
                                <p:cTn id="42" presetClass="entr" nodeType="afterEffect" presetSubtype="4" presetID="22" grpId="9" fill="hold">
                                  <p:stCondLst>
                                    <p:cond delay="0"/>
                                  </p:stCondLst>
                                  <p:iterate type="el" backwards="0">
                                    <p:tmAbs val="0"/>
                                  </p:iterate>
                                  <p:childTnLst>
                                    <p:set>
                                      <p:cBhvr>
                                        <p:cTn id="43" fill="hold"/>
                                        <p:tgtEl>
                                          <p:spTgt spid="283"/>
                                        </p:tgtEl>
                                        <p:attrNameLst>
                                          <p:attrName>style.visibility</p:attrName>
                                        </p:attrNameLst>
                                      </p:cBhvr>
                                      <p:to>
                                        <p:strVal val="visible"/>
                                      </p:to>
                                    </p:set>
                                    <p:animEffect filter="wipe(down)" transition="in">
                                      <p:cBhvr>
                                        <p:cTn id="44" dur="5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 grpId="4"/>
      <p:bldP build="whole" bldLvl="1" animBg="1" rev="0" advAuto="0" spid="277" grpId="2"/>
      <p:bldP build="whole" bldLvl="1" animBg="1" rev="0" advAuto="0" spid="275" grpId="8"/>
      <p:bldP build="whole" bldLvl="1" animBg="1" rev="0" advAuto="0" spid="282" grpId="5"/>
      <p:bldP build="whole" bldLvl="1" animBg="1" rev="0" advAuto="0" spid="284" grpId="6"/>
      <p:bldP build="whole" bldLvl="1" animBg="1" rev="0" advAuto="0" spid="281" grpId="1"/>
      <p:bldP build="whole" bldLvl="1" animBg="1" rev="0" advAuto="0" spid="280" grpId="3"/>
      <p:bldP build="whole" bldLvl="1" animBg="1" rev="0" advAuto="0" spid="279" grpId="7"/>
      <p:bldP build="whole" bldLvl="1" animBg="1" rev="0" advAuto="0" spid="283" grpId="9"/>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Genesis 3:7 (NKJV)…"/>
          <p:cNvSpPr txBox="1"/>
          <p:nvPr/>
        </p:nvSpPr>
        <p:spPr>
          <a:xfrm>
            <a:off x="217181" y="1537233"/>
            <a:ext cx="7213051" cy="6514004"/>
          </a:xfrm>
          <a:prstGeom prst="rect">
            <a:avLst/>
          </a:prstGeom>
          <a:solidFill>
            <a:srgbClr val="FFFFFF"/>
          </a:soli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5500">
                <a:solidFill>
                  <a:srgbClr val="000000"/>
                </a:solidFill>
                <a:latin typeface="Times New Roman"/>
                <a:ea typeface="Times New Roman"/>
                <a:cs typeface="Times New Roman"/>
                <a:sym typeface="Times New Roman"/>
              </a:defRPr>
            </a:pPr>
            <a:r>
              <a:t>Genesis 3:7 (NKJV)</a:t>
            </a:r>
          </a:p>
          <a:p>
            <a:pPr algn="ctr" defTabSz="642937">
              <a:lnSpc>
                <a:spcPct val="100000"/>
              </a:lnSpc>
              <a:spcBef>
                <a:spcPts val="0"/>
              </a:spcBef>
              <a:defRPr sz="5500">
                <a:solidFill>
                  <a:srgbClr val="000000"/>
                </a:solidFill>
                <a:latin typeface="Times New Roman"/>
                <a:ea typeface="Times New Roman"/>
                <a:cs typeface="Times New Roman"/>
                <a:sym typeface="Times New Roman"/>
              </a:defRPr>
            </a:pPr>
            <a:r>
              <a:rPr baseline="31999"/>
              <a:t>7</a:t>
            </a:r>
            <a:r>
              <a:t> Then the eyes of both of them were opened, and they knew that they </a:t>
            </a:r>
            <a:r>
              <a:rPr i="1"/>
              <a:t>were</a:t>
            </a:r>
            <a:r>
              <a:t> naked; and they sewed fig leaves together and made themselves coverings. … </a:t>
            </a:r>
          </a:p>
        </p:txBody>
      </p:sp>
      <p:sp>
        <p:nvSpPr>
          <p:cNvPr id="167" name="Genesis 3:10–11 (NKJV)…"/>
          <p:cNvSpPr txBox="1"/>
          <p:nvPr/>
        </p:nvSpPr>
        <p:spPr>
          <a:xfrm>
            <a:off x="7762934" y="1537233"/>
            <a:ext cx="10972801" cy="6514004"/>
          </a:xfrm>
          <a:prstGeom prst="rect">
            <a:avLst/>
          </a:prstGeom>
          <a:solidFill>
            <a:srgbClr val="FFFFFF"/>
          </a:soli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5500">
                <a:solidFill>
                  <a:srgbClr val="000000"/>
                </a:solidFill>
                <a:latin typeface="Times New Roman"/>
                <a:ea typeface="Times New Roman"/>
                <a:cs typeface="Times New Roman"/>
                <a:sym typeface="Times New Roman"/>
              </a:defRPr>
            </a:pPr>
            <a:r>
              <a:t>Genesis 3:10–11 (NKJV)</a:t>
            </a:r>
          </a:p>
          <a:p>
            <a:pPr algn="ctr" defTabSz="642937">
              <a:lnSpc>
                <a:spcPct val="100000"/>
              </a:lnSpc>
              <a:spcBef>
                <a:spcPts val="0"/>
              </a:spcBef>
              <a:defRPr sz="5500">
                <a:solidFill>
                  <a:srgbClr val="000000"/>
                </a:solidFill>
                <a:latin typeface="Times New Roman"/>
                <a:ea typeface="Times New Roman"/>
                <a:cs typeface="Times New Roman"/>
                <a:sym typeface="Times New Roman"/>
              </a:defRPr>
            </a:pPr>
            <a:r>
              <a:rPr baseline="31999"/>
              <a:t>10</a:t>
            </a:r>
            <a:r>
              <a:t> So he said, “I heard Your voice in the garden, and I was afraid because I was naked; and I hid myself.” </a:t>
            </a:r>
            <a:r>
              <a:rPr baseline="31999"/>
              <a:t>11</a:t>
            </a:r>
            <a:r>
              <a:t> And He said, “Who told you that you </a:t>
            </a:r>
            <a:r>
              <a:rPr i="1"/>
              <a:t>were</a:t>
            </a:r>
            <a:r>
              <a:t> naked? Have you eaten from the tree of which I commanded you that you should not eat?”</a:t>
            </a:r>
          </a:p>
        </p:txBody>
      </p:sp>
      <p:sp>
        <p:nvSpPr>
          <p:cNvPr id="168" name="Genesis 3:21 (NKJV)…"/>
          <p:cNvSpPr txBox="1"/>
          <p:nvPr/>
        </p:nvSpPr>
        <p:spPr>
          <a:xfrm>
            <a:off x="19068437" y="1537233"/>
            <a:ext cx="5103140" cy="6514004"/>
          </a:xfrm>
          <a:prstGeom prst="rect">
            <a:avLst/>
          </a:prstGeom>
          <a:solidFill>
            <a:srgbClr val="FFFFFF"/>
          </a:soli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5500">
                <a:solidFill>
                  <a:srgbClr val="000000"/>
                </a:solidFill>
                <a:latin typeface="Times New Roman"/>
                <a:ea typeface="Times New Roman"/>
                <a:cs typeface="Times New Roman"/>
                <a:sym typeface="Times New Roman"/>
              </a:defRPr>
            </a:pPr>
            <a:r>
              <a:t>Genesis 3:21 (NKJV)</a:t>
            </a:r>
          </a:p>
          <a:p>
            <a:pPr algn="ctr" defTabSz="642937">
              <a:lnSpc>
                <a:spcPct val="100000"/>
              </a:lnSpc>
              <a:spcBef>
                <a:spcPts val="0"/>
              </a:spcBef>
              <a:defRPr sz="5500">
                <a:solidFill>
                  <a:srgbClr val="000000"/>
                </a:solidFill>
                <a:latin typeface="Times New Roman"/>
                <a:ea typeface="Times New Roman"/>
                <a:cs typeface="Times New Roman"/>
                <a:sym typeface="Times New Roman"/>
              </a:defRPr>
            </a:pPr>
            <a:r>
              <a:rPr baseline="31999"/>
              <a:t>21</a:t>
            </a:r>
            <a:r>
              <a:t> Also for Adam and his wife the Lord God made tunics of skin, and clothed them.</a:t>
            </a:r>
          </a:p>
        </p:txBody>
      </p:sp>
      <p:pic>
        <p:nvPicPr>
          <p:cNvPr id="169" name="g0106432" descr="g0106432"/>
          <p:cNvPicPr>
            <a:picLocks noChangeAspect="1"/>
          </p:cNvPicPr>
          <p:nvPr/>
        </p:nvPicPr>
        <p:blipFill>
          <a:blip r:embed="rId2">
            <a:extLst/>
          </a:blip>
          <a:stretch>
            <a:fillRect/>
          </a:stretch>
        </p:blipFill>
        <p:spPr>
          <a:xfrm>
            <a:off x="19923241" y="8226553"/>
            <a:ext cx="3393533" cy="5299757"/>
          </a:xfrm>
          <a:prstGeom prst="rect">
            <a:avLst/>
          </a:prstGeom>
          <a:ln w="12700">
            <a:miter lim="400000"/>
          </a:ln>
          <a:effectLst>
            <a:outerShdw sx="100000" sy="100000" kx="0" ky="0" algn="b" rotWithShape="0" blurRad="88900" dist="101600" dir="5400000">
              <a:srgbClr val="000000"/>
            </a:outerShdw>
          </a:effectLst>
        </p:spPr>
      </p:pic>
      <p:pic>
        <p:nvPicPr>
          <p:cNvPr id="170" name="image18.pdf" descr="image18.pdf"/>
          <p:cNvPicPr>
            <a:picLocks noChangeAspect="1"/>
          </p:cNvPicPr>
          <p:nvPr/>
        </p:nvPicPr>
        <p:blipFill>
          <a:blip r:embed="rId3">
            <a:extLst/>
          </a:blip>
          <a:stretch>
            <a:fillRect/>
          </a:stretch>
        </p:blipFill>
        <p:spPr>
          <a:xfrm>
            <a:off x="11939509" y="8658380"/>
            <a:ext cx="1553285" cy="3318889"/>
          </a:xfrm>
          <a:prstGeom prst="rect">
            <a:avLst/>
          </a:prstGeom>
          <a:ln w="12700">
            <a:miter lim="400000"/>
          </a:ln>
          <a:effectLst>
            <a:outerShdw sx="100000" sy="100000" kx="0" ky="0" algn="b" rotWithShape="0" blurRad="88900" dist="101600" dir="5400000">
              <a:srgbClr val="000000"/>
            </a:outerShdw>
          </a:effectLst>
        </p:spPr>
      </p:pic>
      <p:sp>
        <p:nvSpPr>
          <p:cNvPr id="171" name="Apron"/>
          <p:cNvSpPr txBox="1"/>
          <p:nvPr/>
        </p:nvSpPr>
        <p:spPr>
          <a:xfrm>
            <a:off x="9827930" y="10185540"/>
            <a:ext cx="2100946" cy="949267"/>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ctr" defTabSz="1828800">
              <a:lnSpc>
                <a:spcPct val="100000"/>
              </a:lnSpc>
              <a:spcBef>
                <a:spcPts val="0"/>
              </a:spcBef>
              <a:defRPr b="1" sz="46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Apron</a:t>
            </a:r>
          </a:p>
        </p:txBody>
      </p:sp>
      <p:sp>
        <p:nvSpPr>
          <p:cNvPr id="172" name="V. 10,11,21…"/>
          <p:cNvSpPr txBox="1"/>
          <p:nvPr/>
        </p:nvSpPr>
        <p:spPr>
          <a:xfrm>
            <a:off x="10747999" y="12114962"/>
            <a:ext cx="5922741" cy="1311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1828800">
              <a:lnSpc>
                <a:spcPct val="100000"/>
              </a:lnSpc>
              <a:spcBef>
                <a:spcPts val="0"/>
              </a:spcBef>
              <a:defRPr b="1" sz="3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V. 10,11,21</a:t>
            </a:r>
          </a:p>
          <a:p>
            <a:pPr algn="ctr" defTabSz="1828800">
              <a:lnSpc>
                <a:spcPct val="100000"/>
              </a:lnSpc>
              <a:spcBef>
                <a:spcPts val="0"/>
              </a:spcBef>
              <a:defRPr b="1" sz="3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Not Sufficiently Clothed</a:t>
            </a:r>
          </a:p>
        </p:txBody>
      </p:sp>
      <p:pic>
        <p:nvPicPr>
          <p:cNvPr id="173" name="image18.pdf" descr="image18.pdf"/>
          <p:cNvPicPr>
            <a:picLocks noChangeAspect="1"/>
          </p:cNvPicPr>
          <p:nvPr/>
        </p:nvPicPr>
        <p:blipFill>
          <a:blip r:embed="rId3">
            <a:extLst/>
          </a:blip>
          <a:stretch>
            <a:fillRect/>
          </a:stretch>
        </p:blipFill>
        <p:spPr>
          <a:xfrm>
            <a:off x="13832603" y="8662628"/>
            <a:ext cx="1553286" cy="3318888"/>
          </a:xfrm>
          <a:prstGeom prst="rect">
            <a:avLst/>
          </a:prstGeom>
          <a:ln w="12700">
            <a:miter lim="400000"/>
          </a:ln>
          <a:effectLst>
            <a:outerShdw sx="100000" sy="100000" kx="0" ky="0" algn="b" rotWithShape="0" blurRad="88900" dist="101600" dir="5400000">
              <a:srgbClr val="000000"/>
            </a:outerShdw>
          </a:effectLst>
        </p:spPr>
      </p:pic>
      <p:pic>
        <p:nvPicPr>
          <p:cNvPr id="174" name="Image" descr="Image"/>
          <p:cNvPicPr>
            <a:picLocks noChangeAspect="1"/>
          </p:cNvPicPr>
          <p:nvPr/>
        </p:nvPicPr>
        <p:blipFill>
          <a:blip r:embed="rId4">
            <a:extLst/>
          </a:blip>
          <a:srcRect l="674" t="1739" r="583" b="1341"/>
          <a:stretch>
            <a:fillRect/>
          </a:stretch>
        </p:blipFill>
        <p:spPr>
          <a:xfrm>
            <a:off x="12186124" y="10318303"/>
            <a:ext cx="1060254" cy="683874"/>
          </a:xfrm>
          <a:custGeom>
            <a:avLst/>
            <a:gdLst/>
            <a:ahLst/>
            <a:cxnLst>
              <a:cxn ang="0">
                <a:pos x="wd2" y="hd2"/>
              </a:cxn>
              <a:cxn ang="5400000">
                <a:pos x="wd2" y="hd2"/>
              </a:cxn>
              <a:cxn ang="10800000">
                <a:pos x="wd2" y="hd2"/>
              </a:cxn>
              <a:cxn ang="16200000">
                <a:pos x="wd2" y="hd2"/>
              </a:cxn>
            </a:cxnLst>
            <a:rect l="0" t="0" r="r" b="b"/>
            <a:pathLst>
              <a:path w="21485" h="21590" fill="norm" stroke="1" extrusionOk="0">
                <a:moveTo>
                  <a:pt x="13094" y="0"/>
                </a:moveTo>
                <a:cubicBezTo>
                  <a:pt x="13003" y="0"/>
                  <a:pt x="12846" y="94"/>
                  <a:pt x="12749" y="213"/>
                </a:cubicBezTo>
                <a:cubicBezTo>
                  <a:pt x="12652" y="332"/>
                  <a:pt x="12472" y="439"/>
                  <a:pt x="12355" y="451"/>
                </a:cubicBezTo>
                <a:cubicBezTo>
                  <a:pt x="12224" y="464"/>
                  <a:pt x="12078" y="563"/>
                  <a:pt x="11977" y="714"/>
                </a:cubicBezTo>
                <a:cubicBezTo>
                  <a:pt x="11886" y="850"/>
                  <a:pt x="11770" y="965"/>
                  <a:pt x="11719" y="965"/>
                </a:cubicBezTo>
                <a:cubicBezTo>
                  <a:pt x="11669" y="965"/>
                  <a:pt x="11562" y="1047"/>
                  <a:pt x="11478" y="1140"/>
                </a:cubicBezTo>
                <a:cubicBezTo>
                  <a:pt x="11354" y="1277"/>
                  <a:pt x="11210" y="1297"/>
                  <a:pt x="10754" y="1278"/>
                </a:cubicBezTo>
                <a:cubicBezTo>
                  <a:pt x="10443" y="1265"/>
                  <a:pt x="10072" y="1195"/>
                  <a:pt x="9926" y="1115"/>
                </a:cubicBezTo>
                <a:cubicBezTo>
                  <a:pt x="9780" y="1035"/>
                  <a:pt x="9601" y="965"/>
                  <a:pt x="9524" y="965"/>
                </a:cubicBezTo>
                <a:cubicBezTo>
                  <a:pt x="9386" y="965"/>
                  <a:pt x="9384" y="980"/>
                  <a:pt x="9483" y="1303"/>
                </a:cubicBezTo>
                <a:cubicBezTo>
                  <a:pt x="9539" y="1484"/>
                  <a:pt x="9643" y="1682"/>
                  <a:pt x="9717" y="1754"/>
                </a:cubicBezTo>
                <a:cubicBezTo>
                  <a:pt x="9873" y="1908"/>
                  <a:pt x="10296" y="2687"/>
                  <a:pt x="10296" y="2819"/>
                </a:cubicBezTo>
                <a:cubicBezTo>
                  <a:pt x="10296" y="2869"/>
                  <a:pt x="10248" y="2936"/>
                  <a:pt x="10191" y="2970"/>
                </a:cubicBezTo>
                <a:cubicBezTo>
                  <a:pt x="10120" y="3012"/>
                  <a:pt x="10029" y="2919"/>
                  <a:pt x="9886" y="2656"/>
                </a:cubicBezTo>
                <a:cubicBezTo>
                  <a:pt x="9306" y="1596"/>
                  <a:pt x="9224" y="1530"/>
                  <a:pt x="8663" y="1654"/>
                </a:cubicBezTo>
                <a:cubicBezTo>
                  <a:pt x="8219" y="1752"/>
                  <a:pt x="7685" y="2168"/>
                  <a:pt x="7457" y="2594"/>
                </a:cubicBezTo>
                <a:lnTo>
                  <a:pt x="7320" y="2844"/>
                </a:lnTo>
                <a:lnTo>
                  <a:pt x="7055" y="2681"/>
                </a:lnTo>
                <a:cubicBezTo>
                  <a:pt x="6906" y="2593"/>
                  <a:pt x="6649" y="2518"/>
                  <a:pt x="6492" y="2518"/>
                </a:cubicBezTo>
                <a:cubicBezTo>
                  <a:pt x="6179" y="2518"/>
                  <a:pt x="5823" y="2319"/>
                  <a:pt x="5696" y="2080"/>
                </a:cubicBezTo>
                <a:cubicBezTo>
                  <a:pt x="5609" y="1918"/>
                  <a:pt x="5321" y="1693"/>
                  <a:pt x="5101" y="1616"/>
                </a:cubicBezTo>
                <a:cubicBezTo>
                  <a:pt x="5028" y="1591"/>
                  <a:pt x="4833" y="1625"/>
                  <a:pt x="4666" y="1692"/>
                </a:cubicBezTo>
                <a:cubicBezTo>
                  <a:pt x="4344" y="1820"/>
                  <a:pt x="4354" y="1800"/>
                  <a:pt x="4409" y="2518"/>
                </a:cubicBezTo>
                <a:cubicBezTo>
                  <a:pt x="4426" y="2740"/>
                  <a:pt x="4395" y="2762"/>
                  <a:pt x="4079" y="2832"/>
                </a:cubicBezTo>
                <a:cubicBezTo>
                  <a:pt x="3891" y="2873"/>
                  <a:pt x="3629" y="2981"/>
                  <a:pt x="3500" y="3070"/>
                </a:cubicBezTo>
                <a:cubicBezTo>
                  <a:pt x="3281" y="3220"/>
                  <a:pt x="3234" y="3220"/>
                  <a:pt x="2784" y="3070"/>
                </a:cubicBezTo>
                <a:cubicBezTo>
                  <a:pt x="2520" y="2981"/>
                  <a:pt x="2225" y="2907"/>
                  <a:pt x="2125" y="2907"/>
                </a:cubicBezTo>
                <a:cubicBezTo>
                  <a:pt x="1545" y="2907"/>
                  <a:pt x="140" y="3800"/>
                  <a:pt x="34" y="4235"/>
                </a:cubicBezTo>
                <a:cubicBezTo>
                  <a:pt x="-91" y="4747"/>
                  <a:pt x="28" y="4861"/>
                  <a:pt x="2165" y="6478"/>
                </a:cubicBezTo>
                <a:cubicBezTo>
                  <a:pt x="2393" y="6651"/>
                  <a:pt x="2629" y="6877"/>
                  <a:pt x="2688" y="6979"/>
                </a:cubicBezTo>
                <a:cubicBezTo>
                  <a:pt x="2747" y="7081"/>
                  <a:pt x="2827" y="7166"/>
                  <a:pt x="2865" y="7167"/>
                </a:cubicBezTo>
                <a:cubicBezTo>
                  <a:pt x="2902" y="7168"/>
                  <a:pt x="3052" y="7296"/>
                  <a:pt x="3203" y="7455"/>
                </a:cubicBezTo>
                <a:cubicBezTo>
                  <a:pt x="3354" y="7615"/>
                  <a:pt x="3609" y="7809"/>
                  <a:pt x="3766" y="7881"/>
                </a:cubicBezTo>
                <a:cubicBezTo>
                  <a:pt x="4353" y="8153"/>
                  <a:pt x="5132" y="8980"/>
                  <a:pt x="5036" y="9222"/>
                </a:cubicBezTo>
                <a:cubicBezTo>
                  <a:pt x="5022" y="9256"/>
                  <a:pt x="4870" y="9331"/>
                  <a:pt x="4690" y="9397"/>
                </a:cubicBezTo>
                <a:cubicBezTo>
                  <a:pt x="3934" y="9674"/>
                  <a:pt x="3317" y="10471"/>
                  <a:pt x="2808" y="11841"/>
                </a:cubicBezTo>
                <a:cubicBezTo>
                  <a:pt x="2702" y="12127"/>
                  <a:pt x="2598" y="12304"/>
                  <a:pt x="2527" y="12304"/>
                </a:cubicBezTo>
                <a:cubicBezTo>
                  <a:pt x="2464" y="12304"/>
                  <a:pt x="2394" y="12343"/>
                  <a:pt x="2374" y="12392"/>
                </a:cubicBezTo>
                <a:cubicBezTo>
                  <a:pt x="2355" y="12441"/>
                  <a:pt x="2256" y="12509"/>
                  <a:pt x="2157" y="12542"/>
                </a:cubicBezTo>
                <a:cubicBezTo>
                  <a:pt x="1658" y="12713"/>
                  <a:pt x="927" y="14533"/>
                  <a:pt x="814" y="15888"/>
                </a:cubicBezTo>
                <a:cubicBezTo>
                  <a:pt x="781" y="16291"/>
                  <a:pt x="879" y="16406"/>
                  <a:pt x="1345" y="16514"/>
                </a:cubicBezTo>
                <a:cubicBezTo>
                  <a:pt x="1499" y="16550"/>
                  <a:pt x="1654" y="16618"/>
                  <a:pt x="1691" y="16664"/>
                </a:cubicBezTo>
                <a:cubicBezTo>
                  <a:pt x="1727" y="16711"/>
                  <a:pt x="2020" y="16760"/>
                  <a:pt x="2342" y="16765"/>
                </a:cubicBezTo>
                <a:cubicBezTo>
                  <a:pt x="2975" y="16773"/>
                  <a:pt x="3460" y="16601"/>
                  <a:pt x="3725" y="16276"/>
                </a:cubicBezTo>
                <a:cubicBezTo>
                  <a:pt x="3832" y="16145"/>
                  <a:pt x="4011" y="16062"/>
                  <a:pt x="4304" y="16025"/>
                </a:cubicBezTo>
                <a:cubicBezTo>
                  <a:pt x="4873" y="15955"/>
                  <a:pt x="4962" y="16058"/>
                  <a:pt x="4996" y="16815"/>
                </a:cubicBezTo>
                <a:cubicBezTo>
                  <a:pt x="5020" y="17342"/>
                  <a:pt x="5072" y="17653"/>
                  <a:pt x="5205" y="18156"/>
                </a:cubicBezTo>
                <a:cubicBezTo>
                  <a:pt x="5233" y="18262"/>
                  <a:pt x="5273" y="18521"/>
                  <a:pt x="5294" y="18719"/>
                </a:cubicBezTo>
                <a:cubicBezTo>
                  <a:pt x="5314" y="18918"/>
                  <a:pt x="5381" y="19120"/>
                  <a:pt x="5438" y="19170"/>
                </a:cubicBezTo>
                <a:cubicBezTo>
                  <a:pt x="5496" y="19221"/>
                  <a:pt x="5546" y="19381"/>
                  <a:pt x="5551" y="19534"/>
                </a:cubicBezTo>
                <a:cubicBezTo>
                  <a:pt x="5564" y="19940"/>
                  <a:pt x="5922" y="20677"/>
                  <a:pt x="6202" y="20874"/>
                </a:cubicBezTo>
                <a:cubicBezTo>
                  <a:pt x="6405" y="21017"/>
                  <a:pt x="6482" y="21023"/>
                  <a:pt x="6709" y="20925"/>
                </a:cubicBezTo>
                <a:cubicBezTo>
                  <a:pt x="6856" y="20861"/>
                  <a:pt x="7012" y="20811"/>
                  <a:pt x="7063" y="20799"/>
                </a:cubicBezTo>
                <a:cubicBezTo>
                  <a:pt x="7114" y="20788"/>
                  <a:pt x="7215" y="20713"/>
                  <a:pt x="7288" y="20649"/>
                </a:cubicBezTo>
                <a:cubicBezTo>
                  <a:pt x="7361" y="20585"/>
                  <a:pt x="7556" y="20494"/>
                  <a:pt x="7722" y="20436"/>
                </a:cubicBezTo>
                <a:cubicBezTo>
                  <a:pt x="7888" y="20378"/>
                  <a:pt x="8064" y="20266"/>
                  <a:pt x="8116" y="20198"/>
                </a:cubicBezTo>
                <a:cubicBezTo>
                  <a:pt x="8168" y="20130"/>
                  <a:pt x="8295" y="20029"/>
                  <a:pt x="8398" y="19972"/>
                </a:cubicBezTo>
                <a:cubicBezTo>
                  <a:pt x="9127" y="19566"/>
                  <a:pt x="9569" y="19456"/>
                  <a:pt x="9741" y="19622"/>
                </a:cubicBezTo>
                <a:cubicBezTo>
                  <a:pt x="9789" y="19668"/>
                  <a:pt x="9957" y="19703"/>
                  <a:pt x="10111" y="19709"/>
                </a:cubicBezTo>
                <a:cubicBezTo>
                  <a:pt x="10355" y="19720"/>
                  <a:pt x="10401" y="19764"/>
                  <a:pt x="10481" y="20010"/>
                </a:cubicBezTo>
                <a:lnTo>
                  <a:pt x="10577" y="20286"/>
                </a:lnTo>
                <a:lnTo>
                  <a:pt x="10609" y="19684"/>
                </a:lnTo>
                <a:cubicBezTo>
                  <a:pt x="10686" y="18484"/>
                  <a:pt x="11045" y="18515"/>
                  <a:pt x="11293" y="19734"/>
                </a:cubicBezTo>
                <a:cubicBezTo>
                  <a:pt x="11452" y="20519"/>
                  <a:pt x="11961" y="21430"/>
                  <a:pt x="12290" y="21526"/>
                </a:cubicBezTo>
                <a:cubicBezTo>
                  <a:pt x="12375" y="21551"/>
                  <a:pt x="12575" y="21581"/>
                  <a:pt x="12741" y="21589"/>
                </a:cubicBezTo>
                <a:cubicBezTo>
                  <a:pt x="13000" y="21600"/>
                  <a:pt x="13061" y="21563"/>
                  <a:pt x="13175" y="21338"/>
                </a:cubicBezTo>
                <a:cubicBezTo>
                  <a:pt x="13414" y="20865"/>
                  <a:pt x="13593" y="20429"/>
                  <a:pt x="13593" y="20311"/>
                </a:cubicBezTo>
                <a:cubicBezTo>
                  <a:pt x="13593" y="20246"/>
                  <a:pt x="13642" y="20059"/>
                  <a:pt x="13706" y="19897"/>
                </a:cubicBezTo>
                <a:cubicBezTo>
                  <a:pt x="13769" y="19735"/>
                  <a:pt x="13838" y="19479"/>
                  <a:pt x="13858" y="19321"/>
                </a:cubicBezTo>
                <a:cubicBezTo>
                  <a:pt x="13878" y="19163"/>
                  <a:pt x="13928" y="18834"/>
                  <a:pt x="13963" y="18594"/>
                </a:cubicBezTo>
                <a:cubicBezTo>
                  <a:pt x="14081" y="17778"/>
                  <a:pt x="14045" y="17461"/>
                  <a:pt x="13826" y="17166"/>
                </a:cubicBezTo>
                <a:cubicBezTo>
                  <a:pt x="13261" y="16403"/>
                  <a:pt x="12660" y="15394"/>
                  <a:pt x="12660" y="15211"/>
                </a:cubicBezTo>
                <a:cubicBezTo>
                  <a:pt x="12660" y="15091"/>
                  <a:pt x="13652" y="14325"/>
                  <a:pt x="13858" y="14284"/>
                </a:cubicBezTo>
                <a:cubicBezTo>
                  <a:pt x="14083" y="14240"/>
                  <a:pt x="14227" y="14390"/>
                  <a:pt x="14180" y="14622"/>
                </a:cubicBezTo>
                <a:cubicBezTo>
                  <a:pt x="14122" y="14910"/>
                  <a:pt x="14362" y="15249"/>
                  <a:pt x="14719" y="15386"/>
                </a:cubicBezTo>
                <a:cubicBezTo>
                  <a:pt x="14902" y="15457"/>
                  <a:pt x="15161" y="15617"/>
                  <a:pt x="15298" y="15737"/>
                </a:cubicBezTo>
                <a:cubicBezTo>
                  <a:pt x="15435" y="15857"/>
                  <a:pt x="15671" y="15990"/>
                  <a:pt x="15821" y="16025"/>
                </a:cubicBezTo>
                <a:cubicBezTo>
                  <a:pt x="16116" y="16096"/>
                  <a:pt x="17034" y="16522"/>
                  <a:pt x="17220" y="16677"/>
                </a:cubicBezTo>
                <a:cubicBezTo>
                  <a:pt x="17283" y="16730"/>
                  <a:pt x="17486" y="16777"/>
                  <a:pt x="17670" y="16777"/>
                </a:cubicBezTo>
                <a:cubicBezTo>
                  <a:pt x="17855" y="16777"/>
                  <a:pt x="18021" y="16816"/>
                  <a:pt x="18040" y="16865"/>
                </a:cubicBezTo>
                <a:cubicBezTo>
                  <a:pt x="18090" y="16989"/>
                  <a:pt x="19103" y="16968"/>
                  <a:pt x="19408" y="16840"/>
                </a:cubicBezTo>
                <a:cubicBezTo>
                  <a:pt x="19739" y="16700"/>
                  <a:pt x="20365" y="15692"/>
                  <a:pt x="20324" y="15361"/>
                </a:cubicBezTo>
                <a:cubicBezTo>
                  <a:pt x="20309" y="15240"/>
                  <a:pt x="20335" y="14943"/>
                  <a:pt x="20389" y="14697"/>
                </a:cubicBezTo>
                <a:cubicBezTo>
                  <a:pt x="20442" y="14452"/>
                  <a:pt x="20497" y="13886"/>
                  <a:pt x="20501" y="13444"/>
                </a:cubicBezTo>
                <a:cubicBezTo>
                  <a:pt x="20506" y="13003"/>
                  <a:pt x="20520" y="12595"/>
                  <a:pt x="20541" y="12542"/>
                </a:cubicBezTo>
                <a:cubicBezTo>
                  <a:pt x="20594" y="12411"/>
                  <a:pt x="20622" y="11123"/>
                  <a:pt x="20574" y="11001"/>
                </a:cubicBezTo>
                <a:cubicBezTo>
                  <a:pt x="20499" y="10814"/>
                  <a:pt x="20519" y="10454"/>
                  <a:pt x="20614" y="10324"/>
                </a:cubicBezTo>
                <a:cubicBezTo>
                  <a:pt x="20666" y="10252"/>
                  <a:pt x="20823" y="10160"/>
                  <a:pt x="20960" y="10124"/>
                </a:cubicBezTo>
                <a:cubicBezTo>
                  <a:pt x="21296" y="10036"/>
                  <a:pt x="21509" y="9522"/>
                  <a:pt x="21482" y="9021"/>
                </a:cubicBezTo>
                <a:cubicBezTo>
                  <a:pt x="21474" y="8855"/>
                  <a:pt x="21436" y="8678"/>
                  <a:pt x="21370" y="8533"/>
                </a:cubicBezTo>
                <a:cubicBezTo>
                  <a:pt x="21297" y="8374"/>
                  <a:pt x="21241" y="8207"/>
                  <a:pt x="21241" y="8157"/>
                </a:cubicBezTo>
                <a:cubicBezTo>
                  <a:pt x="21241" y="7960"/>
                  <a:pt x="20750" y="7282"/>
                  <a:pt x="20525" y="7167"/>
                </a:cubicBezTo>
                <a:cubicBezTo>
                  <a:pt x="20374" y="7089"/>
                  <a:pt x="20122" y="7058"/>
                  <a:pt x="19834" y="7092"/>
                </a:cubicBezTo>
                <a:cubicBezTo>
                  <a:pt x="19472" y="7134"/>
                  <a:pt x="19367" y="7123"/>
                  <a:pt x="19303" y="7004"/>
                </a:cubicBezTo>
                <a:cubicBezTo>
                  <a:pt x="19259" y="6922"/>
                  <a:pt x="18977" y="6525"/>
                  <a:pt x="18676" y="6127"/>
                </a:cubicBezTo>
                <a:cubicBezTo>
                  <a:pt x="18333" y="5675"/>
                  <a:pt x="18090" y="5276"/>
                  <a:pt x="18032" y="5062"/>
                </a:cubicBezTo>
                <a:cubicBezTo>
                  <a:pt x="17982" y="4874"/>
                  <a:pt x="17866" y="4573"/>
                  <a:pt x="17767" y="4398"/>
                </a:cubicBezTo>
                <a:cubicBezTo>
                  <a:pt x="17668" y="4223"/>
                  <a:pt x="17578" y="4044"/>
                  <a:pt x="17566" y="3997"/>
                </a:cubicBezTo>
                <a:cubicBezTo>
                  <a:pt x="17518" y="3815"/>
                  <a:pt x="17135" y="3483"/>
                  <a:pt x="16979" y="3483"/>
                </a:cubicBezTo>
                <a:cubicBezTo>
                  <a:pt x="16888" y="3483"/>
                  <a:pt x="16708" y="3388"/>
                  <a:pt x="16577" y="3270"/>
                </a:cubicBezTo>
                <a:cubicBezTo>
                  <a:pt x="16352" y="3068"/>
                  <a:pt x="16315" y="3064"/>
                  <a:pt x="15933" y="3183"/>
                </a:cubicBezTo>
                <a:cubicBezTo>
                  <a:pt x="15592" y="3288"/>
                  <a:pt x="15505" y="3287"/>
                  <a:pt x="15354" y="3170"/>
                </a:cubicBezTo>
                <a:cubicBezTo>
                  <a:pt x="14848" y="2776"/>
                  <a:pt x="14479" y="2758"/>
                  <a:pt x="13923" y="3107"/>
                </a:cubicBezTo>
                <a:cubicBezTo>
                  <a:pt x="13630" y="3291"/>
                  <a:pt x="13376" y="3141"/>
                  <a:pt x="13352" y="2757"/>
                </a:cubicBezTo>
                <a:cubicBezTo>
                  <a:pt x="13339" y="2557"/>
                  <a:pt x="13378" y="2402"/>
                  <a:pt x="13464" y="2280"/>
                </a:cubicBezTo>
                <a:cubicBezTo>
                  <a:pt x="13534" y="2182"/>
                  <a:pt x="13593" y="2027"/>
                  <a:pt x="13593" y="1942"/>
                </a:cubicBezTo>
                <a:cubicBezTo>
                  <a:pt x="13593" y="1857"/>
                  <a:pt x="13728" y="1612"/>
                  <a:pt x="13891" y="1391"/>
                </a:cubicBezTo>
                <a:lnTo>
                  <a:pt x="14180" y="990"/>
                </a:lnTo>
                <a:lnTo>
                  <a:pt x="14035" y="739"/>
                </a:lnTo>
                <a:cubicBezTo>
                  <a:pt x="13844" y="421"/>
                  <a:pt x="13311" y="0"/>
                  <a:pt x="13094" y="0"/>
                </a:cubicBezTo>
                <a:close/>
                <a:moveTo>
                  <a:pt x="10835" y="7793"/>
                </a:moveTo>
                <a:cubicBezTo>
                  <a:pt x="10865" y="7795"/>
                  <a:pt x="10878" y="7830"/>
                  <a:pt x="10891" y="7881"/>
                </a:cubicBezTo>
                <a:cubicBezTo>
                  <a:pt x="10951" y="8126"/>
                  <a:pt x="10804" y="8515"/>
                  <a:pt x="10625" y="8583"/>
                </a:cubicBezTo>
                <a:cubicBezTo>
                  <a:pt x="10530" y="8619"/>
                  <a:pt x="10376" y="8758"/>
                  <a:pt x="10280" y="8884"/>
                </a:cubicBezTo>
                <a:cubicBezTo>
                  <a:pt x="10068" y="9157"/>
                  <a:pt x="9921" y="9158"/>
                  <a:pt x="9733" y="8921"/>
                </a:cubicBezTo>
                <a:lnTo>
                  <a:pt x="9596" y="8746"/>
                </a:lnTo>
                <a:lnTo>
                  <a:pt x="9813" y="8495"/>
                </a:lnTo>
                <a:cubicBezTo>
                  <a:pt x="9933" y="8353"/>
                  <a:pt x="10096" y="8232"/>
                  <a:pt x="10175" y="8232"/>
                </a:cubicBezTo>
                <a:cubicBezTo>
                  <a:pt x="10255" y="8232"/>
                  <a:pt x="10362" y="8176"/>
                  <a:pt x="10416" y="8107"/>
                </a:cubicBezTo>
                <a:cubicBezTo>
                  <a:pt x="10470" y="8037"/>
                  <a:pt x="10595" y="7932"/>
                  <a:pt x="10690" y="7869"/>
                </a:cubicBezTo>
                <a:cubicBezTo>
                  <a:pt x="10759" y="7823"/>
                  <a:pt x="10804" y="7792"/>
                  <a:pt x="10835" y="7793"/>
                </a:cubicBezTo>
                <a:close/>
                <a:moveTo>
                  <a:pt x="18700" y="9873"/>
                </a:moveTo>
                <a:cubicBezTo>
                  <a:pt x="18933" y="9873"/>
                  <a:pt x="19062" y="10215"/>
                  <a:pt x="18885" y="10362"/>
                </a:cubicBezTo>
                <a:cubicBezTo>
                  <a:pt x="18728" y="10493"/>
                  <a:pt x="18398" y="10494"/>
                  <a:pt x="18346" y="10362"/>
                </a:cubicBezTo>
                <a:cubicBezTo>
                  <a:pt x="18280" y="10195"/>
                  <a:pt x="18511" y="9873"/>
                  <a:pt x="18700" y="9873"/>
                </a:cubicBezTo>
                <a:close/>
                <a:moveTo>
                  <a:pt x="9660" y="10663"/>
                </a:moveTo>
                <a:cubicBezTo>
                  <a:pt x="9828" y="10700"/>
                  <a:pt x="9977" y="11229"/>
                  <a:pt x="9998" y="11991"/>
                </a:cubicBezTo>
                <a:cubicBezTo>
                  <a:pt x="10008" y="12341"/>
                  <a:pt x="9983" y="12541"/>
                  <a:pt x="9918" y="12642"/>
                </a:cubicBezTo>
                <a:cubicBezTo>
                  <a:pt x="9833" y="12774"/>
                  <a:pt x="9786" y="12753"/>
                  <a:pt x="9451" y="12492"/>
                </a:cubicBezTo>
                <a:cubicBezTo>
                  <a:pt x="9097" y="12216"/>
                  <a:pt x="8642" y="11523"/>
                  <a:pt x="8728" y="11389"/>
                </a:cubicBezTo>
                <a:cubicBezTo>
                  <a:pt x="8749" y="11357"/>
                  <a:pt x="8822" y="11327"/>
                  <a:pt x="8896" y="11327"/>
                </a:cubicBezTo>
                <a:cubicBezTo>
                  <a:pt x="8971" y="11327"/>
                  <a:pt x="9084" y="11245"/>
                  <a:pt x="9146" y="11139"/>
                </a:cubicBezTo>
                <a:cubicBezTo>
                  <a:pt x="9208" y="11032"/>
                  <a:pt x="9297" y="10938"/>
                  <a:pt x="9339" y="10938"/>
                </a:cubicBezTo>
                <a:cubicBezTo>
                  <a:pt x="9381" y="10938"/>
                  <a:pt x="9448" y="10871"/>
                  <a:pt x="9492" y="10788"/>
                </a:cubicBezTo>
                <a:cubicBezTo>
                  <a:pt x="9548" y="10683"/>
                  <a:pt x="9605" y="10650"/>
                  <a:pt x="9660" y="10663"/>
                </a:cubicBezTo>
                <a:close/>
                <a:moveTo>
                  <a:pt x="5173" y="11841"/>
                </a:moveTo>
                <a:cubicBezTo>
                  <a:pt x="5293" y="11844"/>
                  <a:pt x="5377" y="11857"/>
                  <a:pt x="5398" y="11891"/>
                </a:cubicBezTo>
                <a:cubicBezTo>
                  <a:pt x="5492" y="12036"/>
                  <a:pt x="5250" y="12215"/>
                  <a:pt x="4899" y="12254"/>
                </a:cubicBezTo>
                <a:cubicBezTo>
                  <a:pt x="4739" y="12272"/>
                  <a:pt x="4478" y="12316"/>
                  <a:pt x="4320" y="12354"/>
                </a:cubicBezTo>
                <a:cubicBezTo>
                  <a:pt x="3999" y="12431"/>
                  <a:pt x="3856" y="12271"/>
                  <a:pt x="4047" y="12054"/>
                </a:cubicBezTo>
                <a:cubicBezTo>
                  <a:pt x="4153" y="11933"/>
                  <a:pt x="4813" y="11829"/>
                  <a:pt x="5173" y="11841"/>
                </a:cubicBezTo>
                <a:close/>
              </a:path>
            </a:pathLst>
          </a:custGeom>
          <a:ln w="12700">
            <a:miter lim="400000"/>
          </a:ln>
          <a:effectLst>
            <a:outerShdw sx="100000" sy="100000" kx="0" ky="0" algn="b" rotWithShape="0" blurRad="88900" dist="101600" dir="5400000">
              <a:srgbClr val="000000"/>
            </a:outerShdw>
          </a:effectLst>
        </p:spPr>
      </p:pic>
      <p:pic>
        <p:nvPicPr>
          <p:cNvPr id="175" name="Image" descr="Image"/>
          <p:cNvPicPr>
            <a:picLocks noChangeAspect="1"/>
          </p:cNvPicPr>
          <p:nvPr/>
        </p:nvPicPr>
        <p:blipFill>
          <a:blip r:embed="rId4">
            <a:extLst/>
          </a:blip>
          <a:srcRect l="674" t="1739" r="583" b="1341"/>
          <a:stretch>
            <a:fillRect/>
          </a:stretch>
        </p:blipFill>
        <p:spPr>
          <a:xfrm>
            <a:off x="14078996" y="10318303"/>
            <a:ext cx="1060254" cy="683874"/>
          </a:xfrm>
          <a:custGeom>
            <a:avLst/>
            <a:gdLst/>
            <a:ahLst/>
            <a:cxnLst>
              <a:cxn ang="0">
                <a:pos x="wd2" y="hd2"/>
              </a:cxn>
              <a:cxn ang="5400000">
                <a:pos x="wd2" y="hd2"/>
              </a:cxn>
              <a:cxn ang="10800000">
                <a:pos x="wd2" y="hd2"/>
              </a:cxn>
              <a:cxn ang="16200000">
                <a:pos x="wd2" y="hd2"/>
              </a:cxn>
            </a:cxnLst>
            <a:rect l="0" t="0" r="r" b="b"/>
            <a:pathLst>
              <a:path w="21485" h="21590" fill="norm" stroke="1" extrusionOk="0">
                <a:moveTo>
                  <a:pt x="13094" y="0"/>
                </a:moveTo>
                <a:cubicBezTo>
                  <a:pt x="13003" y="0"/>
                  <a:pt x="12846" y="94"/>
                  <a:pt x="12749" y="213"/>
                </a:cubicBezTo>
                <a:cubicBezTo>
                  <a:pt x="12652" y="332"/>
                  <a:pt x="12472" y="439"/>
                  <a:pt x="12355" y="451"/>
                </a:cubicBezTo>
                <a:cubicBezTo>
                  <a:pt x="12224" y="464"/>
                  <a:pt x="12078" y="563"/>
                  <a:pt x="11977" y="714"/>
                </a:cubicBezTo>
                <a:cubicBezTo>
                  <a:pt x="11886" y="850"/>
                  <a:pt x="11770" y="965"/>
                  <a:pt x="11719" y="965"/>
                </a:cubicBezTo>
                <a:cubicBezTo>
                  <a:pt x="11669" y="965"/>
                  <a:pt x="11562" y="1047"/>
                  <a:pt x="11478" y="1140"/>
                </a:cubicBezTo>
                <a:cubicBezTo>
                  <a:pt x="11354" y="1277"/>
                  <a:pt x="11210" y="1297"/>
                  <a:pt x="10754" y="1278"/>
                </a:cubicBezTo>
                <a:cubicBezTo>
                  <a:pt x="10443" y="1265"/>
                  <a:pt x="10072" y="1195"/>
                  <a:pt x="9926" y="1115"/>
                </a:cubicBezTo>
                <a:cubicBezTo>
                  <a:pt x="9780" y="1035"/>
                  <a:pt x="9601" y="965"/>
                  <a:pt x="9524" y="965"/>
                </a:cubicBezTo>
                <a:cubicBezTo>
                  <a:pt x="9386" y="965"/>
                  <a:pt x="9384" y="980"/>
                  <a:pt x="9483" y="1303"/>
                </a:cubicBezTo>
                <a:cubicBezTo>
                  <a:pt x="9539" y="1484"/>
                  <a:pt x="9643" y="1682"/>
                  <a:pt x="9717" y="1754"/>
                </a:cubicBezTo>
                <a:cubicBezTo>
                  <a:pt x="9873" y="1908"/>
                  <a:pt x="10296" y="2687"/>
                  <a:pt x="10296" y="2819"/>
                </a:cubicBezTo>
                <a:cubicBezTo>
                  <a:pt x="10296" y="2869"/>
                  <a:pt x="10248" y="2936"/>
                  <a:pt x="10191" y="2970"/>
                </a:cubicBezTo>
                <a:cubicBezTo>
                  <a:pt x="10120" y="3012"/>
                  <a:pt x="10029" y="2919"/>
                  <a:pt x="9886" y="2656"/>
                </a:cubicBezTo>
                <a:cubicBezTo>
                  <a:pt x="9306" y="1596"/>
                  <a:pt x="9224" y="1530"/>
                  <a:pt x="8663" y="1654"/>
                </a:cubicBezTo>
                <a:cubicBezTo>
                  <a:pt x="8219" y="1752"/>
                  <a:pt x="7685" y="2168"/>
                  <a:pt x="7457" y="2594"/>
                </a:cubicBezTo>
                <a:lnTo>
                  <a:pt x="7320" y="2844"/>
                </a:lnTo>
                <a:lnTo>
                  <a:pt x="7055" y="2681"/>
                </a:lnTo>
                <a:cubicBezTo>
                  <a:pt x="6906" y="2593"/>
                  <a:pt x="6649" y="2518"/>
                  <a:pt x="6492" y="2518"/>
                </a:cubicBezTo>
                <a:cubicBezTo>
                  <a:pt x="6179" y="2518"/>
                  <a:pt x="5823" y="2319"/>
                  <a:pt x="5696" y="2080"/>
                </a:cubicBezTo>
                <a:cubicBezTo>
                  <a:pt x="5609" y="1918"/>
                  <a:pt x="5321" y="1693"/>
                  <a:pt x="5101" y="1616"/>
                </a:cubicBezTo>
                <a:cubicBezTo>
                  <a:pt x="5028" y="1591"/>
                  <a:pt x="4833" y="1625"/>
                  <a:pt x="4666" y="1692"/>
                </a:cubicBezTo>
                <a:cubicBezTo>
                  <a:pt x="4344" y="1820"/>
                  <a:pt x="4354" y="1800"/>
                  <a:pt x="4409" y="2518"/>
                </a:cubicBezTo>
                <a:cubicBezTo>
                  <a:pt x="4426" y="2740"/>
                  <a:pt x="4395" y="2762"/>
                  <a:pt x="4079" y="2832"/>
                </a:cubicBezTo>
                <a:cubicBezTo>
                  <a:pt x="3891" y="2873"/>
                  <a:pt x="3629" y="2981"/>
                  <a:pt x="3500" y="3070"/>
                </a:cubicBezTo>
                <a:cubicBezTo>
                  <a:pt x="3281" y="3220"/>
                  <a:pt x="3234" y="3220"/>
                  <a:pt x="2784" y="3070"/>
                </a:cubicBezTo>
                <a:cubicBezTo>
                  <a:pt x="2520" y="2981"/>
                  <a:pt x="2225" y="2907"/>
                  <a:pt x="2125" y="2907"/>
                </a:cubicBezTo>
                <a:cubicBezTo>
                  <a:pt x="1545" y="2907"/>
                  <a:pt x="140" y="3800"/>
                  <a:pt x="34" y="4235"/>
                </a:cubicBezTo>
                <a:cubicBezTo>
                  <a:pt x="-91" y="4747"/>
                  <a:pt x="28" y="4861"/>
                  <a:pt x="2165" y="6478"/>
                </a:cubicBezTo>
                <a:cubicBezTo>
                  <a:pt x="2393" y="6651"/>
                  <a:pt x="2629" y="6877"/>
                  <a:pt x="2688" y="6979"/>
                </a:cubicBezTo>
                <a:cubicBezTo>
                  <a:pt x="2747" y="7081"/>
                  <a:pt x="2827" y="7166"/>
                  <a:pt x="2865" y="7167"/>
                </a:cubicBezTo>
                <a:cubicBezTo>
                  <a:pt x="2902" y="7168"/>
                  <a:pt x="3052" y="7296"/>
                  <a:pt x="3203" y="7455"/>
                </a:cubicBezTo>
                <a:cubicBezTo>
                  <a:pt x="3354" y="7615"/>
                  <a:pt x="3609" y="7809"/>
                  <a:pt x="3766" y="7881"/>
                </a:cubicBezTo>
                <a:cubicBezTo>
                  <a:pt x="4353" y="8153"/>
                  <a:pt x="5132" y="8980"/>
                  <a:pt x="5036" y="9222"/>
                </a:cubicBezTo>
                <a:cubicBezTo>
                  <a:pt x="5022" y="9256"/>
                  <a:pt x="4870" y="9331"/>
                  <a:pt x="4690" y="9397"/>
                </a:cubicBezTo>
                <a:cubicBezTo>
                  <a:pt x="3934" y="9674"/>
                  <a:pt x="3317" y="10471"/>
                  <a:pt x="2808" y="11841"/>
                </a:cubicBezTo>
                <a:cubicBezTo>
                  <a:pt x="2702" y="12127"/>
                  <a:pt x="2598" y="12304"/>
                  <a:pt x="2527" y="12304"/>
                </a:cubicBezTo>
                <a:cubicBezTo>
                  <a:pt x="2464" y="12304"/>
                  <a:pt x="2394" y="12343"/>
                  <a:pt x="2374" y="12392"/>
                </a:cubicBezTo>
                <a:cubicBezTo>
                  <a:pt x="2355" y="12441"/>
                  <a:pt x="2256" y="12509"/>
                  <a:pt x="2157" y="12542"/>
                </a:cubicBezTo>
                <a:cubicBezTo>
                  <a:pt x="1658" y="12713"/>
                  <a:pt x="927" y="14533"/>
                  <a:pt x="814" y="15888"/>
                </a:cubicBezTo>
                <a:cubicBezTo>
                  <a:pt x="781" y="16291"/>
                  <a:pt x="879" y="16406"/>
                  <a:pt x="1345" y="16514"/>
                </a:cubicBezTo>
                <a:cubicBezTo>
                  <a:pt x="1499" y="16550"/>
                  <a:pt x="1654" y="16618"/>
                  <a:pt x="1691" y="16664"/>
                </a:cubicBezTo>
                <a:cubicBezTo>
                  <a:pt x="1727" y="16711"/>
                  <a:pt x="2020" y="16760"/>
                  <a:pt x="2342" y="16765"/>
                </a:cubicBezTo>
                <a:cubicBezTo>
                  <a:pt x="2975" y="16773"/>
                  <a:pt x="3460" y="16601"/>
                  <a:pt x="3725" y="16276"/>
                </a:cubicBezTo>
                <a:cubicBezTo>
                  <a:pt x="3832" y="16145"/>
                  <a:pt x="4011" y="16062"/>
                  <a:pt x="4304" y="16025"/>
                </a:cubicBezTo>
                <a:cubicBezTo>
                  <a:pt x="4873" y="15955"/>
                  <a:pt x="4962" y="16058"/>
                  <a:pt x="4996" y="16815"/>
                </a:cubicBezTo>
                <a:cubicBezTo>
                  <a:pt x="5020" y="17342"/>
                  <a:pt x="5072" y="17653"/>
                  <a:pt x="5205" y="18156"/>
                </a:cubicBezTo>
                <a:cubicBezTo>
                  <a:pt x="5233" y="18262"/>
                  <a:pt x="5273" y="18521"/>
                  <a:pt x="5294" y="18719"/>
                </a:cubicBezTo>
                <a:cubicBezTo>
                  <a:pt x="5314" y="18918"/>
                  <a:pt x="5381" y="19120"/>
                  <a:pt x="5438" y="19170"/>
                </a:cubicBezTo>
                <a:cubicBezTo>
                  <a:pt x="5496" y="19221"/>
                  <a:pt x="5546" y="19381"/>
                  <a:pt x="5551" y="19534"/>
                </a:cubicBezTo>
                <a:cubicBezTo>
                  <a:pt x="5564" y="19940"/>
                  <a:pt x="5922" y="20677"/>
                  <a:pt x="6202" y="20874"/>
                </a:cubicBezTo>
                <a:cubicBezTo>
                  <a:pt x="6405" y="21017"/>
                  <a:pt x="6482" y="21023"/>
                  <a:pt x="6709" y="20925"/>
                </a:cubicBezTo>
                <a:cubicBezTo>
                  <a:pt x="6856" y="20861"/>
                  <a:pt x="7012" y="20811"/>
                  <a:pt x="7063" y="20799"/>
                </a:cubicBezTo>
                <a:cubicBezTo>
                  <a:pt x="7114" y="20788"/>
                  <a:pt x="7215" y="20713"/>
                  <a:pt x="7288" y="20649"/>
                </a:cubicBezTo>
                <a:cubicBezTo>
                  <a:pt x="7361" y="20585"/>
                  <a:pt x="7556" y="20494"/>
                  <a:pt x="7722" y="20436"/>
                </a:cubicBezTo>
                <a:cubicBezTo>
                  <a:pt x="7888" y="20378"/>
                  <a:pt x="8064" y="20266"/>
                  <a:pt x="8116" y="20198"/>
                </a:cubicBezTo>
                <a:cubicBezTo>
                  <a:pt x="8168" y="20130"/>
                  <a:pt x="8295" y="20029"/>
                  <a:pt x="8398" y="19972"/>
                </a:cubicBezTo>
                <a:cubicBezTo>
                  <a:pt x="9127" y="19566"/>
                  <a:pt x="9569" y="19456"/>
                  <a:pt x="9741" y="19622"/>
                </a:cubicBezTo>
                <a:cubicBezTo>
                  <a:pt x="9789" y="19668"/>
                  <a:pt x="9957" y="19703"/>
                  <a:pt x="10111" y="19709"/>
                </a:cubicBezTo>
                <a:cubicBezTo>
                  <a:pt x="10355" y="19720"/>
                  <a:pt x="10401" y="19764"/>
                  <a:pt x="10481" y="20010"/>
                </a:cubicBezTo>
                <a:lnTo>
                  <a:pt x="10577" y="20286"/>
                </a:lnTo>
                <a:lnTo>
                  <a:pt x="10609" y="19684"/>
                </a:lnTo>
                <a:cubicBezTo>
                  <a:pt x="10686" y="18484"/>
                  <a:pt x="11045" y="18515"/>
                  <a:pt x="11293" y="19734"/>
                </a:cubicBezTo>
                <a:cubicBezTo>
                  <a:pt x="11452" y="20519"/>
                  <a:pt x="11961" y="21430"/>
                  <a:pt x="12290" y="21526"/>
                </a:cubicBezTo>
                <a:cubicBezTo>
                  <a:pt x="12375" y="21551"/>
                  <a:pt x="12575" y="21581"/>
                  <a:pt x="12741" y="21589"/>
                </a:cubicBezTo>
                <a:cubicBezTo>
                  <a:pt x="13000" y="21600"/>
                  <a:pt x="13061" y="21563"/>
                  <a:pt x="13175" y="21338"/>
                </a:cubicBezTo>
                <a:cubicBezTo>
                  <a:pt x="13414" y="20865"/>
                  <a:pt x="13593" y="20429"/>
                  <a:pt x="13593" y="20311"/>
                </a:cubicBezTo>
                <a:cubicBezTo>
                  <a:pt x="13593" y="20246"/>
                  <a:pt x="13642" y="20059"/>
                  <a:pt x="13706" y="19897"/>
                </a:cubicBezTo>
                <a:cubicBezTo>
                  <a:pt x="13769" y="19735"/>
                  <a:pt x="13838" y="19479"/>
                  <a:pt x="13858" y="19321"/>
                </a:cubicBezTo>
                <a:cubicBezTo>
                  <a:pt x="13878" y="19163"/>
                  <a:pt x="13928" y="18834"/>
                  <a:pt x="13963" y="18594"/>
                </a:cubicBezTo>
                <a:cubicBezTo>
                  <a:pt x="14081" y="17778"/>
                  <a:pt x="14045" y="17461"/>
                  <a:pt x="13826" y="17166"/>
                </a:cubicBezTo>
                <a:cubicBezTo>
                  <a:pt x="13261" y="16403"/>
                  <a:pt x="12660" y="15394"/>
                  <a:pt x="12660" y="15211"/>
                </a:cubicBezTo>
                <a:cubicBezTo>
                  <a:pt x="12660" y="15091"/>
                  <a:pt x="13652" y="14325"/>
                  <a:pt x="13858" y="14284"/>
                </a:cubicBezTo>
                <a:cubicBezTo>
                  <a:pt x="14083" y="14240"/>
                  <a:pt x="14227" y="14390"/>
                  <a:pt x="14180" y="14622"/>
                </a:cubicBezTo>
                <a:cubicBezTo>
                  <a:pt x="14122" y="14910"/>
                  <a:pt x="14362" y="15249"/>
                  <a:pt x="14719" y="15386"/>
                </a:cubicBezTo>
                <a:cubicBezTo>
                  <a:pt x="14902" y="15457"/>
                  <a:pt x="15161" y="15617"/>
                  <a:pt x="15298" y="15737"/>
                </a:cubicBezTo>
                <a:cubicBezTo>
                  <a:pt x="15435" y="15857"/>
                  <a:pt x="15671" y="15990"/>
                  <a:pt x="15821" y="16025"/>
                </a:cubicBezTo>
                <a:cubicBezTo>
                  <a:pt x="16116" y="16096"/>
                  <a:pt x="17034" y="16522"/>
                  <a:pt x="17220" y="16677"/>
                </a:cubicBezTo>
                <a:cubicBezTo>
                  <a:pt x="17283" y="16730"/>
                  <a:pt x="17486" y="16777"/>
                  <a:pt x="17670" y="16777"/>
                </a:cubicBezTo>
                <a:cubicBezTo>
                  <a:pt x="17855" y="16777"/>
                  <a:pt x="18021" y="16816"/>
                  <a:pt x="18040" y="16865"/>
                </a:cubicBezTo>
                <a:cubicBezTo>
                  <a:pt x="18090" y="16989"/>
                  <a:pt x="19103" y="16968"/>
                  <a:pt x="19408" y="16840"/>
                </a:cubicBezTo>
                <a:cubicBezTo>
                  <a:pt x="19739" y="16700"/>
                  <a:pt x="20365" y="15692"/>
                  <a:pt x="20324" y="15361"/>
                </a:cubicBezTo>
                <a:cubicBezTo>
                  <a:pt x="20309" y="15240"/>
                  <a:pt x="20335" y="14943"/>
                  <a:pt x="20389" y="14697"/>
                </a:cubicBezTo>
                <a:cubicBezTo>
                  <a:pt x="20442" y="14452"/>
                  <a:pt x="20497" y="13886"/>
                  <a:pt x="20501" y="13444"/>
                </a:cubicBezTo>
                <a:cubicBezTo>
                  <a:pt x="20506" y="13003"/>
                  <a:pt x="20520" y="12595"/>
                  <a:pt x="20541" y="12542"/>
                </a:cubicBezTo>
                <a:cubicBezTo>
                  <a:pt x="20594" y="12411"/>
                  <a:pt x="20622" y="11123"/>
                  <a:pt x="20574" y="11001"/>
                </a:cubicBezTo>
                <a:cubicBezTo>
                  <a:pt x="20499" y="10814"/>
                  <a:pt x="20519" y="10454"/>
                  <a:pt x="20614" y="10324"/>
                </a:cubicBezTo>
                <a:cubicBezTo>
                  <a:pt x="20666" y="10252"/>
                  <a:pt x="20823" y="10160"/>
                  <a:pt x="20960" y="10124"/>
                </a:cubicBezTo>
                <a:cubicBezTo>
                  <a:pt x="21296" y="10036"/>
                  <a:pt x="21509" y="9522"/>
                  <a:pt x="21482" y="9021"/>
                </a:cubicBezTo>
                <a:cubicBezTo>
                  <a:pt x="21474" y="8855"/>
                  <a:pt x="21436" y="8678"/>
                  <a:pt x="21370" y="8533"/>
                </a:cubicBezTo>
                <a:cubicBezTo>
                  <a:pt x="21297" y="8374"/>
                  <a:pt x="21241" y="8207"/>
                  <a:pt x="21241" y="8157"/>
                </a:cubicBezTo>
                <a:cubicBezTo>
                  <a:pt x="21241" y="7960"/>
                  <a:pt x="20750" y="7282"/>
                  <a:pt x="20525" y="7167"/>
                </a:cubicBezTo>
                <a:cubicBezTo>
                  <a:pt x="20374" y="7089"/>
                  <a:pt x="20122" y="7058"/>
                  <a:pt x="19834" y="7092"/>
                </a:cubicBezTo>
                <a:cubicBezTo>
                  <a:pt x="19472" y="7134"/>
                  <a:pt x="19367" y="7123"/>
                  <a:pt x="19303" y="7004"/>
                </a:cubicBezTo>
                <a:cubicBezTo>
                  <a:pt x="19259" y="6922"/>
                  <a:pt x="18977" y="6525"/>
                  <a:pt x="18676" y="6127"/>
                </a:cubicBezTo>
                <a:cubicBezTo>
                  <a:pt x="18333" y="5675"/>
                  <a:pt x="18090" y="5276"/>
                  <a:pt x="18032" y="5062"/>
                </a:cubicBezTo>
                <a:cubicBezTo>
                  <a:pt x="17982" y="4874"/>
                  <a:pt x="17866" y="4573"/>
                  <a:pt x="17767" y="4398"/>
                </a:cubicBezTo>
                <a:cubicBezTo>
                  <a:pt x="17668" y="4223"/>
                  <a:pt x="17578" y="4044"/>
                  <a:pt x="17566" y="3997"/>
                </a:cubicBezTo>
                <a:cubicBezTo>
                  <a:pt x="17518" y="3815"/>
                  <a:pt x="17135" y="3483"/>
                  <a:pt x="16979" y="3483"/>
                </a:cubicBezTo>
                <a:cubicBezTo>
                  <a:pt x="16888" y="3483"/>
                  <a:pt x="16708" y="3388"/>
                  <a:pt x="16577" y="3270"/>
                </a:cubicBezTo>
                <a:cubicBezTo>
                  <a:pt x="16352" y="3068"/>
                  <a:pt x="16315" y="3064"/>
                  <a:pt x="15933" y="3183"/>
                </a:cubicBezTo>
                <a:cubicBezTo>
                  <a:pt x="15592" y="3288"/>
                  <a:pt x="15505" y="3287"/>
                  <a:pt x="15354" y="3170"/>
                </a:cubicBezTo>
                <a:cubicBezTo>
                  <a:pt x="14848" y="2776"/>
                  <a:pt x="14479" y="2758"/>
                  <a:pt x="13923" y="3107"/>
                </a:cubicBezTo>
                <a:cubicBezTo>
                  <a:pt x="13630" y="3291"/>
                  <a:pt x="13376" y="3141"/>
                  <a:pt x="13352" y="2757"/>
                </a:cubicBezTo>
                <a:cubicBezTo>
                  <a:pt x="13339" y="2557"/>
                  <a:pt x="13378" y="2402"/>
                  <a:pt x="13464" y="2280"/>
                </a:cubicBezTo>
                <a:cubicBezTo>
                  <a:pt x="13534" y="2182"/>
                  <a:pt x="13593" y="2027"/>
                  <a:pt x="13593" y="1942"/>
                </a:cubicBezTo>
                <a:cubicBezTo>
                  <a:pt x="13593" y="1857"/>
                  <a:pt x="13728" y="1612"/>
                  <a:pt x="13891" y="1391"/>
                </a:cubicBezTo>
                <a:lnTo>
                  <a:pt x="14180" y="990"/>
                </a:lnTo>
                <a:lnTo>
                  <a:pt x="14035" y="739"/>
                </a:lnTo>
                <a:cubicBezTo>
                  <a:pt x="13844" y="421"/>
                  <a:pt x="13311" y="0"/>
                  <a:pt x="13094" y="0"/>
                </a:cubicBezTo>
                <a:close/>
                <a:moveTo>
                  <a:pt x="10835" y="7793"/>
                </a:moveTo>
                <a:cubicBezTo>
                  <a:pt x="10865" y="7795"/>
                  <a:pt x="10878" y="7830"/>
                  <a:pt x="10891" y="7881"/>
                </a:cubicBezTo>
                <a:cubicBezTo>
                  <a:pt x="10951" y="8126"/>
                  <a:pt x="10804" y="8515"/>
                  <a:pt x="10625" y="8583"/>
                </a:cubicBezTo>
                <a:cubicBezTo>
                  <a:pt x="10530" y="8619"/>
                  <a:pt x="10376" y="8758"/>
                  <a:pt x="10280" y="8884"/>
                </a:cubicBezTo>
                <a:cubicBezTo>
                  <a:pt x="10068" y="9157"/>
                  <a:pt x="9921" y="9158"/>
                  <a:pt x="9733" y="8921"/>
                </a:cubicBezTo>
                <a:lnTo>
                  <a:pt x="9596" y="8746"/>
                </a:lnTo>
                <a:lnTo>
                  <a:pt x="9813" y="8495"/>
                </a:lnTo>
                <a:cubicBezTo>
                  <a:pt x="9933" y="8353"/>
                  <a:pt x="10096" y="8232"/>
                  <a:pt x="10175" y="8232"/>
                </a:cubicBezTo>
                <a:cubicBezTo>
                  <a:pt x="10255" y="8232"/>
                  <a:pt x="10362" y="8176"/>
                  <a:pt x="10416" y="8107"/>
                </a:cubicBezTo>
                <a:cubicBezTo>
                  <a:pt x="10470" y="8037"/>
                  <a:pt x="10595" y="7932"/>
                  <a:pt x="10690" y="7869"/>
                </a:cubicBezTo>
                <a:cubicBezTo>
                  <a:pt x="10759" y="7823"/>
                  <a:pt x="10804" y="7792"/>
                  <a:pt x="10835" y="7793"/>
                </a:cubicBezTo>
                <a:close/>
                <a:moveTo>
                  <a:pt x="18700" y="9873"/>
                </a:moveTo>
                <a:cubicBezTo>
                  <a:pt x="18933" y="9873"/>
                  <a:pt x="19062" y="10215"/>
                  <a:pt x="18885" y="10362"/>
                </a:cubicBezTo>
                <a:cubicBezTo>
                  <a:pt x="18728" y="10493"/>
                  <a:pt x="18398" y="10494"/>
                  <a:pt x="18346" y="10362"/>
                </a:cubicBezTo>
                <a:cubicBezTo>
                  <a:pt x="18280" y="10195"/>
                  <a:pt x="18511" y="9873"/>
                  <a:pt x="18700" y="9873"/>
                </a:cubicBezTo>
                <a:close/>
                <a:moveTo>
                  <a:pt x="9660" y="10663"/>
                </a:moveTo>
                <a:cubicBezTo>
                  <a:pt x="9828" y="10700"/>
                  <a:pt x="9977" y="11229"/>
                  <a:pt x="9998" y="11991"/>
                </a:cubicBezTo>
                <a:cubicBezTo>
                  <a:pt x="10008" y="12341"/>
                  <a:pt x="9983" y="12541"/>
                  <a:pt x="9918" y="12642"/>
                </a:cubicBezTo>
                <a:cubicBezTo>
                  <a:pt x="9833" y="12774"/>
                  <a:pt x="9786" y="12753"/>
                  <a:pt x="9451" y="12492"/>
                </a:cubicBezTo>
                <a:cubicBezTo>
                  <a:pt x="9097" y="12216"/>
                  <a:pt x="8642" y="11523"/>
                  <a:pt x="8728" y="11389"/>
                </a:cubicBezTo>
                <a:cubicBezTo>
                  <a:pt x="8749" y="11357"/>
                  <a:pt x="8822" y="11327"/>
                  <a:pt x="8896" y="11327"/>
                </a:cubicBezTo>
                <a:cubicBezTo>
                  <a:pt x="8971" y="11327"/>
                  <a:pt x="9084" y="11245"/>
                  <a:pt x="9146" y="11139"/>
                </a:cubicBezTo>
                <a:cubicBezTo>
                  <a:pt x="9208" y="11032"/>
                  <a:pt x="9297" y="10951"/>
                  <a:pt x="9339" y="10951"/>
                </a:cubicBezTo>
                <a:cubicBezTo>
                  <a:pt x="9381" y="10951"/>
                  <a:pt x="9448" y="10871"/>
                  <a:pt x="9492" y="10788"/>
                </a:cubicBezTo>
                <a:cubicBezTo>
                  <a:pt x="9548" y="10683"/>
                  <a:pt x="9605" y="10650"/>
                  <a:pt x="9660" y="10663"/>
                </a:cubicBezTo>
                <a:close/>
                <a:moveTo>
                  <a:pt x="5173" y="11841"/>
                </a:moveTo>
                <a:cubicBezTo>
                  <a:pt x="5293" y="11844"/>
                  <a:pt x="5377" y="11857"/>
                  <a:pt x="5398" y="11891"/>
                </a:cubicBezTo>
                <a:cubicBezTo>
                  <a:pt x="5492" y="12036"/>
                  <a:pt x="5250" y="12215"/>
                  <a:pt x="4899" y="12254"/>
                </a:cubicBezTo>
                <a:cubicBezTo>
                  <a:pt x="4739" y="12272"/>
                  <a:pt x="4478" y="12316"/>
                  <a:pt x="4320" y="12354"/>
                </a:cubicBezTo>
                <a:cubicBezTo>
                  <a:pt x="3999" y="12431"/>
                  <a:pt x="3856" y="12271"/>
                  <a:pt x="4047" y="12054"/>
                </a:cubicBezTo>
                <a:cubicBezTo>
                  <a:pt x="4153" y="11933"/>
                  <a:pt x="4813" y="11829"/>
                  <a:pt x="5173" y="11841"/>
                </a:cubicBezTo>
                <a:close/>
              </a:path>
            </a:pathLst>
          </a:custGeom>
          <a:ln w="12700">
            <a:miter lim="400000"/>
          </a:ln>
          <a:effectLst>
            <a:outerShdw sx="100000" sy="100000" kx="0" ky="0" algn="b" rotWithShape="0" blurRad="88900" dist="101600" dir="5400000">
              <a:srgbClr val="000000"/>
            </a:outerShdw>
          </a:effectLst>
        </p:spPr>
      </p:pic>
      <p:pic>
        <p:nvPicPr>
          <p:cNvPr id="176" name="Image" descr="Image"/>
          <p:cNvPicPr>
            <a:picLocks noChangeAspect="1"/>
          </p:cNvPicPr>
          <p:nvPr/>
        </p:nvPicPr>
        <p:blipFill>
          <a:blip r:embed="rId4">
            <a:extLst/>
          </a:blip>
          <a:srcRect l="655" t="1739" r="589" b="1363"/>
          <a:stretch>
            <a:fillRect/>
          </a:stretch>
        </p:blipFill>
        <p:spPr>
          <a:xfrm>
            <a:off x="14078763" y="9472745"/>
            <a:ext cx="614970" cy="396521"/>
          </a:xfrm>
          <a:custGeom>
            <a:avLst/>
            <a:gdLst/>
            <a:ahLst/>
            <a:cxnLst>
              <a:cxn ang="0">
                <a:pos x="wd2" y="hd2"/>
              </a:cxn>
              <a:cxn ang="5400000">
                <a:pos x="wd2" y="hd2"/>
              </a:cxn>
              <a:cxn ang="10800000">
                <a:pos x="wd2" y="hd2"/>
              </a:cxn>
              <a:cxn ang="16200000">
                <a:pos x="wd2" y="hd2"/>
              </a:cxn>
            </a:cxnLst>
            <a:rect l="0" t="0" r="r" b="b"/>
            <a:pathLst>
              <a:path w="21356" h="21591" fill="norm" stroke="1" extrusionOk="0">
                <a:moveTo>
                  <a:pt x="13016" y="0"/>
                </a:moveTo>
                <a:cubicBezTo>
                  <a:pt x="12926" y="0"/>
                  <a:pt x="12768" y="97"/>
                  <a:pt x="12672" y="216"/>
                </a:cubicBezTo>
                <a:cubicBezTo>
                  <a:pt x="12575" y="335"/>
                  <a:pt x="12403" y="442"/>
                  <a:pt x="12286" y="454"/>
                </a:cubicBezTo>
                <a:cubicBezTo>
                  <a:pt x="12156" y="467"/>
                  <a:pt x="12014" y="562"/>
                  <a:pt x="11914" y="713"/>
                </a:cubicBezTo>
                <a:cubicBezTo>
                  <a:pt x="11823" y="849"/>
                  <a:pt x="11702" y="972"/>
                  <a:pt x="11652" y="972"/>
                </a:cubicBezTo>
                <a:cubicBezTo>
                  <a:pt x="11602" y="972"/>
                  <a:pt x="11488" y="1052"/>
                  <a:pt x="11404" y="1145"/>
                </a:cubicBezTo>
                <a:cubicBezTo>
                  <a:pt x="11281" y="1282"/>
                  <a:pt x="11154" y="1294"/>
                  <a:pt x="10701" y="1275"/>
                </a:cubicBezTo>
                <a:cubicBezTo>
                  <a:pt x="10392" y="1262"/>
                  <a:pt x="10019" y="1204"/>
                  <a:pt x="9874" y="1124"/>
                </a:cubicBezTo>
                <a:cubicBezTo>
                  <a:pt x="9729" y="1043"/>
                  <a:pt x="9537" y="972"/>
                  <a:pt x="9460" y="972"/>
                </a:cubicBezTo>
                <a:cubicBezTo>
                  <a:pt x="9324" y="972"/>
                  <a:pt x="9334" y="974"/>
                  <a:pt x="9433" y="1297"/>
                </a:cubicBezTo>
                <a:cubicBezTo>
                  <a:pt x="9488" y="1478"/>
                  <a:pt x="9594" y="1678"/>
                  <a:pt x="9667" y="1750"/>
                </a:cubicBezTo>
                <a:cubicBezTo>
                  <a:pt x="9822" y="1904"/>
                  <a:pt x="10232" y="2699"/>
                  <a:pt x="10232" y="2831"/>
                </a:cubicBezTo>
                <a:cubicBezTo>
                  <a:pt x="10232" y="2881"/>
                  <a:pt x="10192" y="2948"/>
                  <a:pt x="10136" y="2982"/>
                </a:cubicBezTo>
                <a:cubicBezTo>
                  <a:pt x="10065" y="3025"/>
                  <a:pt x="9975" y="2920"/>
                  <a:pt x="9833" y="2658"/>
                </a:cubicBezTo>
                <a:cubicBezTo>
                  <a:pt x="9256" y="1598"/>
                  <a:pt x="9163" y="1519"/>
                  <a:pt x="8606" y="1642"/>
                </a:cubicBezTo>
                <a:cubicBezTo>
                  <a:pt x="8165" y="1740"/>
                  <a:pt x="7647" y="2167"/>
                  <a:pt x="7421" y="2593"/>
                </a:cubicBezTo>
                <a:lnTo>
                  <a:pt x="7283" y="2853"/>
                </a:lnTo>
                <a:lnTo>
                  <a:pt x="7007" y="2680"/>
                </a:lnTo>
                <a:cubicBezTo>
                  <a:pt x="6859" y="2591"/>
                  <a:pt x="6612" y="2528"/>
                  <a:pt x="6456" y="2528"/>
                </a:cubicBezTo>
                <a:cubicBezTo>
                  <a:pt x="6145" y="2528"/>
                  <a:pt x="5797" y="2335"/>
                  <a:pt x="5670" y="2096"/>
                </a:cubicBezTo>
                <a:cubicBezTo>
                  <a:pt x="5585" y="1934"/>
                  <a:pt x="5297" y="1697"/>
                  <a:pt x="5078" y="1621"/>
                </a:cubicBezTo>
                <a:cubicBezTo>
                  <a:pt x="5005" y="1595"/>
                  <a:pt x="4802" y="1619"/>
                  <a:pt x="4637" y="1686"/>
                </a:cubicBezTo>
                <a:cubicBezTo>
                  <a:pt x="4316" y="1814"/>
                  <a:pt x="4334" y="1788"/>
                  <a:pt x="4388" y="2507"/>
                </a:cubicBezTo>
                <a:cubicBezTo>
                  <a:pt x="4405" y="2728"/>
                  <a:pt x="4372" y="2761"/>
                  <a:pt x="4058" y="2831"/>
                </a:cubicBezTo>
                <a:cubicBezTo>
                  <a:pt x="3871" y="2872"/>
                  <a:pt x="3621" y="2980"/>
                  <a:pt x="3493" y="3069"/>
                </a:cubicBezTo>
                <a:cubicBezTo>
                  <a:pt x="3275" y="3219"/>
                  <a:pt x="3222" y="3219"/>
                  <a:pt x="2776" y="3069"/>
                </a:cubicBezTo>
                <a:cubicBezTo>
                  <a:pt x="2513" y="2980"/>
                  <a:pt x="2213" y="2896"/>
                  <a:pt x="2114" y="2896"/>
                </a:cubicBezTo>
                <a:cubicBezTo>
                  <a:pt x="1538" y="2896"/>
                  <a:pt x="139" y="3800"/>
                  <a:pt x="33" y="4236"/>
                </a:cubicBezTo>
                <a:cubicBezTo>
                  <a:pt x="-91" y="4748"/>
                  <a:pt x="31" y="4866"/>
                  <a:pt x="2156" y="6483"/>
                </a:cubicBezTo>
                <a:cubicBezTo>
                  <a:pt x="2383" y="6656"/>
                  <a:pt x="2621" y="6878"/>
                  <a:pt x="2679" y="6980"/>
                </a:cubicBezTo>
                <a:cubicBezTo>
                  <a:pt x="2738" y="7082"/>
                  <a:pt x="2808" y="7174"/>
                  <a:pt x="2845" y="7175"/>
                </a:cubicBezTo>
                <a:cubicBezTo>
                  <a:pt x="2882" y="7176"/>
                  <a:pt x="3039" y="7296"/>
                  <a:pt x="3189" y="7456"/>
                </a:cubicBezTo>
                <a:cubicBezTo>
                  <a:pt x="3339" y="7615"/>
                  <a:pt x="3585" y="7815"/>
                  <a:pt x="3741" y="7888"/>
                </a:cubicBezTo>
                <a:cubicBezTo>
                  <a:pt x="4325" y="8160"/>
                  <a:pt x="5104" y="8986"/>
                  <a:pt x="5009" y="9228"/>
                </a:cubicBezTo>
                <a:cubicBezTo>
                  <a:pt x="4995" y="9262"/>
                  <a:pt x="4843" y="9335"/>
                  <a:pt x="4664" y="9400"/>
                </a:cubicBezTo>
                <a:cubicBezTo>
                  <a:pt x="3912" y="9678"/>
                  <a:pt x="3309" y="10472"/>
                  <a:pt x="2803" y="11842"/>
                </a:cubicBezTo>
                <a:cubicBezTo>
                  <a:pt x="2698" y="12129"/>
                  <a:pt x="2585" y="12296"/>
                  <a:pt x="2514" y="12296"/>
                </a:cubicBezTo>
                <a:cubicBezTo>
                  <a:pt x="2451" y="12296"/>
                  <a:pt x="2382" y="12355"/>
                  <a:pt x="2362" y="12404"/>
                </a:cubicBezTo>
                <a:cubicBezTo>
                  <a:pt x="2343" y="12453"/>
                  <a:pt x="2254" y="12500"/>
                  <a:pt x="2156" y="12534"/>
                </a:cubicBezTo>
                <a:cubicBezTo>
                  <a:pt x="1660" y="12705"/>
                  <a:pt x="931" y="14550"/>
                  <a:pt x="819" y="15905"/>
                </a:cubicBezTo>
                <a:cubicBezTo>
                  <a:pt x="785" y="16308"/>
                  <a:pt x="880" y="16424"/>
                  <a:pt x="1343" y="16532"/>
                </a:cubicBezTo>
                <a:cubicBezTo>
                  <a:pt x="1495" y="16568"/>
                  <a:pt x="1650" y="16615"/>
                  <a:pt x="1687" y="16662"/>
                </a:cubicBezTo>
                <a:cubicBezTo>
                  <a:pt x="1724" y="16708"/>
                  <a:pt x="2015" y="16765"/>
                  <a:pt x="2335" y="16770"/>
                </a:cubicBezTo>
                <a:cubicBezTo>
                  <a:pt x="2964" y="16778"/>
                  <a:pt x="3435" y="16598"/>
                  <a:pt x="3699" y="16273"/>
                </a:cubicBezTo>
                <a:cubicBezTo>
                  <a:pt x="3806" y="16142"/>
                  <a:pt x="4000" y="16071"/>
                  <a:pt x="4292" y="16035"/>
                </a:cubicBezTo>
                <a:cubicBezTo>
                  <a:pt x="4857" y="15964"/>
                  <a:pt x="4933" y="16056"/>
                  <a:pt x="4967" y="16813"/>
                </a:cubicBezTo>
                <a:cubicBezTo>
                  <a:pt x="4991" y="17340"/>
                  <a:pt x="5041" y="17672"/>
                  <a:pt x="5174" y="18174"/>
                </a:cubicBezTo>
                <a:cubicBezTo>
                  <a:pt x="5202" y="18281"/>
                  <a:pt x="5236" y="18516"/>
                  <a:pt x="5257" y="18715"/>
                </a:cubicBezTo>
                <a:cubicBezTo>
                  <a:pt x="5278" y="18913"/>
                  <a:pt x="5351" y="19118"/>
                  <a:pt x="5408" y="19168"/>
                </a:cubicBezTo>
                <a:cubicBezTo>
                  <a:pt x="5466" y="19219"/>
                  <a:pt x="5514" y="19383"/>
                  <a:pt x="5519" y="19536"/>
                </a:cubicBezTo>
                <a:cubicBezTo>
                  <a:pt x="5532" y="19942"/>
                  <a:pt x="5888" y="20678"/>
                  <a:pt x="6166" y="20876"/>
                </a:cubicBezTo>
                <a:cubicBezTo>
                  <a:pt x="6368" y="21018"/>
                  <a:pt x="6437" y="21038"/>
                  <a:pt x="6663" y="20940"/>
                </a:cubicBezTo>
                <a:cubicBezTo>
                  <a:pt x="6808" y="20877"/>
                  <a:pt x="6970" y="20800"/>
                  <a:pt x="7021" y="20789"/>
                </a:cubicBezTo>
                <a:cubicBezTo>
                  <a:pt x="7072" y="20778"/>
                  <a:pt x="7183" y="20723"/>
                  <a:pt x="7255" y="20659"/>
                </a:cubicBezTo>
                <a:cubicBezTo>
                  <a:pt x="7327" y="20596"/>
                  <a:pt x="7517" y="20501"/>
                  <a:pt x="7682" y="20443"/>
                </a:cubicBezTo>
                <a:cubicBezTo>
                  <a:pt x="7848" y="20385"/>
                  <a:pt x="8017" y="20274"/>
                  <a:pt x="8068" y="20206"/>
                </a:cubicBezTo>
                <a:cubicBezTo>
                  <a:pt x="8120" y="20137"/>
                  <a:pt x="8256" y="20047"/>
                  <a:pt x="8358" y="19990"/>
                </a:cubicBezTo>
                <a:cubicBezTo>
                  <a:pt x="9083" y="19583"/>
                  <a:pt x="9524" y="19457"/>
                  <a:pt x="9695" y="19622"/>
                </a:cubicBezTo>
                <a:cubicBezTo>
                  <a:pt x="9742" y="19668"/>
                  <a:pt x="9900" y="19702"/>
                  <a:pt x="10053" y="19709"/>
                </a:cubicBezTo>
                <a:cubicBezTo>
                  <a:pt x="10295" y="19719"/>
                  <a:pt x="10346" y="19765"/>
                  <a:pt x="10425" y="20011"/>
                </a:cubicBezTo>
                <a:lnTo>
                  <a:pt x="10508" y="20292"/>
                </a:lnTo>
                <a:lnTo>
                  <a:pt x="10549" y="19687"/>
                </a:lnTo>
                <a:cubicBezTo>
                  <a:pt x="10625" y="18486"/>
                  <a:pt x="10978" y="18510"/>
                  <a:pt x="11225" y="19730"/>
                </a:cubicBezTo>
                <a:cubicBezTo>
                  <a:pt x="11383" y="20515"/>
                  <a:pt x="11889" y="21428"/>
                  <a:pt x="12217" y="21524"/>
                </a:cubicBezTo>
                <a:cubicBezTo>
                  <a:pt x="12301" y="21549"/>
                  <a:pt x="12507" y="21581"/>
                  <a:pt x="12672" y="21589"/>
                </a:cubicBezTo>
                <a:cubicBezTo>
                  <a:pt x="12929" y="21600"/>
                  <a:pt x="12986" y="21576"/>
                  <a:pt x="13099" y="21351"/>
                </a:cubicBezTo>
                <a:cubicBezTo>
                  <a:pt x="13336" y="20878"/>
                  <a:pt x="13512" y="20433"/>
                  <a:pt x="13512" y="20314"/>
                </a:cubicBezTo>
                <a:cubicBezTo>
                  <a:pt x="13513" y="20249"/>
                  <a:pt x="13560" y="20065"/>
                  <a:pt x="13623" y="19903"/>
                </a:cubicBezTo>
                <a:cubicBezTo>
                  <a:pt x="13686" y="19741"/>
                  <a:pt x="13754" y="19478"/>
                  <a:pt x="13774" y="19320"/>
                </a:cubicBezTo>
                <a:cubicBezTo>
                  <a:pt x="13794" y="19162"/>
                  <a:pt x="13850" y="18846"/>
                  <a:pt x="13885" y="18606"/>
                </a:cubicBezTo>
                <a:cubicBezTo>
                  <a:pt x="14002" y="17790"/>
                  <a:pt x="13965" y="17476"/>
                  <a:pt x="13747" y="17180"/>
                </a:cubicBezTo>
                <a:cubicBezTo>
                  <a:pt x="13185" y="16417"/>
                  <a:pt x="12589" y="15397"/>
                  <a:pt x="12589" y="15214"/>
                </a:cubicBezTo>
                <a:cubicBezTo>
                  <a:pt x="12589" y="15094"/>
                  <a:pt x="13569" y="14325"/>
                  <a:pt x="13774" y="14284"/>
                </a:cubicBezTo>
                <a:cubicBezTo>
                  <a:pt x="13997" y="14240"/>
                  <a:pt x="14152" y="14398"/>
                  <a:pt x="14105" y="14630"/>
                </a:cubicBezTo>
                <a:cubicBezTo>
                  <a:pt x="14047" y="14918"/>
                  <a:pt x="14274" y="15249"/>
                  <a:pt x="14629" y="15387"/>
                </a:cubicBezTo>
                <a:cubicBezTo>
                  <a:pt x="14810" y="15457"/>
                  <a:pt x="15072" y="15612"/>
                  <a:pt x="15208" y="15732"/>
                </a:cubicBezTo>
                <a:cubicBezTo>
                  <a:pt x="15344" y="15852"/>
                  <a:pt x="15582" y="15999"/>
                  <a:pt x="15731" y="16035"/>
                </a:cubicBezTo>
                <a:cubicBezTo>
                  <a:pt x="16025" y="16106"/>
                  <a:pt x="16938" y="16528"/>
                  <a:pt x="17123" y="16683"/>
                </a:cubicBezTo>
                <a:cubicBezTo>
                  <a:pt x="17186" y="16736"/>
                  <a:pt x="17382" y="16770"/>
                  <a:pt x="17565" y="16770"/>
                </a:cubicBezTo>
                <a:cubicBezTo>
                  <a:pt x="17747" y="16770"/>
                  <a:pt x="17917" y="16807"/>
                  <a:pt x="17937" y="16856"/>
                </a:cubicBezTo>
                <a:cubicBezTo>
                  <a:pt x="17986" y="16980"/>
                  <a:pt x="18985" y="16984"/>
                  <a:pt x="19287" y="16856"/>
                </a:cubicBezTo>
                <a:cubicBezTo>
                  <a:pt x="19617" y="16716"/>
                  <a:pt x="20237" y="15695"/>
                  <a:pt x="20197" y="15365"/>
                </a:cubicBezTo>
                <a:cubicBezTo>
                  <a:pt x="20182" y="15243"/>
                  <a:pt x="20213" y="14940"/>
                  <a:pt x="20266" y="14695"/>
                </a:cubicBezTo>
                <a:cubicBezTo>
                  <a:pt x="20319" y="14450"/>
                  <a:pt x="20371" y="13883"/>
                  <a:pt x="20376" y="13442"/>
                </a:cubicBezTo>
                <a:cubicBezTo>
                  <a:pt x="20381" y="13000"/>
                  <a:pt x="20396" y="12609"/>
                  <a:pt x="20417" y="12556"/>
                </a:cubicBezTo>
                <a:cubicBezTo>
                  <a:pt x="20470" y="12424"/>
                  <a:pt x="20493" y="11122"/>
                  <a:pt x="20445" y="11000"/>
                </a:cubicBezTo>
                <a:cubicBezTo>
                  <a:pt x="20371" y="10812"/>
                  <a:pt x="20392" y="10460"/>
                  <a:pt x="20486" y="10330"/>
                </a:cubicBezTo>
                <a:cubicBezTo>
                  <a:pt x="20539" y="10258"/>
                  <a:pt x="20695" y="10171"/>
                  <a:pt x="20831" y="10135"/>
                </a:cubicBezTo>
                <a:cubicBezTo>
                  <a:pt x="21276" y="10018"/>
                  <a:pt x="21509" y="9119"/>
                  <a:pt x="21244" y="8536"/>
                </a:cubicBezTo>
                <a:cubicBezTo>
                  <a:pt x="21172" y="8377"/>
                  <a:pt x="21107" y="8218"/>
                  <a:pt x="21107" y="8169"/>
                </a:cubicBezTo>
                <a:cubicBezTo>
                  <a:pt x="21107" y="7972"/>
                  <a:pt x="20627" y="7290"/>
                  <a:pt x="20404" y="7175"/>
                </a:cubicBezTo>
                <a:cubicBezTo>
                  <a:pt x="20253" y="7097"/>
                  <a:pt x="20001" y="7076"/>
                  <a:pt x="19715" y="7110"/>
                </a:cubicBezTo>
                <a:cubicBezTo>
                  <a:pt x="19355" y="7152"/>
                  <a:pt x="19254" y="7121"/>
                  <a:pt x="19191" y="7002"/>
                </a:cubicBezTo>
                <a:cubicBezTo>
                  <a:pt x="19147" y="6920"/>
                  <a:pt x="18870" y="6535"/>
                  <a:pt x="18571" y="6137"/>
                </a:cubicBezTo>
                <a:cubicBezTo>
                  <a:pt x="18230" y="5685"/>
                  <a:pt x="17980" y="5292"/>
                  <a:pt x="17923" y="5078"/>
                </a:cubicBezTo>
                <a:cubicBezTo>
                  <a:pt x="17873" y="4890"/>
                  <a:pt x="17759" y="4584"/>
                  <a:pt x="17661" y="4408"/>
                </a:cubicBezTo>
                <a:cubicBezTo>
                  <a:pt x="17563" y="4233"/>
                  <a:pt x="17467" y="4045"/>
                  <a:pt x="17454" y="3998"/>
                </a:cubicBezTo>
                <a:cubicBezTo>
                  <a:pt x="17406" y="3816"/>
                  <a:pt x="17045" y="3479"/>
                  <a:pt x="16889" y="3479"/>
                </a:cubicBezTo>
                <a:cubicBezTo>
                  <a:pt x="16799" y="3479"/>
                  <a:pt x="16620" y="3381"/>
                  <a:pt x="16489" y="3263"/>
                </a:cubicBezTo>
                <a:cubicBezTo>
                  <a:pt x="16266" y="3061"/>
                  <a:pt x="16221" y="3058"/>
                  <a:pt x="15842" y="3177"/>
                </a:cubicBezTo>
                <a:cubicBezTo>
                  <a:pt x="15502" y="3283"/>
                  <a:pt x="15413" y="3294"/>
                  <a:pt x="15263" y="3177"/>
                </a:cubicBezTo>
                <a:cubicBezTo>
                  <a:pt x="14759" y="2783"/>
                  <a:pt x="14396" y="2763"/>
                  <a:pt x="13843" y="3112"/>
                </a:cubicBezTo>
                <a:cubicBezTo>
                  <a:pt x="13552" y="3296"/>
                  <a:pt x="13302" y="3129"/>
                  <a:pt x="13278" y="2745"/>
                </a:cubicBezTo>
                <a:cubicBezTo>
                  <a:pt x="13266" y="2545"/>
                  <a:pt x="13302" y="2391"/>
                  <a:pt x="13388" y="2269"/>
                </a:cubicBezTo>
                <a:cubicBezTo>
                  <a:pt x="13458" y="2170"/>
                  <a:pt x="13513" y="2030"/>
                  <a:pt x="13512" y="1945"/>
                </a:cubicBezTo>
                <a:cubicBezTo>
                  <a:pt x="13512" y="1860"/>
                  <a:pt x="13640" y="1604"/>
                  <a:pt x="13802" y="1383"/>
                </a:cubicBezTo>
                <a:lnTo>
                  <a:pt x="14105" y="994"/>
                </a:lnTo>
                <a:lnTo>
                  <a:pt x="13953" y="735"/>
                </a:lnTo>
                <a:cubicBezTo>
                  <a:pt x="13763" y="416"/>
                  <a:pt x="13231" y="0"/>
                  <a:pt x="13016" y="0"/>
                </a:cubicBezTo>
                <a:close/>
                <a:moveTo>
                  <a:pt x="10770" y="7801"/>
                </a:moveTo>
                <a:cubicBezTo>
                  <a:pt x="10800" y="7803"/>
                  <a:pt x="10812" y="7837"/>
                  <a:pt x="10825" y="7888"/>
                </a:cubicBezTo>
                <a:cubicBezTo>
                  <a:pt x="10885" y="8133"/>
                  <a:pt x="10740" y="8511"/>
                  <a:pt x="10563" y="8579"/>
                </a:cubicBezTo>
                <a:cubicBezTo>
                  <a:pt x="10468" y="8616"/>
                  <a:pt x="10314" y="8757"/>
                  <a:pt x="10218" y="8882"/>
                </a:cubicBezTo>
                <a:cubicBezTo>
                  <a:pt x="10008" y="9155"/>
                  <a:pt x="9867" y="9162"/>
                  <a:pt x="9681" y="8925"/>
                </a:cubicBezTo>
                <a:lnTo>
                  <a:pt x="9543" y="8752"/>
                </a:lnTo>
                <a:lnTo>
                  <a:pt x="9750" y="8493"/>
                </a:lnTo>
                <a:cubicBezTo>
                  <a:pt x="9869" y="8351"/>
                  <a:pt x="10043" y="8234"/>
                  <a:pt x="10122" y="8234"/>
                </a:cubicBezTo>
                <a:cubicBezTo>
                  <a:pt x="10201" y="8234"/>
                  <a:pt x="10303" y="8173"/>
                  <a:pt x="10356" y="8104"/>
                </a:cubicBezTo>
                <a:cubicBezTo>
                  <a:pt x="10410" y="8034"/>
                  <a:pt x="10537" y="7929"/>
                  <a:pt x="10632" y="7866"/>
                </a:cubicBezTo>
                <a:cubicBezTo>
                  <a:pt x="10701" y="7820"/>
                  <a:pt x="10739" y="7799"/>
                  <a:pt x="10770" y="7801"/>
                </a:cubicBezTo>
                <a:close/>
                <a:moveTo>
                  <a:pt x="18584" y="9876"/>
                </a:moveTo>
                <a:cubicBezTo>
                  <a:pt x="18816" y="9876"/>
                  <a:pt x="18953" y="10225"/>
                  <a:pt x="18777" y="10373"/>
                </a:cubicBezTo>
                <a:cubicBezTo>
                  <a:pt x="18621" y="10504"/>
                  <a:pt x="18292" y="10483"/>
                  <a:pt x="18240" y="10351"/>
                </a:cubicBezTo>
                <a:cubicBezTo>
                  <a:pt x="18174" y="10184"/>
                  <a:pt x="18396" y="9876"/>
                  <a:pt x="18584" y="9876"/>
                </a:cubicBezTo>
                <a:close/>
                <a:moveTo>
                  <a:pt x="9612" y="10654"/>
                </a:moveTo>
                <a:cubicBezTo>
                  <a:pt x="9778" y="10692"/>
                  <a:pt x="9921" y="11232"/>
                  <a:pt x="9943" y="11994"/>
                </a:cubicBezTo>
                <a:cubicBezTo>
                  <a:pt x="9953" y="12344"/>
                  <a:pt x="9925" y="12541"/>
                  <a:pt x="9860" y="12642"/>
                </a:cubicBezTo>
                <a:cubicBezTo>
                  <a:pt x="9776" y="12774"/>
                  <a:pt x="9724" y="12751"/>
                  <a:pt x="9391" y="12491"/>
                </a:cubicBezTo>
                <a:cubicBezTo>
                  <a:pt x="9039" y="12215"/>
                  <a:pt x="8590" y="11522"/>
                  <a:pt x="8675" y="11389"/>
                </a:cubicBezTo>
                <a:cubicBezTo>
                  <a:pt x="8696" y="11356"/>
                  <a:pt x="8780" y="11345"/>
                  <a:pt x="8854" y="11345"/>
                </a:cubicBezTo>
                <a:cubicBezTo>
                  <a:pt x="8928" y="11345"/>
                  <a:pt x="9041" y="11257"/>
                  <a:pt x="9102" y="11151"/>
                </a:cubicBezTo>
                <a:cubicBezTo>
                  <a:pt x="9164" y="11044"/>
                  <a:pt x="9240" y="10956"/>
                  <a:pt x="9281" y="10956"/>
                </a:cubicBezTo>
                <a:cubicBezTo>
                  <a:pt x="9323" y="10956"/>
                  <a:pt x="9389" y="10888"/>
                  <a:pt x="9433" y="10805"/>
                </a:cubicBezTo>
                <a:cubicBezTo>
                  <a:pt x="9489" y="10700"/>
                  <a:pt x="9557" y="10641"/>
                  <a:pt x="9612" y="10654"/>
                </a:cubicBezTo>
                <a:close/>
                <a:moveTo>
                  <a:pt x="5146" y="11842"/>
                </a:moveTo>
                <a:cubicBezTo>
                  <a:pt x="5266" y="11846"/>
                  <a:pt x="5346" y="11852"/>
                  <a:pt x="5367" y="11886"/>
                </a:cubicBezTo>
                <a:cubicBezTo>
                  <a:pt x="5460" y="12031"/>
                  <a:pt x="5219" y="12214"/>
                  <a:pt x="4871" y="12253"/>
                </a:cubicBezTo>
                <a:cubicBezTo>
                  <a:pt x="4711" y="12271"/>
                  <a:pt x="4463" y="12323"/>
                  <a:pt x="4306" y="12361"/>
                </a:cubicBezTo>
                <a:cubicBezTo>
                  <a:pt x="3986" y="12438"/>
                  <a:pt x="3827" y="12276"/>
                  <a:pt x="4016" y="12059"/>
                </a:cubicBezTo>
                <a:cubicBezTo>
                  <a:pt x="4122" y="11937"/>
                  <a:pt x="4789" y="11831"/>
                  <a:pt x="5146" y="11842"/>
                </a:cubicBezTo>
                <a:close/>
              </a:path>
            </a:pathLst>
          </a:custGeom>
          <a:ln w="12700">
            <a:miter lim="400000"/>
          </a:ln>
          <a:effectLst>
            <a:outerShdw sx="100000" sy="100000" kx="0" ky="0" algn="b" rotWithShape="0" blurRad="88900" dist="101600" dir="5400000">
              <a:srgbClr val="000000"/>
            </a:outerShdw>
          </a:effectLst>
        </p:spPr>
      </p:pic>
      <p:pic>
        <p:nvPicPr>
          <p:cNvPr id="177" name="Image" descr="Image"/>
          <p:cNvPicPr>
            <a:picLocks noChangeAspect="1"/>
          </p:cNvPicPr>
          <p:nvPr/>
        </p:nvPicPr>
        <p:blipFill>
          <a:blip r:embed="rId4">
            <a:extLst/>
          </a:blip>
          <a:srcRect l="655" t="1739" r="589" b="1363"/>
          <a:stretch>
            <a:fillRect/>
          </a:stretch>
        </p:blipFill>
        <p:spPr>
          <a:xfrm>
            <a:off x="14425487" y="9472745"/>
            <a:ext cx="614970" cy="396521"/>
          </a:xfrm>
          <a:custGeom>
            <a:avLst/>
            <a:gdLst/>
            <a:ahLst/>
            <a:cxnLst>
              <a:cxn ang="0">
                <a:pos x="wd2" y="hd2"/>
              </a:cxn>
              <a:cxn ang="5400000">
                <a:pos x="wd2" y="hd2"/>
              </a:cxn>
              <a:cxn ang="10800000">
                <a:pos x="wd2" y="hd2"/>
              </a:cxn>
              <a:cxn ang="16200000">
                <a:pos x="wd2" y="hd2"/>
              </a:cxn>
            </a:cxnLst>
            <a:rect l="0" t="0" r="r" b="b"/>
            <a:pathLst>
              <a:path w="21356" h="21591" fill="norm" stroke="1" extrusionOk="0">
                <a:moveTo>
                  <a:pt x="13016" y="0"/>
                </a:moveTo>
                <a:cubicBezTo>
                  <a:pt x="12926" y="0"/>
                  <a:pt x="12768" y="97"/>
                  <a:pt x="12672" y="216"/>
                </a:cubicBezTo>
                <a:cubicBezTo>
                  <a:pt x="12575" y="335"/>
                  <a:pt x="12403" y="442"/>
                  <a:pt x="12286" y="454"/>
                </a:cubicBezTo>
                <a:cubicBezTo>
                  <a:pt x="12156" y="467"/>
                  <a:pt x="12014" y="562"/>
                  <a:pt x="11914" y="713"/>
                </a:cubicBezTo>
                <a:cubicBezTo>
                  <a:pt x="11823" y="849"/>
                  <a:pt x="11702" y="972"/>
                  <a:pt x="11652" y="972"/>
                </a:cubicBezTo>
                <a:cubicBezTo>
                  <a:pt x="11602" y="972"/>
                  <a:pt x="11488" y="1052"/>
                  <a:pt x="11404" y="1145"/>
                </a:cubicBezTo>
                <a:cubicBezTo>
                  <a:pt x="11281" y="1282"/>
                  <a:pt x="11154" y="1294"/>
                  <a:pt x="10701" y="1275"/>
                </a:cubicBezTo>
                <a:cubicBezTo>
                  <a:pt x="10392" y="1262"/>
                  <a:pt x="10019" y="1204"/>
                  <a:pt x="9874" y="1124"/>
                </a:cubicBezTo>
                <a:cubicBezTo>
                  <a:pt x="9729" y="1043"/>
                  <a:pt x="9537" y="972"/>
                  <a:pt x="9460" y="972"/>
                </a:cubicBezTo>
                <a:cubicBezTo>
                  <a:pt x="9324" y="972"/>
                  <a:pt x="9334" y="974"/>
                  <a:pt x="9433" y="1297"/>
                </a:cubicBezTo>
                <a:cubicBezTo>
                  <a:pt x="9488" y="1478"/>
                  <a:pt x="9594" y="1678"/>
                  <a:pt x="9667" y="1750"/>
                </a:cubicBezTo>
                <a:cubicBezTo>
                  <a:pt x="9822" y="1904"/>
                  <a:pt x="10232" y="2699"/>
                  <a:pt x="10232" y="2831"/>
                </a:cubicBezTo>
                <a:cubicBezTo>
                  <a:pt x="10232" y="2881"/>
                  <a:pt x="10192" y="2948"/>
                  <a:pt x="10136" y="2982"/>
                </a:cubicBezTo>
                <a:cubicBezTo>
                  <a:pt x="10065" y="3025"/>
                  <a:pt x="9975" y="2920"/>
                  <a:pt x="9833" y="2658"/>
                </a:cubicBezTo>
                <a:cubicBezTo>
                  <a:pt x="9256" y="1598"/>
                  <a:pt x="9163" y="1519"/>
                  <a:pt x="8606" y="1642"/>
                </a:cubicBezTo>
                <a:cubicBezTo>
                  <a:pt x="8165" y="1740"/>
                  <a:pt x="7647" y="2167"/>
                  <a:pt x="7421" y="2593"/>
                </a:cubicBezTo>
                <a:lnTo>
                  <a:pt x="7283" y="2853"/>
                </a:lnTo>
                <a:lnTo>
                  <a:pt x="7007" y="2680"/>
                </a:lnTo>
                <a:cubicBezTo>
                  <a:pt x="6859" y="2591"/>
                  <a:pt x="6612" y="2528"/>
                  <a:pt x="6456" y="2528"/>
                </a:cubicBezTo>
                <a:cubicBezTo>
                  <a:pt x="6145" y="2528"/>
                  <a:pt x="5797" y="2335"/>
                  <a:pt x="5670" y="2096"/>
                </a:cubicBezTo>
                <a:cubicBezTo>
                  <a:pt x="5585" y="1934"/>
                  <a:pt x="5297" y="1697"/>
                  <a:pt x="5078" y="1621"/>
                </a:cubicBezTo>
                <a:cubicBezTo>
                  <a:pt x="5005" y="1595"/>
                  <a:pt x="4802" y="1619"/>
                  <a:pt x="4637" y="1686"/>
                </a:cubicBezTo>
                <a:cubicBezTo>
                  <a:pt x="4316" y="1814"/>
                  <a:pt x="4334" y="1788"/>
                  <a:pt x="4388" y="2507"/>
                </a:cubicBezTo>
                <a:cubicBezTo>
                  <a:pt x="4405" y="2728"/>
                  <a:pt x="4372" y="2761"/>
                  <a:pt x="4058" y="2831"/>
                </a:cubicBezTo>
                <a:cubicBezTo>
                  <a:pt x="3871" y="2872"/>
                  <a:pt x="3621" y="2980"/>
                  <a:pt x="3493" y="3069"/>
                </a:cubicBezTo>
                <a:cubicBezTo>
                  <a:pt x="3275" y="3219"/>
                  <a:pt x="3222" y="3219"/>
                  <a:pt x="2776" y="3069"/>
                </a:cubicBezTo>
                <a:cubicBezTo>
                  <a:pt x="2513" y="2980"/>
                  <a:pt x="2213" y="2896"/>
                  <a:pt x="2114" y="2896"/>
                </a:cubicBezTo>
                <a:cubicBezTo>
                  <a:pt x="1538" y="2896"/>
                  <a:pt x="139" y="3800"/>
                  <a:pt x="33" y="4236"/>
                </a:cubicBezTo>
                <a:cubicBezTo>
                  <a:pt x="-91" y="4748"/>
                  <a:pt x="31" y="4866"/>
                  <a:pt x="2156" y="6483"/>
                </a:cubicBezTo>
                <a:cubicBezTo>
                  <a:pt x="2383" y="6656"/>
                  <a:pt x="2621" y="6878"/>
                  <a:pt x="2679" y="6980"/>
                </a:cubicBezTo>
                <a:cubicBezTo>
                  <a:pt x="2738" y="7082"/>
                  <a:pt x="2808" y="7174"/>
                  <a:pt x="2845" y="7175"/>
                </a:cubicBezTo>
                <a:cubicBezTo>
                  <a:pt x="2882" y="7176"/>
                  <a:pt x="3039" y="7296"/>
                  <a:pt x="3189" y="7456"/>
                </a:cubicBezTo>
                <a:cubicBezTo>
                  <a:pt x="3339" y="7615"/>
                  <a:pt x="3585" y="7815"/>
                  <a:pt x="3741" y="7888"/>
                </a:cubicBezTo>
                <a:cubicBezTo>
                  <a:pt x="4325" y="8160"/>
                  <a:pt x="5104" y="8986"/>
                  <a:pt x="5009" y="9228"/>
                </a:cubicBezTo>
                <a:cubicBezTo>
                  <a:pt x="4995" y="9262"/>
                  <a:pt x="4843" y="9335"/>
                  <a:pt x="4664" y="9400"/>
                </a:cubicBezTo>
                <a:cubicBezTo>
                  <a:pt x="3912" y="9678"/>
                  <a:pt x="3309" y="10472"/>
                  <a:pt x="2803" y="11842"/>
                </a:cubicBezTo>
                <a:cubicBezTo>
                  <a:pt x="2698" y="12129"/>
                  <a:pt x="2585" y="12296"/>
                  <a:pt x="2514" y="12296"/>
                </a:cubicBezTo>
                <a:cubicBezTo>
                  <a:pt x="2451" y="12296"/>
                  <a:pt x="2382" y="12355"/>
                  <a:pt x="2362" y="12404"/>
                </a:cubicBezTo>
                <a:cubicBezTo>
                  <a:pt x="2343" y="12453"/>
                  <a:pt x="2254" y="12500"/>
                  <a:pt x="2156" y="12534"/>
                </a:cubicBezTo>
                <a:cubicBezTo>
                  <a:pt x="1660" y="12705"/>
                  <a:pt x="931" y="14550"/>
                  <a:pt x="819" y="15905"/>
                </a:cubicBezTo>
                <a:cubicBezTo>
                  <a:pt x="785" y="16308"/>
                  <a:pt x="880" y="16424"/>
                  <a:pt x="1343" y="16532"/>
                </a:cubicBezTo>
                <a:cubicBezTo>
                  <a:pt x="1495" y="16568"/>
                  <a:pt x="1650" y="16615"/>
                  <a:pt x="1687" y="16662"/>
                </a:cubicBezTo>
                <a:cubicBezTo>
                  <a:pt x="1724" y="16708"/>
                  <a:pt x="2015" y="16765"/>
                  <a:pt x="2335" y="16770"/>
                </a:cubicBezTo>
                <a:cubicBezTo>
                  <a:pt x="2964" y="16778"/>
                  <a:pt x="3435" y="16598"/>
                  <a:pt x="3699" y="16273"/>
                </a:cubicBezTo>
                <a:cubicBezTo>
                  <a:pt x="3806" y="16142"/>
                  <a:pt x="4000" y="16071"/>
                  <a:pt x="4292" y="16035"/>
                </a:cubicBezTo>
                <a:cubicBezTo>
                  <a:pt x="4857" y="15964"/>
                  <a:pt x="4933" y="16056"/>
                  <a:pt x="4967" y="16813"/>
                </a:cubicBezTo>
                <a:cubicBezTo>
                  <a:pt x="4991" y="17340"/>
                  <a:pt x="5041" y="17672"/>
                  <a:pt x="5174" y="18174"/>
                </a:cubicBezTo>
                <a:cubicBezTo>
                  <a:pt x="5202" y="18281"/>
                  <a:pt x="5236" y="18516"/>
                  <a:pt x="5257" y="18715"/>
                </a:cubicBezTo>
                <a:cubicBezTo>
                  <a:pt x="5278" y="18913"/>
                  <a:pt x="5351" y="19118"/>
                  <a:pt x="5408" y="19168"/>
                </a:cubicBezTo>
                <a:cubicBezTo>
                  <a:pt x="5466" y="19219"/>
                  <a:pt x="5514" y="19383"/>
                  <a:pt x="5519" y="19536"/>
                </a:cubicBezTo>
                <a:cubicBezTo>
                  <a:pt x="5532" y="19942"/>
                  <a:pt x="5888" y="20678"/>
                  <a:pt x="6166" y="20876"/>
                </a:cubicBezTo>
                <a:cubicBezTo>
                  <a:pt x="6368" y="21018"/>
                  <a:pt x="6437" y="21038"/>
                  <a:pt x="6663" y="20940"/>
                </a:cubicBezTo>
                <a:cubicBezTo>
                  <a:pt x="6808" y="20877"/>
                  <a:pt x="6970" y="20800"/>
                  <a:pt x="7021" y="20789"/>
                </a:cubicBezTo>
                <a:cubicBezTo>
                  <a:pt x="7072" y="20778"/>
                  <a:pt x="7183" y="20723"/>
                  <a:pt x="7255" y="20659"/>
                </a:cubicBezTo>
                <a:cubicBezTo>
                  <a:pt x="7327" y="20596"/>
                  <a:pt x="7517" y="20501"/>
                  <a:pt x="7682" y="20443"/>
                </a:cubicBezTo>
                <a:cubicBezTo>
                  <a:pt x="7848" y="20385"/>
                  <a:pt x="8017" y="20274"/>
                  <a:pt x="8068" y="20206"/>
                </a:cubicBezTo>
                <a:cubicBezTo>
                  <a:pt x="8120" y="20137"/>
                  <a:pt x="8256" y="20047"/>
                  <a:pt x="8358" y="19990"/>
                </a:cubicBezTo>
                <a:cubicBezTo>
                  <a:pt x="9083" y="19583"/>
                  <a:pt x="9524" y="19457"/>
                  <a:pt x="9695" y="19622"/>
                </a:cubicBezTo>
                <a:cubicBezTo>
                  <a:pt x="9742" y="19668"/>
                  <a:pt x="9900" y="19702"/>
                  <a:pt x="10053" y="19709"/>
                </a:cubicBezTo>
                <a:cubicBezTo>
                  <a:pt x="10295" y="19719"/>
                  <a:pt x="10346" y="19765"/>
                  <a:pt x="10425" y="20011"/>
                </a:cubicBezTo>
                <a:lnTo>
                  <a:pt x="10508" y="20292"/>
                </a:lnTo>
                <a:lnTo>
                  <a:pt x="10549" y="19687"/>
                </a:lnTo>
                <a:cubicBezTo>
                  <a:pt x="10625" y="18486"/>
                  <a:pt x="10978" y="18510"/>
                  <a:pt x="11225" y="19730"/>
                </a:cubicBezTo>
                <a:cubicBezTo>
                  <a:pt x="11383" y="20515"/>
                  <a:pt x="11889" y="21428"/>
                  <a:pt x="12217" y="21524"/>
                </a:cubicBezTo>
                <a:cubicBezTo>
                  <a:pt x="12301" y="21549"/>
                  <a:pt x="12507" y="21581"/>
                  <a:pt x="12672" y="21589"/>
                </a:cubicBezTo>
                <a:cubicBezTo>
                  <a:pt x="12929" y="21600"/>
                  <a:pt x="12986" y="21576"/>
                  <a:pt x="13099" y="21351"/>
                </a:cubicBezTo>
                <a:cubicBezTo>
                  <a:pt x="13336" y="20878"/>
                  <a:pt x="13512" y="20433"/>
                  <a:pt x="13512" y="20314"/>
                </a:cubicBezTo>
                <a:cubicBezTo>
                  <a:pt x="13513" y="20249"/>
                  <a:pt x="13560" y="20065"/>
                  <a:pt x="13623" y="19903"/>
                </a:cubicBezTo>
                <a:cubicBezTo>
                  <a:pt x="13686" y="19741"/>
                  <a:pt x="13754" y="19478"/>
                  <a:pt x="13774" y="19320"/>
                </a:cubicBezTo>
                <a:cubicBezTo>
                  <a:pt x="13794" y="19162"/>
                  <a:pt x="13850" y="18846"/>
                  <a:pt x="13885" y="18606"/>
                </a:cubicBezTo>
                <a:cubicBezTo>
                  <a:pt x="14002" y="17790"/>
                  <a:pt x="13965" y="17476"/>
                  <a:pt x="13747" y="17180"/>
                </a:cubicBezTo>
                <a:cubicBezTo>
                  <a:pt x="13185" y="16417"/>
                  <a:pt x="12589" y="15397"/>
                  <a:pt x="12589" y="15214"/>
                </a:cubicBezTo>
                <a:cubicBezTo>
                  <a:pt x="12589" y="15094"/>
                  <a:pt x="13569" y="14325"/>
                  <a:pt x="13774" y="14284"/>
                </a:cubicBezTo>
                <a:cubicBezTo>
                  <a:pt x="13997" y="14240"/>
                  <a:pt x="14152" y="14398"/>
                  <a:pt x="14105" y="14630"/>
                </a:cubicBezTo>
                <a:cubicBezTo>
                  <a:pt x="14047" y="14918"/>
                  <a:pt x="14274" y="15249"/>
                  <a:pt x="14629" y="15387"/>
                </a:cubicBezTo>
                <a:cubicBezTo>
                  <a:pt x="14810" y="15457"/>
                  <a:pt x="15072" y="15612"/>
                  <a:pt x="15208" y="15732"/>
                </a:cubicBezTo>
                <a:cubicBezTo>
                  <a:pt x="15344" y="15852"/>
                  <a:pt x="15582" y="15999"/>
                  <a:pt x="15731" y="16035"/>
                </a:cubicBezTo>
                <a:cubicBezTo>
                  <a:pt x="16025" y="16106"/>
                  <a:pt x="16938" y="16528"/>
                  <a:pt x="17123" y="16683"/>
                </a:cubicBezTo>
                <a:cubicBezTo>
                  <a:pt x="17186" y="16736"/>
                  <a:pt x="17382" y="16770"/>
                  <a:pt x="17565" y="16770"/>
                </a:cubicBezTo>
                <a:cubicBezTo>
                  <a:pt x="17747" y="16770"/>
                  <a:pt x="17917" y="16807"/>
                  <a:pt x="17937" y="16856"/>
                </a:cubicBezTo>
                <a:cubicBezTo>
                  <a:pt x="17986" y="16980"/>
                  <a:pt x="18985" y="16984"/>
                  <a:pt x="19287" y="16856"/>
                </a:cubicBezTo>
                <a:cubicBezTo>
                  <a:pt x="19617" y="16716"/>
                  <a:pt x="20237" y="15695"/>
                  <a:pt x="20197" y="15365"/>
                </a:cubicBezTo>
                <a:cubicBezTo>
                  <a:pt x="20182" y="15243"/>
                  <a:pt x="20213" y="14940"/>
                  <a:pt x="20266" y="14695"/>
                </a:cubicBezTo>
                <a:cubicBezTo>
                  <a:pt x="20319" y="14450"/>
                  <a:pt x="20371" y="13883"/>
                  <a:pt x="20376" y="13442"/>
                </a:cubicBezTo>
                <a:cubicBezTo>
                  <a:pt x="20381" y="13000"/>
                  <a:pt x="20396" y="12609"/>
                  <a:pt x="20417" y="12556"/>
                </a:cubicBezTo>
                <a:cubicBezTo>
                  <a:pt x="20470" y="12424"/>
                  <a:pt x="20493" y="11122"/>
                  <a:pt x="20445" y="11000"/>
                </a:cubicBezTo>
                <a:cubicBezTo>
                  <a:pt x="20371" y="10812"/>
                  <a:pt x="20392" y="10460"/>
                  <a:pt x="20486" y="10330"/>
                </a:cubicBezTo>
                <a:cubicBezTo>
                  <a:pt x="20539" y="10258"/>
                  <a:pt x="20695" y="10171"/>
                  <a:pt x="20831" y="10135"/>
                </a:cubicBezTo>
                <a:cubicBezTo>
                  <a:pt x="21276" y="10018"/>
                  <a:pt x="21509" y="9119"/>
                  <a:pt x="21244" y="8536"/>
                </a:cubicBezTo>
                <a:cubicBezTo>
                  <a:pt x="21172" y="8377"/>
                  <a:pt x="21107" y="8218"/>
                  <a:pt x="21107" y="8169"/>
                </a:cubicBezTo>
                <a:cubicBezTo>
                  <a:pt x="21107" y="7972"/>
                  <a:pt x="20627" y="7290"/>
                  <a:pt x="20404" y="7175"/>
                </a:cubicBezTo>
                <a:cubicBezTo>
                  <a:pt x="20253" y="7097"/>
                  <a:pt x="20001" y="7076"/>
                  <a:pt x="19715" y="7110"/>
                </a:cubicBezTo>
                <a:cubicBezTo>
                  <a:pt x="19355" y="7152"/>
                  <a:pt x="19254" y="7121"/>
                  <a:pt x="19191" y="7002"/>
                </a:cubicBezTo>
                <a:cubicBezTo>
                  <a:pt x="19147" y="6920"/>
                  <a:pt x="18870" y="6535"/>
                  <a:pt x="18571" y="6137"/>
                </a:cubicBezTo>
                <a:cubicBezTo>
                  <a:pt x="18230" y="5685"/>
                  <a:pt x="17980" y="5292"/>
                  <a:pt x="17923" y="5078"/>
                </a:cubicBezTo>
                <a:cubicBezTo>
                  <a:pt x="17873" y="4890"/>
                  <a:pt x="17759" y="4584"/>
                  <a:pt x="17661" y="4408"/>
                </a:cubicBezTo>
                <a:cubicBezTo>
                  <a:pt x="17563" y="4233"/>
                  <a:pt x="17467" y="4045"/>
                  <a:pt x="17454" y="3998"/>
                </a:cubicBezTo>
                <a:cubicBezTo>
                  <a:pt x="17406" y="3816"/>
                  <a:pt x="17045" y="3479"/>
                  <a:pt x="16889" y="3479"/>
                </a:cubicBezTo>
                <a:cubicBezTo>
                  <a:pt x="16799" y="3479"/>
                  <a:pt x="16620" y="3381"/>
                  <a:pt x="16489" y="3263"/>
                </a:cubicBezTo>
                <a:cubicBezTo>
                  <a:pt x="16266" y="3061"/>
                  <a:pt x="16221" y="3058"/>
                  <a:pt x="15842" y="3177"/>
                </a:cubicBezTo>
                <a:cubicBezTo>
                  <a:pt x="15502" y="3283"/>
                  <a:pt x="15413" y="3294"/>
                  <a:pt x="15263" y="3177"/>
                </a:cubicBezTo>
                <a:cubicBezTo>
                  <a:pt x="14759" y="2783"/>
                  <a:pt x="14396" y="2763"/>
                  <a:pt x="13843" y="3112"/>
                </a:cubicBezTo>
                <a:cubicBezTo>
                  <a:pt x="13552" y="3296"/>
                  <a:pt x="13302" y="3129"/>
                  <a:pt x="13278" y="2745"/>
                </a:cubicBezTo>
                <a:cubicBezTo>
                  <a:pt x="13266" y="2545"/>
                  <a:pt x="13302" y="2391"/>
                  <a:pt x="13388" y="2269"/>
                </a:cubicBezTo>
                <a:cubicBezTo>
                  <a:pt x="13458" y="2170"/>
                  <a:pt x="13513" y="2030"/>
                  <a:pt x="13512" y="1945"/>
                </a:cubicBezTo>
                <a:cubicBezTo>
                  <a:pt x="13512" y="1860"/>
                  <a:pt x="13640" y="1604"/>
                  <a:pt x="13802" y="1383"/>
                </a:cubicBezTo>
                <a:lnTo>
                  <a:pt x="14105" y="994"/>
                </a:lnTo>
                <a:lnTo>
                  <a:pt x="13953" y="735"/>
                </a:lnTo>
                <a:cubicBezTo>
                  <a:pt x="13763" y="416"/>
                  <a:pt x="13231" y="0"/>
                  <a:pt x="13016" y="0"/>
                </a:cubicBezTo>
                <a:close/>
                <a:moveTo>
                  <a:pt x="10770" y="7801"/>
                </a:moveTo>
                <a:cubicBezTo>
                  <a:pt x="10800" y="7803"/>
                  <a:pt x="10812" y="7837"/>
                  <a:pt x="10825" y="7888"/>
                </a:cubicBezTo>
                <a:cubicBezTo>
                  <a:pt x="10885" y="8133"/>
                  <a:pt x="10740" y="8511"/>
                  <a:pt x="10563" y="8579"/>
                </a:cubicBezTo>
                <a:cubicBezTo>
                  <a:pt x="10468" y="8616"/>
                  <a:pt x="10314" y="8757"/>
                  <a:pt x="10218" y="8882"/>
                </a:cubicBezTo>
                <a:cubicBezTo>
                  <a:pt x="10008" y="9155"/>
                  <a:pt x="9867" y="9162"/>
                  <a:pt x="9681" y="8925"/>
                </a:cubicBezTo>
                <a:lnTo>
                  <a:pt x="9543" y="8752"/>
                </a:lnTo>
                <a:lnTo>
                  <a:pt x="9750" y="8493"/>
                </a:lnTo>
                <a:cubicBezTo>
                  <a:pt x="9869" y="8351"/>
                  <a:pt x="10043" y="8234"/>
                  <a:pt x="10122" y="8234"/>
                </a:cubicBezTo>
                <a:cubicBezTo>
                  <a:pt x="10201" y="8234"/>
                  <a:pt x="10303" y="8173"/>
                  <a:pt x="10356" y="8104"/>
                </a:cubicBezTo>
                <a:cubicBezTo>
                  <a:pt x="10410" y="8034"/>
                  <a:pt x="10537" y="7929"/>
                  <a:pt x="10632" y="7866"/>
                </a:cubicBezTo>
                <a:cubicBezTo>
                  <a:pt x="10701" y="7820"/>
                  <a:pt x="10739" y="7799"/>
                  <a:pt x="10770" y="7801"/>
                </a:cubicBezTo>
                <a:close/>
                <a:moveTo>
                  <a:pt x="18584" y="9876"/>
                </a:moveTo>
                <a:cubicBezTo>
                  <a:pt x="18816" y="9876"/>
                  <a:pt x="18953" y="10225"/>
                  <a:pt x="18777" y="10373"/>
                </a:cubicBezTo>
                <a:cubicBezTo>
                  <a:pt x="18621" y="10504"/>
                  <a:pt x="18292" y="10483"/>
                  <a:pt x="18240" y="10351"/>
                </a:cubicBezTo>
                <a:cubicBezTo>
                  <a:pt x="18174" y="10184"/>
                  <a:pt x="18396" y="9876"/>
                  <a:pt x="18584" y="9876"/>
                </a:cubicBezTo>
                <a:close/>
                <a:moveTo>
                  <a:pt x="9612" y="10654"/>
                </a:moveTo>
                <a:cubicBezTo>
                  <a:pt x="9778" y="10692"/>
                  <a:pt x="9921" y="11232"/>
                  <a:pt x="9943" y="11994"/>
                </a:cubicBezTo>
                <a:cubicBezTo>
                  <a:pt x="9953" y="12344"/>
                  <a:pt x="9925" y="12541"/>
                  <a:pt x="9860" y="12642"/>
                </a:cubicBezTo>
                <a:cubicBezTo>
                  <a:pt x="9776" y="12774"/>
                  <a:pt x="9724" y="12751"/>
                  <a:pt x="9391" y="12491"/>
                </a:cubicBezTo>
                <a:cubicBezTo>
                  <a:pt x="9039" y="12215"/>
                  <a:pt x="8590" y="11522"/>
                  <a:pt x="8675" y="11389"/>
                </a:cubicBezTo>
                <a:cubicBezTo>
                  <a:pt x="8696" y="11356"/>
                  <a:pt x="8780" y="11345"/>
                  <a:pt x="8854" y="11345"/>
                </a:cubicBezTo>
                <a:cubicBezTo>
                  <a:pt x="8928" y="11345"/>
                  <a:pt x="9041" y="11257"/>
                  <a:pt x="9102" y="11151"/>
                </a:cubicBezTo>
                <a:cubicBezTo>
                  <a:pt x="9164" y="11044"/>
                  <a:pt x="9240" y="10956"/>
                  <a:pt x="9281" y="10956"/>
                </a:cubicBezTo>
                <a:cubicBezTo>
                  <a:pt x="9323" y="10956"/>
                  <a:pt x="9389" y="10888"/>
                  <a:pt x="9433" y="10805"/>
                </a:cubicBezTo>
                <a:cubicBezTo>
                  <a:pt x="9489" y="10700"/>
                  <a:pt x="9557" y="10641"/>
                  <a:pt x="9612" y="10654"/>
                </a:cubicBezTo>
                <a:close/>
                <a:moveTo>
                  <a:pt x="5146" y="11842"/>
                </a:moveTo>
                <a:cubicBezTo>
                  <a:pt x="5266" y="11846"/>
                  <a:pt x="5346" y="11852"/>
                  <a:pt x="5367" y="11886"/>
                </a:cubicBezTo>
                <a:cubicBezTo>
                  <a:pt x="5460" y="12031"/>
                  <a:pt x="5219" y="12214"/>
                  <a:pt x="4871" y="12253"/>
                </a:cubicBezTo>
                <a:cubicBezTo>
                  <a:pt x="4711" y="12271"/>
                  <a:pt x="4463" y="12323"/>
                  <a:pt x="4306" y="12361"/>
                </a:cubicBezTo>
                <a:cubicBezTo>
                  <a:pt x="3986" y="12438"/>
                  <a:pt x="3827" y="12276"/>
                  <a:pt x="4016" y="12059"/>
                </a:cubicBezTo>
                <a:cubicBezTo>
                  <a:pt x="4122" y="11937"/>
                  <a:pt x="4789" y="11831"/>
                  <a:pt x="5146" y="11842"/>
                </a:cubicBezTo>
                <a:close/>
              </a:path>
            </a:pathLst>
          </a:custGeom>
          <a:ln w="12700">
            <a:miter lim="400000"/>
          </a:ln>
          <a:effectLst>
            <a:outerShdw sx="100000" sy="100000" kx="0" ky="0" algn="b" rotWithShape="0" blurRad="88900" dist="101600" dir="5400000">
              <a:srgbClr val="000000"/>
            </a:outerShdw>
          </a:effectLst>
        </p:spPr>
      </p:pic>
      <p:sp>
        <p:nvSpPr>
          <p:cNvPr id="178" name="V. 7 Naked (Nude)"/>
          <p:cNvSpPr txBox="1"/>
          <p:nvPr/>
        </p:nvSpPr>
        <p:spPr>
          <a:xfrm>
            <a:off x="1984438" y="12114962"/>
            <a:ext cx="3678537" cy="1311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828800">
              <a:lnSpc>
                <a:spcPct val="100000"/>
              </a:lnSpc>
              <a:spcBef>
                <a:spcPts val="0"/>
              </a:spcBef>
              <a:defRPr b="1" sz="38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V. 7 Naked (Nude)</a:t>
            </a:r>
          </a:p>
        </p:txBody>
      </p:sp>
      <p:pic>
        <p:nvPicPr>
          <p:cNvPr id="179" name="image18.pdf" descr="image18.pdf"/>
          <p:cNvPicPr>
            <a:picLocks noChangeAspect="1"/>
          </p:cNvPicPr>
          <p:nvPr/>
        </p:nvPicPr>
        <p:blipFill>
          <a:blip r:embed="rId3">
            <a:extLst/>
          </a:blip>
          <a:stretch>
            <a:fillRect/>
          </a:stretch>
        </p:blipFill>
        <p:spPr>
          <a:xfrm>
            <a:off x="3047064" y="8658380"/>
            <a:ext cx="1553285" cy="3318889"/>
          </a:xfrm>
          <a:prstGeom prst="rect">
            <a:avLst/>
          </a:prstGeom>
          <a:ln w="12700">
            <a:miter lim="400000"/>
          </a:ln>
          <a:effectLst>
            <a:outerShdw sx="100000" sy="100000" kx="0" ky="0" algn="b" rotWithShape="0" blurRad="88900" dist="101600" dir="5400000">
              <a:srgbClr val="000000"/>
            </a:outerShdw>
          </a:effectLst>
        </p:spPr>
      </p:pic>
      <p:sp>
        <p:nvSpPr>
          <p:cNvPr id="180" name="Does The Bible Give Guidelines On How We Should Dress In Public?"/>
          <p:cNvSpPr txBox="1"/>
          <p:nvPr/>
        </p:nvSpPr>
        <p:spPr>
          <a:xfrm>
            <a:off x="181022" y="144328"/>
            <a:ext cx="24021956" cy="10318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57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7"/>
                                        </p:tgtEl>
                                        <p:attrNameLst>
                                          <p:attrName>style.visibility</p:attrName>
                                        </p:attrNameLst>
                                      </p:cBhvr>
                                      <p:to>
                                        <p:strVal val="visible"/>
                                      </p:to>
                                    </p:set>
                                    <p:animEffect filter="dissolve" transition="in">
                                      <p:cBhvr>
                                        <p:cTn id="7" dur="1500"/>
                                        <p:tgtEl>
                                          <p:spTgt spid="167"/>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170"/>
                                        </p:tgtEl>
                                        <p:attrNameLst>
                                          <p:attrName>style.visibility</p:attrName>
                                        </p:attrNameLst>
                                      </p:cBhvr>
                                      <p:to>
                                        <p:strVal val="visible"/>
                                      </p:to>
                                    </p:set>
                                    <p:animEffect filter="dissolve" transition="in">
                                      <p:cBhvr>
                                        <p:cTn id="11" dur="1500"/>
                                        <p:tgtEl>
                                          <p:spTgt spid="170"/>
                                        </p:tgtEl>
                                      </p:cBhvr>
                                    </p:animEffect>
                                  </p:childTnLst>
                                </p:cTn>
                              </p:par>
                            </p:childTnLst>
                          </p:cTn>
                        </p:par>
                        <p:par>
                          <p:cTn id="12" fill="hold">
                            <p:stCondLst>
                              <p:cond delay="3000"/>
                            </p:stCondLst>
                            <p:childTnLst>
                              <p:par>
                                <p:cTn id="13" presetClass="entr" nodeType="afterEffect" presetID="9" grpId="3" fill="hold">
                                  <p:stCondLst>
                                    <p:cond delay="0"/>
                                  </p:stCondLst>
                                  <p:iterate type="el" backwards="0">
                                    <p:tmAbs val="0"/>
                                  </p:iterate>
                                  <p:childTnLst>
                                    <p:set>
                                      <p:cBhvr>
                                        <p:cTn id="14" fill="hold"/>
                                        <p:tgtEl>
                                          <p:spTgt spid="173"/>
                                        </p:tgtEl>
                                        <p:attrNameLst>
                                          <p:attrName>style.visibility</p:attrName>
                                        </p:attrNameLst>
                                      </p:cBhvr>
                                      <p:to>
                                        <p:strVal val="visible"/>
                                      </p:to>
                                    </p:set>
                                    <p:animEffect filter="dissolve" transition="in">
                                      <p:cBhvr>
                                        <p:cTn id="15" dur="1500"/>
                                        <p:tgtEl>
                                          <p:spTgt spid="173"/>
                                        </p:tgtEl>
                                      </p:cBhvr>
                                    </p:animEffect>
                                  </p:childTnLst>
                                </p:cTn>
                              </p:par>
                            </p:childTnLst>
                          </p:cTn>
                        </p:par>
                        <p:par>
                          <p:cTn id="16" fill="hold">
                            <p:stCondLst>
                              <p:cond delay="4500"/>
                            </p:stCondLst>
                            <p:childTnLst>
                              <p:par>
                                <p:cTn id="17" presetClass="entr" nodeType="afterEffect" presetID="9" grpId="4" fill="hold">
                                  <p:stCondLst>
                                    <p:cond delay="0"/>
                                  </p:stCondLst>
                                  <p:iterate type="el" backwards="0">
                                    <p:tmAbs val="0"/>
                                  </p:iterate>
                                  <p:childTnLst>
                                    <p:set>
                                      <p:cBhvr>
                                        <p:cTn id="18" fill="hold"/>
                                        <p:tgtEl>
                                          <p:spTgt spid="176"/>
                                        </p:tgtEl>
                                        <p:attrNameLst>
                                          <p:attrName>style.visibility</p:attrName>
                                        </p:attrNameLst>
                                      </p:cBhvr>
                                      <p:to>
                                        <p:strVal val="visible"/>
                                      </p:to>
                                    </p:set>
                                    <p:animEffect filter="dissolve" transition="in">
                                      <p:cBhvr>
                                        <p:cTn id="19" dur="1500"/>
                                        <p:tgtEl>
                                          <p:spTgt spid="176"/>
                                        </p:tgtEl>
                                      </p:cBhvr>
                                    </p:animEffect>
                                  </p:childTnLst>
                                </p:cTn>
                              </p:par>
                            </p:childTnLst>
                          </p:cTn>
                        </p:par>
                        <p:par>
                          <p:cTn id="20" fill="hold">
                            <p:stCondLst>
                              <p:cond delay="6000"/>
                            </p:stCondLst>
                            <p:childTnLst>
                              <p:par>
                                <p:cTn id="21" presetClass="entr" nodeType="afterEffect" presetID="9" grpId="5" fill="hold">
                                  <p:stCondLst>
                                    <p:cond delay="0"/>
                                  </p:stCondLst>
                                  <p:iterate type="el" backwards="0">
                                    <p:tmAbs val="0"/>
                                  </p:iterate>
                                  <p:childTnLst>
                                    <p:set>
                                      <p:cBhvr>
                                        <p:cTn id="22" fill="hold"/>
                                        <p:tgtEl>
                                          <p:spTgt spid="177"/>
                                        </p:tgtEl>
                                        <p:attrNameLst>
                                          <p:attrName>style.visibility</p:attrName>
                                        </p:attrNameLst>
                                      </p:cBhvr>
                                      <p:to>
                                        <p:strVal val="visible"/>
                                      </p:to>
                                    </p:set>
                                    <p:animEffect filter="dissolve" transition="in">
                                      <p:cBhvr>
                                        <p:cTn id="23" dur="1500"/>
                                        <p:tgtEl>
                                          <p:spTgt spid="177"/>
                                        </p:tgtEl>
                                      </p:cBhvr>
                                    </p:animEffect>
                                  </p:childTnLst>
                                </p:cTn>
                              </p:par>
                            </p:childTnLst>
                          </p:cTn>
                        </p:par>
                        <p:par>
                          <p:cTn id="24" fill="hold">
                            <p:stCondLst>
                              <p:cond delay="7500"/>
                            </p:stCondLst>
                            <p:childTnLst>
                              <p:par>
                                <p:cTn id="25" presetClass="entr" nodeType="afterEffect" presetID="9" grpId="6" fill="hold">
                                  <p:stCondLst>
                                    <p:cond delay="0"/>
                                  </p:stCondLst>
                                  <p:iterate type="el" backwards="0">
                                    <p:tmAbs val="0"/>
                                  </p:iterate>
                                  <p:childTnLst>
                                    <p:set>
                                      <p:cBhvr>
                                        <p:cTn id="26" fill="hold"/>
                                        <p:tgtEl>
                                          <p:spTgt spid="171"/>
                                        </p:tgtEl>
                                        <p:attrNameLst>
                                          <p:attrName>style.visibility</p:attrName>
                                        </p:attrNameLst>
                                      </p:cBhvr>
                                      <p:to>
                                        <p:strVal val="visible"/>
                                      </p:to>
                                    </p:set>
                                    <p:animEffect filter="dissolve" transition="in">
                                      <p:cBhvr>
                                        <p:cTn id="27" dur="1500"/>
                                        <p:tgtEl>
                                          <p:spTgt spid="171"/>
                                        </p:tgtEl>
                                      </p:cBhvr>
                                    </p:animEffect>
                                  </p:childTnLst>
                                </p:cTn>
                              </p:par>
                            </p:childTnLst>
                          </p:cTn>
                        </p:par>
                        <p:par>
                          <p:cTn id="28" fill="hold">
                            <p:stCondLst>
                              <p:cond delay="9000"/>
                            </p:stCondLst>
                            <p:childTnLst>
                              <p:par>
                                <p:cTn id="29" presetClass="entr" nodeType="afterEffect" presetID="9" grpId="7" fill="hold">
                                  <p:stCondLst>
                                    <p:cond delay="0"/>
                                  </p:stCondLst>
                                  <p:iterate type="el" backwards="0">
                                    <p:tmAbs val="0"/>
                                  </p:iterate>
                                  <p:childTnLst>
                                    <p:set>
                                      <p:cBhvr>
                                        <p:cTn id="30" fill="hold"/>
                                        <p:tgtEl>
                                          <p:spTgt spid="174"/>
                                        </p:tgtEl>
                                        <p:attrNameLst>
                                          <p:attrName>style.visibility</p:attrName>
                                        </p:attrNameLst>
                                      </p:cBhvr>
                                      <p:to>
                                        <p:strVal val="visible"/>
                                      </p:to>
                                    </p:set>
                                    <p:animEffect filter="dissolve" transition="in">
                                      <p:cBhvr>
                                        <p:cTn id="31" dur="1500"/>
                                        <p:tgtEl>
                                          <p:spTgt spid="174"/>
                                        </p:tgtEl>
                                      </p:cBhvr>
                                    </p:animEffect>
                                  </p:childTnLst>
                                </p:cTn>
                              </p:par>
                            </p:childTnLst>
                          </p:cTn>
                        </p:par>
                        <p:par>
                          <p:cTn id="32" fill="hold">
                            <p:stCondLst>
                              <p:cond delay="10500"/>
                            </p:stCondLst>
                            <p:childTnLst>
                              <p:par>
                                <p:cTn id="33" presetClass="entr" nodeType="afterEffect" presetID="9" grpId="8" fill="hold">
                                  <p:stCondLst>
                                    <p:cond delay="0"/>
                                  </p:stCondLst>
                                  <p:iterate type="el" backwards="0">
                                    <p:tmAbs val="0"/>
                                  </p:iterate>
                                  <p:childTnLst>
                                    <p:set>
                                      <p:cBhvr>
                                        <p:cTn id="34" fill="hold"/>
                                        <p:tgtEl>
                                          <p:spTgt spid="175"/>
                                        </p:tgtEl>
                                        <p:attrNameLst>
                                          <p:attrName>style.visibility</p:attrName>
                                        </p:attrNameLst>
                                      </p:cBhvr>
                                      <p:to>
                                        <p:strVal val="visible"/>
                                      </p:to>
                                    </p:set>
                                    <p:animEffect filter="dissolve" transition="in">
                                      <p:cBhvr>
                                        <p:cTn id="35" dur="1500"/>
                                        <p:tgtEl>
                                          <p:spTgt spid="175"/>
                                        </p:tgtEl>
                                      </p:cBhvr>
                                    </p:animEffect>
                                  </p:childTnLst>
                                </p:cTn>
                              </p:par>
                            </p:childTnLst>
                          </p:cTn>
                        </p:par>
                        <p:par>
                          <p:cTn id="36" fill="hold">
                            <p:stCondLst>
                              <p:cond delay="12000"/>
                            </p:stCondLst>
                            <p:childTnLst>
                              <p:par>
                                <p:cTn id="37" presetClass="entr" nodeType="afterEffect" presetID="9" grpId="9" fill="hold">
                                  <p:stCondLst>
                                    <p:cond delay="0"/>
                                  </p:stCondLst>
                                  <p:iterate type="el" backwards="0">
                                    <p:tmAbs val="0"/>
                                  </p:iterate>
                                  <p:childTnLst>
                                    <p:set>
                                      <p:cBhvr>
                                        <p:cTn id="38" fill="hold"/>
                                        <p:tgtEl>
                                          <p:spTgt spid="172"/>
                                        </p:tgtEl>
                                        <p:attrNameLst>
                                          <p:attrName>style.visibility</p:attrName>
                                        </p:attrNameLst>
                                      </p:cBhvr>
                                      <p:to>
                                        <p:strVal val="visible"/>
                                      </p:to>
                                    </p:set>
                                    <p:animEffect filter="dissolve" transition="in">
                                      <p:cBhvr>
                                        <p:cTn id="39" dur="1500"/>
                                        <p:tgtEl>
                                          <p:spTgt spid="172"/>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10" fill="hold">
                                  <p:stCondLst>
                                    <p:cond delay="0"/>
                                  </p:stCondLst>
                                  <p:iterate type="el" backwards="0">
                                    <p:tmAbs val="0"/>
                                  </p:iterate>
                                  <p:childTnLst>
                                    <p:set>
                                      <p:cBhvr>
                                        <p:cTn id="43" fill="hold"/>
                                        <p:tgtEl>
                                          <p:spTgt spid="168"/>
                                        </p:tgtEl>
                                        <p:attrNameLst>
                                          <p:attrName>style.visibility</p:attrName>
                                        </p:attrNameLst>
                                      </p:cBhvr>
                                      <p:to>
                                        <p:strVal val="visible"/>
                                      </p:to>
                                    </p:set>
                                    <p:animEffect filter="dissolve" transition="in">
                                      <p:cBhvr>
                                        <p:cTn id="44" dur="1500"/>
                                        <p:tgtEl>
                                          <p:spTgt spid="168"/>
                                        </p:tgtEl>
                                      </p:cBhvr>
                                    </p:animEffect>
                                  </p:childTnLst>
                                </p:cTn>
                              </p:par>
                            </p:childTnLst>
                          </p:cTn>
                        </p:par>
                        <p:par>
                          <p:cTn id="45" fill="hold">
                            <p:stCondLst>
                              <p:cond delay="1500"/>
                            </p:stCondLst>
                            <p:childTnLst>
                              <p:par>
                                <p:cTn id="46" presetClass="entr" nodeType="afterEffect" presetID="9" grpId="11" fill="hold">
                                  <p:stCondLst>
                                    <p:cond delay="0"/>
                                  </p:stCondLst>
                                  <p:iterate type="el" backwards="0">
                                    <p:tmAbs val="0"/>
                                  </p:iterate>
                                  <p:childTnLst>
                                    <p:set>
                                      <p:cBhvr>
                                        <p:cTn id="47" fill="hold"/>
                                        <p:tgtEl>
                                          <p:spTgt spid="169"/>
                                        </p:tgtEl>
                                        <p:attrNameLst>
                                          <p:attrName>style.visibility</p:attrName>
                                        </p:attrNameLst>
                                      </p:cBhvr>
                                      <p:to>
                                        <p:strVal val="visible"/>
                                      </p:to>
                                    </p:set>
                                    <p:animEffect filter="dissolve" transition="in">
                                      <p:cBhvr>
                                        <p:cTn id="48" dur="1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7"/>
      <p:bldP build="whole" bldLvl="1" animBg="1" rev="0" advAuto="0" spid="176" grpId="4"/>
      <p:bldP build="whole" bldLvl="1" animBg="1" rev="0" advAuto="0" spid="170" grpId="2"/>
      <p:bldP build="whole" bldLvl="1" animBg="1" rev="0" advAuto="0" spid="177" grpId="5"/>
      <p:bldP build="whole" bldLvl="1" animBg="1" rev="0" advAuto="0" spid="167" grpId="1"/>
      <p:bldP build="whole" bldLvl="1" animBg="1" rev="0" advAuto="0" spid="173" grpId="3"/>
      <p:bldP build="whole" bldLvl="1" animBg="1" rev="0" advAuto="0" spid="171" grpId="6"/>
      <p:bldP build="whole" bldLvl="1" animBg="1" rev="0" advAuto="0" spid="175" grpId="8"/>
      <p:bldP build="whole" bldLvl="1" animBg="1" rev="0" advAuto="0" spid="168" grpId="10"/>
      <p:bldP build="whole" bldLvl="1" animBg="1" rev="0" advAuto="0" spid="169" grpId="11"/>
      <p:bldP build="whole" bldLvl="1" animBg="1" rev="0" advAuto="0" spid="172" grpId="9"/>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88"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89" name="REVEALING APPAREL -…"/>
          <p:cNvSpPr txBox="1"/>
          <p:nvPr/>
        </p:nvSpPr>
        <p:spPr>
          <a:xfrm>
            <a:off x="7092028" y="4217330"/>
            <a:ext cx="16882339" cy="9172576"/>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000"/>
              </a:spcBef>
              <a:buSzPct val="45000"/>
              <a:buBlip>
                <a:blip r:embed="rId3"/>
              </a:buBlip>
              <a:defRPr sz="7100">
                <a:solidFill>
                  <a:srgbClr val="000000"/>
                </a:solidFill>
                <a:latin typeface="Century Gothic"/>
                <a:ea typeface="Century Gothic"/>
                <a:cs typeface="Century Gothic"/>
                <a:sym typeface="Century Gothic"/>
              </a:defRPr>
            </a:pPr>
            <a:r>
              <a:t>REVEALING APPAREL -</a:t>
            </a:r>
          </a:p>
          <a:p>
            <a:pPr marL="1233579" indent="-547779" defTabSz="821531">
              <a:lnSpc>
                <a:spcPct val="100000"/>
              </a:lnSpc>
              <a:spcBef>
                <a:spcPts val="1000"/>
              </a:spcBef>
              <a:buSzPct val="45000"/>
              <a:buBlip>
                <a:blip r:embed="rId4"/>
              </a:buBlip>
              <a:defRPr sz="6000">
                <a:solidFill>
                  <a:srgbClr val="000000"/>
                </a:solidFill>
                <a:latin typeface="Century Gothic"/>
                <a:ea typeface="Century Gothic"/>
                <a:cs typeface="Century Gothic"/>
                <a:sym typeface="Century Gothic"/>
              </a:defRPr>
            </a:pPr>
            <a:r>
              <a:t>“I look good in this and I’m going to wear it REGARDLESS of how it affects others.” (Rom 12:3,9,10; 13:10)</a:t>
            </a:r>
          </a:p>
          <a:p>
            <a:pPr marL="1233579" indent="-547779" defTabSz="821531">
              <a:lnSpc>
                <a:spcPct val="100000"/>
              </a:lnSpc>
              <a:spcBef>
                <a:spcPts val="1000"/>
              </a:spcBef>
              <a:buSzPct val="45000"/>
              <a:buBlip>
                <a:blip r:embed="rId4"/>
              </a:buBlip>
              <a:defRPr sz="6000">
                <a:solidFill>
                  <a:srgbClr val="000000"/>
                </a:solidFill>
                <a:latin typeface="Century Gothic"/>
                <a:ea typeface="Century Gothic"/>
                <a:cs typeface="Century Gothic"/>
                <a:sym typeface="Century Gothic"/>
              </a:defRPr>
            </a:pPr>
            <a:r>
              <a:t>“I WANT THE OPPOSITE SEX TO NOTICE ME” (Mat 5:28-30; 18:6-10)</a:t>
            </a:r>
          </a:p>
          <a:p>
            <a:pPr marL="1233579" indent="-547779" defTabSz="821531">
              <a:lnSpc>
                <a:spcPct val="100000"/>
              </a:lnSpc>
              <a:spcBef>
                <a:spcPts val="1000"/>
              </a:spcBef>
              <a:buSzPct val="45000"/>
              <a:buBlip>
                <a:blip r:embed="rId4"/>
              </a:buBlip>
              <a:defRPr sz="6000">
                <a:solidFill>
                  <a:srgbClr val="000000"/>
                </a:solidFill>
                <a:latin typeface="Century Gothic"/>
                <a:ea typeface="Century Gothic"/>
                <a:cs typeface="Century Gothic"/>
                <a:sym typeface="Century Gothic"/>
              </a:defRPr>
            </a:pPr>
            <a:r>
              <a:t>“Everyone else is wearing this” (Exo. 23:2; Prov. 1:10, 11, 15; 4:14)</a:t>
            </a:r>
          </a:p>
          <a:p>
            <a:pPr marL="1233579" indent="-547779" defTabSz="821531">
              <a:lnSpc>
                <a:spcPct val="100000"/>
              </a:lnSpc>
              <a:spcBef>
                <a:spcPts val="1000"/>
              </a:spcBef>
              <a:buSzPct val="45000"/>
              <a:buBlip>
                <a:blip r:embed="rId4"/>
              </a:buBlip>
              <a:defRPr b="1" cap="all" sz="6000">
                <a:solidFill>
                  <a:srgbClr val="000000"/>
                </a:solidFill>
                <a:latin typeface="Century Gothic"/>
                <a:ea typeface="Century Gothic"/>
                <a:cs typeface="Century Gothic"/>
                <a:sym typeface="Century Gothic"/>
              </a:defRPr>
            </a:pPr>
            <a:r>
              <a:t>RevealS your Ungodliness &amp; PRIDE!</a:t>
            </a:r>
          </a:p>
        </p:txBody>
      </p:sp>
      <p:pic>
        <p:nvPicPr>
          <p:cNvPr id="290" name="Image" descr="Image"/>
          <p:cNvPicPr>
            <a:picLocks noChangeAspect="0"/>
          </p:cNvPicPr>
          <p:nvPr/>
        </p:nvPicPr>
        <p:blipFill>
          <a:blip r:embed="rId5">
            <a:extLst/>
          </a:blip>
          <a:stretch>
            <a:fillRect/>
          </a:stretch>
        </p:blipFill>
        <p:spPr>
          <a:xfrm>
            <a:off x="5103921" y="1738659"/>
            <a:ext cx="14176158" cy="2292884"/>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Effect filter="wipe(left)" transition="in">
                                      <p:cBhvr>
                                        <p:cTn id="7" dur="1500"/>
                                        <p:tgtEl>
                                          <p:spTgt spid="28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9">
                                            <p:txEl>
                                              <p:pRg st="0" end="0"/>
                                            </p:txEl>
                                          </p:spTgt>
                                        </p:tgtEl>
                                        <p:attrNameLst>
                                          <p:attrName>style.visibility</p:attrName>
                                        </p:attrNameLst>
                                      </p:cBhvr>
                                      <p:to>
                                        <p:strVal val="visible"/>
                                      </p:to>
                                    </p:set>
                                    <p:animEffect filter="wipe(left)" transition="in">
                                      <p:cBhvr>
                                        <p:cTn id="10" dur="1500"/>
                                        <p:tgtEl>
                                          <p:spTgt spid="2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9">
                                            <p:txEl>
                                              <p:pRg st="1" end="1"/>
                                            </p:txEl>
                                          </p:spTgt>
                                        </p:tgtEl>
                                        <p:attrNameLst>
                                          <p:attrName>style.visibility</p:attrName>
                                        </p:attrNameLst>
                                      </p:cBhvr>
                                      <p:to>
                                        <p:strVal val="visible"/>
                                      </p:to>
                                    </p:set>
                                    <p:animEffect filter="wipe(left)" transition="in">
                                      <p:cBhvr>
                                        <p:cTn id="15" dur="1500"/>
                                        <p:tgtEl>
                                          <p:spTgt spid="28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9">
                                            <p:txEl>
                                              <p:pRg st="2" end="2"/>
                                            </p:txEl>
                                          </p:spTgt>
                                        </p:tgtEl>
                                        <p:attrNameLst>
                                          <p:attrName>style.visibility</p:attrName>
                                        </p:attrNameLst>
                                      </p:cBhvr>
                                      <p:to>
                                        <p:strVal val="visible"/>
                                      </p:to>
                                    </p:set>
                                    <p:animEffect filter="wipe(left)" transition="in">
                                      <p:cBhvr>
                                        <p:cTn id="20" dur="1500"/>
                                        <p:tgtEl>
                                          <p:spTgt spid="28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9">
                                            <p:txEl>
                                              <p:pRg st="3" end="3"/>
                                            </p:txEl>
                                          </p:spTgt>
                                        </p:tgtEl>
                                        <p:attrNameLst>
                                          <p:attrName>style.visibility</p:attrName>
                                        </p:attrNameLst>
                                      </p:cBhvr>
                                      <p:to>
                                        <p:strVal val="visible"/>
                                      </p:to>
                                    </p:set>
                                    <p:animEffect filter="wipe(left)" transition="in">
                                      <p:cBhvr>
                                        <p:cTn id="25" dur="1500"/>
                                        <p:tgtEl>
                                          <p:spTgt spid="28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89">
                                            <p:txEl>
                                              <p:pRg st="4" end="4"/>
                                            </p:txEl>
                                          </p:spTgt>
                                        </p:tgtEl>
                                        <p:attrNameLst>
                                          <p:attrName>style.visibility</p:attrName>
                                        </p:attrNameLst>
                                      </p:cBhvr>
                                      <p:to>
                                        <p:strVal val="visible"/>
                                      </p:to>
                                    </p:set>
                                    <p:animEffect filter="wipe(left)" transition="in">
                                      <p:cBhvr>
                                        <p:cTn id="30" dur="1500"/>
                                        <p:tgtEl>
                                          <p:spTgt spid="2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93"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94" name="The Christian woman’s attire should be her “good works.”…"/>
          <p:cNvSpPr txBox="1"/>
          <p:nvPr/>
        </p:nvSpPr>
        <p:spPr>
          <a:xfrm>
            <a:off x="7092028" y="4217330"/>
            <a:ext cx="16882339" cy="9261476"/>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400"/>
              </a:spcBef>
              <a:buSzPct val="45000"/>
              <a:buBlip>
                <a:blip r:embed="rId3"/>
              </a:buBlip>
              <a:defRPr sz="5800">
                <a:solidFill>
                  <a:srgbClr val="000000"/>
                </a:solidFill>
                <a:latin typeface="Century Gothic"/>
                <a:ea typeface="Century Gothic"/>
                <a:cs typeface="Century Gothic"/>
                <a:sym typeface="Century Gothic"/>
              </a:defRPr>
            </a:pPr>
            <a:r>
              <a:t>The Christian woman’s attire should be her “good works.”</a:t>
            </a:r>
          </a:p>
          <a:p>
            <a:pPr marL="547779" indent="-547779" defTabSz="821531">
              <a:lnSpc>
                <a:spcPct val="100000"/>
              </a:lnSpc>
              <a:spcBef>
                <a:spcPts val="400"/>
              </a:spcBef>
              <a:buSzPct val="45000"/>
              <a:buBlip>
                <a:blip r:embed="rId3"/>
              </a:buBlip>
              <a:defRPr sz="5800">
                <a:solidFill>
                  <a:srgbClr val="000000"/>
                </a:solidFill>
                <a:latin typeface="Century Gothic"/>
                <a:ea typeface="Century Gothic"/>
                <a:cs typeface="Century Gothic"/>
                <a:sym typeface="Century Gothic"/>
              </a:defRPr>
            </a:pPr>
            <a:r>
              <a:t>“The hidden person of the heart, with the incorruptible beauty of a gentle and quiet spirit, which is very precious in the sight of God.” (1 Pet 3:4)</a:t>
            </a:r>
          </a:p>
          <a:p>
            <a:pPr marL="547779" indent="-547779" defTabSz="821531">
              <a:lnSpc>
                <a:spcPct val="100000"/>
              </a:lnSpc>
              <a:spcBef>
                <a:spcPts val="400"/>
              </a:spcBef>
              <a:buSzPct val="45000"/>
              <a:buBlip>
                <a:blip r:embed="rId3"/>
              </a:buBlip>
              <a:defRPr sz="5800">
                <a:solidFill>
                  <a:srgbClr val="000000"/>
                </a:solidFill>
                <a:latin typeface="Century Gothic"/>
                <a:ea typeface="Century Gothic"/>
                <a:cs typeface="Century Gothic"/>
                <a:sym typeface="Century Gothic"/>
              </a:defRPr>
            </a:pPr>
            <a:r>
              <a:t>“Loving their husbands, their children, homemakers, good, obedient to their own husbands, that the word of God may not be blasphemed.” (Tit 2:4,5)</a:t>
            </a:r>
          </a:p>
        </p:txBody>
      </p:sp>
      <p:pic>
        <p:nvPicPr>
          <p:cNvPr id="295" name="Image" descr="Image"/>
          <p:cNvPicPr>
            <a:picLocks noChangeAspect="1"/>
          </p:cNvPicPr>
          <p:nvPr/>
        </p:nvPicPr>
        <p:blipFill>
          <a:blip r:embed="rId4">
            <a:extLst/>
          </a:blip>
          <a:stretch>
            <a:fillRect/>
          </a:stretch>
        </p:blipFill>
        <p:spPr>
          <a:xfrm>
            <a:off x="4658979" y="1629597"/>
            <a:ext cx="15066042" cy="2511008"/>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bg/>
                                          </p:spTgt>
                                        </p:tgtEl>
                                        <p:attrNameLst>
                                          <p:attrName>style.visibility</p:attrName>
                                        </p:attrNameLst>
                                      </p:cBhvr>
                                      <p:to>
                                        <p:strVal val="visible"/>
                                      </p:to>
                                    </p:set>
                                    <p:animEffect filter="wipe(left)" transition="in">
                                      <p:cBhvr>
                                        <p:cTn id="7" dur="1500"/>
                                        <p:tgtEl>
                                          <p:spTgt spid="29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4">
                                            <p:txEl>
                                              <p:pRg st="0" end="0"/>
                                            </p:txEl>
                                          </p:spTgt>
                                        </p:tgtEl>
                                        <p:attrNameLst>
                                          <p:attrName>style.visibility</p:attrName>
                                        </p:attrNameLst>
                                      </p:cBhvr>
                                      <p:to>
                                        <p:strVal val="visible"/>
                                      </p:to>
                                    </p:set>
                                    <p:animEffect filter="wipe(left)" transition="in">
                                      <p:cBhvr>
                                        <p:cTn id="10" dur="1500"/>
                                        <p:tgtEl>
                                          <p:spTgt spid="2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4">
                                            <p:txEl>
                                              <p:pRg st="1" end="1"/>
                                            </p:txEl>
                                          </p:spTgt>
                                        </p:tgtEl>
                                        <p:attrNameLst>
                                          <p:attrName>style.visibility</p:attrName>
                                        </p:attrNameLst>
                                      </p:cBhvr>
                                      <p:to>
                                        <p:strVal val="visible"/>
                                      </p:to>
                                    </p:set>
                                    <p:animEffect filter="wipe(left)" transition="in">
                                      <p:cBhvr>
                                        <p:cTn id="15" dur="1500"/>
                                        <p:tgtEl>
                                          <p:spTgt spid="2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4">
                                            <p:txEl>
                                              <p:pRg st="2" end="2"/>
                                            </p:txEl>
                                          </p:spTgt>
                                        </p:tgtEl>
                                        <p:attrNameLst>
                                          <p:attrName>style.visibility</p:attrName>
                                        </p:attrNameLst>
                                      </p:cBhvr>
                                      <p:to>
                                        <p:strVal val="visible"/>
                                      </p:to>
                                    </p:set>
                                    <p:animEffect filter="wipe(left)" transition="in">
                                      <p:cBhvr>
                                        <p:cTn id="20" dur="1500"/>
                                        <p:tgtEl>
                                          <p:spTgt spid="2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98"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99" name="Note To Parents -…"/>
          <p:cNvSpPr txBox="1"/>
          <p:nvPr/>
        </p:nvSpPr>
        <p:spPr>
          <a:xfrm>
            <a:off x="7092028" y="4217330"/>
            <a:ext cx="16882339" cy="9096376"/>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200"/>
              </a:spcBef>
              <a:buSzPct val="45000"/>
              <a:buBlip>
                <a:blip r:embed="rId3"/>
              </a:buBlip>
              <a:defRPr b="1" cap="all" sz="6000">
                <a:solidFill>
                  <a:srgbClr val="000000"/>
                </a:solidFill>
                <a:latin typeface="Century Gothic"/>
                <a:ea typeface="Century Gothic"/>
                <a:cs typeface="Century Gothic"/>
                <a:sym typeface="Century Gothic"/>
              </a:defRPr>
            </a:pPr>
            <a:r>
              <a:t>Note To Parents - </a:t>
            </a:r>
          </a:p>
          <a:p>
            <a:pPr marL="1233579" indent="-547779" defTabSz="821531">
              <a:lnSpc>
                <a:spcPct val="100000"/>
              </a:lnSpc>
              <a:spcBef>
                <a:spcPts val="1200"/>
              </a:spcBef>
              <a:buSzPct val="45000"/>
              <a:buBlip>
                <a:blip r:embed="rId4"/>
              </a:buBlip>
              <a:defRPr sz="6000">
                <a:solidFill>
                  <a:srgbClr val="000000"/>
                </a:solidFill>
                <a:latin typeface="Century Gothic"/>
                <a:ea typeface="Century Gothic"/>
                <a:cs typeface="Century Gothic"/>
                <a:sym typeface="Century Gothic"/>
              </a:defRPr>
            </a:pPr>
            <a:r>
              <a:t>Begin early! Don’t allow immodesty until 12 or 13, and then expect sudden correction. </a:t>
            </a:r>
          </a:p>
          <a:p>
            <a:pPr marL="1233579" indent="-547779" defTabSz="821531">
              <a:lnSpc>
                <a:spcPct val="100000"/>
              </a:lnSpc>
              <a:spcBef>
                <a:spcPts val="1200"/>
              </a:spcBef>
              <a:buSzPct val="45000"/>
              <a:buBlip>
                <a:blip r:embed="rId4"/>
              </a:buBlip>
              <a:defRPr sz="6000">
                <a:solidFill>
                  <a:srgbClr val="000000"/>
                </a:solidFill>
                <a:latin typeface="Century Gothic"/>
                <a:ea typeface="Century Gothic"/>
                <a:cs typeface="Century Gothic"/>
                <a:sym typeface="Century Gothic"/>
              </a:defRPr>
            </a:pPr>
            <a:r>
              <a:t>Teach your children; or the WORLD will! </a:t>
            </a:r>
          </a:p>
          <a:p>
            <a:pPr marL="1233579" indent="-547779" defTabSz="821531">
              <a:lnSpc>
                <a:spcPct val="100000"/>
              </a:lnSpc>
              <a:spcBef>
                <a:spcPts val="1200"/>
              </a:spcBef>
              <a:buSzPct val="45000"/>
              <a:buBlip>
                <a:blip r:embed="rId4"/>
              </a:buBlip>
              <a:defRPr sz="6000">
                <a:solidFill>
                  <a:srgbClr val="000000"/>
                </a:solidFill>
                <a:latin typeface="Century Gothic"/>
                <a:ea typeface="Century Gothic"/>
                <a:cs typeface="Century Gothic"/>
                <a:sym typeface="Century Gothic"/>
              </a:defRPr>
            </a:pPr>
            <a:r>
              <a:t>Teach children in both word &amp; deed - - inconsistency is destructive! </a:t>
            </a:r>
          </a:p>
          <a:p>
            <a:pPr marL="1233579" indent="-547779" defTabSz="821531">
              <a:lnSpc>
                <a:spcPct val="100000"/>
              </a:lnSpc>
              <a:spcBef>
                <a:spcPts val="1200"/>
              </a:spcBef>
              <a:buSzPct val="45000"/>
              <a:buBlip>
                <a:blip r:embed="rId4"/>
              </a:buBlip>
              <a:defRPr sz="6000">
                <a:solidFill>
                  <a:srgbClr val="000000"/>
                </a:solidFill>
                <a:latin typeface="Century Gothic"/>
                <a:ea typeface="Century Gothic"/>
                <a:cs typeface="Century Gothic"/>
                <a:sym typeface="Century Gothic"/>
              </a:defRPr>
            </a:pPr>
            <a:r>
              <a:t>Mothers, do not undermine godly husbands &amp; fathers as they teach.</a:t>
            </a:r>
          </a:p>
        </p:txBody>
      </p:sp>
      <p:pic>
        <p:nvPicPr>
          <p:cNvPr id="300" name="Image" descr="Image"/>
          <p:cNvPicPr>
            <a:picLocks noChangeAspect="1"/>
          </p:cNvPicPr>
          <p:nvPr/>
        </p:nvPicPr>
        <p:blipFill>
          <a:blip r:embed="rId5">
            <a:extLst/>
          </a:blip>
          <a:stretch>
            <a:fillRect/>
          </a:stretch>
        </p:blipFill>
        <p:spPr>
          <a:xfrm>
            <a:off x="4658979" y="1629597"/>
            <a:ext cx="15066042" cy="2511008"/>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bg/>
                                          </p:spTgt>
                                        </p:tgtEl>
                                        <p:attrNameLst>
                                          <p:attrName>style.visibility</p:attrName>
                                        </p:attrNameLst>
                                      </p:cBhvr>
                                      <p:to>
                                        <p:strVal val="visible"/>
                                      </p:to>
                                    </p:set>
                                    <p:animEffect filter="wipe(left)" transition="in">
                                      <p:cBhvr>
                                        <p:cTn id="7" dur="1500"/>
                                        <p:tgtEl>
                                          <p:spTgt spid="29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9">
                                            <p:txEl>
                                              <p:pRg st="0" end="0"/>
                                            </p:txEl>
                                          </p:spTgt>
                                        </p:tgtEl>
                                        <p:attrNameLst>
                                          <p:attrName>style.visibility</p:attrName>
                                        </p:attrNameLst>
                                      </p:cBhvr>
                                      <p:to>
                                        <p:strVal val="visible"/>
                                      </p:to>
                                    </p:set>
                                    <p:animEffect filter="wipe(left)" transition="in">
                                      <p:cBhvr>
                                        <p:cTn id="10" dur="1500"/>
                                        <p:tgtEl>
                                          <p:spTgt spid="2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9">
                                            <p:txEl>
                                              <p:pRg st="1" end="1"/>
                                            </p:txEl>
                                          </p:spTgt>
                                        </p:tgtEl>
                                        <p:attrNameLst>
                                          <p:attrName>style.visibility</p:attrName>
                                        </p:attrNameLst>
                                      </p:cBhvr>
                                      <p:to>
                                        <p:strVal val="visible"/>
                                      </p:to>
                                    </p:set>
                                    <p:animEffect filter="wipe(left)" transition="in">
                                      <p:cBhvr>
                                        <p:cTn id="15" dur="1500"/>
                                        <p:tgtEl>
                                          <p:spTgt spid="2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9">
                                            <p:txEl>
                                              <p:pRg st="2" end="2"/>
                                            </p:txEl>
                                          </p:spTgt>
                                        </p:tgtEl>
                                        <p:attrNameLst>
                                          <p:attrName>style.visibility</p:attrName>
                                        </p:attrNameLst>
                                      </p:cBhvr>
                                      <p:to>
                                        <p:strVal val="visible"/>
                                      </p:to>
                                    </p:set>
                                    <p:animEffect filter="wipe(left)" transition="in">
                                      <p:cBhvr>
                                        <p:cTn id="20" dur="1500"/>
                                        <p:tgtEl>
                                          <p:spTgt spid="2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9">
                                            <p:txEl>
                                              <p:pRg st="3" end="3"/>
                                            </p:txEl>
                                          </p:spTgt>
                                        </p:tgtEl>
                                        <p:attrNameLst>
                                          <p:attrName>style.visibility</p:attrName>
                                        </p:attrNameLst>
                                      </p:cBhvr>
                                      <p:to>
                                        <p:strVal val="visible"/>
                                      </p:to>
                                    </p:set>
                                    <p:animEffect filter="wipe(left)" transition="in">
                                      <p:cBhvr>
                                        <p:cTn id="25" dur="1500"/>
                                        <p:tgtEl>
                                          <p:spTgt spid="29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99">
                                            <p:txEl>
                                              <p:pRg st="4" end="4"/>
                                            </p:txEl>
                                          </p:spTgt>
                                        </p:tgtEl>
                                        <p:attrNameLst>
                                          <p:attrName>style.visibility</p:attrName>
                                        </p:attrNameLst>
                                      </p:cBhvr>
                                      <p:to>
                                        <p:strVal val="visible"/>
                                      </p:to>
                                    </p:set>
                                    <p:animEffect filter="wipe(left)" transition="in">
                                      <p:cBhvr>
                                        <p:cTn id="30" dur="1500"/>
                                        <p:tgtEl>
                                          <p:spTgt spid="2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03"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04"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05" name="Do These Clothes Make Me Look ________________… Do These Clothes Make Me Look ________________________ ?" descr="Do These Clothes Make Me Look ________________… Do These Clothes Make Me Look ________________________ ?"/>
          <p:cNvPicPr>
            <a:picLocks noChangeAspect="0"/>
          </p:cNvPicPr>
          <p:nvPr/>
        </p:nvPicPr>
        <p:blipFill>
          <a:blip r:embed="rId4">
            <a:extLst/>
          </a:blip>
          <a:stretch>
            <a:fillRect/>
          </a:stretch>
        </p:blipFill>
        <p:spPr>
          <a:xfrm>
            <a:off x="9647823" y="7209548"/>
            <a:ext cx="11491224" cy="6415684"/>
          </a:xfrm>
          <a:prstGeom prst="rect">
            <a:avLst/>
          </a:prstGeom>
          <a:effectLst>
            <a:outerShdw sx="100000" sy="100000" kx="0" ky="0" algn="b" rotWithShape="0" blurRad="469900" dist="101600" dir="2236725">
              <a:srgbClr val="000000">
                <a:alpha val="67777"/>
              </a:srgbClr>
            </a:outerShdw>
          </a:effectLst>
        </p:spPr>
      </p:pic>
      <p:sp>
        <p:nvSpPr>
          <p:cNvPr id="306" name="BETTER Than…"/>
          <p:cNvSpPr txBox="1"/>
          <p:nvPr/>
        </p:nvSpPr>
        <p:spPr>
          <a:xfrm>
            <a:off x="10804550" y="10327073"/>
            <a:ext cx="9177768" cy="28726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sz="90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pPr>
            <a:r>
              <a:t>BETTER </a:t>
            </a:r>
            <a:r>
              <a:rPr sz="8000"/>
              <a:t>Than </a:t>
            </a:r>
            <a:endParaRPr sz="8000"/>
          </a:p>
          <a:p>
            <a:pPr algn="ctr" defTabSz="821531">
              <a:lnSpc>
                <a:spcPct val="100000"/>
              </a:lnSpc>
              <a:spcBef>
                <a:spcPts val="0"/>
              </a:spcBef>
              <a:defRPr sz="90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pPr>
            <a:r>
              <a:rPr sz="8000"/>
              <a:t>others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306"/>
                                        </p:tgtEl>
                                        <p:attrNameLst>
                                          <p:attrName>style.visibility</p:attrName>
                                        </p:attrNameLst>
                                      </p:cBhvr>
                                      <p:to>
                                        <p:strVal val="visible"/>
                                      </p:to>
                                    </p:set>
                                    <p:animEffect filter="fade" transition="in">
                                      <p:cBhvr>
                                        <p:cTn id="7" dur="2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09"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10"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11" name="Do These Clothes Make Me Look… Do These Clothes Make Me Look________ ?" descr="Do These Clothes Make Me Look… Do These Clothes Make Me Look________ ?"/>
          <p:cNvPicPr>
            <a:picLocks noChangeAspect="0"/>
          </p:cNvPicPr>
          <p:nvPr/>
        </p:nvPicPr>
        <p:blipFill>
          <a:blip r:embed="rId4">
            <a:extLst/>
          </a:blip>
          <a:stretch>
            <a:fillRect/>
          </a:stretch>
        </p:blipFill>
        <p:spPr>
          <a:xfrm>
            <a:off x="9647823" y="7209548"/>
            <a:ext cx="11491224" cy="5005984"/>
          </a:xfrm>
          <a:prstGeom prst="rect">
            <a:avLst/>
          </a:prstGeom>
          <a:effectLst>
            <a:outerShdw sx="100000" sy="100000" kx="0" ky="0" algn="b" rotWithShape="0" blurRad="469900" dist="101600" dir="2236725">
              <a:srgbClr val="000000">
                <a:alpha val="67777"/>
              </a:srgbClr>
            </a:outerShdw>
          </a:effectLst>
        </p:spPr>
      </p:pic>
      <p:sp>
        <p:nvSpPr>
          <p:cNvPr id="312" name="SEXY"/>
          <p:cNvSpPr txBox="1"/>
          <p:nvPr/>
        </p:nvSpPr>
        <p:spPr>
          <a:xfrm>
            <a:off x="13498215" y="10454286"/>
            <a:ext cx="3790442" cy="157552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sz="90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pPr>
            <a:r>
              <a:t>SEXY</a:t>
            </a:r>
            <a:r>
              <a:rPr sz="8000"/>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312"/>
                                        </p:tgtEl>
                                        <p:attrNameLst>
                                          <p:attrName>style.visibility</p:attrName>
                                        </p:attrNameLst>
                                      </p:cBhvr>
                                      <p:to>
                                        <p:strVal val="visible"/>
                                      </p:to>
                                    </p:set>
                                    <p:animEffect filter="fade" transition="in">
                                      <p:cBhvr>
                                        <p:cTn id="7" dur="2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1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16"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17" name="Do These Clothes Cause Others To Look At Me? Do These Clothes Cause Others To Look At Me?" descr="Do These Clothes Cause Others To Look At Me? Do These Clothes Cause Others To Look At Me?"/>
          <p:cNvPicPr>
            <a:picLocks noChangeAspect="0"/>
          </p:cNvPicPr>
          <p:nvPr/>
        </p:nvPicPr>
        <p:blipFill>
          <a:blip r:embed="rId4">
            <a:extLst/>
          </a:blip>
          <a:stretch>
            <a:fillRect/>
          </a:stretch>
        </p:blipFill>
        <p:spPr>
          <a:xfrm>
            <a:off x="9647823" y="7209548"/>
            <a:ext cx="11491224" cy="5833394"/>
          </a:xfrm>
          <a:prstGeom prst="rect">
            <a:avLst/>
          </a:prstGeom>
          <a:effectLst>
            <a:outerShdw sx="100000" sy="100000" kx="0" ky="0" algn="b" rotWithShape="0" blurRad="469900" dist="101600"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2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21"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22" name="Does my clothing exhibit MY admiration and respect for God or does it exhibit pride, selfishness &amp; lasciviousness in my heart &amp; can prompt EVIL THOUGHTS in others? Does my clothing exhibit MY admiration and respect for God or does it exhibit pride, selfi" descr="Does my clothing exhibit MY admiration and respect for God or does it exhibit pride, selfishness &amp; lasciviousness in my heart &amp; can prompt EVIL THOUGHTS in others? Does my clothing exhibit MY admiration and respect for God or does it exhibit pride, selfishness &amp; lasciviousness in my heart &amp; can prompt EVIL THOUGHTS in others?"/>
          <p:cNvPicPr>
            <a:picLocks noChangeAspect="0"/>
          </p:cNvPicPr>
          <p:nvPr/>
        </p:nvPicPr>
        <p:blipFill>
          <a:blip r:embed="rId4">
            <a:extLst/>
          </a:blip>
          <a:stretch>
            <a:fillRect/>
          </a:stretch>
        </p:blipFill>
        <p:spPr>
          <a:xfrm>
            <a:off x="6787487" y="7588697"/>
            <a:ext cx="17189440" cy="5358595"/>
          </a:xfrm>
          <a:prstGeom prst="rect">
            <a:avLst/>
          </a:prstGeom>
          <a:effectLst>
            <a:outerShdw sx="100000" sy="100000" kx="0" ky="0" algn="b" rotWithShape="0" blurRad="469900" dist="101600"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2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26"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sp>
        <p:nvSpPr>
          <p:cNvPr id="327" name="Be Modest – reserved, decent, respectable…"/>
          <p:cNvSpPr txBox="1"/>
          <p:nvPr/>
        </p:nvSpPr>
        <p:spPr>
          <a:xfrm>
            <a:off x="4540767" y="7108338"/>
            <a:ext cx="19315117" cy="6315076"/>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200"/>
              </a:spcBef>
              <a:buSzPct val="45000"/>
              <a:buBlip>
                <a:blip r:embed="rId4"/>
              </a:buBlip>
              <a:defRPr b="1" cap="all" sz="6000">
                <a:solidFill>
                  <a:srgbClr val="000000"/>
                </a:solidFill>
                <a:latin typeface="Century Gothic"/>
                <a:ea typeface="Century Gothic"/>
                <a:cs typeface="Century Gothic"/>
                <a:sym typeface="Century Gothic"/>
              </a:defRPr>
            </a:pPr>
            <a:r>
              <a:t>Be Modest – reserved, decent, respectable</a:t>
            </a:r>
          </a:p>
          <a:p>
            <a:pPr marL="547779" indent="-547779" defTabSz="821531">
              <a:lnSpc>
                <a:spcPct val="100000"/>
              </a:lnSpc>
              <a:spcBef>
                <a:spcPts val="1200"/>
              </a:spcBef>
              <a:buSzPct val="45000"/>
              <a:buBlip>
                <a:blip r:embed="rId4"/>
              </a:buBlip>
              <a:defRPr b="1" cap="all" sz="6000">
                <a:solidFill>
                  <a:srgbClr val="000000"/>
                </a:solidFill>
                <a:latin typeface="Century Gothic"/>
                <a:ea typeface="Century Gothic"/>
                <a:cs typeface="Century Gothic"/>
                <a:sym typeface="Century Gothic"/>
              </a:defRPr>
            </a:pPr>
            <a:r>
              <a:t>Exhibit Propriety – have shame, discretion</a:t>
            </a:r>
          </a:p>
          <a:p>
            <a:pPr marL="547779" indent="-547779" defTabSz="821531">
              <a:lnSpc>
                <a:spcPct val="100000"/>
              </a:lnSpc>
              <a:spcBef>
                <a:spcPts val="1200"/>
              </a:spcBef>
              <a:buSzPct val="45000"/>
              <a:buBlip>
                <a:blip r:embed="rId4"/>
              </a:buBlip>
              <a:defRPr b="1" cap="all" sz="6000">
                <a:solidFill>
                  <a:srgbClr val="000000"/>
                </a:solidFill>
                <a:latin typeface="Century Gothic"/>
                <a:ea typeface="Century Gothic"/>
                <a:cs typeface="Century Gothic"/>
                <a:sym typeface="Century Gothic"/>
              </a:defRPr>
            </a:pPr>
            <a:r>
              <a:t>Use Good Judgment – Think of others</a:t>
            </a:r>
          </a:p>
          <a:p>
            <a:pPr marL="547779" indent="-547779" defTabSz="821531">
              <a:lnSpc>
                <a:spcPct val="100000"/>
              </a:lnSpc>
              <a:spcBef>
                <a:spcPts val="1200"/>
              </a:spcBef>
              <a:buSzPct val="45000"/>
              <a:buBlip>
                <a:blip r:embed="rId4"/>
              </a:buBlip>
              <a:defRPr b="1" cap="all" sz="6000">
                <a:solidFill>
                  <a:srgbClr val="000000"/>
                </a:solidFill>
                <a:latin typeface="Century Gothic"/>
                <a:ea typeface="Century Gothic"/>
                <a:cs typeface="Century Gothic"/>
                <a:sym typeface="Century Gothic"/>
              </a:defRPr>
            </a:pPr>
            <a:r>
              <a:t>Show Godliness – devoted to God / Holiness</a:t>
            </a:r>
          </a:p>
          <a:p>
            <a:pPr marL="547779" indent="-547779" defTabSz="821531">
              <a:lnSpc>
                <a:spcPct val="100000"/>
              </a:lnSpc>
              <a:spcBef>
                <a:spcPts val="1200"/>
              </a:spcBef>
              <a:buSzPct val="45000"/>
              <a:buBlip>
                <a:blip r:embed="rId4"/>
              </a:buBlip>
              <a:defRPr b="1" cap="all" sz="6000">
                <a:solidFill>
                  <a:srgbClr val="000000"/>
                </a:solidFill>
                <a:latin typeface="Century Gothic"/>
                <a:ea typeface="Century Gothic"/>
                <a:cs typeface="Century Gothic"/>
                <a:sym typeface="Century Gothic"/>
              </a:defRPr>
            </a:pPr>
            <a:r>
              <a:t>Respect Others – If someone stumbles over your beauty, let it not be your fault!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7">
                                            <p:bg/>
                                          </p:spTgt>
                                        </p:tgtEl>
                                        <p:attrNameLst>
                                          <p:attrName>style.visibility</p:attrName>
                                        </p:attrNameLst>
                                      </p:cBhvr>
                                      <p:to>
                                        <p:strVal val="visible"/>
                                      </p:to>
                                    </p:set>
                                    <p:animEffect filter="wipe(left)" transition="in">
                                      <p:cBhvr>
                                        <p:cTn id="7" dur="1500"/>
                                        <p:tgtEl>
                                          <p:spTgt spid="32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7">
                                            <p:txEl>
                                              <p:pRg st="0" end="0"/>
                                            </p:txEl>
                                          </p:spTgt>
                                        </p:tgtEl>
                                        <p:attrNameLst>
                                          <p:attrName>style.visibility</p:attrName>
                                        </p:attrNameLst>
                                      </p:cBhvr>
                                      <p:to>
                                        <p:strVal val="visible"/>
                                      </p:to>
                                    </p:set>
                                    <p:animEffect filter="wipe(left)" transition="in">
                                      <p:cBhvr>
                                        <p:cTn id="10" dur="1500"/>
                                        <p:tgtEl>
                                          <p:spTgt spid="3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7">
                                            <p:txEl>
                                              <p:pRg st="1" end="1"/>
                                            </p:txEl>
                                          </p:spTgt>
                                        </p:tgtEl>
                                        <p:attrNameLst>
                                          <p:attrName>style.visibility</p:attrName>
                                        </p:attrNameLst>
                                      </p:cBhvr>
                                      <p:to>
                                        <p:strVal val="visible"/>
                                      </p:to>
                                    </p:set>
                                    <p:animEffect filter="wipe(left)" transition="in">
                                      <p:cBhvr>
                                        <p:cTn id="15" dur="1500"/>
                                        <p:tgtEl>
                                          <p:spTgt spid="3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7">
                                            <p:txEl>
                                              <p:pRg st="2" end="2"/>
                                            </p:txEl>
                                          </p:spTgt>
                                        </p:tgtEl>
                                        <p:attrNameLst>
                                          <p:attrName>style.visibility</p:attrName>
                                        </p:attrNameLst>
                                      </p:cBhvr>
                                      <p:to>
                                        <p:strVal val="visible"/>
                                      </p:to>
                                    </p:set>
                                    <p:animEffect filter="wipe(left)" transition="in">
                                      <p:cBhvr>
                                        <p:cTn id="20" dur="1500"/>
                                        <p:tgtEl>
                                          <p:spTgt spid="3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7">
                                            <p:txEl>
                                              <p:pRg st="3" end="3"/>
                                            </p:txEl>
                                          </p:spTgt>
                                        </p:tgtEl>
                                        <p:attrNameLst>
                                          <p:attrName>style.visibility</p:attrName>
                                        </p:attrNameLst>
                                      </p:cBhvr>
                                      <p:to>
                                        <p:strVal val="visible"/>
                                      </p:to>
                                    </p:set>
                                    <p:animEffect filter="wipe(left)" transition="in">
                                      <p:cBhvr>
                                        <p:cTn id="25" dur="1500"/>
                                        <p:tgtEl>
                                          <p:spTgt spid="32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27">
                                            <p:txEl>
                                              <p:pRg st="4" end="4"/>
                                            </p:txEl>
                                          </p:spTgt>
                                        </p:tgtEl>
                                        <p:attrNameLst>
                                          <p:attrName>style.visibility</p:attrName>
                                        </p:attrNameLst>
                                      </p:cBhvr>
                                      <p:to>
                                        <p:strVal val="visible"/>
                                      </p:to>
                                    </p:set>
                                    <p:animEffect filter="wipe(left)" transition="in">
                                      <p:cBhvr>
                                        <p:cTn id="30" dur="1500"/>
                                        <p:tgtEl>
                                          <p:spTgt spid="32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3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31"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32" name="Romans 12:1–2 (NKJV)… Romans 12:1–2 (NKJV)1 I beseech you therefore, brethren, by the mercies of God, that you present your bodies a living sacrifice, holy, acceptable to God, which is your reasonable service. 2 And do not be conformed to this world, but" descr="Romans 12:1–2 (NKJV)… Romans 12:1–2 (NKJV)1 I beseech you therefore, brethren, by the mercies of God, that you present your bodies a living sacrifice, holy, acceptable to God, which is your reasonable service. 2 And do not be conformed to this world, but be transformed by the renewing of your mind, that you may prove what is that good and acceptable and perfect will of God."/>
          <p:cNvPicPr>
            <a:picLocks noChangeAspect="0"/>
          </p:cNvPicPr>
          <p:nvPr/>
        </p:nvPicPr>
        <p:blipFill>
          <a:blip r:embed="rId4">
            <a:extLst/>
          </a:blip>
          <a:stretch>
            <a:fillRect/>
          </a:stretch>
        </p:blipFill>
        <p:spPr>
          <a:xfrm>
            <a:off x="3143689" y="7422341"/>
            <a:ext cx="21057666" cy="5865224"/>
          </a:xfrm>
          <a:prstGeom prst="rect">
            <a:avLst/>
          </a:prstGeom>
          <a:effectLst>
            <a:outerShdw sx="100000" sy="100000" kx="0" ky="0" algn="b" rotWithShape="0" blurRad="469900" dist="101600"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3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36"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37" name="Do These Clothes Help Me To Look… Do These Clothes Help Me To Look________ ?" descr="Do These Clothes Help Me To Look… Do These Clothes Help Me To Look________ ?"/>
          <p:cNvPicPr>
            <a:picLocks noChangeAspect="0"/>
          </p:cNvPicPr>
          <p:nvPr/>
        </p:nvPicPr>
        <p:blipFill>
          <a:blip r:embed="rId4">
            <a:extLst/>
          </a:blip>
          <a:stretch>
            <a:fillRect/>
          </a:stretch>
        </p:blipFill>
        <p:spPr>
          <a:xfrm>
            <a:off x="8344499" y="7256941"/>
            <a:ext cx="14542376" cy="6123584"/>
          </a:xfrm>
          <a:prstGeom prst="rect">
            <a:avLst/>
          </a:prstGeom>
          <a:effectLst>
            <a:outerShdw sx="100000" sy="100000" kx="0" ky="0" algn="b" rotWithShape="0" blurRad="469900" dist="101600" dir="2236725">
              <a:srgbClr val="000000">
                <a:alpha val="67777"/>
              </a:srgbClr>
            </a:outerShdw>
          </a:effectLst>
        </p:spPr>
      </p:pic>
      <p:sp>
        <p:nvSpPr>
          <p:cNvPr id="338" name="GODLY"/>
          <p:cNvSpPr txBox="1"/>
          <p:nvPr/>
        </p:nvSpPr>
        <p:spPr>
          <a:xfrm>
            <a:off x="12226662" y="11124263"/>
            <a:ext cx="5697435" cy="194011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112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lvl1pPr>
          </a:lstStyle>
          <a:p>
            <a:pPr/>
            <a:r>
              <a:t>GODLY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Apron"/>
          <p:cNvSpPr txBox="1"/>
          <p:nvPr/>
        </p:nvSpPr>
        <p:spPr>
          <a:xfrm>
            <a:off x="20058707" y="7765466"/>
            <a:ext cx="2100946" cy="949267"/>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ctr" defTabSz="1828800">
              <a:lnSpc>
                <a:spcPct val="100000"/>
              </a:lnSpc>
              <a:spcBef>
                <a:spcPts val="0"/>
              </a:spcBef>
              <a:defRPr b="1" sz="46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Apron</a:t>
            </a:r>
          </a:p>
        </p:txBody>
      </p:sp>
      <p:sp>
        <p:nvSpPr>
          <p:cNvPr id="183" name="V. 10,11,21…"/>
          <p:cNvSpPr txBox="1"/>
          <p:nvPr/>
        </p:nvSpPr>
        <p:spPr>
          <a:xfrm>
            <a:off x="10945466" y="8236511"/>
            <a:ext cx="6523777" cy="3851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1828800">
              <a:lnSpc>
                <a:spcPct val="100000"/>
              </a:lnSpc>
              <a:spcBef>
                <a:spcPts val="0"/>
              </a:spcBef>
              <a:defRPr b="1" sz="60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V. 10,11,21</a:t>
            </a:r>
          </a:p>
          <a:p>
            <a:pPr algn="ctr" defTabSz="1828800">
              <a:lnSpc>
                <a:spcPct val="100000"/>
              </a:lnSpc>
              <a:spcBef>
                <a:spcPts val="0"/>
              </a:spcBef>
              <a:defRPr b="1" sz="60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Not Sufficiently Clothed</a:t>
            </a:r>
          </a:p>
          <a:p>
            <a:pPr algn="ctr" defTabSz="1828800">
              <a:lnSpc>
                <a:spcPct val="100000"/>
              </a:lnSpc>
              <a:spcBef>
                <a:spcPts val="0"/>
              </a:spcBef>
              <a:defRPr b="1" sz="60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pPr>
            <a:r>
              <a:t>Still Naked</a:t>
            </a:r>
          </a:p>
        </p:txBody>
      </p:sp>
      <p:grpSp>
        <p:nvGrpSpPr>
          <p:cNvPr id="190" name="Group"/>
          <p:cNvGrpSpPr/>
          <p:nvPr/>
        </p:nvGrpSpPr>
        <p:grpSpPr>
          <a:xfrm>
            <a:off x="18293173" y="7446843"/>
            <a:ext cx="5632015" cy="5430614"/>
            <a:chOff x="0" y="0"/>
            <a:chExt cx="5632013" cy="5430612"/>
          </a:xfrm>
        </p:grpSpPr>
        <p:pic>
          <p:nvPicPr>
            <p:cNvPr id="184" name="image18.pdf" descr="image18.pdf"/>
            <p:cNvPicPr>
              <a:picLocks noChangeAspect="1"/>
            </p:cNvPicPr>
            <p:nvPr/>
          </p:nvPicPr>
          <p:blipFill>
            <a:blip r:embed="rId2">
              <a:extLst/>
            </a:blip>
            <a:stretch>
              <a:fillRect/>
            </a:stretch>
          </p:blipFill>
          <p:spPr>
            <a:xfrm>
              <a:off x="0" y="0"/>
              <a:ext cx="2538352" cy="5423671"/>
            </a:xfrm>
            <a:prstGeom prst="rect">
              <a:avLst/>
            </a:prstGeom>
            <a:ln w="12700" cap="flat">
              <a:noFill/>
              <a:miter lim="400000"/>
            </a:ln>
            <a:effectLst>
              <a:outerShdw sx="100000" sy="100000" kx="0" ky="0" algn="b" rotWithShape="0" blurRad="88900" dist="101600" dir="5400000">
                <a:srgbClr val="000000"/>
              </a:outerShdw>
            </a:effectLst>
          </p:spPr>
        </p:pic>
        <p:pic>
          <p:nvPicPr>
            <p:cNvPr id="185" name="image18.pdf" descr="image18.pdf"/>
            <p:cNvPicPr>
              <a:picLocks noChangeAspect="1"/>
            </p:cNvPicPr>
            <p:nvPr/>
          </p:nvPicPr>
          <p:blipFill>
            <a:blip r:embed="rId2">
              <a:extLst/>
            </a:blip>
            <a:stretch>
              <a:fillRect/>
            </a:stretch>
          </p:blipFill>
          <p:spPr>
            <a:xfrm>
              <a:off x="3093662" y="6941"/>
              <a:ext cx="2538352" cy="5423672"/>
            </a:xfrm>
            <a:prstGeom prst="rect">
              <a:avLst/>
            </a:prstGeom>
            <a:ln w="12700" cap="flat">
              <a:noFill/>
              <a:miter lim="400000"/>
            </a:ln>
            <a:effectLst>
              <a:outerShdw sx="100000" sy="100000" kx="0" ky="0" algn="b" rotWithShape="0" blurRad="88900" dist="101600" dir="5400000">
                <a:srgbClr val="000000"/>
              </a:outerShdw>
            </a:effectLst>
          </p:spPr>
        </p:pic>
        <p:pic>
          <p:nvPicPr>
            <p:cNvPr id="186" name="Image" descr="Image"/>
            <p:cNvPicPr>
              <a:picLocks noChangeAspect="1"/>
            </p:cNvPicPr>
            <p:nvPr/>
          </p:nvPicPr>
          <p:blipFill>
            <a:blip r:embed="rId3">
              <a:extLst/>
            </a:blip>
            <a:srcRect l="684" t="1739" r="581" b="1364"/>
            <a:stretch>
              <a:fillRect/>
            </a:stretch>
          </p:blipFill>
          <p:spPr>
            <a:xfrm>
              <a:off x="403196" y="2712618"/>
              <a:ext cx="1732504" cy="1117306"/>
            </a:xfrm>
            <a:custGeom>
              <a:avLst/>
              <a:gdLst/>
              <a:ahLst/>
              <a:cxnLst>
                <a:cxn ang="0">
                  <a:pos x="wd2" y="hd2"/>
                </a:cxn>
                <a:cxn ang="5400000">
                  <a:pos x="wd2" y="hd2"/>
                </a:cxn>
                <a:cxn ang="10800000">
                  <a:pos x="wd2" y="hd2"/>
                </a:cxn>
                <a:cxn ang="16200000">
                  <a:pos x="wd2" y="hd2"/>
                </a:cxn>
              </a:cxnLst>
              <a:rect l="0" t="0" r="r" b="b"/>
              <a:pathLst>
                <a:path w="21485" h="21591" fill="norm" stroke="1" extrusionOk="0">
                  <a:moveTo>
                    <a:pt x="13091" y="0"/>
                  </a:moveTo>
                  <a:cubicBezTo>
                    <a:pt x="13000" y="0"/>
                    <a:pt x="12844" y="96"/>
                    <a:pt x="12747" y="215"/>
                  </a:cubicBezTo>
                  <a:cubicBezTo>
                    <a:pt x="12649" y="334"/>
                    <a:pt x="12475" y="441"/>
                    <a:pt x="12358" y="452"/>
                  </a:cubicBezTo>
                  <a:cubicBezTo>
                    <a:pt x="12227" y="466"/>
                    <a:pt x="12080" y="570"/>
                    <a:pt x="11979" y="721"/>
                  </a:cubicBezTo>
                  <a:cubicBezTo>
                    <a:pt x="11888" y="857"/>
                    <a:pt x="11768" y="966"/>
                    <a:pt x="11718" y="966"/>
                  </a:cubicBezTo>
                  <a:cubicBezTo>
                    <a:pt x="11668" y="966"/>
                    <a:pt x="11561" y="1042"/>
                    <a:pt x="11477" y="1135"/>
                  </a:cubicBezTo>
                  <a:cubicBezTo>
                    <a:pt x="11353" y="1272"/>
                    <a:pt x="11214" y="1300"/>
                    <a:pt x="10758" y="1281"/>
                  </a:cubicBezTo>
                  <a:cubicBezTo>
                    <a:pt x="10447" y="1268"/>
                    <a:pt x="10073" y="1192"/>
                    <a:pt x="9926" y="1112"/>
                  </a:cubicBezTo>
                  <a:cubicBezTo>
                    <a:pt x="9780" y="1032"/>
                    <a:pt x="9595" y="966"/>
                    <a:pt x="9518" y="966"/>
                  </a:cubicBezTo>
                  <a:cubicBezTo>
                    <a:pt x="9381" y="966"/>
                    <a:pt x="9379" y="973"/>
                    <a:pt x="9479" y="1296"/>
                  </a:cubicBezTo>
                  <a:cubicBezTo>
                    <a:pt x="9534" y="1477"/>
                    <a:pt x="9642" y="1684"/>
                    <a:pt x="9715" y="1756"/>
                  </a:cubicBezTo>
                  <a:cubicBezTo>
                    <a:pt x="9871" y="1910"/>
                    <a:pt x="10296" y="2690"/>
                    <a:pt x="10296" y="2822"/>
                  </a:cubicBezTo>
                  <a:cubicBezTo>
                    <a:pt x="10296" y="2872"/>
                    <a:pt x="10249" y="2942"/>
                    <a:pt x="10192" y="2976"/>
                  </a:cubicBezTo>
                  <a:cubicBezTo>
                    <a:pt x="10121" y="3018"/>
                    <a:pt x="10026" y="2916"/>
                    <a:pt x="9882" y="2654"/>
                  </a:cubicBezTo>
                  <a:cubicBezTo>
                    <a:pt x="9302" y="1593"/>
                    <a:pt x="9218" y="1533"/>
                    <a:pt x="8657" y="1657"/>
                  </a:cubicBezTo>
                  <a:cubicBezTo>
                    <a:pt x="8213" y="1755"/>
                    <a:pt x="7683" y="2166"/>
                    <a:pt x="7456" y="2592"/>
                  </a:cubicBezTo>
                  <a:lnTo>
                    <a:pt x="7323" y="2845"/>
                  </a:lnTo>
                  <a:lnTo>
                    <a:pt x="7047" y="2677"/>
                  </a:lnTo>
                  <a:cubicBezTo>
                    <a:pt x="6898" y="2588"/>
                    <a:pt x="6653" y="2515"/>
                    <a:pt x="6496" y="2515"/>
                  </a:cubicBezTo>
                  <a:cubicBezTo>
                    <a:pt x="6183" y="2515"/>
                    <a:pt x="5826" y="2325"/>
                    <a:pt x="5699" y="2086"/>
                  </a:cubicBezTo>
                  <a:cubicBezTo>
                    <a:pt x="5613" y="1924"/>
                    <a:pt x="5319" y="1695"/>
                    <a:pt x="5098" y="1618"/>
                  </a:cubicBezTo>
                  <a:cubicBezTo>
                    <a:pt x="5025" y="1593"/>
                    <a:pt x="4827" y="1628"/>
                    <a:pt x="4660" y="1695"/>
                  </a:cubicBezTo>
                  <a:cubicBezTo>
                    <a:pt x="4338" y="1824"/>
                    <a:pt x="4350" y="1797"/>
                    <a:pt x="4404" y="2515"/>
                  </a:cubicBezTo>
                  <a:cubicBezTo>
                    <a:pt x="4421" y="2737"/>
                    <a:pt x="4396" y="2760"/>
                    <a:pt x="4080" y="2830"/>
                  </a:cubicBezTo>
                  <a:cubicBezTo>
                    <a:pt x="3891" y="2871"/>
                    <a:pt x="3633" y="2979"/>
                    <a:pt x="3504" y="3068"/>
                  </a:cubicBezTo>
                  <a:cubicBezTo>
                    <a:pt x="3285" y="3218"/>
                    <a:pt x="3234" y="3218"/>
                    <a:pt x="2785" y="3068"/>
                  </a:cubicBezTo>
                  <a:cubicBezTo>
                    <a:pt x="2520" y="2979"/>
                    <a:pt x="2220" y="2907"/>
                    <a:pt x="2121" y="2907"/>
                  </a:cubicBezTo>
                  <a:cubicBezTo>
                    <a:pt x="1541" y="2907"/>
                    <a:pt x="140" y="3798"/>
                    <a:pt x="34" y="4233"/>
                  </a:cubicBezTo>
                  <a:cubicBezTo>
                    <a:pt x="-91" y="4745"/>
                    <a:pt x="28" y="4871"/>
                    <a:pt x="2165" y="6488"/>
                  </a:cubicBezTo>
                  <a:cubicBezTo>
                    <a:pt x="2393" y="6661"/>
                    <a:pt x="2628" y="6885"/>
                    <a:pt x="2687" y="6987"/>
                  </a:cubicBezTo>
                  <a:cubicBezTo>
                    <a:pt x="2746" y="7088"/>
                    <a:pt x="2822" y="7170"/>
                    <a:pt x="2859" y="7171"/>
                  </a:cubicBezTo>
                  <a:cubicBezTo>
                    <a:pt x="2896" y="7172"/>
                    <a:pt x="3052" y="7303"/>
                    <a:pt x="3203" y="7462"/>
                  </a:cubicBezTo>
                  <a:cubicBezTo>
                    <a:pt x="3354" y="7622"/>
                    <a:pt x="3603" y="7811"/>
                    <a:pt x="3760" y="7884"/>
                  </a:cubicBezTo>
                  <a:cubicBezTo>
                    <a:pt x="4347" y="8156"/>
                    <a:pt x="5130" y="8976"/>
                    <a:pt x="5034" y="9218"/>
                  </a:cubicBezTo>
                  <a:cubicBezTo>
                    <a:pt x="5021" y="9253"/>
                    <a:pt x="4865" y="9337"/>
                    <a:pt x="4685" y="9402"/>
                  </a:cubicBezTo>
                  <a:cubicBezTo>
                    <a:pt x="3928" y="9679"/>
                    <a:pt x="3319" y="10471"/>
                    <a:pt x="2810" y="11841"/>
                  </a:cubicBezTo>
                  <a:cubicBezTo>
                    <a:pt x="2703" y="12128"/>
                    <a:pt x="2596" y="12301"/>
                    <a:pt x="2524" y="12301"/>
                  </a:cubicBezTo>
                  <a:cubicBezTo>
                    <a:pt x="2461" y="12301"/>
                    <a:pt x="2391" y="12344"/>
                    <a:pt x="2372" y="12393"/>
                  </a:cubicBezTo>
                  <a:cubicBezTo>
                    <a:pt x="2352" y="12443"/>
                    <a:pt x="2254" y="12505"/>
                    <a:pt x="2155" y="12539"/>
                  </a:cubicBezTo>
                  <a:cubicBezTo>
                    <a:pt x="1656" y="12710"/>
                    <a:pt x="924" y="14543"/>
                    <a:pt x="812" y="15898"/>
                  </a:cubicBezTo>
                  <a:cubicBezTo>
                    <a:pt x="778" y="16301"/>
                    <a:pt x="878" y="16419"/>
                    <a:pt x="1343" y="16527"/>
                  </a:cubicBezTo>
                  <a:cubicBezTo>
                    <a:pt x="1497" y="16563"/>
                    <a:pt x="1651" y="16627"/>
                    <a:pt x="1688" y="16673"/>
                  </a:cubicBezTo>
                  <a:cubicBezTo>
                    <a:pt x="1724" y="16719"/>
                    <a:pt x="2020" y="16760"/>
                    <a:pt x="2342" y="16765"/>
                  </a:cubicBezTo>
                  <a:cubicBezTo>
                    <a:pt x="2975" y="16773"/>
                    <a:pt x="3455" y="16607"/>
                    <a:pt x="3720" y="16282"/>
                  </a:cubicBezTo>
                  <a:cubicBezTo>
                    <a:pt x="3827" y="16151"/>
                    <a:pt x="4012" y="16073"/>
                    <a:pt x="4306" y="16036"/>
                  </a:cubicBezTo>
                  <a:cubicBezTo>
                    <a:pt x="4874" y="15966"/>
                    <a:pt x="4961" y="16061"/>
                    <a:pt x="4995" y="16818"/>
                  </a:cubicBezTo>
                  <a:cubicBezTo>
                    <a:pt x="5019" y="17346"/>
                    <a:pt x="5068" y="17666"/>
                    <a:pt x="5202" y="18168"/>
                  </a:cubicBezTo>
                  <a:cubicBezTo>
                    <a:pt x="5230" y="18275"/>
                    <a:pt x="5269" y="18522"/>
                    <a:pt x="5290" y="18720"/>
                  </a:cubicBezTo>
                  <a:cubicBezTo>
                    <a:pt x="5311" y="18919"/>
                    <a:pt x="5375" y="19123"/>
                    <a:pt x="5433" y="19173"/>
                  </a:cubicBezTo>
                  <a:cubicBezTo>
                    <a:pt x="5491" y="19223"/>
                    <a:pt x="5541" y="19388"/>
                    <a:pt x="5546" y="19541"/>
                  </a:cubicBezTo>
                  <a:cubicBezTo>
                    <a:pt x="5559" y="19948"/>
                    <a:pt x="5920" y="20686"/>
                    <a:pt x="6201" y="20883"/>
                  </a:cubicBezTo>
                  <a:cubicBezTo>
                    <a:pt x="6403" y="21026"/>
                    <a:pt x="6476" y="21027"/>
                    <a:pt x="6703" y="20929"/>
                  </a:cubicBezTo>
                  <a:cubicBezTo>
                    <a:pt x="6850" y="20866"/>
                    <a:pt x="7011" y="20810"/>
                    <a:pt x="7062" y="20799"/>
                  </a:cubicBezTo>
                  <a:cubicBezTo>
                    <a:pt x="7113" y="20787"/>
                    <a:pt x="7216" y="20725"/>
                    <a:pt x="7288" y="20661"/>
                  </a:cubicBezTo>
                  <a:cubicBezTo>
                    <a:pt x="7361" y="20597"/>
                    <a:pt x="7555" y="20496"/>
                    <a:pt x="7722" y="20438"/>
                  </a:cubicBezTo>
                  <a:cubicBezTo>
                    <a:pt x="7888" y="20380"/>
                    <a:pt x="8068" y="20276"/>
                    <a:pt x="8120" y="20208"/>
                  </a:cubicBezTo>
                  <a:cubicBezTo>
                    <a:pt x="8172" y="20140"/>
                    <a:pt x="8298" y="20035"/>
                    <a:pt x="8401" y="19978"/>
                  </a:cubicBezTo>
                  <a:cubicBezTo>
                    <a:pt x="9130" y="19572"/>
                    <a:pt x="9573" y="19460"/>
                    <a:pt x="9744" y="19625"/>
                  </a:cubicBezTo>
                  <a:cubicBezTo>
                    <a:pt x="9792" y="19671"/>
                    <a:pt x="9954" y="19711"/>
                    <a:pt x="10109" y="19717"/>
                  </a:cubicBezTo>
                  <a:cubicBezTo>
                    <a:pt x="10352" y="19728"/>
                    <a:pt x="10403" y="19771"/>
                    <a:pt x="10483" y="20016"/>
                  </a:cubicBezTo>
                  <a:lnTo>
                    <a:pt x="10576" y="20293"/>
                  </a:lnTo>
                  <a:lnTo>
                    <a:pt x="10611" y="19694"/>
                  </a:lnTo>
                  <a:cubicBezTo>
                    <a:pt x="10687" y="18493"/>
                    <a:pt x="11042" y="18513"/>
                    <a:pt x="11290" y="19733"/>
                  </a:cubicBezTo>
                  <a:cubicBezTo>
                    <a:pt x="11449" y="20517"/>
                    <a:pt x="11959" y="21439"/>
                    <a:pt x="12289" y="21535"/>
                  </a:cubicBezTo>
                  <a:cubicBezTo>
                    <a:pt x="12374" y="21560"/>
                    <a:pt x="12576" y="21581"/>
                    <a:pt x="12742" y="21589"/>
                  </a:cubicBezTo>
                  <a:cubicBezTo>
                    <a:pt x="13001" y="21600"/>
                    <a:pt x="13061" y="21568"/>
                    <a:pt x="13175" y="21343"/>
                  </a:cubicBezTo>
                  <a:cubicBezTo>
                    <a:pt x="13414" y="20870"/>
                    <a:pt x="13593" y="20434"/>
                    <a:pt x="13593" y="20316"/>
                  </a:cubicBezTo>
                  <a:cubicBezTo>
                    <a:pt x="13593" y="20251"/>
                    <a:pt x="13643" y="20071"/>
                    <a:pt x="13706" y="19909"/>
                  </a:cubicBezTo>
                  <a:cubicBezTo>
                    <a:pt x="13770" y="19747"/>
                    <a:pt x="13839" y="19484"/>
                    <a:pt x="13859" y="19326"/>
                  </a:cubicBezTo>
                  <a:cubicBezTo>
                    <a:pt x="13879" y="19168"/>
                    <a:pt x="13922" y="18837"/>
                    <a:pt x="13957" y="18598"/>
                  </a:cubicBezTo>
                  <a:cubicBezTo>
                    <a:pt x="14076" y="17781"/>
                    <a:pt x="14048" y="17467"/>
                    <a:pt x="13829" y="17171"/>
                  </a:cubicBezTo>
                  <a:cubicBezTo>
                    <a:pt x="13264" y="16408"/>
                    <a:pt x="12658" y="15399"/>
                    <a:pt x="12658" y="15216"/>
                  </a:cubicBezTo>
                  <a:cubicBezTo>
                    <a:pt x="12658" y="15096"/>
                    <a:pt x="13652" y="14321"/>
                    <a:pt x="13859" y="14280"/>
                  </a:cubicBezTo>
                  <a:cubicBezTo>
                    <a:pt x="14083" y="14236"/>
                    <a:pt x="14231" y="14393"/>
                    <a:pt x="14184" y="14625"/>
                  </a:cubicBezTo>
                  <a:cubicBezTo>
                    <a:pt x="14125" y="14913"/>
                    <a:pt x="14363" y="15254"/>
                    <a:pt x="14720" y="15392"/>
                  </a:cubicBezTo>
                  <a:cubicBezTo>
                    <a:pt x="14903" y="15463"/>
                    <a:pt x="15164" y="15617"/>
                    <a:pt x="15301" y="15737"/>
                  </a:cubicBezTo>
                  <a:cubicBezTo>
                    <a:pt x="15438" y="15857"/>
                    <a:pt x="15673" y="15985"/>
                    <a:pt x="15823" y="16021"/>
                  </a:cubicBezTo>
                  <a:cubicBezTo>
                    <a:pt x="16118" y="16092"/>
                    <a:pt x="17034" y="16525"/>
                    <a:pt x="17220" y="16680"/>
                  </a:cubicBezTo>
                  <a:cubicBezTo>
                    <a:pt x="17284" y="16733"/>
                    <a:pt x="17484" y="16772"/>
                    <a:pt x="17668" y="16772"/>
                  </a:cubicBezTo>
                  <a:cubicBezTo>
                    <a:pt x="17852" y="16772"/>
                    <a:pt x="18018" y="16815"/>
                    <a:pt x="18037" y="16864"/>
                  </a:cubicBezTo>
                  <a:cubicBezTo>
                    <a:pt x="18087" y="16989"/>
                    <a:pt x="19101" y="16978"/>
                    <a:pt x="19405" y="16849"/>
                  </a:cubicBezTo>
                  <a:cubicBezTo>
                    <a:pt x="19737" y="16709"/>
                    <a:pt x="20361" y="15692"/>
                    <a:pt x="20321" y="15361"/>
                  </a:cubicBezTo>
                  <a:cubicBezTo>
                    <a:pt x="20306" y="15239"/>
                    <a:pt x="20336" y="14940"/>
                    <a:pt x="20390" y="14694"/>
                  </a:cubicBezTo>
                  <a:cubicBezTo>
                    <a:pt x="20443" y="14449"/>
                    <a:pt x="20493" y="13886"/>
                    <a:pt x="20498" y="13444"/>
                  </a:cubicBezTo>
                  <a:cubicBezTo>
                    <a:pt x="20503" y="13002"/>
                    <a:pt x="20521" y="12600"/>
                    <a:pt x="20542" y="12547"/>
                  </a:cubicBezTo>
                  <a:cubicBezTo>
                    <a:pt x="20595" y="12415"/>
                    <a:pt x="20620" y="11127"/>
                    <a:pt x="20572" y="11005"/>
                  </a:cubicBezTo>
                  <a:cubicBezTo>
                    <a:pt x="20498" y="10818"/>
                    <a:pt x="20521" y="10453"/>
                    <a:pt x="20616" y="10323"/>
                  </a:cubicBezTo>
                  <a:cubicBezTo>
                    <a:pt x="20669" y="10251"/>
                    <a:pt x="20824" y="10159"/>
                    <a:pt x="20961" y="10123"/>
                  </a:cubicBezTo>
                  <a:cubicBezTo>
                    <a:pt x="21297" y="10035"/>
                    <a:pt x="21509" y="9519"/>
                    <a:pt x="21482" y="9019"/>
                  </a:cubicBezTo>
                  <a:cubicBezTo>
                    <a:pt x="21474" y="8852"/>
                    <a:pt x="21436" y="8689"/>
                    <a:pt x="21369" y="8543"/>
                  </a:cubicBezTo>
                  <a:cubicBezTo>
                    <a:pt x="21297" y="8385"/>
                    <a:pt x="21236" y="8210"/>
                    <a:pt x="21236" y="8160"/>
                  </a:cubicBezTo>
                  <a:cubicBezTo>
                    <a:pt x="21236" y="7963"/>
                    <a:pt x="20747" y="7286"/>
                    <a:pt x="20523" y="7171"/>
                  </a:cubicBezTo>
                  <a:cubicBezTo>
                    <a:pt x="20371" y="7093"/>
                    <a:pt x="20122" y="7068"/>
                    <a:pt x="19834" y="7102"/>
                  </a:cubicBezTo>
                  <a:cubicBezTo>
                    <a:pt x="19472" y="7144"/>
                    <a:pt x="19366" y="7121"/>
                    <a:pt x="19302" y="7002"/>
                  </a:cubicBezTo>
                  <a:cubicBezTo>
                    <a:pt x="19258" y="6920"/>
                    <a:pt x="18973" y="6525"/>
                    <a:pt x="18672" y="6128"/>
                  </a:cubicBezTo>
                  <a:cubicBezTo>
                    <a:pt x="18330" y="5675"/>
                    <a:pt x="18090" y="5283"/>
                    <a:pt x="18032" y="5069"/>
                  </a:cubicBezTo>
                  <a:cubicBezTo>
                    <a:pt x="17982" y="4881"/>
                    <a:pt x="17865" y="4577"/>
                    <a:pt x="17767" y="4402"/>
                  </a:cubicBezTo>
                  <a:cubicBezTo>
                    <a:pt x="17668" y="4227"/>
                    <a:pt x="17572" y="4050"/>
                    <a:pt x="17560" y="4003"/>
                  </a:cubicBezTo>
                  <a:cubicBezTo>
                    <a:pt x="17512" y="3821"/>
                    <a:pt x="17136" y="3489"/>
                    <a:pt x="16979" y="3489"/>
                  </a:cubicBezTo>
                  <a:cubicBezTo>
                    <a:pt x="16889" y="3489"/>
                    <a:pt x="16712" y="3392"/>
                    <a:pt x="16580" y="3275"/>
                  </a:cubicBezTo>
                  <a:cubicBezTo>
                    <a:pt x="16355" y="3073"/>
                    <a:pt x="16317" y="3064"/>
                    <a:pt x="15936" y="3183"/>
                  </a:cubicBezTo>
                  <a:cubicBezTo>
                    <a:pt x="15594" y="3289"/>
                    <a:pt x="15506" y="3292"/>
                    <a:pt x="15355" y="3175"/>
                  </a:cubicBezTo>
                  <a:cubicBezTo>
                    <a:pt x="14848" y="2781"/>
                    <a:pt x="14474" y="2765"/>
                    <a:pt x="13918" y="3114"/>
                  </a:cubicBezTo>
                  <a:cubicBezTo>
                    <a:pt x="13625" y="3298"/>
                    <a:pt x="13376" y="3138"/>
                    <a:pt x="13352" y="2753"/>
                  </a:cubicBezTo>
                  <a:cubicBezTo>
                    <a:pt x="13339" y="2554"/>
                    <a:pt x="13379" y="2400"/>
                    <a:pt x="13465" y="2278"/>
                  </a:cubicBezTo>
                  <a:cubicBezTo>
                    <a:pt x="13535" y="2179"/>
                    <a:pt x="13593" y="2033"/>
                    <a:pt x="13593" y="1948"/>
                  </a:cubicBezTo>
                  <a:cubicBezTo>
                    <a:pt x="13593" y="1863"/>
                    <a:pt x="13726" y="1610"/>
                    <a:pt x="13888" y="1388"/>
                  </a:cubicBezTo>
                  <a:lnTo>
                    <a:pt x="14184" y="989"/>
                  </a:lnTo>
                  <a:lnTo>
                    <a:pt x="14031" y="736"/>
                  </a:lnTo>
                  <a:cubicBezTo>
                    <a:pt x="13840" y="417"/>
                    <a:pt x="13308" y="0"/>
                    <a:pt x="13091" y="0"/>
                  </a:cubicBezTo>
                  <a:close/>
                  <a:moveTo>
                    <a:pt x="10832" y="7800"/>
                  </a:moveTo>
                  <a:cubicBezTo>
                    <a:pt x="10863" y="7801"/>
                    <a:pt x="10878" y="7833"/>
                    <a:pt x="10891" y="7884"/>
                  </a:cubicBezTo>
                  <a:cubicBezTo>
                    <a:pt x="10951" y="8129"/>
                    <a:pt x="10804" y="8522"/>
                    <a:pt x="10625" y="8589"/>
                  </a:cubicBezTo>
                  <a:cubicBezTo>
                    <a:pt x="10530" y="8626"/>
                    <a:pt x="10373" y="8756"/>
                    <a:pt x="10276" y="8881"/>
                  </a:cubicBezTo>
                  <a:cubicBezTo>
                    <a:pt x="10064" y="9155"/>
                    <a:pt x="9922" y="9164"/>
                    <a:pt x="9734" y="8927"/>
                  </a:cubicBezTo>
                  <a:lnTo>
                    <a:pt x="9592" y="8751"/>
                  </a:lnTo>
                  <a:lnTo>
                    <a:pt x="9808" y="8490"/>
                  </a:lnTo>
                  <a:cubicBezTo>
                    <a:pt x="9928" y="8348"/>
                    <a:pt x="10093" y="8237"/>
                    <a:pt x="10173" y="8237"/>
                  </a:cubicBezTo>
                  <a:cubicBezTo>
                    <a:pt x="10252" y="8237"/>
                    <a:pt x="10360" y="8176"/>
                    <a:pt x="10414" y="8106"/>
                  </a:cubicBezTo>
                  <a:cubicBezTo>
                    <a:pt x="10468" y="8037"/>
                    <a:pt x="10589" y="7932"/>
                    <a:pt x="10684" y="7869"/>
                  </a:cubicBezTo>
                  <a:cubicBezTo>
                    <a:pt x="10754" y="7823"/>
                    <a:pt x="10801" y="7798"/>
                    <a:pt x="10832" y="7800"/>
                  </a:cubicBezTo>
                  <a:close/>
                  <a:moveTo>
                    <a:pt x="18697" y="9886"/>
                  </a:moveTo>
                  <a:cubicBezTo>
                    <a:pt x="18930" y="9886"/>
                    <a:pt x="19061" y="10214"/>
                    <a:pt x="18884" y="10361"/>
                  </a:cubicBezTo>
                  <a:cubicBezTo>
                    <a:pt x="18727" y="10492"/>
                    <a:pt x="18400" y="10493"/>
                    <a:pt x="18347" y="10361"/>
                  </a:cubicBezTo>
                  <a:cubicBezTo>
                    <a:pt x="18281" y="10194"/>
                    <a:pt x="18508" y="9886"/>
                    <a:pt x="18697" y="9886"/>
                  </a:cubicBezTo>
                  <a:close/>
                  <a:moveTo>
                    <a:pt x="9661" y="10660"/>
                  </a:moveTo>
                  <a:cubicBezTo>
                    <a:pt x="9828" y="10698"/>
                    <a:pt x="9974" y="11225"/>
                    <a:pt x="9995" y="11987"/>
                  </a:cubicBezTo>
                  <a:cubicBezTo>
                    <a:pt x="10005" y="12337"/>
                    <a:pt x="9982" y="12545"/>
                    <a:pt x="9917" y="12646"/>
                  </a:cubicBezTo>
                  <a:cubicBezTo>
                    <a:pt x="9832" y="12778"/>
                    <a:pt x="9784" y="12761"/>
                    <a:pt x="9449" y="12501"/>
                  </a:cubicBezTo>
                  <a:cubicBezTo>
                    <a:pt x="9095" y="12225"/>
                    <a:pt x="8640" y="11530"/>
                    <a:pt x="8726" y="11396"/>
                  </a:cubicBezTo>
                  <a:cubicBezTo>
                    <a:pt x="8747" y="11363"/>
                    <a:pt x="8823" y="11335"/>
                    <a:pt x="8898" y="11335"/>
                  </a:cubicBezTo>
                  <a:cubicBezTo>
                    <a:pt x="8972" y="11335"/>
                    <a:pt x="9082" y="11250"/>
                    <a:pt x="9144" y="11143"/>
                  </a:cubicBezTo>
                  <a:cubicBezTo>
                    <a:pt x="9206" y="11037"/>
                    <a:pt x="9294" y="10944"/>
                    <a:pt x="9336" y="10944"/>
                  </a:cubicBezTo>
                  <a:cubicBezTo>
                    <a:pt x="9378" y="10944"/>
                    <a:pt x="9444" y="10881"/>
                    <a:pt x="9488" y="10798"/>
                  </a:cubicBezTo>
                  <a:cubicBezTo>
                    <a:pt x="9544" y="10693"/>
                    <a:pt x="9605" y="10648"/>
                    <a:pt x="9661" y="10660"/>
                  </a:cubicBezTo>
                  <a:close/>
                  <a:moveTo>
                    <a:pt x="5167" y="11841"/>
                  </a:moveTo>
                  <a:cubicBezTo>
                    <a:pt x="5287" y="11845"/>
                    <a:pt x="5372" y="11861"/>
                    <a:pt x="5394" y="11895"/>
                  </a:cubicBezTo>
                  <a:cubicBezTo>
                    <a:pt x="5487" y="12041"/>
                    <a:pt x="5247" y="12216"/>
                    <a:pt x="4897" y="12255"/>
                  </a:cubicBezTo>
                  <a:cubicBezTo>
                    <a:pt x="4736" y="12273"/>
                    <a:pt x="4479" y="12317"/>
                    <a:pt x="4321" y="12355"/>
                  </a:cubicBezTo>
                  <a:cubicBezTo>
                    <a:pt x="3999" y="12432"/>
                    <a:pt x="3849" y="12273"/>
                    <a:pt x="4040" y="12056"/>
                  </a:cubicBezTo>
                  <a:cubicBezTo>
                    <a:pt x="4146" y="11935"/>
                    <a:pt x="4808" y="11829"/>
                    <a:pt x="5167" y="11841"/>
                  </a:cubicBezTo>
                  <a:close/>
                </a:path>
              </a:pathLst>
            </a:custGeom>
            <a:ln w="12700" cap="flat">
              <a:noFill/>
              <a:miter lim="400000"/>
            </a:ln>
            <a:effectLst>
              <a:outerShdw sx="100000" sy="100000" kx="0" ky="0" algn="b" rotWithShape="0" blurRad="88900" dist="101600" dir="5400000">
                <a:srgbClr val="000000"/>
              </a:outerShdw>
            </a:effectLst>
          </p:spPr>
        </p:pic>
        <p:pic>
          <p:nvPicPr>
            <p:cNvPr id="187" name="Image" descr="Image"/>
            <p:cNvPicPr>
              <a:picLocks noChangeAspect="1"/>
            </p:cNvPicPr>
            <p:nvPr/>
          </p:nvPicPr>
          <p:blipFill>
            <a:blip r:embed="rId3">
              <a:extLst/>
            </a:blip>
            <a:srcRect l="684" t="1739" r="581" b="1365"/>
            <a:stretch>
              <a:fillRect/>
            </a:stretch>
          </p:blipFill>
          <p:spPr>
            <a:xfrm>
              <a:off x="3496496" y="2712618"/>
              <a:ext cx="1732505" cy="1117306"/>
            </a:xfrm>
            <a:custGeom>
              <a:avLst/>
              <a:gdLst/>
              <a:ahLst/>
              <a:cxnLst>
                <a:cxn ang="0">
                  <a:pos x="wd2" y="hd2"/>
                </a:cxn>
                <a:cxn ang="5400000">
                  <a:pos x="wd2" y="hd2"/>
                </a:cxn>
                <a:cxn ang="10800000">
                  <a:pos x="wd2" y="hd2"/>
                </a:cxn>
                <a:cxn ang="16200000">
                  <a:pos x="wd2" y="hd2"/>
                </a:cxn>
              </a:cxnLst>
              <a:rect l="0" t="0" r="r" b="b"/>
              <a:pathLst>
                <a:path w="21485" h="21591" fill="norm" stroke="1" extrusionOk="0">
                  <a:moveTo>
                    <a:pt x="13091" y="0"/>
                  </a:moveTo>
                  <a:cubicBezTo>
                    <a:pt x="13000" y="0"/>
                    <a:pt x="12844" y="96"/>
                    <a:pt x="12747" y="215"/>
                  </a:cubicBezTo>
                  <a:cubicBezTo>
                    <a:pt x="12649" y="334"/>
                    <a:pt x="12475" y="441"/>
                    <a:pt x="12358" y="452"/>
                  </a:cubicBezTo>
                  <a:cubicBezTo>
                    <a:pt x="12227" y="466"/>
                    <a:pt x="12080" y="570"/>
                    <a:pt x="11979" y="721"/>
                  </a:cubicBezTo>
                  <a:cubicBezTo>
                    <a:pt x="11888" y="857"/>
                    <a:pt x="11768" y="966"/>
                    <a:pt x="11718" y="966"/>
                  </a:cubicBezTo>
                  <a:cubicBezTo>
                    <a:pt x="11668" y="966"/>
                    <a:pt x="11561" y="1042"/>
                    <a:pt x="11477" y="1135"/>
                  </a:cubicBezTo>
                  <a:cubicBezTo>
                    <a:pt x="11353" y="1272"/>
                    <a:pt x="11214" y="1300"/>
                    <a:pt x="10758" y="1281"/>
                  </a:cubicBezTo>
                  <a:cubicBezTo>
                    <a:pt x="10447" y="1268"/>
                    <a:pt x="10073" y="1192"/>
                    <a:pt x="9926" y="1112"/>
                  </a:cubicBezTo>
                  <a:cubicBezTo>
                    <a:pt x="9780" y="1032"/>
                    <a:pt x="9595" y="966"/>
                    <a:pt x="9518" y="966"/>
                  </a:cubicBezTo>
                  <a:cubicBezTo>
                    <a:pt x="9381" y="966"/>
                    <a:pt x="9379" y="973"/>
                    <a:pt x="9479" y="1296"/>
                  </a:cubicBezTo>
                  <a:cubicBezTo>
                    <a:pt x="9534" y="1477"/>
                    <a:pt x="9642" y="1684"/>
                    <a:pt x="9715" y="1756"/>
                  </a:cubicBezTo>
                  <a:cubicBezTo>
                    <a:pt x="9871" y="1910"/>
                    <a:pt x="10296" y="2690"/>
                    <a:pt x="10296" y="2822"/>
                  </a:cubicBezTo>
                  <a:cubicBezTo>
                    <a:pt x="10296" y="2872"/>
                    <a:pt x="10249" y="2942"/>
                    <a:pt x="10192" y="2976"/>
                  </a:cubicBezTo>
                  <a:cubicBezTo>
                    <a:pt x="10121" y="3018"/>
                    <a:pt x="10026" y="2916"/>
                    <a:pt x="9882" y="2654"/>
                  </a:cubicBezTo>
                  <a:cubicBezTo>
                    <a:pt x="9302" y="1593"/>
                    <a:pt x="9218" y="1533"/>
                    <a:pt x="8657" y="1657"/>
                  </a:cubicBezTo>
                  <a:cubicBezTo>
                    <a:pt x="8213" y="1755"/>
                    <a:pt x="7683" y="2166"/>
                    <a:pt x="7456" y="2592"/>
                  </a:cubicBezTo>
                  <a:lnTo>
                    <a:pt x="7323" y="2845"/>
                  </a:lnTo>
                  <a:lnTo>
                    <a:pt x="7047" y="2677"/>
                  </a:lnTo>
                  <a:cubicBezTo>
                    <a:pt x="6898" y="2588"/>
                    <a:pt x="6653" y="2515"/>
                    <a:pt x="6496" y="2515"/>
                  </a:cubicBezTo>
                  <a:cubicBezTo>
                    <a:pt x="6183" y="2515"/>
                    <a:pt x="5826" y="2325"/>
                    <a:pt x="5699" y="2086"/>
                  </a:cubicBezTo>
                  <a:cubicBezTo>
                    <a:pt x="5613" y="1924"/>
                    <a:pt x="5319" y="1695"/>
                    <a:pt x="5098" y="1618"/>
                  </a:cubicBezTo>
                  <a:cubicBezTo>
                    <a:pt x="5025" y="1593"/>
                    <a:pt x="4827" y="1628"/>
                    <a:pt x="4660" y="1695"/>
                  </a:cubicBezTo>
                  <a:cubicBezTo>
                    <a:pt x="4338" y="1824"/>
                    <a:pt x="4350" y="1797"/>
                    <a:pt x="4404" y="2515"/>
                  </a:cubicBezTo>
                  <a:cubicBezTo>
                    <a:pt x="4421" y="2737"/>
                    <a:pt x="4396" y="2760"/>
                    <a:pt x="4080" y="2830"/>
                  </a:cubicBezTo>
                  <a:cubicBezTo>
                    <a:pt x="3891" y="2871"/>
                    <a:pt x="3633" y="2979"/>
                    <a:pt x="3504" y="3068"/>
                  </a:cubicBezTo>
                  <a:cubicBezTo>
                    <a:pt x="3285" y="3218"/>
                    <a:pt x="3234" y="3218"/>
                    <a:pt x="2785" y="3068"/>
                  </a:cubicBezTo>
                  <a:cubicBezTo>
                    <a:pt x="2520" y="2979"/>
                    <a:pt x="2220" y="2907"/>
                    <a:pt x="2121" y="2907"/>
                  </a:cubicBezTo>
                  <a:cubicBezTo>
                    <a:pt x="1541" y="2907"/>
                    <a:pt x="140" y="3798"/>
                    <a:pt x="34" y="4233"/>
                  </a:cubicBezTo>
                  <a:cubicBezTo>
                    <a:pt x="-91" y="4745"/>
                    <a:pt x="28" y="4871"/>
                    <a:pt x="2165" y="6488"/>
                  </a:cubicBezTo>
                  <a:cubicBezTo>
                    <a:pt x="2393" y="6661"/>
                    <a:pt x="2628" y="6885"/>
                    <a:pt x="2687" y="6987"/>
                  </a:cubicBezTo>
                  <a:cubicBezTo>
                    <a:pt x="2746" y="7088"/>
                    <a:pt x="2822" y="7170"/>
                    <a:pt x="2859" y="7171"/>
                  </a:cubicBezTo>
                  <a:cubicBezTo>
                    <a:pt x="2896" y="7172"/>
                    <a:pt x="3052" y="7303"/>
                    <a:pt x="3203" y="7462"/>
                  </a:cubicBezTo>
                  <a:cubicBezTo>
                    <a:pt x="3354" y="7622"/>
                    <a:pt x="3603" y="7811"/>
                    <a:pt x="3760" y="7884"/>
                  </a:cubicBezTo>
                  <a:cubicBezTo>
                    <a:pt x="4347" y="8156"/>
                    <a:pt x="5130" y="8976"/>
                    <a:pt x="5034" y="9218"/>
                  </a:cubicBezTo>
                  <a:cubicBezTo>
                    <a:pt x="5021" y="9253"/>
                    <a:pt x="4865" y="9337"/>
                    <a:pt x="4685" y="9402"/>
                  </a:cubicBezTo>
                  <a:cubicBezTo>
                    <a:pt x="3928" y="9679"/>
                    <a:pt x="3319" y="10471"/>
                    <a:pt x="2810" y="11841"/>
                  </a:cubicBezTo>
                  <a:cubicBezTo>
                    <a:pt x="2703" y="12128"/>
                    <a:pt x="2596" y="12301"/>
                    <a:pt x="2524" y="12301"/>
                  </a:cubicBezTo>
                  <a:cubicBezTo>
                    <a:pt x="2461" y="12301"/>
                    <a:pt x="2391" y="12344"/>
                    <a:pt x="2372" y="12393"/>
                  </a:cubicBezTo>
                  <a:cubicBezTo>
                    <a:pt x="2352" y="12443"/>
                    <a:pt x="2254" y="12513"/>
                    <a:pt x="2155" y="12547"/>
                  </a:cubicBezTo>
                  <a:cubicBezTo>
                    <a:pt x="1656" y="12718"/>
                    <a:pt x="924" y="14543"/>
                    <a:pt x="812" y="15898"/>
                  </a:cubicBezTo>
                  <a:cubicBezTo>
                    <a:pt x="778" y="16301"/>
                    <a:pt x="878" y="16419"/>
                    <a:pt x="1343" y="16527"/>
                  </a:cubicBezTo>
                  <a:cubicBezTo>
                    <a:pt x="1497" y="16563"/>
                    <a:pt x="1651" y="16627"/>
                    <a:pt x="1688" y="16673"/>
                  </a:cubicBezTo>
                  <a:cubicBezTo>
                    <a:pt x="1724" y="16719"/>
                    <a:pt x="2020" y="16760"/>
                    <a:pt x="2342" y="16765"/>
                  </a:cubicBezTo>
                  <a:cubicBezTo>
                    <a:pt x="2975" y="16773"/>
                    <a:pt x="3455" y="16607"/>
                    <a:pt x="3720" y="16282"/>
                  </a:cubicBezTo>
                  <a:cubicBezTo>
                    <a:pt x="3827" y="16151"/>
                    <a:pt x="4012" y="16073"/>
                    <a:pt x="4306" y="16036"/>
                  </a:cubicBezTo>
                  <a:cubicBezTo>
                    <a:pt x="4874" y="15966"/>
                    <a:pt x="4961" y="16061"/>
                    <a:pt x="4995" y="16818"/>
                  </a:cubicBezTo>
                  <a:cubicBezTo>
                    <a:pt x="5019" y="17346"/>
                    <a:pt x="5068" y="17666"/>
                    <a:pt x="5202" y="18168"/>
                  </a:cubicBezTo>
                  <a:cubicBezTo>
                    <a:pt x="5230" y="18275"/>
                    <a:pt x="5269" y="18522"/>
                    <a:pt x="5290" y="18720"/>
                  </a:cubicBezTo>
                  <a:cubicBezTo>
                    <a:pt x="5311" y="18919"/>
                    <a:pt x="5375" y="19123"/>
                    <a:pt x="5433" y="19173"/>
                  </a:cubicBezTo>
                  <a:cubicBezTo>
                    <a:pt x="5491" y="19223"/>
                    <a:pt x="5541" y="19388"/>
                    <a:pt x="5546" y="19541"/>
                  </a:cubicBezTo>
                  <a:cubicBezTo>
                    <a:pt x="5559" y="19948"/>
                    <a:pt x="5920" y="20686"/>
                    <a:pt x="6201" y="20883"/>
                  </a:cubicBezTo>
                  <a:cubicBezTo>
                    <a:pt x="6403" y="21026"/>
                    <a:pt x="6476" y="21027"/>
                    <a:pt x="6703" y="20929"/>
                  </a:cubicBezTo>
                  <a:cubicBezTo>
                    <a:pt x="6850" y="20866"/>
                    <a:pt x="7011" y="20810"/>
                    <a:pt x="7062" y="20799"/>
                  </a:cubicBezTo>
                  <a:cubicBezTo>
                    <a:pt x="7113" y="20787"/>
                    <a:pt x="7216" y="20725"/>
                    <a:pt x="7288" y="20661"/>
                  </a:cubicBezTo>
                  <a:cubicBezTo>
                    <a:pt x="7361" y="20597"/>
                    <a:pt x="7555" y="20496"/>
                    <a:pt x="7722" y="20438"/>
                  </a:cubicBezTo>
                  <a:cubicBezTo>
                    <a:pt x="7888" y="20380"/>
                    <a:pt x="8068" y="20276"/>
                    <a:pt x="8120" y="20208"/>
                  </a:cubicBezTo>
                  <a:cubicBezTo>
                    <a:pt x="8172" y="20140"/>
                    <a:pt x="8298" y="20035"/>
                    <a:pt x="8401" y="19978"/>
                  </a:cubicBezTo>
                  <a:cubicBezTo>
                    <a:pt x="9130" y="19572"/>
                    <a:pt x="9573" y="19460"/>
                    <a:pt x="9744" y="19625"/>
                  </a:cubicBezTo>
                  <a:cubicBezTo>
                    <a:pt x="9792" y="19671"/>
                    <a:pt x="9954" y="19711"/>
                    <a:pt x="10109" y="19717"/>
                  </a:cubicBezTo>
                  <a:cubicBezTo>
                    <a:pt x="10352" y="19728"/>
                    <a:pt x="10403" y="19771"/>
                    <a:pt x="10483" y="20016"/>
                  </a:cubicBezTo>
                  <a:lnTo>
                    <a:pt x="10576" y="20293"/>
                  </a:lnTo>
                  <a:lnTo>
                    <a:pt x="10611" y="19694"/>
                  </a:lnTo>
                  <a:cubicBezTo>
                    <a:pt x="10687" y="18493"/>
                    <a:pt x="11042" y="18513"/>
                    <a:pt x="11290" y="19733"/>
                  </a:cubicBezTo>
                  <a:cubicBezTo>
                    <a:pt x="11449" y="20517"/>
                    <a:pt x="11959" y="21439"/>
                    <a:pt x="12289" y="21535"/>
                  </a:cubicBezTo>
                  <a:cubicBezTo>
                    <a:pt x="12374" y="21560"/>
                    <a:pt x="12576" y="21581"/>
                    <a:pt x="12742" y="21589"/>
                  </a:cubicBezTo>
                  <a:cubicBezTo>
                    <a:pt x="13001" y="21600"/>
                    <a:pt x="13066" y="21568"/>
                    <a:pt x="13180" y="21343"/>
                  </a:cubicBezTo>
                  <a:cubicBezTo>
                    <a:pt x="13418" y="20870"/>
                    <a:pt x="13593" y="20434"/>
                    <a:pt x="13593" y="20316"/>
                  </a:cubicBezTo>
                  <a:cubicBezTo>
                    <a:pt x="13593" y="20251"/>
                    <a:pt x="13643" y="20071"/>
                    <a:pt x="13706" y="19909"/>
                  </a:cubicBezTo>
                  <a:cubicBezTo>
                    <a:pt x="13770" y="19747"/>
                    <a:pt x="13839" y="19484"/>
                    <a:pt x="13859" y="19326"/>
                  </a:cubicBezTo>
                  <a:cubicBezTo>
                    <a:pt x="13879" y="19168"/>
                    <a:pt x="13922" y="18837"/>
                    <a:pt x="13957" y="18598"/>
                  </a:cubicBezTo>
                  <a:cubicBezTo>
                    <a:pt x="14076" y="17781"/>
                    <a:pt x="14048" y="17467"/>
                    <a:pt x="13829" y="17171"/>
                  </a:cubicBezTo>
                  <a:cubicBezTo>
                    <a:pt x="13264" y="16408"/>
                    <a:pt x="12658" y="15399"/>
                    <a:pt x="12658" y="15216"/>
                  </a:cubicBezTo>
                  <a:cubicBezTo>
                    <a:pt x="12658" y="15096"/>
                    <a:pt x="13652" y="14321"/>
                    <a:pt x="13859" y="14280"/>
                  </a:cubicBezTo>
                  <a:cubicBezTo>
                    <a:pt x="14083" y="14236"/>
                    <a:pt x="14231" y="14393"/>
                    <a:pt x="14184" y="14625"/>
                  </a:cubicBezTo>
                  <a:cubicBezTo>
                    <a:pt x="14125" y="14913"/>
                    <a:pt x="14363" y="15254"/>
                    <a:pt x="14720" y="15392"/>
                  </a:cubicBezTo>
                  <a:cubicBezTo>
                    <a:pt x="14903" y="15463"/>
                    <a:pt x="15164" y="15617"/>
                    <a:pt x="15301" y="15737"/>
                  </a:cubicBezTo>
                  <a:cubicBezTo>
                    <a:pt x="15438" y="15857"/>
                    <a:pt x="15673" y="15985"/>
                    <a:pt x="15823" y="16021"/>
                  </a:cubicBezTo>
                  <a:cubicBezTo>
                    <a:pt x="16118" y="16092"/>
                    <a:pt x="17034" y="16525"/>
                    <a:pt x="17220" y="16680"/>
                  </a:cubicBezTo>
                  <a:cubicBezTo>
                    <a:pt x="17284" y="16733"/>
                    <a:pt x="17484" y="16772"/>
                    <a:pt x="17668" y="16772"/>
                  </a:cubicBezTo>
                  <a:cubicBezTo>
                    <a:pt x="17852" y="16772"/>
                    <a:pt x="18018" y="16815"/>
                    <a:pt x="18037" y="16864"/>
                  </a:cubicBezTo>
                  <a:cubicBezTo>
                    <a:pt x="18087" y="16989"/>
                    <a:pt x="19101" y="16978"/>
                    <a:pt x="19405" y="16849"/>
                  </a:cubicBezTo>
                  <a:cubicBezTo>
                    <a:pt x="19737" y="16709"/>
                    <a:pt x="20361" y="15692"/>
                    <a:pt x="20321" y="15361"/>
                  </a:cubicBezTo>
                  <a:cubicBezTo>
                    <a:pt x="20306" y="15239"/>
                    <a:pt x="20336" y="14940"/>
                    <a:pt x="20390" y="14694"/>
                  </a:cubicBezTo>
                  <a:cubicBezTo>
                    <a:pt x="20443" y="14449"/>
                    <a:pt x="20493" y="13886"/>
                    <a:pt x="20498" y="13444"/>
                  </a:cubicBezTo>
                  <a:cubicBezTo>
                    <a:pt x="20503" y="13002"/>
                    <a:pt x="20521" y="12600"/>
                    <a:pt x="20542" y="12547"/>
                  </a:cubicBezTo>
                  <a:cubicBezTo>
                    <a:pt x="20595" y="12415"/>
                    <a:pt x="20620" y="11127"/>
                    <a:pt x="20572" y="11005"/>
                  </a:cubicBezTo>
                  <a:cubicBezTo>
                    <a:pt x="20498" y="10818"/>
                    <a:pt x="20521" y="10453"/>
                    <a:pt x="20616" y="10323"/>
                  </a:cubicBezTo>
                  <a:cubicBezTo>
                    <a:pt x="20669" y="10251"/>
                    <a:pt x="20824" y="10159"/>
                    <a:pt x="20961" y="10123"/>
                  </a:cubicBezTo>
                  <a:cubicBezTo>
                    <a:pt x="21297" y="10035"/>
                    <a:pt x="21509" y="9519"/>
                    <a:pt x="21482" y="9019"/>
                  </a:cubicBezTo>
                  <a:cubicBezTo>
                    <a:pt x="21474" y="8852"/>
                    <a:pt x="21436" y="8689"/>
                    <a:pt x="21369" y="8543"/>
                  </a:cubicBezTo>
                  <a:cubicBezTo>
                    <a:pt x="21297" y="8385"/>
                    <a:pt x="21236" y="8210"/>
                    <a:pt x="21236" y="8160"/>
                  </a:cubicBezTo>
                  <a:cubicBezTo>
                    <a:pt x="21236" y="7963"/>
                    <a:pt x="20747" y="7286"/>
                    <a:pt x="20523" y="7171"/>
                  </a:cubicBezTo>
                  <a:cubicBezTo>
                    <a:pt x="20371" y="7093"/>
                    <a:pt x="20122" y="7068"/>
                    <a:pt x="19834" y="7102"/>
                  </a:cubicBezTo>
                  <a:cubicBezTo>
                    <a:pt x="19472" y="7144"/>
                    <a:pt x="19366" y="7121"/>
                    <a:pt x="19302" y="7002"/>
                  </a:cubicBezTo>
                  <a:cubicBezTo>
                    <a:pt x="19258" y="6920"/>
                    <a:pt x="18973" y="6525"/>
                    <a:pt x="18672" y="6128"/>
                  </a:cubicBezTo>
                  <a:cubicBezTo>
                    <a:pt x="18330" y="5675"/>
                    <a:pt x="18090" y="5283"/>
                    <a:pt x="18032" y="5069"/>
                  </a:cubicBezTo>
                  <a:cubicBezTo>
                    <a:pt x="17982" y="4881"/>
                    <a:pt x="17865" y="4577"/>
                    <a:pt x="17767" y="4402"/>
                  </a:cubicBezTo>
                  <a:cubicBezTo>
                    <a:pt x="17668" y="4227"/>
                    <a:pt x="17572" y="4050"/>
                    <a:pt x="17560" y="4003"/>
                  </a:cubicBezTo>
                  <a:cubicBezTo>
                    <a:pt x="17512" y="3821"/>
                    <a:pt x="17136" y="3489"/>
                    <a:pt x="16979" y="3489"/>
                  </a:cubicBezTo>
                  <a:cubicBezTo>
                    <a:pt x="16889" y="3489"/>
                    <a:pt x="16712" y="3392"/>
                    <a:pt x="16580" y="3275"/>
                  </a:cubicBezTo>
                  <a:cubicBezTo>
                    <a:pt x="16355" y="3073"/>
                    <a:pt x="16317" y="3064"/>
                    <a:pt x="15936" y="3183"/>
                  </a:cubicBezTo>
                  <a:cubicBezTo>
                    <a:pt x="15594" y="3289"/>
                    <a:pt x="15506" y="3292"/>
                    <a:pt x="15355" y="3175"/>
                  </a:cubicBezTo>
                  <a:cubicBezTo>
                    <a:pt x="14848" y="2781"/>
                    <a:pt x="14474" y="2765"/>
                    <a:pt x="13918" y="3114"/>
                  </a:cubicBezTo>
                  <a:cubicBezTo>
                    <a:pt x="13625" y="3298"/>
                    <a:pt x="13376" y="3138"/>
                    <a:pt x="13352" y="2753"/>
                  </a:cubicBezTo>
                  <a:cubicBezTo>
                    <a:pt x="13339" y="2554"/>
                    <a:pt x="13379" y="2400"/>
                    <a:pt x="13465" y="2278"/>
                  </a:cubicBezTo>
                  <a:cubicBezTo>
                    <a:pt x="13535" y="2179"/>
                    <a:pt x="13593" y="2033"/>
                    <a:pt x="13593" y="1948"/>
                  </a:cubicBezTo>
                  <a:cubicBezTo>
                    <a:pt x="13593" y="1863"/>
                    <a:pt x="13726" y="1610"/>
                    <a:pt x="13888" y="1388"/>
                  </a:cubicBezTo>
                  <a:lnTo>
                    <a:pt x="14184" y="989"/>
                  </a:lnTo>
                  <a:lnTo>
                    <a:pt x="14031" y="736"/>
                  </a:lnTo>
                  <a:cubicBezTo>
                    <a:pt x="13840" y="417"/>
                    <a:pt x="13308" y="0"/>
                    <a:pt x="13091" y="0"/>
                  </a:cubicBezTo>
                  <a:close/>
                  <a:moveTo>
                    <a:pt x="10832" y="7800"/>
                  </a:moveTo>
                  <a:cubicBezTo>
                    <a:pt x="10863" y="7801"/>
                    <a:pt x="10878" y="7833"/>
                    <a:pt x="10891" y="7884"/>
                  </a:cubicBezTo>
                  <a:cubicBezTo>
                    <a:pt x="10951" y="8129"/>
                    <a:pt x="10804" y="8522"/>
                    <a:pt x="10625" y="8589"/>
                  </a:cubicBezTo>
                  <a:cubicBezTo>
                    <a:pt x="10530" y="8626"/>
                    <a:pt x="10373" y="8756"/>
                    <a:pt x="10276" y="8881"/>
                  </a:cubicBezTo>
                  <a:cubicBezTo>
                    <a:pt x="10064" y="9155"/>
                    <a:pt x="9922" y="9164"/>
                    <a:pt x="9734" y="8927"/>
                  </a:cubicBezTo>
                  <a:lnTo>
                    <a:pt x="9592" y="8751"/>
                  </a:lnTo>
                  <a:lnTo>
                    <a:pt x="9808" y="8490"/>
                  </a:lnTo>
                  <a:cubicBezTo>
                    <a:pt x="9928" y="8348"/>
                    <a:pt x="10093" y="8237"/>
                    <a:pt x="10173" y="8237"/>
                  </a:cubicBezTo>
                  <a:cubicBezTo>
                    <a:pt x="10252" y="8237"/>
                    <a:pt x="10360" y="8176"/>
                    <a:pt x="10414" y="8106"/>
                  </a:cubicBezTo>
                  <a:cubicBezTo>
                    <a:pt x="10468" y="8037"/>
                    <a:pt x="10589" y="7932"/>
                    <a:pt x="10684" y="7869"/>
                  </a:cubicBezTo>
                  <a:cubicBezTo>
                    <a:pt x="10754" y="7823"/>
                    <a:pt x="10801" y="7798"/>
                    <a:pt x="10832" y="7800"/>
                  </a:cubicBezTo>
                  <a:close/>
                  <a:moveTo>
                    <a:pt x="18697" y="9886"/>
                  </a:moveTo>
                  <a:cubicBezTo>
                    <a:pt x="18930" y="9886"/>
                    <a:pt x="19061" y="10214"/>
                    <a:pt x="18884" y="10361"/>
                  </a:cubicBezTo>
                  <a:cubicBezTo>
                    <a:pt x="18727" y="10492"/>
                    <a:pt x="18400" y="10493"/>
                    <a:pt x="18347" y="10361"/>
                  </a:cubicBezTo>
                  <a:cubicBezTo>
                    <a:pt x="18281" y="10194"/>
                    <a:pt x="18508" y="9886"/>
                    <a:pt x="18697" y="9886"/>
                  </a:cubicBezTo>
                  <a:close/>
                  <a:moveTo>
                    <a:pt x="9661" y="10660"/>
                  </a:moveTo>
                  <a:cubicBezTo>
                    <a:pt x="9828" y="10698"/>
                    <a:pt x="9974" y="11225"/>
                    <a:pt x="9995" y="11987"/>
                  </a:cubicBezTo>
                  <a:cubicBezTo>
                    <a:pt x="10005" y="12337"/>
                    <a:pt x="9982" y="12545"/>
                    <a:pt x="9917" y="12646"/>
                  </a:cubicBezTo>
                  <a:cubicBezTo>
                    <a:pt x="9832" y="12778"/>
                    <a:pt x="9784" y="12761"/>
                    <a:pt x="9449" y="12501"/>
                  </a:cubicBezTo>
                  <a:cubicBezTo>
                    <a:pt x="9095" y="12225"/>
                    <a:pt x="8640" y="11530"/>
                    <a:pt x="8726" y="11396"/>
                  </a:cubicBezTo>
                  <a:cubicBezTo>
                    <a:pt x="8747" y="11363"/>
                    <a:pt x="8823" y="11335"/>
                    <a:pt x="8898" y="11335"/>
                  </a:cubicBezTo>
                  <a:cubicBezTo>
                    <a:pt x="8972" y="11335"/>
                    <a:pt x="9082" y="11250"/>
                    <a:pt x="9144" y="11143"/>
                  </a:cubicBezTo>
                  <a:cubicBezTo>
                    <a:pt x="9206" y="11037"/>
                    <a:pt x="9294" y="10944"/>
                    <a:pt x="9336" y="10944"/>
                  </a:cubicBezTo>
                  <a:cubicBezTo>
                    <a:pt x="9378" y="10944"/>
                    <a:pt x="9444" y="10881"/>
                    <a:pt x="9488" y="10798"/>
                  </a:cubicBezTo>
                  <a:cubicBezTo>
                    <a:pt x="9544" y="10693"/>
                    <a:pt x="9605" y="10648"/>
                    <a:pt x="9661" y="10660"/>
                  </a:cubicBezTo>
                  <a:close/>
                  <a:moveTo>
                    <a:pt x="5167" y="11841"/>
                  </a:moveTo>
                  <a:cubicBezTo>
                    <a:pt x="5287" y="11845"/>
                    <a:pt x="5372" y="11861"/>
                    <a:pt x="5394" y="11895"/>
                  </a:cubicBezTo>
                  <a:cubicBezTo>
                    <a:pt x="5487" y="12041"/>
                    <a:pt x="5247" y="12216"/>
                    <a:pt x="4897" y="12255"/>
                  </a:cubicBezTo>
                  <a:cubicBezTo>
                    <a:pt x="4736" y="12273"/>
                    <a:pt x="4479" y="12317"/>
                    <a:pt x="4321" y="12355"/>
                  </a:cubicBezTo>
                  <a:cubicBezTo>
                    <a:pt x="3999" y="12432"/>
                    <a:pt x="3849" y="12273"/>
                    <a:pt x="4040" y="12056"/>
                  </a:cubicBezTo>
                  <a:cubicBezTo>
                    <a:pt x="4146" y="11935"/>
                    <a:pt x="4808" y="11829"/>
                    <a:pt x="5167" y="11841"/>
                  </a:cubicBezTo>
                  <a:close/>
                </a:path>
              </a:pathLst>
            </a:custGeom>
            <a:ln w="12700" cap="flat">
              <a:noFill/>
              <a:miter lim="400000"/>
            </a:ln>
            <a:effectLst>
              <a:outerShdw sx="100000" sy="100000" kx="0" ky="0" algn="b" rotWithShape="0" blurRad="88900" dist="101600" dir="5400000">
                <a:srgbClr val="000000"/>
              </a:outerShdw>
            </a:effectLst>
          </p:spPr>
        </p:pic>
        <p:pic>
          <p:nvPicPr>
            <p:cNvPr id="188" name="Image" descr="Image"/>
            <p:cNvPicPr>
              <a:picLocks noChangeAspect="1"/>
            </p:cNvPicPr>
            <p:nvPr/>
          </p:nvPicPr>
          <p:blipFill>
            <a:blip r:embed="rId3">
              <a:extLst/>
            </a:blip>
            <a:srcRect l="681" t="1739" r="591" b="1338"/>
            <a:stretch>
              <a:fillRect/>
            </a:stretch>
          </p:blipFill>
          <p:spPr>
            <a:xfrm>
              <a:off x="3496204" y="1330822"/>
              <a:ext cx="1004675" cy="648151"/>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11" y="0"/>
                  </a:moveTo>
                  <a:cubicBezTo>
                    <a:pt x="12920" y="0"/>
                    <a:pt x="12770" y="93"/>
                    <a:pt x="12673" y="212"/>
                  </a:cubicBezTo>
                  <a:cubicBezTo>
                    <a:pt x="12577" y="330"/>
                    <a:pt x="12402" y="438"/>
                    <a:pt x="12285" y="449"/>
                  </a:cubicBezTo>
                  <a:cubicBezTo>
                    <a:pt x="12155" y="463"/>
                    <a:pt x="12014" y="563"/>
                    <a:pt x="11914" y="714"/>
                  </a:cubicBezTo>
                  <a:cubicBezTo>
                    <a:pt x="11823" y="850"/>
                    <a:pt x="11702" y="965"/>
                    <a:pt x="11652" y="965"/>
                  </a:cubicBezTo>
                  <a:cubicBezTo>
                    <a:pt x="11602" y="965"/>
                    <a:pt x="11492" y="1044"/>
                    <a:pt x="11408" y="1137"/>
                  </a:cubicBezTo>
                  <a:cubicBezTo>
                    <a:pt x="11284" y="1273"/>
                    <a:pt x="11152" y="1301"/>
                    <a:pt x="10699" y="1282"/>
                  </a:cubicBezTo>
                  <a:cubicBezTo>
                    <a:pt x="10389" y="1269"/>
                    <a:pt x="10017" y="1191"/>
                    <a:pt x="9872" y="1111"/>
                  </a:cubicBezTo>
                  <a:cubicBezTo>
                    <a:pt x="9727" y="1030"/>
                    <a:pt x="9543" y="965"/>
                    <a:pt x="9467" y="965"/>
                  </a:cubicBezTo>
                  <a:cubicBezTo>
                    <a:pt x="9331" y="965"/>
                    <a:pt x="9326" y="973"/>
                    <a:pt x="9425" y="1296"/>
                  </a:cubicBezTo>
                  <a:cubicBezTo>
                    <a:pt x="9480" y="1476"/>
                    <a:pt x="9588" y="1686"/>
                    <a:pt x="9661" y="1758"/>
                  </a:cubicBezTo>
                  <a:cubicBezTo>
                    <a:pt x="9816" y="1912"/>
                    <a:pt x="10235" y="2684"/>
                    <a:pt x="10235" y="2816"/>
                  </a:cubicBezTo>
                  <a:cubicBezTo>
                    <a:pt x="10235" y="2866"/>
                    <a:pt x="10190" y="2941"/>
                    <a:pt x="10134" y="2975"/>
                  </a:cubicBezTo>
                  <a:cubicBezTo>
                    <a:pt x="10063" y="3017"/>
                    <a:pt x="9973" y="2920"/>
                    <a:pt x="9830" y="2657"/>
                  </a:cubicBezTo>
                  <a:cubicBezTo>
                    <a:pt x="9253" y="1597"/>
                    <a:pt x="9164" y="1529"/>
                    <a:pt x="8606" y="1653"/>
                  </a:cubicBezTo>
                  <a:cubicBezTo>
                    <a:pt x="8165" y="1750"/>
                    <a:pt x="7643" y="2165"/>
                    <a:pt x="7417" y="2591"/>
                  </a:cubicBezTo>
                  <a:lnTo>
                    <a:pt x="7282" y="2842"/>
                  </a:lnTo>
                  <a:lnTo>
                    <a:pt x="7012" y="2684"/>
                  </a:lnTo>
                  <a:cubicBezTo>
                    <a:pt x="6863" y="2595"/>
                    <a:pt x="6611" y="2512"/>
                    <a:pt x="6455" y="2512"/>
                  </a:cubicBezTo>
                  <a:cubicBezTo>
                    <a:pt x="6144" y="2512"/>
                    <a:pt x="5788" y="2328"/>
                    <a:pt x="5662" y="2089"/>
                  </a:cubicBezTo>
                  <a:cubicBezTo>
                    <a:pt x="5576" y="1927"/>
                    <a:pt x="5291" y="1690"/>
                    <a:pt x="5071" y="1613"/>
                  </a:cubicBezTo>
                  <a:cubicBezTo>
                    <a:pt x="4999" y="1588"/>
                    <a:pt x="4798" y="1626"/>
                    <a:pt x="4632" y="1692"/>
                  </a:cubicBezTo>
                  <a:cubicBezTo>
                    <a:pt x="4312" y="1821"/>
                    <a:pt x="4325" y="1793"/>
                    <a:pt x="4379" y="2512"/>
                  </a:cubicBezTo>
                  <a:cubicBezTo>
                    <a:pt x="4396" y="2733"/>
                    <a:pt x="4373" y="2759"/>
                    <a:pt x="4059" y="2829"/>
                  </a:cubicBezTo>
                  <a:cubicBezTo>
                    <a:pt x="3872" y="2871"/>
                    <a:pt x="3613" y="2978"/>
                    <a:pt x="3485" y="3067"/>
                  </a:cubicBezTo>
                  <a:cubicBezTo>
                    <a:pt x="3267" y="3218"/>
                    <a:pt x="3215" y="3218"/>
                    <a:pt x="2768" y="3067"/>
                  </a:cubicBezTo>
                  <a:cubicBezTo>
                    <a:pt x="2505" y="2978"/>
                    <a:pt x="2209" y="2908"/>
                    <a:pt x="2110" y="2908"/>
                  </a:cubicBezTo>
                  <a:cubicBezTo>
                    <a:pt x="1533" y="2908"/>
                    <a:pt x="140" y="3795"/>
                    <a:pt x="34" y="4230"/>
                  </a:cubicBezTo>
                  <a:cubicBezTo>
                    <a:pt x="-90" y="4742"/>
                    <a:pt x="27" y="4861"/>
                    <a:pt x="2152" y="6478"/>
                  </a:cubicBezTo>
                  <a:cubicBezTo>
                    <a:pt x="2379" y="6651"/>
                    <a:pt x="2616" y="6879"/>
                    <a:pt x="2675" y="6980"/>
                  </a:cubicBezTo>
                  <a:cubicBezTo>
                    <a:pt x="2734" y="7082"/>
                    <a:pt x="2807" y="7164"/>
                    <a:pt x="2844" y="7165"/>
                  </a:cubicBezTo>
                  <a:cubicBezTo>
                    <a:pt x="2881" y="7166"/>
                    <a:pt x="3031" y="7297"/>
                    <a:pt x="3181" y="7456"/>
                  </a:cubicBezTo>
                  <a:cubicBezTo>
                    <a:pt x="3331" y="7616"/>
                    <a:pt x="3582" y="7807"/>
                    <a:pt x="3738" y="7879"/>
                  </a:cubicBezTo>
                  <a:cubicBezTo>
                    <a:pt x="4322" y="8152"/>
                    <a:pt x="5108" y="8972"/>
                    <a:pt x="5012" y="9215"/>
                  </a:cubicBezTo>
                  <a:cubicBezTo>
                    <a:pt x="4999" y="9249"/>
                    <a:pt x="4836" y="9334"/>
                    <a:pt x="4658" y="9400"/>
                  </a:cubicBezTo>
                  <a:cubicBezTo>
                    <a:pt x="3906" y="9677"/>
                    <a:pt x="3299" y="10476"/>
                    <a:pt x="2793" y="11845"/>
                  </a:cubicBezTo>
                  <a:cubicBezTo>
                    <a:pt x="2687" y="12132"/>
                    <a:pt x="2577" y="12295"/>
                    <a:pt x="2506" y="12295"/>
                  </a:cubicBezTo>
                  <a:cubicBezTo>
                    <a:pt x="2444" y="12295"/>
                    <a:pt x="2382" y="12338"/>
                    <a:pt x="2363" y="12387"/>
                  </a:cubicBezTo>
                  <a:cubicBezTo>
                    <a:pt x="2343" y="12437"/>
                    <a:pt x="2241" y="12499"/>
                    <a:pt x="2144" y="12533"/>
                  </a:cubicBezTo>
                  <a:cubicBezTo>
                    <a:pt x="1647" y="12704"/>
                    <a:pt x="922" y="14536"/>
                    <a:pt x="810" y="15891"/>
                  </a:cubicBezTo>
                  <a:cubicBezTo>
                    <a:pt x="777" y="16294"/>
                    <a:pt x="871" y="16417"/>
                    <a:pt x="1334" y="16525"/>
                  </a:cubicBezTo>
                  <a:cubicBezTo>
                    <a:pt x="1487" y="16561"/>
                    <a:pt x="1643" y="16625"/>
                    <a:pt x="1679" y="16671"/>
                  </a:cubicBezTo>
                  <a:cubicBezTo>
                    <a:pt x="1716" y="16717"/>
                    <a:pt x="2009" y="16759"/>
                    <a:pt x="2329" y="16763"/>
                  </a:cubicBezTo>
                  <a:cubicBezTo>
                    <a:pt x="2958" y="16772"/>
                    <a:pt x="3440" y="16599"/>
                    <a:pt x="3704" y="16274"/>
                  </a:cubicBezTo>
                  <a:cubicBezTo>
                    <a:pt x="3811" y="16143"/>
                    <a:pt x="3986" y="16059"/>
                    <a:pt x="4278" y="16023"/>
                  </a:cubicBezTo>
                  <a:cubicBezTo>
                    <a:pt x="4843" y="15952"/>
                    <a:pt x="4936" y="16059"/>
                    <a:pt x="4970" y="16816"/>
                  </a:cubicBezTo>
                  <a:cubicBezTo>
                    <a:pt x="4994" y="17344"/>
                    <a:pt x="5040" y="17662"/>
                    <a:pt x="5172" y="18165"/>
                  </a:cubicBezTo>
                  <a:cubicBezTo>
                    <a:pt x="5201" y="18271"/>
                    <a:pt x="5236" y="18522"/>
                    <a:pt x="5257" y="18720"/>
                  </a:cubicBezTo>
                  <a:cubicBezTo>
                    <a:pt x="5278" y="18918"/>
                    <a:pt x="5343" y="19119"/>
                    <a:pt x="5400" y="19169"/>
                  </a:cubicBezTo>
                  <a:cubicBezTo>
                    <a:pt x="5458" y="19220"/>
                    <a:pt x="5513" y="19387"/>
                    <a:pt x="5518" y="19540"/>
                  </a:cubicBezTo>
                  <a:cubicBezTo>
                    <a:pt x="5531" y="19946"/>
                    <a:pt x="5881" y="20678"/>
                    <a:pt x="6160" y="20875"/>
                  </a:cubicBezTo>
                  <a:cubicBezTo>
                    <a:pt x="6361" y="21017"/>
                    <a:pt x="6440" y="21026"/>
                    <a:pt x="6666" y="20928"/>
                  </a:cubicBezTo>
                  <a:cubicBezTo>
                    <a:pt x="6812" y="20864"/>
                    <a:pt x="6969" y="20807"/>
                    <a:pt x="7020" y="20795"/>
                  </a:cubicBezTo>
                  <a:cubicBezTo>
                    <a:pt x="7071" y="20784"/>
                    <a:pt x="7176" y="20714"/>
                    <a:pt x="7248" y="20650"/>
                  </a:cubicBezTo>
                  <a:cubicBezTo>
                    <a:pt x="7320" y="20586"/>
                    <a:pt x="7513" y="20497"/>
                    <a:pt x="7678" y="20439"/>
                  </a:cubicBezTo>
                  <a:cubicBezTo>
                    <a:pt x="7844" y="20380"/>
                    <a:pt x="8023" y="20269"/>
                    <a:pt x="8075" y="20201"/>
                  </a:cubicBezTo>
                  <a:cubicBezTo>
                    <a:pt x="8126" y="20132"/>
                    <a:pt x="8251" y="20033"/>
                    <a:pt x="8353" y="19976"/>
                  </a:cubicBezTo>
                  <a:cubicBezTo>
                    <a:pt x="9078" y="19570"/>
                    <a:pt x="9516" y="19454"/>
                    <a:pt x="9686" y="19619"/>
                  </a:cubicBezTo>
                  <a:cubicBezTo>
                    <a:pt x="9734" y="19665"/>
                    <a:pt x="9896" y="19705"/>
                    <a:pt x="10049" y="19711"/>
                  </a:cubicBezTo>
                  <a:cubicBezTo>
                    <a:pt x="10292" y="19722"/>
                    <a:pt x="10341" y="19770"/>
                    <a:pt x="10420" y="20015"/>
                  </a:cubicBezTo>
                  <a:lnTo>
                    <a:pt x="10513" y="20293"/>
                  </a:lnTo>
                  <a:lnTo>
                    <a:pt x="10547" y="19685"/>
                  </a:lnTo>
                  <a:cubicBezTo>
                    <a:pt x="10623" y="18484"/>
                    <a:pt x="10975" y="18505"/>
                    <a:pt x="11222" y="19725"/>
                  </a:cubicBezTo>
                  <a:cubicBezTo>
                    <a:pt x="11380" y="20509"/>
                    <a:pt x="11890" y="21427"/>
                    <a:pt x="12218" y="21523"/>
                  </a:cubicBezTo>
                  <a:cubicBezTo>
                    <a:pt x="12302" y="21547"/>
                    <a:pt x="12508" y="21581"/>
                    <a:pt x="12673" y="21589"/>
                  </a:cubicBezTo>
                  <a:cubicBezTo>
                    <a:pt x="12931" y="21600"/>
                    <a:pt x="12990" y="21563"/>
                    <a:pt x="13103" y="21337"/>
                  </a:cubicBezTo>
                  <a:cubicBezTo>
                    <a:pt x="13341" y="20865"/>
                    <a:pt x="13517" y="20425"/>
                    <a:pt x="13517" y="20306"/>
                  </a:cubicBezTo>
                  <a:cubicBezTo>
                    <a:pt x="13517" y="20242"/>
                    <a:pt x="13564" y="20058"/>
                    <a:pt x="13627" y="19896"/>
                  </a:cubicBezTo>
                  <a:cubicBezTo>
                    <a:pt x="13689" y="19735"/>
                    <a:pt x="13759" y="19473"/>
                    <a:pt x="13778" y="19315"/>
                  </a:cubicBezTo>
                  <a:cubicBezTo>
                    <a:pt x="13798" y="19157"/>
                    <a:pt x="13845" y="18841"/>
                    <a:pt x="13880" y="18601"/>
                  </a:cubicBezTo>
                  <a:cubicBezTo>
                    <a:pt x="13997" y="17785"/>
                    <a:pt x="13963" y="17469"/>
                    <a:pt x="13745" y="17173"/>
                  </a:cubicBezTo>
                  <a:cubicBezTo>
                    <a:pt x="13183" y="16410"/>
                    <a:pt x="12589" y="15400"/>
                    <a:pt x="12589" y="15217"/>
                  </a:cubicBezTo>
                  <a:cubicBezTo>
                    <a:pt x="12589" y="15097"/>
                    <a:pt x="13573" y="14319"/>
                    <a:pt x="13778" y="14278"/>
                  </a:cubicBezTo>
                  <a:cubicBezTo>
                    <a:pt x="14001" y="14234"/>
                    <a:pt x="14146" y="14390"/>
                    <a:pt x="14099" y="14622"/>
                  </a:cubicBezTo>
                  <a:cubicBezTo>
                    <a:pt x="14041" y="14909"/>
                    <a:pt x="14284" y="15251"/>
                    <a:pt x="14639" y="15388"/>
                  </a:cubicBezTo>
                  <a:cubicBezTo>
                    <a:pt x="14821" y="15459"/>
                    <a:pt x="15077" y="15612"/>
                    <a:pt x="15213" y="15732"/>
                  </a:cubicBezTo>
                  <a:cubicBezTo>
                    <a:pt x="15349" y="15852"/>
                    <a:pt x="15578" y="15987"/>
                    <a:pt x="15727" y="16023"/>
                  </a:cubicBezTo>
                  <a:cubicBezTo>
                    <a:pt x="16021" y="16094"/>
                    <a:pt x="16934" y="16516"/>
                    <a:pt x="17120" y="16671"/>
                  </a:cubicBezTo>
                  <a:cubicBezTo>
                    <a:pt x="17182" y="16723"/>
                    <a:pt x="17384" y="16776"/>
                    <a:pt x="17567" y="16776"/>
                  </a:cubicBezTo>
                  <a:cubicBezTo>
                    <a:pt x="17750" y="16776"/>
                    <a:pt x="17918" y="16806"/>
                    <a:pt x="17938" y="16856"/>
                  </a:cubicBezTo>
                  <a:cubicBezTo>
                    <a:pt x="17987" y="16980"/>
                    <a:pt x="18994" y="16971"/>
                    <a:pt x="19296" y="16843"/>
                  </a:cubicBezTo>
                  <a:cubicBezTo>
                    <a:pt x="19626" y="16703"/>
                    <a:pt x="20248" y="15692"/>
                    <a:pt x="20208" y="15362"/>
                  </a:cubicBezTo>
                  <a:cubicBezTo>
                    <a:pt x="20193" y="15240"/>
                    <a:pt x="20222" y="14933"/>
                    <a:pt x="20275" y="14688"/>
                  </a:cubicBezTo>
                  <a:cubicBezTo>
                    <a:pt x="20328" y="14442"/>
                    <a:pt x="20372" y="13887"/>
                    <a:pt x="20376" y="13445"/>
                  </a:cubicBezTo>
                  <a:cubicBezTo>
                    <a:pt x="20381" y="13003"/>
                    <a:pt x="20406" y="12599"/>
                    <a:pt x="20427" y="12546"/>
                  </a:cubicBezTo>
                  <a:cubicBezTo>
                    <a:pt x="20479" y="12414"/>
                    <a:pt x="20500" y="11121"/>
                    <a:pt x="20452" y="10999"/>
                  </a:cubicBezTo>
                  <a:cubicBezTo>
                    <a:pt x="20378" y="10812"/>
                    <a:pt x="20400" y="10455"/>
                    <a:pt x="20494" y="10325"/>
                  </a:cubicBezTo>
                  <a:cubicBezTo>
                    <a:pt x="20547" y="10253"/>
                    <a:pt x="20704" y="10163"/>
                    <a:pt x="20840" y="10127"/>
                  </a:cubicBezTo>
                  <a:cubicBezTo>
                    <a:pt x="21286" y="10009"/>
                    <a:pt x="21510" y="9123"/>
                    <a:pt x="21245" y="8540"/>
                  </a:cubicBezTo>
                  <a:cubicBezTo>
                    <a:pt x="21173" y="8382"/>
                    <a:pt x="21119" y="8207"/>
                    <a:pt x="21119" y="8157"/>
                  </a:cubicBezTo>
                  <a:cubicBezTo>
                    <a:pt x="21119" y="7960"/>
                    <a:pt x="20625" y="7281"/>
                    <a:pt x="20402" y="7165"/>
                  </a:cubicBezTo>
                  <a:cubicBezTo>
                    <a:pt x="20251" y="7087"/>
                    <a:pt x="20005" y="7065"/>
                    <a:pt x="19718" y="7099"/>
                  </a:cubicBezTo>
                  <a:cubicBezTo>
                    <a:pt x="19359" y="7142"/>
                    <a:pt x="19250" y="7126"/>
                    <a:pt x="19187" y="7007"/>
                  </a:cubicBezTo>
                  <a:cubicBezTo>
                    <a:pt x="19143" y="6925"/>
                    <a:pt x="18861" y="6532"/>
                    <a:pt x="18562" y="6134"/>
                  </a:cubicBezTo>
                  <a:cubicBezTo>
                    <a:pt x="18222" y="5682"/>
                    <a:pt x="17986" y="5277"/>
                    <a:pt x="17930" y="5063"/>
                  </a:cubicBezTo>
                  <a:cubicBezTo>
                    <a:pt x="17879" y="4875"/>
                    <a:pt x="17758" y="4578"/>
                    <a:pt x="17660" y="4402"/>
                  </a:cubicBezTo>
                  <a:cubicBezTo>
                    <a:pt x="17561" y="4227"/>
                    <a:pt x="17478" y="4053"/>
                    <a:pt x="17465" y="4006"/>
                  </a:cubicBezTo>
                  <a:cubicBezTo>
                    <a:pt x="17417" y="3824"/>
                    <a:pt x="17039" y="3490"/>
                    <a:pt x="16883" y="3490"/>
                  </a:cubicBezTo>
                  <a:cubicBezTo>
                    <a:pt x="16793" y="3490"/>
                    <a:pt x="16617" y="3383"/>
                    <a:pt x="16487" y="3265"/>
                  </a:cubicBezTo>
                  <a:cubicBezTo>
                    <a:pt x="16263" y="3064"/>
                    <a:pt x="16225" y="3068"/>
                    <a:pt x="15846" y="3186"/>
                  </a:cubicBezTo>
                  <a:cubicBezTo>
                    <a:pt x="15506" y="3292"/>
                    <a:pt x="15413" y="3290"/>
                    <a:pt x="15263" y="3173"/>
                  </a:cubicBezTo>
                  <a:cubicBezTo>
                    <a:pt x="14760" y="2779"/>
                    <a:pt x="14391" y="2758"/>
                    <a:pt x="13837" y="3107"/>
                  </a:cubicBezTo>
                  <a:cubicBezTo>
                    <a:pt x="13546" y="3291"/>
                    <a:pt x="13305" y="3134"/>
                    <a:pt x="13281" y="2750"/>
                  </a:cubicBezTo>
                  <a:cubicBezTo>
                    <a:pt x="13268" y="2550"/>
                    <a:pt x="13296" y="2396"/>
                    <a:pt x="13382" y="2274"/>
                  </a:cubicBezTo>
                  <a:cubicBezTo>
                    <a:pt x="13452" y="2175"/>
                    <a:pt x="13517" y="2028"/>
                    <a:pt x="13517" y="1943"/>
                  </a:cubicBezTo>
                  <a:cubicBezTo>
                    <a:pt x="13517" y="1858"/>
                    <a:pt x="13642" y="1609"/>
                    <a:pt x="13804" y="1388"/>
                  </a:cubicBezTo>
                  <a:lnTo>
                    <a:pt x="14099" y="992"/>
                  </a:lnTo>
                  <a:lnTo>
                    <a:pt x="13956" y="740"/>
                  </a:lnTo>
                  <a:cubicBezTo>
                    <a:pt x="13766" y="422"/>
                    <a:pt x="13226" y="0"/>
                    <a:pt x="13011" y="0"/>
                  </a:cubicBezTo>
                  <a:close/>
                  <a:moveTo>
                    <a:pt x="10766" y="7800"/>
                  </a:moveTo>
                  <a:cubicBezTo>
                    <a:pt x="10797" y="7802"/>
                    <a:pt x="10813" y="7828"/>
                    <a:pt x="10825" y="7879"/>
                  </a:cubicBezTo>
                  <a:cubicBezTo>
                    <a:pt x="10885" y="8124"/>
                    <a:pt x="10741" y="8512"/>
                    <a:pt x="10564" y="8580"/>
                  </a:cubicBezTo>
                  <a:cubicBezTo>
                    <a:pt x="10469" y="8616"/>
                    <a:pt x="10314" y="8746"/>
                    <a:pt x="10218" y="8871"/>
                  </a:cubicBezTo>
                  <a:cubicBezTo>
                    <a:pt x="10008" y="9144"/>
                    <a:pt x="9865" y="9160"/>
                    <a:pt x="9678" y="8924"/>
                  </a:cubicBezTo>
                  <a:lnTo>
                    <a:pt x="9534" y="8752"/>
                  </a:lnTo>
                  <a:lnTo>
                    <a:pt x="9754" y="8487"/>
                  </a:lnTo>
                  <a:cubicBezTo>
                    <a:pt x="9873" y="8345"/>
                    <a:pt x="10038" y="8236"/>
                    <a:pt x="10117" y="8236"/>
                  </a:cubicBezTo>
                  <a:cubicBezTo>
                    <a:pt x="10196" y="8236"/>
                    <a:pt x="10299" y="8174"/>
                    <a:pt x="10353" y="8104"/>
                  </a:cubicBezTo>
                  <a:cubicBezTo>
                    <a:pt x="10407" y="8034"/>
                    <a:pt x="10528" y="7929"/>
                    <a:pt x="10623" y="7866"/>
                  </a:cubicBezTo>
                  <a:cubicBezTo>
                    <a:pt x="10692" y="7820"/>
                    <a:pt x="10736" y="7798"/>
                    <a:pt x="10766" y="7800"/>
                  </a:cubicBezTo>
                  <a:close/>
                  <a:moveTo>
                    <a:pt x="18588" y="9876"/>
                  </a:moveTo>
                  <a:cubicBezTo>
                    <a:pt x="18820" y="9876"/>
                    <a:pt x="18949" y="10217"/>
                    <a:pt x="18773" y="10365"/>
                  </a:cubicBezTo>
                  <a:cubicBezTo>
                    <a:pt x="18617" y="10496"/>
                    <a:pt x="18294" y="10483"/>
                    <a:pt x="18242" y="10351"/>
                  </a:cubicBezTo>
                  <a:cubicBezTo>
                    <a:pt x="18176" y="10184"/>
                    <a:pt x="18400" y="9876"/>
                    <a:pt x="18588" y="9876"/>
                  </a:cubicBezTo>
                  <a:close/>
                  <a:moveTo>
                    <a:pt x="9602" y="10656"/>
                  </a:moveTo>
                  <a:cubicBezTo>
                    <a:pt x="9768" y="10693"/>
                    <a:pt x="9918" y="11229"/>
                    <a:pt x="9939" y="11991"/>
                  </a:cubicBezTo>
                  <a:cubicBezTo>
                    <a:pt x="9949" y="12341"/>
                    <a:pt x="9928" y="12537"/>
                    <a:pt x="9864" y="12639"/>
                  </a:cubicBezTo>
                  <a:cubicBezTo>
                    <a:pt x="9780" y="12770"/>
                    <a:pt x="9724" y="12754"/>
                    <a:pt x="9391" y="12493"/>
                  </a:cubicBezTo>
                  <a:cubicBezTo>
                    <a:pt x="9039" y="12217"/>
                    <a:pt x="8589" y="11529"/>
                    <a:pt x="8674" y="11396"/>
                  </a:cubicBezTo>
                  <a:cubicBezTo>
                    <a:pt x="8695" y="11363"/>
                    <a:pt x="8769" y="11330"/>
                    <a:pt x="8843" y="11330"/>
                  </a:cubicBezTo>
                  <a:cubicBezTo>
                    <a:pt x="8917" y="11330"/>
                    <a:pt x="9034" y="11238"/>
                    <a:pt x="9096" y="11131"/>
                  </a:cubicBezTo>
                  <a:cubicBezTo>
                    <a:pt x="9157" y="11025"/>
                    <a:pt x="9240" y="10946"/>
                    <a:pt x="9281" y="10946"/>
                  </a:cubicBezTo>
                  <a:cubicBezTo>
                    <a:pt x="9323" y="10946"/>
                    <a:pt x="9390" y="10870"/>
                    <a:pt x="9433" y="10788"/>
                  </a:cubicBezTo>
                  <a:cubicBezTo>
                    <a:pt x="9489" y="10682"/>
                    <a:pt x="9547" y="10643"/>
                    <a:pt x="9602" y="10656"/>
                  </a:cubicBezTo>
                  <a:close/>
                  <a:moveTo>
                    <a:pt x="5139" y="11832"/>
                  </a:moveTo>
                  <a:cubicBezTo>
                    <a:pt x="5258" y="11836"/>
                    <a:pt x="5345" y="11865"/>
                    <a:pt x="5367" y="11898"/>
                  </a:cubicBezTo>
                  <a:cubicBezTo>
                    <a:pt x="5460" y="12044"/>
                    <a:pt x="5217" y="12216"/>
                    <a:pt x="4869" y="12255"/>
                  </a:cubicBezTo>
                  <a:cubicBezTo>
                    <a:pt x="4709" y="12273"/>
                    <a:pt x="4452" y="12310"/>
                    <a:pt x="4295" y="12348"/>
                  </a:cubicBezTo>
                  <a:cubicBezTo>
                    <a:pt x="3975" y="12425"/>
                    <a:pt x="3827" y="12274"/>
                    <a:pt x="4017" y="12057"/>
                  </a:cubicBezTo>
                  <a:cubicBezTo>
                    <a:pt x="4122" y="11936"/>
                    <a:pt x="4781" y="11820"/>
                    <a:pt x="5139" y="11832"/>
                  </a:cubicBezTo>
                  <a:close/>
                </a:path>
              </a:pathLst>
            </a:custGeom>
            <a:ln w="12700" cap="flat">
              <a:noFill/>
              <a:miter lim="400000"/>
            </a:ln>
            <a:effectLst>
              <a:outerShdw sx="100000" sy="100000" kx="0" ky="0" algn="b" rotWithShape="0" blurRad="88900" dist="101600" dir="5400000">
                <a:srgbClr val="000000"/>
              </a:outerShdw>
            </a:effectLst>
          </p:spPr>
        </p:pic>
        <p:pic>
          <p:nvPicPr>
            <p:cNvPr id="189" name="Image" descr="Image"/>
            <p:cNvPicPr>
              <a:picLocks noChangeAspect="1"/>
            </p:cNvPicPr>
            <p:nvPr/>
          </p:nvPicPr>
          <p:blipFill>
            <a:blip r:embed="rId3">
              <a:extLst/>
            </a:blip>
            <a:srcRect l="681" t="1739" r="591" b="1338"/>
            <a:stretch>
              <a:fillRect/>
            </a:stretch>
          </p:blipFill>
          <p:spPr>
            <a:xfrm>
              <a:off x="4062816" y="1330822"/>
              <a:ext cx="1004675" cy="648151"/>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11" y="0"/>
                  </a:moveTo>
                  <a:cubicBezTo>
                    <a:pt x="12920" y="0"/>
                    <a:pt x="12770" y="93"/>
                    <a:pt x="12673" y="212"/>
                  </a:cubicBezTo>
                  <a:cubicBezTo>
                    <a:pt x="12577" y="330"/>
                    <a:pt x="12402" y="438"/>
                    <a:pt x="12285" y="449"/>
                  </a:cubicBezTo>
                  <a:cubicBezTo>
                    <a:pt x="12155" y="463"/>
                    <a:pt x="12014" y="563"/>
                    <a:pt x="11914" y="714"/>
                  </a:cubicBezTo>
                  <a:cubicBezTo>
                    <a:pt x="11823" y="850"/>
                    <a:pt x="11702" y="965"/>
                    <a:pt x="11652" y="965"/>
                  </a:cubicBezTo>
                  <a:cubicBezTo>
                    <a:pt x="11602" y="965"/>
                    <a:pt x="11492" y="1044"/>
                    <a:pt x="11408" y="1137"/>
                  </a:cubicBezTo>
                  <a:cubicBezTo>
                    <a:pt x="11284" y="1273"/>
                    <a:pt x="11152" y="1301"/>
                    <a:pt x="10699" y="1282"/>
                  </a:cubicBezTo>
                  <a:cubicBezTo>
                    <a:pt x="10389" y="1269"/>
                    <a:pt x="10017" y="1191"/>
                    <a:pt x="9872" y="1111"/>
                  </a:cubicBezTo>
                  <a:cubicBezTo>
                    <a:pt x="9727" y="1030"/>
                    <a:pt x="9543" y="965"/>
                    <a:pt x="9467" y="965"/>
                  </a:cubicBezTo>
                  <a:cubicBezTo>
                    <a:pt x="9331" y="965"/>
                    <a:pt x="9326" y="973"/>
                    <a:pt x="9425" y="1296"/>
                  </a:cubicBezTo>
                  <a:cubicBezTo>
                    <a:pt x="9480" y="1476"/>
                    <a:pt x="9588" y="1686"/>
                    <a:pt x="9661" y="1758"/>
                  </a:cubicBezTo>
                  <a:cubicBezTo>
                    <a:pt x="9816" y="1912"/>
                    <a:pt x="10235" y="2684"/>
                    <a:pt x="10235" y="2816"/>
                  </a:cubicBezTo>
                  <a:cubicBezTo>
                    <a:pt x="10235" y="2866"/>
                    <a:pt x="10190" y="2941"/>
                    <a:pt x="10134" y="2975"/>
                  </a:cubicBezTo>
                  <a:cubicBezTo>
                    <a:pt x="10063" y="3017"/>
                    <a:pt x="9973" y="2920"/>
                    <a:pt x="9830" y="2657"/>
                  </a:cubicBezTo>
                  <a:cubicBezTo>
                    <a:pt x="9253" y="1597"/>
                    <a:pt x="9164" y="1529"/>
                    <a:pt x="8606" y="1653"/>
                  </a:cubicBezTo>
                  <a:cubicBezTo>
                    <a:pt x="8165" y="1750"/>
                    <a:pt x="7643" y="2165"/>
                    <a:pt x="7417" y="2591"/>
                  </a:cubicBezTo>
                  <a:lnTo>
                    <a:pt x="7282" y="2842"/>
                  </a:lnTo>
                  <a:lnTo>
                    <a:pt x="7012" y="2684"/>
                  </a:lnTo>
                  <a:cubicBezTo>
                    <a:pt x="6863" y="2595"/>
                    <a:pt x="6611" y="2512"/>
                    <a:pt x="6455" y="2512"/>
                  </a:cubicBezTo>
                  <a:cubicBezTo>
                    <a:pt x="6144" y="2512"/>
                    <a:pt x="5788" y="2328"/>
                    <a:pt x="5662" y="2089"/>
                  </a:cubicBezTo>
                  <a:cubicBezTo>
                    <a:pt x="5576" y="1927"/>
                    <a:pt x="5291" y="1690"/>
                    <a:pt x="5071" y="1613"/>
                  </a:cubicBezTo>
                  <a:cubicBezTo>
                    <a:pt x="4999" y="1588"/>
                    <a:pt x="4798" y="1626"/>
                    <a:pt x="4632" y="1692"/>
                  </a:cubicBezTo>
                  <a:cubicBezTo>
                    <a:pt x="4312" y="1821"/>
                    <a:pt x="4325" y="1793"/>
                    <a:pt x="4379" y="2512"/>
                  </a:cubicBezTo>
                  <a:cubicBezTo>
                    <a:pt x="4396" y="2733"/>
                    <a:pt x="4373" y="2759"/>
                    <a:pt x="4059" y="2829"/>
                  </a:cubicBezTo>
                  <a:cubicBezTo>
                    <a:pt x="3872" y="2871"/>
                    <a:pt x="3613" y="2978"/>
                    <a:pt x="3485" y="3067"/>
                  </a:cubicBezTo>
                  <a:cubicBezTo>
                    <a:pt x="3267" y="3218"/>
                    <a:pt x="3215" y="3218"/>
                    <a:pt x="2768" y="3067"/>
                  </a:cubicBezTo>
                  <a:cubicBezTo>
                    <a:pt x="2505" y="2978"/>
                    <a:pt x="2209" y="2908"/>
                    <a:pt x="2110" y="2908"/>
                  </a:cubicBezTo>
                  <a:cubicBezTo>
                    <a:pt x="1533" y="2908"/>
                    <a:pt x="140" y="3795"/>
                    <a:pt x="34" y="4230"/>
                  </a:cubicBezTo>
                  <a:cubicBezTo>
                    <a:pt x="-90" y="4742"/>
                    <a:pt x="27" y="4861"/>
                    <a:pt x="2152" y="6478"/>
                  </a:cubicBezTo>
                  <a:cubicBezTo>
                    <a:pt x="2379" y="6651"/>
                    <a:pt x="2616" y="6879"/>
                    <a:pt x="2675" y="6980"/>
                  </a:cubicBezTo>
                  <a:cubicBezTo>
                    <a:pt x="2734" y="7082"/>
                    <a:pt x="2807" y="7164"/>
                    <a:pt x="2844" y="7165"/>
                  </a:cubicBezTo>
                  <a:cubicBezTo>
                    <a:pt x="2881" y="7166"/>
                    <a:pt x="3031" y="7297"/>
                    <a:pt x="3181" y="7456"/>
                  </a:cubicBezTo>
                  <a:cubicBezTo>
                    <a:pt x="3331" y="7616"/>
                    <a:pt x="3582" y="7807"/>
                    <a:pt x="3738" y="7879"/>
                  </a:cubicBezTo>
                  <a:cubicBezTo>
                    <a:pt x="4322" y="8152"/>
                    <a:pt x="5108" y="8972"/>
                    <a:pt x="5012" y="9215"/>
                  </a:cubicBezTo>
                  <a:cubicBezTo>
                    <a:pt x="4999" y="9249"/>
                    <a:pt x="4836" y="9334"/>
                    <a:pt x="4658" y="9400"/>
                  </a:cubicBezTo>
                  <a:cubicBezTo>
                    <a:pt x="3906" y="9677"/>
                    <a:pt x="3299" y="10476"/>
                    <a:pt x="2793" y="11845"/>
                  </a:cubicBezTo>
                  <a:cubicBezTo>
                    <a:pt x="2687" y="12132"/>
                    <a:pt x="2577" y="12295"/>
                    <a:pt x="2506" y="12295"/>
                  </a:cubicBezTo>
                  <a:cubicBezTo>
                    <a:pt x="2444" y="12295"/>
                    <a:pt x="2382" y="12338"/>
                    <a:pt x="2363" y="12387"/>
                  </a:cubicBezTo>
                  <a:cubicBezTo>
                    <a:pt x="2343" y="12437"/>
                    <a:pt x="2241" y="12499"/>
                    <a:pt x="2144" y="12533"/>
                  </a:cubicBezTo>
                  <a:cubicBezTo>
                    <a:pt x="1647" y="12704"/>
                    <a:pt x="922" y="14536"/>
                    <a:pt x="810" y="15891"/>
                  </a:cubicBezTo>
                  <a:cubicBezTo>
                    <a:pt x="777" y="16294"/>
                    <a:pt x="871" y="16417"/>
                    <a:pt x="1334" y="16525"/>
                  </a:cubicBezTo>
                  <a:cubicBezTo>
                    <a:pt x="1487" y="16561"/>
                    <a:pt x="1643" y="16625"/>
                    <a:pt x="1679" y="16671"/>
                  </a:cubicBezTo>
                  <a:cubicBezTo>
                    <a:pt x="1716" y="16717"/>
                    <a:pt x="2009" y="16759"/>
                    <a:pt x="2329" y="16763"/>
                  </a:cubicBezTo>
                  <a:cubicBezTo>
                    <a:pt x="2958" y="16772"/>
                    <a:pt x="3440" y="16599"/>
                    <a:pt x="3704" y="16274"/>
                  </a:cubicBezTo>
                  <a:cubicBezTo>
                    <a:pt x="3811" y="16143"/>
                    <a:pt x="3986" y="16059"/>
                    <a:pt x="4278" y="16023"/>
                  </a:cubicBezTo>
                  <a:cubicBezTo>
                    <a:pt x="4843" y="15952"/>
                    <a:pt x="4936" y="16059"/>
                    <a:pt x="4970" y="16816"/>
                  </a:cubicBezTo>
                  <a:cubicBezTo>
                    <a:pt x="4994" y="17344"/>
                    <a:pt x="5040" y="17662"/>
                    <a:pt x="5172" y="18165"/>
                  </a:cubicBezTo>
                  <a:cubicBezTo>
                    <a:pt x="5201" y="18271"/>
                    <a:pt x="5236" y="18522"/>
                    <a:pt x="5257" y="18720"/>
                  </a:cubicBezTo>
                  <a:cubicBezTo>
                    <a:pt x="5278" y="18918"/>
                    <a:pt x="5343" y="19119"/>
                    <a:pt x="5400" y="19169"/>
                  </a:cubicBezTo>
                  <a:cubicBezTo>
                    <a:pt x="5458" y="19220"/>
                    <a:pt x="5513" y="19387"/>
                    <a:pt x="5518" y="19540"/>
                  </a:cubicBezTo>
                  <a:cubicBezTo>
                    <a:pt x="5531" y="19946"/>
                    <a:pt x="5881" y="20678"/>
                    <a:pt x="6160" y="20875"/>
                  </a:cubicBezTo>
                  <a:cubicBezTo>
                    <a:pt x="6361" y="21017"/>
                    <a:pt x="6440" y="21026"/>
                    <a:pt x="6666" y="20928"/>
                  </a:cubicBezTo>
                  <a:cubicBezTo>
                    <a:pt x="6812" y="20864"/>
                    <a:pt x="6969" y="20807"/>
                    <a:pt x="7020" y="20795"/>
                  </a:cubicBezTo>
                  <a:cubicBezTo>
                    <a:pt x="7071" y="20784"/>
                    <a:pt x="7176" y="20714"/>
                    <a:pt x="7248" y="20650"/>
                  </a:cubicBezTo>
                  <a:cubicBezTo>
                    <a:pt x="7320" y="20586"/>
                    <a:pt x="7513" y="20497"/>
                    <a:pt x="7678" y="20439"/>
                  </a:cubicBezTo>
                  <a:cubicBezTo>
                    <a:pt x="7844" y="20380"/>
                    <a:pt x="8023" y="20269"/>
                    <a:pt x="8075" y="20201"/>
                  </a:cubicBezTo>
                  <a:cubicBezTo>
                    <a:pt x="8126" y="20132"/>
                    <a:pt x="8251" y="20033"/>
                    <a:pt x="8353" y="19976"/>
                  </a:cubicBezTo>
                  <a:cubicBezTo>
                    <a:pt x="9078" y="19570"/>
                    <a:pt x="9516" y="19454"/>
                    <a:pt x="9686" y="19619"/>
                  </a:cubicBezTo>
                  <a:cubicBezTo>
                    <a:pt x="9734" y="19665"/>
                    <a:pt x="9896" y="19705"/>
                    <a:pt x="10049" y="19711"/>
                  </a:cubicBezTo>
                  <a:cubicBezTo>
                    <a:pt x="10292" y="19722"/>
                    <a:pt x="10341" y="19770"/>
                    <a:pt x="10420" y="20015"/>
                  </a:cubicBezTo>
                  <a:lnTo>
                    <a:pt x="10513" y="20293"/>
                  </a:lnTo>
                  <a:lnTo>
                    <a:pt x="10547" y="19685"/>
                  </a:lnTo>
                  <a:cubicBezTo>
                    <a:pt x="10623" y="18484"/>
                    <a:pt x="10975" y="18505"/>
                    <a:pt x="11222" y="19725"/>
                  </a:cubicBezTo>
                  <a:cubicBezTo>
                    <a:pt x="11380" y="20509"/>
                    <a:pt x="11890" y="21427"/>
                    <a:pt x="12218" y="21523"/>
                  </a:cubicBezTo>
                  <a:cubicBezTo>
                    <a:pt x="12302" y="21547"/>
                    <a:pt x="12508" y="21581"/>
                    <a:pt x="12673" y="21589"/>
                  </a:cubicBezTo>
                  <a:cubicBezTo>
                    <a:pt x="12931" y="21600"/>
                    <a:pt x="12990" y="21563"/>
                    <a:pt x="13103" y="21337"/>
                  </a:cubicBezTo>
                  <a:cubicBezTo>
                    <a:pt x="13341" y="20865"/>
                    <a:pt x="13517" y="20425"/>
                    <a:pt x="13517" y="20306"/>
                  </a:cubicBezTo>
                  <a:cubicBezTo>
                    <a:pt x="13517" y="20242"/>
                    <a:pt x="13564" y="20058"/>
                    <a:pt x="13627" y="19896"/>
                  </a:cubicBezTo>
                  <a:cubicBezTo>
                    <a:pt x="13689" y="19735"/>
                    <a:pt x="13759" y="19473"/>
                    <a:pt x="13778" y="19315"/>
                  </a:cubicBezTo>
                  <a:cubicBezTo>
                    <a:pt x="13798" y="19157"/>
                    <a:pt x="13845" y="18841"/>
                    <a:pt x="13880" y="18601"/>
                  </a:cubicBezTo>
                  <a:cubicBezTo>
                    <a:pt x="13997" y="17785"/>
                    <a:pt x="13963" y="17469"/>
                    <a:pt x="13745" y="17173"/>
                  </a:cubicBezTo>
                  <a:cubicBezTo>
                    <a:pt x="13183" y="16410"/>
                    <a:pt x="12589" y="15400"/>
                    <a:pt x="12589" y="15217"/>
                  </a:cubicBezTo>
                  <a:cubicBezTo>
                    <a:pt x="12589" y="15097"/>
                    <a:pt x="13573" y="14319"/>
                    <a:pt x="13778" y="14278"/>
                  </a:cubicBezTo>
                  <a:cubicBezTo>
                    <a:pt x="14001" y="14234"/>
                    <a:pt x="14146" y="14390"/>
                    <a:pt x="14099" y="14622"/>
                  </a:cubicBezTo>
                  <a:cubicBezTo>
                    <a:pt x="14041" y="14909"/>
                    <a:pt x="14284" y="15251"/>
                    <a:pt x="14639" y="15388"/>
                  </a:cubicBezTo>
                  <a:cubicBezTo>
                    <a:pt x="14821" y="15459"/>
                    <a:pt x="15077" y="15612"/>
                    <a:pt x="15213" y="15732"/>
                  </a:cubicBezTo>
                  <a:cubicBezTo>
                    <a:pt x="15349" y="15852"/>
                    <a:pt x="15578" y="15987"/>
                    <a:pt x="15727" y="16023"/>
                  </a:cubicBezTo>
                  <a:cubicBezTo>
                    <a:pt x="16021" y="16094"/>
                    <a:pt x="16934" y="16516"/>
                    <a:pt x="17120" y="16671"/>
                  </a:cubicBezTo>
                  <a:cubicBezTo>
                    <a:pt x="17182" y="16723"/>
                    <a:pt x="17384" y="16776"/>
                    <a:pt x="17567" y="16776"/>
                  </a:cubicBezTo>
                  <a:cubicBezTo>
                    <a:pt x="17750" y="16776"/>
                    <a:pt x="17918" y="16806"/>
                    <a:pt x="17938" y="16856"/>
                  </a:cubicBezTo>
                  <a:cubicBezTo>
                    <a:pt x="17987" y="16980"/>
                    <a:pt x="18994" y="16971"/>
                    <a:pt x="19296" y="16843"/>
                  </a:cubicBezTo>
                  <a:cubicBezTo>
                    <a:pt x="19626" y="16703"/>
                    <a:pt x="20248" y="15692"/>
                    <a:pt x="20208" y="15362"/>
                  </a:cubicBezTo>
                  <a:cubicBezTo>
                    <a:pt x="20193" y="15240"/>
                    <a:pt x="20222" y="14933"/>
                    <a:pt x="20275" y="14688"/>
                  </a:cubicBezTo>
                  <a:cubicBezTo>
                    <a:pt x="20328" y="14442"/>
                    <a:pt x="20372" y="13887"/>
                    <a:pt x="20376" y="13445"/>
                  </a:cubicBezTo>
                  <a:cubicBezTo>
                    <a:pt x="20381" y="13003"/>
                    <a:pt x="20406" y="12599"/>
                    <a:pt x="20427" y="12546"/>
                  </a:cubicBezTo>
                  <a:cubicBezTo>
                    <a:pt x="20479" y="12414"/>
                    <a:pt x="20500" y="11121"/>
                    <a:pt x="20452" y="10999"/>
                  </a:cubicBezTo>
                  <a:cubicBezTo>
                    <a:pt x="20378" y="10812"/>
                    <a:pt x="20400" y="10455"/>
                    <a:pt x="20494" y="10325"/>
                  </a:cubicBezTo>
                  <a:cubicBezTo>
                    <a:pt x="20547" y="10253"/>
                    <a:pt x="20704" y="10163"/>
                    <a:pt x="20840" y="10127"/>
                  </a:cubicBezTo>
                  <a:cubicBezTo>
                    <a:pt x="21286" y="10009"/>
                    <a:pt x="21510" y="9123"/>
                    <a:pt x="21245" y="8540"/>
                  </a:cubicBezTo>
                  <a:cubicBezTo>
                    <a:pt x="21173" y="8382"/>
                    <a:pt x="21119" y="8207"/>
                    <a:pt x="21119" y="8157"/>
                  </a:cubicBezTo>
                  <a:cubicBezTo>
                    <a:pt x="21119" y="7960"/>
                    <a:pt x="20625" y="7281"/>
                    <a:pt x="20402" y="7165"/>
                  </a:cubicBezTo>
                  <a:cubicBezTo>
                    <a:pt x="20251" y="7087"/>
                    <a:pt x="20005" y="7065"/>
                    <a:pt x="19718" y="7099"/>
                  </a:cubicBezTo>
                  <a:cubicBezTo>
                    <a:pt x="19359" y="7142"/>
                    <a:pt x="19250" y="7126"/>
                    <a:pt x="19187" y="7007"/>
                  </a:cubicBezTo>
                  <a:cubicBezTo>
                    <a:pt x="19143" y="6925"/>
                    <a:pt x="18861" y="6532"/>
                    <a:pt x="18562" y="6134"/>
                  </a:cubicBezTo>
                  <a:cubicBezTo>
                    <a:pt x="18222" y="5682"/>
                    <a:pt x="17986" y="5277"/>
                    <a:pt x="17930" y="5063"/>
                  </a:cubicBezTo>
                  <a:cubicBezTo>
                    <a:pt x="17879" y="4875"/>
                    <a:pt x="17758" y="4578"/>
                    <a:pt x="17660" y="4402"/>
                  </a:cubicBezTo>
                  <a:cubicBezTo>
                    <a:pt x="17561" y="4227"/>
                    <a:pt x="17478" y="4053"/>
                    <a:pt x="17465" y="4006"/>
                  </a:cubicBezTo>
                  <a:cubicBezTo>
                    <a:pt x="17417" y="3824"/>
                    <a:pt x="17039" y="3490"/>
                    <a:pt x="16883" y="3490"/>
                  </a:cubicBezTo>
                  <a:cubicBezTo>
                    <a:pt x="16793" y="3490"/>
                    <a:pt x="16617" y="3383"/>
                    <a:pt x="16487" y="3265"/>
                  </a:cubicBezTo>
                  <a:cubicBezTo>
                    <a:pt x="16263" y="3064"/>
                    <a:pt x="16225" y="3068"/>
                    <a:pt x="15846" y="3186"/>
                  </a:cubicBezTo>
                  <a:cubicBezTo>
                    <a:pt x="15506" y="3292"/>
                    <a:pt x="15413" y="3290"/>
                    <a:pt x="15263" y="3173"/>
                  </a:cubicBezTo>
                  <a:cubicBezTo>
                    <a:pt x="14760" y="2779"/>
                    <a:pt x="14391" y="2758"/>
                    <a:pt x="13837" y="3107"/>
                  </a:cubicBezTo>
                  <a:cubicBezTo>
                    <a:pt x="13546" y="3291"/>
                    <a:pt x="13305" y="3134"/>
                    <a:pt x="13281" y="2750"/>
                  </a:cubicBezTo>
                  <a:cubicBezTo>
                    <a:pt x="13268" y="2550"/>
                    <a:pt x="13296" y="2396"/>
                    <a:pt x="13382" y="2274"/>
                  </a:cubicBezTo>
                  <a:cubicBezTo>
                    <a:pt x="13452" y="2175"/>
                    <a:pt x="13517" y="2028"/>
                    <a:pt x="13517" y="1943"/>
                  </a:cubicBezTo>
                  <a:cubicBezTo>
                    <a:pt x="13517" y="1858"/>
                    <a:pt x="13642" y="1609"/>
                    <a:pt x="13804" y="1388"/>
                  </a:cubicBezTo>
                  <a:lnTo>
                    <a:pt x="14099" y="992"/>
                  </a:lnTo>
                  <a:lnTo>
                    <a:pt x="13956" y="740"/>
                  </a:lnTo>
                  <a:cubicBezTo>
                    <a:pt x="13766" y="422"/>
                    <a:pt x="13226" y="0"/>
                    <a:pt x="13011" y="0"/>
                  </a:cubicBezTo>
                  <a:close/>
                  <a:moveTo>
                    <a:pt x="10766" y="7800"/>
                  </a:moveTo>
                  <a:cubicBezTo>
                    <a:pt x="10797" y="7802"/>
                    <a:pt x="10813" y="7828"/>
                    <a:pt x="10825" y="7879"/>
                  </a:cubicBezTo>
                  <a:cubicBezTo>
                    <a:pt x="10885" y="8124"/>
                    <a:pt x="10741" y="8512"/>
                    <a:pt x="10564" y="8580"/>
                  </a:cubicBezTo>
                  <a:cubicBezTo>
                    <a:pt x="10469" y="8616"/>
                    <a:pt x="10314" y="8746"/>
                    <a:pt x="10218" y="8871"/>
                  </a:cubicBezTo>
                  <a:cubicBezTo>
                    <a:pt x="10008" y="9144"/>
                    <a:pt x="9865" y="9160"/>
                    <a:pt x="9678" y="8924"/>
                  </a:cubicBezTo>
                  <a:lnTo>
                    <a:pt x="9534" y="8752"/>
                  </a:lnTo>
                  <a:lnTo>
                    <a:pt x="9754" y="8487"/>
                  </a:lnTo>
                  <a:cubicBezTo>
                    <a:pt x="9873" y="8345"/>
                    <a:pt x="10038" y="8236"/>
                    <a:pt x="10117" y="8236"/>
                  </a:cubicBezTo>
                  <a:cubicBezTo>
                    <a:pt x="10196" y="8236"/>
                    <a:pt x="10299" y="8174"/>
                    <a:pt x="10353" y="8104"/>
                  </a:cubicBezTo>
                  <a:cubicBezTo>
                    <a:pt x="10407" y="8034"/>
                    <a:pt x="10528" y="7929"/>
                    <a:pt x="10623" y="7866"/>
                  </a:cubicBezTo>
                  <a:cubicBezTo>
                    <a:pt x="10692" y="7820"/>
                    <a:pt x="10736" y="7798"/>
                    <a:pt x="10766" y="7800"/>
                  </a:cubicBezTo>
                  <a:close/>
                  <a:moveTo>
                    <a:pt x="18588" y="9876"/>
                  </a:moveTo>
                  <a:cubicBezTo>
                    <a:pt x="18820" y="9876"/>
                    <a:pt x="18949" y="10217"/>
                    <a:pt x="18773" y="10365"/>
                  </a:cubicBezTo>
                  <a:cubicBezTo>
                    <a:pt x="18617" y="10496"/>
                    <a:pt x="18294" y="10483"/>
                    <a:pt x="18242" y="10351"/>
                  </a:cubicBezTo>
                  <a:cubicBezTo>
                    <a:pt x="18176" y="10184"/>
                    <a:pt x="18400" y="9876"/>
                    <a:pt x="18588" y="9876"/>
                  </a:cubicBezTo>
                  <a:close/>
                  <a:moveTo>
                    <a:pt x="9602" y="10656"/>
                  </a:moveTo>
                  <a:cubicBezTo>
                    <a:pt x="9768" y="10693"/>
                    <a:pt x="9918" y="11229"/>
                    <a:pt x="9939" y="11991"/>
                  </a:cubicBezTo>
                  <a:cubicBezTo>
                    <a:pt x="9949" y="12341"/>
                    <a:pt x="9928" y="12537"/>
                    <a:pt x="9864" y="12639"/>
                  </a:cubicBezTo>
                  <a:cubicBezTo>
                    <a:pt x="9780" y="12770"/>
                    <a:pt x="9724" y="12754"/>
                    <a:pt x="9391" y="12493"/>
                  </a:cubicBezTo>
                  <a:cubicBezTo>
                    <a:pt x="9039" y="12217"/>
                    <a:pt x="8589" y="11529"/>
                    <a:pt x="8674" y="11396"/>
                  </a:cubicBezTo>
                  <a:cubicBezTo>
                    <a:pt x="8695" y="11363"/>
                    <a:pt x="8769" y="11330"/>
                    <a:pt x="8843" y="11330"/>
                  </a:cubicBezTo>
                  <a:cubicBezTo>
                    <a:pt x="8917" y="11330"/>
                    <a:pt x="9034" y="11238"/>
                    <a:pt x="9096" y="11131"/>
                  </a:cubicBezTo>
                  <a:cubicBezTo>
                    <a:pt x="9157" y="11025"/>
                    <a:pt x="9240" y="10946"/>
                    <a:pt x="9281" y="10946"/>
                  </a:cubicBezTo>
                  <a:cubicBezTo>
                    <a:pt x="9323" y="10946"/>
                    <a:pt x="9390" y="10870"/>
                    <a:pt x="9433" y="10788"/>
                  </a:cubicBezTo>
                  <a:cubicBezTo>
                    <a:pt x="9489" y="10682"/>
                    <a:pt x="9547" y="10643"/>
                    <a:pt x="9602" y="10656"/>
                  </a:cubicBezTo>
                  <a:close/>
                  <a:moveTo>
                    <a:pt x="5139" y="11832"/>
                  </a:moveTo>
                  <a:cubicBezTo>
                    <a:pt x="5258" y="11836"/>
                    <a:pt x="5345" y="11865"/>
                    <a:pt x="5367" y="11898"/>
                  </a:cubicBezTo>
                  <a:cubicBezTo>
                    <a:pt x="5460" y="12044"/>
                    <a:pt x="5217" y="12216"/>
                    <a:pt x="4869" y="12255"/>
                  </a:cubicBezTo>
                  <a:cubicBezTo>
                    <a:pt x="4709" y="12273"/>
                    <a:pt x="4452" y="12310"/>
                    <a:pt x="4295" y="12348"/>
                  </a:cubicBezTo>
                  <a:cubicBezTo>
                    <a:pt x="3975" y="12425"/>
                    <a:pt x="3827" y="12274"/>
                    <a:pt x="4017" y="12057"/>
                  </a:cubicBezTo>
                  <a:cubicBezTo>
                    <a:pt x="4122" y="11936"/>
                    <a:pt x="4781" y="11820"/>
                    <a:pt x="5139" y="11832"/>
                  </a:cubicBezTo>
                  <a:close/>
                </a:path>
              </a:pathLst>
            </a:custGeom>
            <a:ln w="12700" cap="flat">
              <a:noFill/>
              <a:miter lim="400000"/>
            </a:ln>
            <a:effectLst>
              <a:outerShdw sx="100000" sy="100000" kx="0" ky="0" algn="b" rotWithShape="0" blurRad="88900" dist="101600" dir="5400000">
                <a:srgbClr val="000000"/>
              </a:outerShdw>
            </a:effectLst>
          </p:spPr>
        </p:pic>
      </p:grpSp>
      <p:sp>
        <p:nvSpPr>
          <p:cNvPr id="191" name="V. 7 (Nude)"/>
          <p:cNvSpPr txBox="1"/>
          <p:nvPr/>
        </p:nvSpPr>
        <p:spPr>
          <a:xfrm>
            <a:off x="12368086" y="2974664"/>
            <a:ext cx="3678537" cy="199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828800">
              <a:lnSpc>
                <a:spcPct val="100000"/>
              </a:lnSpc>
              <a:spcBef>
                <a:spcPts val="0"/>
              </a:spcBef>
              <a:defRPr b="1" sz="6000">
                <a:solidFill>
                  <a:srgbClr val="000000"/>
                </a:solidFill>
                <a:effectLst>
                  <a:outerShdw sx="100000" sy="100000" kx="0" ky="0" algn="b" rotWithShape="0" blurRad="38100" dist="38100" dir="2700000">
                    <a:srgbClr val="C0C0C0"/>
                  </a:outerShdw>
                </a:effectLst>
                <a:latin typeface="Century Gothic"/>
                <a:ea typeface="Century Gothic"/>
                <a:cs typeface="Century Gothic"/>
                <a:sym typeface="Century Gothic"/>
              </a:defRPr>
            </a:lvl1pPr>
          </a:lstStyle>
          <a:p>
            <a:pPr/>
            <a:r>
              <a:t>V. 7 (Nude)</a:t>
            </a:r>
          </a:p>
        </p:txBody>
      </p:sp>
      <p:pic>
        <p:nvPicPr>
          <p:cNvPr id="192" name="image18.pdf" descr="image18.pdf"/>
          <p:cNvPicPr>
            <a:picLocks noChangeAspect="1"/>
          </p:cNvPicPr>
          <p:nvPr/>
        </p:nvPicPr>
        <p:blipFill>
          <a:blip r:embed="rId2">
            <a:extLst/>
          </a:blip>
          <a:stretch>
            <a:fillRect/>
          </a:stretch>
        </p:blipFill>
        <p:spPr>
          <a:xfrm>
            <a:off x="19838162" y="1257434"/>
            <a:ext cx="2542034" cy="5431537"/>
          </a:xfrm>
          <a:prstGeom prst="rect">
            <a:avLst/>
          </a:prstGeom>
          <a:ln w="12700">
            <a:miter lim="400000"/>
          </a:ln>
          <a:effectLst>
            <a:outerShdw sx="100000" sy="100000" kx="0" ky="0" algn="b" rotWithShape="0" blurRad="88900" dist="101600" dir="5400000">
              <a:srgbClr val="000000"/>
            </a:outerShdw>
          </a:effectLst>
        </p:spPr>
      </p:pic>
      <p:pic>
        <p:nvPicPr>
          <p:cNvPr id="193" name="“Unclad, without clothing” . . .“Ill-clad” or “clad in undergarment only” (Thayer, p. 122)… “Unclad, without clothing” . . .“Ill-clad” or “clad in undergarment only” (Thayer, p. 122)“badly clad” or “not fully clothed” (Kittle, I:773-774)“lightly clad” (L" descr="“Unclad, without clothing” . . .“Ill-clad” or “clad in undergarment only” (Thayer, p. 122)… “Unclad, without clothing” . . .“Ill-clad” or “clad in undergarment only” (Thayer, p. 122)“badly clad” or “not fully clothed” (Kittle, I:773-774)“lightly clad” (Liddell &amp; Scott, 170)"/>
          <p:cNvPicPr>
            <a:picLocks noChangeAspect="0"/>
          </p:cNvPicPr>
          <p:nvPr/>
        </p:nvPicPr>
        <p:blipFill>
          <a:blip r:embed="rId4">
            <a:extLst/>
          </a:blip>
          <a:stretch>
            <a:fillRect/>
          </a:stretch>
        </p:blipFill>
        <p:spPr>
          <a:xfrm>
            <a:off x="519556" y="4183178"/>
            <a:ext cx="9614682" cy="8870364"/>
          </a:xfrm>
          <a:prstGeom prst="rect">
            <a:avLst/>
          </a:prstGeom>
          <a:effectLst>
            <a:outerShdw sx="100000" sy="100000" kx="0" ky="0" algn="b" rotWithShape="0" blurRad="88900" dist="101600" dir="5400000">
              <a:srgbClr val="000000"/>
            </a:outerShdw>
          </a:effectLst>
        </p:spPr>
      </p:pic>
      <p:pic>
        <p:nvPicPr>
          <p:cNvPr id="194" name="pasted-image-small.png" descr="pasted-image-small.png"/>
          <p:cNvPicPr>
            <a:picLocks noChangeAspect="1"/>
          </p:cNvPicPr>
          <p:nvPr/>
        </p:nvPicPr>
        <p:blipFill>
          <a:blip r:embed="rId5">
            <a:extLst/>
          </a:blip>
          <a:stretch>
            <a:fillRect/>
          </a:stretch>
        </p:blipFill>
        <p:spPr>
          <a:xfrm>
            <a:off x="420807" y="1264596"/>
            <a:ext cx="12451461" cy="2966950"/>
          </a:xfrm>
          <a:prstGeom prst="rect">
            <a:avLst/>
          </a:prstGeom>
          <a:ln w="12700">
            <a:miter lim="400000"/>
          </a:ln>
        </p:spPr>
      </p:pic>
      <p:sp>
        <p:nvSpPr>
          <p:cNvPr id="195" name="Does The Bible Give Guidelines On How We Should Dress In Public?"/>
          <p:cNvSpPr txBox="1"/>
          <p:nvPr/>
        </p:nvSpPr>
        <p:spPr>
          <a:xfrm>
            <a:off x="181022" y="144328"/>
            <a:ext cx="24021956" cy="10318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57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3"/>
                                        </p:tgtEl>
                                        <p:attrNameLst>
                                          <p:attrName>style.visibility</p:attrName>
                                        </p:attrNameLst>
                                      </p:cBhvr>
                                      <p:to>
                                        <p:strVal val="visible"/>
                                      </p:to>
                                    </p:set>
                                    <p:animEffect filter="fade" transition="in">
                                      <p:cBhvr>
                                        <p:cTn id="7" dur="5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Biblical Principles Governing Dress!"/>
          <p:cNvSpPr txBox="1"/>
          <p:nvPr/>
        </p:nvSpPr>
        <p:spPr>
          <a:xfrm>
            <a:off x="181022" y="241596"/>
            <a:ext cx="24021956" cy="1311276"/>
          </a:xfrm>
          <a:prstGeom prst="rect">
            <a:avLst/>
          </a:prstGeom>
          <a:gradFill>
            <a:gsLst>
              <a:gs pos="0">
                <a:srgbClr val="7996B9"/>
              </a:gs>
              <a:gs pos="100000">
                <a:srgbClr val="3D5B85"/>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342"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343" name="Image" descr="Image"/>
          <p:cNvPicPr>
            <a:picLocks noChangeAspect="0"/>
          </p:cNvPicPr>
          <p:nvPr/>
        </p:nvPicPr>
        <p:blipFill>
          <a:blip r:embed="rId3">
            <a:extLst/>
          </a:blip>
          <a:stretch>
            <a:fillRect/>
          </a:stretch>
        </p:blipFill>
        <p:spPr>
          <a:xfrm>
            <a:off x="7864285" y="1249360"/>
            <a:ext cx="14516975" cy="6689472"/>
          </a:xfrm>
          <a:prstGeom prst="rect">
            <a:avLst/>
          </a:prstGeom>
          <a:ln w="12700">
            <a:miter lim="400000"/>
          </a:ln>
        </p:spPr>
      </p:pic>
      <p:pic>
        <p:nvPicPr>
          <p:cNvPr id="344" name="Charts by Don McClain… Charts by Don McClainPreached May 22, 2016 - West 65th Street church of Christ P.O. Box 190062 / Little Rock AR 72219 / Preached April 7,  2024 - Bryant church of Christ501-568-1062 / Email – donmcclain@sbcglobal.net   Prepared usi" descr="Charts by Don McClain… Charts by Don McClainPreached May 22, 2016 - West 65th Street church of Christ P.O. Box 190062 / Little Rock AR 72219 / Preached April 7,  2024 - Bryant church of Christ501-568-1062 / Email – donmcclain@sbcglobal.net   Prepared using Keynote 2014 –  More PPT &amp; Audio Sermons:http://w65stchurchofchrist.org/coc/ "/>
          <p:cNvPicPr>
            <a:picLocks noChangeAspect="0"/>
          </p:cNvPicPr>
          <p:nvPr/>
        </p:nvPicPr>
        <p:blipFill>
          <a:blip r:embed="rId4">
            <a:extLst/>
          </a:blip>
          <a:stretch>
            <a:fillRect/>
          </a:stretch>
        </p:blipFill>
        <p:spPr>
          <a:xfrm>
            <a:off x="2706042" y="7426492"/>
            <a:ext cx="18971916" cy="6113781"/>
          </a:xfrm>
          <a:prstGeom prst="rect">
            <a:avLst/>
          </a:prstGeom>
          <a:effectLst>
            <a:outerShdw sx="100000" sy="100000" kx="0" ky="0" algn="b" rotWithShape="0" blurRad="635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6" name="1 Timothy 2:8–15 (NKJV)…"/>
          <p:cNvSpPr txBox="1"/>
          <p:nvPr/>
        </p:nvSpPr>
        <p:spPr>
          <a:xfrm>
            <a:off x="490839" y="315978"/>
            <a:ext cx="23402321" cy="12202865"/>
          </a:xfrm>
          <a:prstGeom prst="rect">
            <a:avLst/>
          </a:prstGeom>
          <a:ln w="12700">
            <a:miter lim="400000"/>
          </a:ln>
          <a:effectLst>
            <a:outerShdw sx="100000" sy="100000" kx="0" ky="0" algn="b" rotWithShape="0" blurRad="203200" dist="76200" dir="0">
              <a:srgbClr val="000000">
                <a:alpha val="3367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3200"/>
              </a:spcBef>
              <a:defRPr b="1" sz="9900">
                <a:solidFill>
                  <a:srgbClr val="FFFFFF"/>
                </a:solidFill>
                <a:effectLst>
                  <a:outerShdw sx="100000" sy="100000" kx="0" ky="0" algn="b" rotWithShape="0" blurRad="76200" dist="63500" dir="2580000">
                    <a:srgbClr val="000000"/>
                  </a:outerShdw>
                </a:effectLst>
                <a:latin typeface="Times New Roman"/>
                <a:ea typeface="Times New Roman"/>
                <a:cs typeface="Times New Roman"/>
                <a:sym typeface="Times New Roman"/>
              </a:defRPr>
            </a:pPr>
            <a:r>
              <a:t>1 Timothy 2:8–15 (NKJV) </a:t>
            </a:r>
          </a:p>
          <a:p>
            <a:pPr algn="ctr" defTabSz="642937">
              <a:lnSpc>
                <a:spcPct val="100000"/>
              </a:lnSpc>
              <a:spcBef>
                <a:spcPts val="3200"/>
              </a:spcBef>
              <a:defRPr sz="8800">
                <a:solidFill>
                  <a:srgbClr val="FFFFFF"/>
                </a:solidFill>
                <a:effectLst>
                  <a:outerShdw sx="100000" sy="100000" kx="0" ky="0" algn="b" rotWithShape="0" blurRad="76200" dist="63500" dir="2580000">
                    <a:srgbClr val="000000"/>
                  </a:outerShdw>
                </a:effectLst>
                <a:latin typeface="Times New Roman"/>
                <a:ea typeface="Times New Roman"/>
                <a:cs typeface="Times New Roman"/>
                <a:sym typeface="Times New Roman"/>
              </a:defRPr>
            </a:pPr>
            <a:r>
              <a:rPr baseline="31999"/>
              <a:t>8</a:t>
            </a:r>
            <a:r>
              <a:t> I desire therefore that the men pray everywhere, lifting up holy hands, without wrath and doubting; </a:t>
            </a:r>
            <a:r>
              <a:rPr baseline="31999"/>
              <a:t>9</a:t>
            </a:r>
            <a:r>
              <a:t> in like manner also, that the women adorn themselves in modest apparel, with propriety and moderation, not with braided hair or gold or pearls or costly clothing, </a:t>
            </a:r>
            <a:r>
              <a:rPr baseline="31999"/>
              <a:t>10</a:t>
            </a:r>
            <a:r>
              <a:t> but, which is proper for women professing godliness, with good works. </a:t>
            </a:r>
            <a:r>
              <a:rPr baseline="31999"/>
              <a:t>11</a:t>
            </a:r>
            <a:r>
              <a:t> Let a woman learn in silence with all submission.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8" name="1 Timothy 2:8–15 (NKJV)…"/>
          <p:cNvSpPr txBox="1"/>
          <p:nvPr/>
        </p:nvSpPr>
        <p:spPr>
          <a:xfrm>
            <a:off x="490839" y="315978"/>
            <a:ext cx="23402321" cy="13113489"/>
          </a:xfrm>
          <a:prstGeom prst="rect">
            <a:avLst/>
          </a:prstGeom>
          <a:ln w="12700">
            <a:miter lim="400000"/>
          </a:ln>
          <a:effectLst>
            <a:outerShdw sx="100000" sy="100000" kx="0" ky="0" algn="b" rotWithShape="0" blurRad="203200" dist="76200" dir="0">
              <a:srgbClr val="000000">
                <a:alpha val="3367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3200"/>
              </a:spcBef>
              <a:defRPr b="1" sz="9900">
                <a:solidFill>
                  <a:srgbClr val="FFFFFF"/>
                </a:solidFill>
                <a:effectLst>
                  <a:outerShdw sx="100000" sy="100000" kx="0" ky="0" algn="b" rotWithShape="0" blurRad="76200" dist="63500" dir="2580000">
                    <a:srgbClr val="000000"/>
                  </a:outerShdw>
                </a:effectLst>
                <a:latin typeface="Times New Roman"/>
                <a:ea typeface="Times New Roman"/>
                <a:cs typeface="Times New Roman"/>
                <a:sym typeface="Times New Roman"/>
              </a:defRPr>
            </a:pPr>
            <a:r>
              <a:t>1 Timothy 2:8–15 (NKJV) </a:t>
            </a:r>
          </a:p>
          <a:p>
            <a:pPr algn="ctr" defTabSz="642937">
              <a:lnSpc>
                <a:spcPct val="100000"/>
              </a:lnSpc>
              <a:spcBef>
                <a:spcPts val="3200"/>
              </a:spcBef>
              <a:defRPr sz="9500">
                <a:solidFill>
                  <a:srgbClr val="FFFFFF"/>
                </a:solidFill>
                <a:effectLst>
                  <a:outerShdw sx="100000" sy="100000" kx="0" ky="0" algn="b" rotWithShape="0" blurRad="76200" dist="63500" dir="2580000">
                    <a:srgbClr val="000000"/>
                  </a:outerShdw>
                </a:effectLst>
                <a:latin typeface="Times New Roman"/>
                <a:ea typeface="Times New Roman"/>
                <a:cs typeface="Times New Roman"/>
                <a:sym typeface="Times New Roman"/>
              </a:defRPr>
            </a:pPr>
            <a:r>
              <a:rPr baseline="31999"/>
              <a:t>12</a:t>
            </a:r>
            <a:r>
              <a:t> And I do not permit a woman to teach or to have authority over a man, but to be in silence. </a:t>
            </a:r>
            <a:r>
              <a:rPr baseline="31999"/>
              <a:t>13</a:t>
            </a:r>
            <a:r>
              <a:t> For Adam was formed first, then Eve. </a:t>
            </a:r>
            <a:r>
              <a:rPr baseline="31999"/>
              <a:t>14</a:t>
            </a:r>
            <a:r>
              <a:t> And Adam was not deceived, but the woman being deceived, fell into transgression. </a:t>
            </a:r>
            <a:r>
              <a:rPr baseline="31999"/>
              <a:t>15</a:t>
            </a:r>
            <a:r>
              <a:t> Nevertheless she will be saved in childbearing if they continue in faith, love, and holiness, with self-control.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4189 כֻּתֹּנֶת (kǔt·tō·něṯ): n.fem.; ≡ Str 3801; TWOT 1058a—1. LN 6.152–6.187 tunic, garment, i.e., clothing as a covering more complete than a loincloth, a basic garment reaching the knees and so a common garment for common wear and work (Ge 3:21; SS 5:"/>
          <p:cNvSpPr txBox="1"/>
          <p:nvPr/>
        </p:nvSpPr>
        <p:spPr>
          <a:xfrm>
            <a:off x="452381" y="1759560"/>
            <a:ext cx="10835689" cy="1155937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642937">
              <a:lnSpc>
                <a:spcPct val="100000"/>
              </a:lnSpc>
              <a:spcBef>
                <a:spcPts val="0"/>
              </a:spcBef>
              <a:defRPr sz="6000">
                <a:solidFill>
                  <a:srgbClr val="000000"/>
                </a:solidFill>
                <a:latin typeface="Century Gothic"/>
                <a:ea typeface="Century Gothic"/>
                <a:cs typeface="Century Gothic"/>
                <a:sym typeface="Century Gothic"/>
              </a:defRPr>
            </a:pPr>
            <a:r>
              <a:rPr b="1"/>
              <a:t>4189</a:t>
            </a:r>
            <a:r>
              <a:t> כֻּתֹּנֶת (</a:t>
            </a:r>
            <a:r>
              <a:rPr i="1"/>
              <a:t>kǔt·tō·něṯ</a:t>
            </a:r>
            <a:r>
              <a:t>): n.fem.; ≡ Str 3801; TWOT 1058a—</a:t>
            </a:r>
            <a:r>
              <a:rPr b="1"/>
              <a:t>1.</a:t>
            </a:r>
            <a:r>
              <a:t> LN 6.152–6.187 </a:t>
            </a:r>
            <a:r>
              <a:rPr b="1"/>
              <a:t>tunic</a:t>
            </a:r>
            <a:r>
              <a:t>, garment, i.e., clothing as a covering more complete than a loincloth, a basic garment reaching the knees and so a common garment for common wear and work (Ge 3:21; SS 5:3)</a:t>
            </a:r>
          </a:p>
          <a:p>
            <a:pPr algn="ctr" defTabSz="642937">
              <a:lnSpc>
                <a:spcPct val="100000"/>
              </a:lnSpc>
              <a:spcBef>
                <a:spcPts val="0"/>
              </a:spcBef>
              <a:defRPr i="1" sz="3400">
                <a:solidFill>
                  <a:srgbClr val="000000"/>
                </a:solidFill>
                <a:latin typeface="Century Gothic"/>
                <a:ea typeface="Century Gothic"/>
                <a:cs typeface="Century Gothic"/>
                <a:sym typeface="Century Gothic"/>
              </a:defRPr>
            </a:pPr>
            <a:r>
              <a:rPr i="0"/>
              <a:t> Swanson, J. (1997). </a:t>
            </a:r>
            <a:r>
              <a:t>Dictionary of Biblical Languages with Semantic Domains : Hebrew (Old Testament)</a:t>
            </a:r>
            <a:r>
              <a:rPr i="0"/>
              <a:t> (electronic ed.). Oak Harbor: Logos Research Systems, Inc.</a:t>
            </a:r>
          </a:p>
        </p:txBody>
      </p:sp>
      <p:pic>
        <p:nvPicPr>
          <p:cNvPr id="198" name="g0106432" descr="g0106432"/>
          <p:cNvPicPr>
            <a:picLocks noChangeAspect="1"/>
          </p:cNvPicPr>
          <p:nvPr/>
        </p:nvPicPr>
        <p:blipFill>
          <a:blip r:embed="rId2">
            <a:extLst/>
          </a:blip>
          <a:stretch>
            <a:fillRect/>
          </a:stretch>
        </p:blipFill>
        <p:spPr>
          <a:xfrm>
            <a:off x="17496471" y="3549415"/>
            <a:ext cx="6635751" cy="10363201"/>
          </a:xfrm>
          <a:prstGeom prst="rect">
            <a:avLst/>
          </a:prstGeom>
          <a:ln w="12700">
            <a:miter lim="400000"/>
          </a:ln>
        </p:spPr>
      </p:pic>
      <p:pic>
        <p:nvPicPr>
          <p:cNvPr id="199" name="Shape Shape" descr="Shape Shape"/>
          <p:cNvPicPr>
            <a:picLocks noChangeAspect="0"/>
          </p:cNvPicPr>
          <p:nvPr/>
        </p:nvPicPr>
        <p:blipFill>
          <a:blip r:embed="rId3">
            <a:extLst/>
          </a:blip>
          <a:stretch>
            <a:fillRect/>
          </a:stretch>
        </p:blipFill>
        <p:spPr>
          <a:xfrm flipH="1">
            <a:off x="14796876" y="4942107"/>
            <a:ext cx="3004188" cy="1918702"/>
          </a:xfrm>
          <a:prstGeom prst="rect">
            <a:avLst/>
          </a:prstGeom>
          <a:effectLst>
            <a:outerShdw sx="100000" sy="100000" kx="0" ky="0" algn="b" rotWithShape="0" blurRad="88900" dist="101600" dir="5400000">
              <a:srgbClr val="000000">
                <a:alpha val="38906"/>
              </a:srgbClr>
            </a:outerShdw>
          </a:effectLst>
        </p:spPr>
      </p:pic>
      <p:pic>
        <p:nvPicPr>
          <p:cNvPr id="200" name="Shape Shape" descr="Shape Shape"/>
          <p:cNvPicPr>
            <a:picLocks noChangeAspect="0"/>
          </p:cNvPicPr>
          <p:nvPr/>
        </p:nvPicPr>
        <p:blipFill>
          <a:blip r:embed="rId4">
            <a:extLst/>
          </a:blip>
          <a:stretch>
            <a:fillRect/>
          </a:stretch>
        </p:blipFill>
        <p:spPr>
          <a:xfrm flipH="1">
            <a:off x="14626437" y="10614011"/>
            <a:ext cx="3007114" cy="1915154"/>
          </a:xfrm>
          <a:prstGeom prst="rect">
            <a:avLst/>
          </a:prstGeom>
          <a:effectLst>
            <a:outerShdw sx="100000" sy="100000" kx="0" ky="0" algn="b" rotWithShape="0" blurRad="88900" dist="101600" dir="5400000">
              <a:srgbClr val="000000">
                <a:alpha val="38906"/>
              </a:srgbClr>
            </a:outerShdw>
          </a:effectLst>
        </p:spPr>
      </p:pic>
      <p:pic>
        <p:nvPicPr>
          <p:cNvPr id="201" name="From The Shoulder To The Knee From The Shoulder To The Knee" descr="From The Shoulder To The Knee From The Shoulder To The Knee"/>
          <p:cNvPicPr>
            <a:picLocks noChangeAspect="0"/>
          </p:cNvPicPr>
          <p:nvPr/>
        </p:nvPicPr>
        <p:blipFill>
          <a:blip r:embed="rId5">
            <a:extLst/>
          </a:blip>
          <a:stretch>
            <a:fillRect/>
          </a:stretch>
        </p:blipFill>
        <p:spPr>
          <a:xfrm>
            <a:off x="12064553" y="6366417"/>
            <a:ext cx="5194776" cy="4729197"/>
          </a:xfrm>
          <a:prstGeom prst="rect">
            <a:avLst/>
          </a:prstGeom>
          <a:effectLst>
            <a:outerShdw sx="100000" sy="100000" kx="0" ky="0" algn="b" rotWithShape="0" blurRad="88900" dist="101600" dir="5400000">
              <a:srgbClr val="000000">
                <a:alpha val="38906"/>
              </a:srgbClr>
            </a:outerShdw>
          </a:effectLst>
        </p:spPr>
      </p:pic>
      <p:pic>
        <p:nvPicPr>
          <p:cNvPr id="202" name="“the Lord God made tunics of skin, and clothed them.” — Gen 3:21 “the Lord God made tunics of skin, and clothed them.” — Gen 3:21" descr="“the Lord God made tunics of skin, and clothed them.” — Gen 3:21 “the Lord God made tunics of skin, and clothed them.” — Gen 3:21"/>
          <p:cNvPicPr>
            <a:picLocks noChangeAspect="0"/>
          </p:cNvPicPr>
          <p:nvPr/>
        </p:nvPicPr>
        <p:blipFill>
          <a:blip r:embed="rId6">
            <a:extLst/>
          </a:blip>
          <a:stretch>
            <a:fillRect/>
          </a:stretch>
        </p:blipFill>
        <p:spPr>
          <a:xfrm>
            <a:off x="11938400" y="1428513"/>
            <a:ext cx="12470643" cy="2548906"/>
          </a:xfrm>
          <a:prstGeom prst="rect">
            <a:avLst/>
          </a:prstGeom>
        </p:spPr>
      </p:pic>
      <p:sp>
        <p:nvSpPr>
          <p:cNvPr id="203" name="Does The Bible Give Guidelines On How We Should Dress In Public?"/>
          <p:cNvSpPr txBox="1"/>
          <p:nvPr/>
        </p:nvSpPr>
        <p:spPr>
          <a:xfrm>
            <a:off x="181022" y="144328"/>
            <a:ext cx="24021956" cy="10318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57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0"/>
          </p:cNvPicPr>
          <p:nvPr/>
        </p:nvPicPr>
        <p:blipFill>
          <a:blip r:embed="rId2">
            <a:extLst/>
          </a:blip>
          <a:srcRect l="1877" t="3231" r="2180" b="4203"/>
          <a:stretch>
            <a:fillRect/>
          </a:stretch>
        </p:blipFill>
        <p:spPr>
          <a:xfrm>
            <a:off x="451696" y="1408807"/>
            <a:ext cx="11724702" cy="12229273"/>
          </a:xfrm>
          <a:custGeom>
            <a:avLst/>
            <a:gdLst/>
            <a:ahLst/>
            <a:cxnLst>
              <a:cxn ang="0">
                <a:pos x="wd2" y="hd2"/>
              </a:cxn>
              <a:cxn ang="5400000">
                <a:pos x="wd2" y="hd2"/>
              </a:cxn>
              <a:cxn ang="10800000">
                <a:pos x="wd2" y="hd2"/>
              </a:cxn>
              <a:cxn ang="16200000">
                <a:pos x="wd2" y="hd2"/>
              </a:cxn>
            </a:cxnLst>
            <a:rect l="0" t="0" r="r" b="b"/>
            <a:pathLst>
              <a:path w="21589" h="21559" fill="norm" stroke="1" extrusionOk="0">
                <a:moveTo>
                  <a:pt x="9362" y="0"/>
                </a:moveTo>
                <a:lnTo>
                  <a:pt x="9248" y="118"/>
                </a:lnTo>
                <a:cubicBezTo>
                  <a:pt x="9139" y="231"/>
                  <a:pt x="9130" y="412"/>
                  <a:pt x="9220" y="709"/>
                </a:cubicBezTo>
                <a:cubicBezTo>
                  <a:pt x="9247" y="800"/>
                  <a:pt x="9508" y="799"/>
                  <a:pt x="9508" y="707"/>
                </a:cubicBezTo>
                <a:cubicBezTo>
                  <a:pt x="9508" y="668"/>
                  <a:pt x="9480" y="607"/>
                  <a:pt x="9446" y="572"/>
                </a:cubicBezTo>
                <a:cubicBezTo>
                  <a:pt x="9400" y="524"/>
                  <a:pt x="9402" y="489"/>
                  <a:pt x="9453" y="425"/>
                </a:cubicBezTo>
                <a:cubicBezTo>
                  <a:pt x="9508" y="356"/>
                  <a:pt x="9507" y="309"/>
                  <a:pt x="9441" y="170"/>
                </a:cubicBezTo>
                <a:lnTo>
                  <a:pt x="9362" y="0"/>
                </a:lnTo>
                <a:close/>
                <a:moveTo>
                  <a:pt x="3413" y="13"/>
                </a:moveTo>
                <a:cubicBezTo>
                  <a:pt x="3277" y="13"/>
                  <a:pt x="3275" y="19"/>
                  <a:pt x="3275" y="399"/>
                </a:cubicBezTo>
                <a:cubicBezTo>
                  <a:pt x="3275" y="767"/>
                  <a:pt x="3280" y="785"/>
                  <a:pt x="3391" y="768"/>
                </a:cubicBezTo>
                <a:cubicBezTo>
                  <a:pt x="3465" y="757"/>
                  <a:pt x="3519" y="701"/>
                  <a:pt x="3539" y="614"/>
                </a:cubicBezTo>
                <a:cubicBezTo>
                  <a:pt x="3581" y="429"/>
                  <a:pt x="3720" y="438"/>
                  <a:pt x="3741" y="628"/>
                </a:cubicBezTo>
                <a:cubicBezTo>
                  <a:pt x="3754" y="746"/>
                  <a:pt x="3785" y="778"/>
                  <a:pt x="3886" y="778"/>
                </a:cubicBezTo>
                <a:cubicBezTo>
                  <a:pt x="4010" y="778"/>
                  <a:pt x="4014" y="764"/>
                  <a:pt x="4014" y="395"/>
                </a:cubicBezTo>
                <a:cubicBezTo>
                  <a:pt x="4014" y="24"/>
                  <a:pt x="4011" y="13"/>
                  <a:pt x="3882" y="13"/>
                </a:cubicBezTo>
                <a:cubicBezTo>
                  <a:pt x="3787" y="13"/>
                  <a:pt x="3750" y="42"/>
                  <a:pt x="3750" y="119"/>
                </a:cubicBezTo>
                <a:cubicBezTo>
                  <a:pt x="3750" y="177"/>
                  <a:pt x="3726" y="241"/>
                  <a:pt x="3695" y="260"/>
                </a:cubicBezTo>
                <a:cubicBezTo>
                  <a:pt x="3617" y="310"/>
                  <a:pt x="3487" y="184"/>
                  <a:pt x="3521" y="91"/>
                </a:cubicBezTo>
                <a:cubicBezTo>
                  <a:pt x="3542" y="36"/>
                  <a:pt x="3510" y="13"/>
                  <a:pt x="3413" y="13"/>
                </a:cubicBezTo>
                <a:close/>
                <a:moveTo>
                  <a:pt x="4249" y="13"/>
                </a:moveTo>
                <a:cubicBezTo>
                  <a:pt x="4190" y="13"/>
                  <a:pt x="4173" y="100"/>
                  <a:pt x="4173" y="395"/>
                </a:cubicBezTo>
                <a:cubicBezTo>
                  <a:pt x="4173" y="788"/>
                  <a:pt x="4227" y="872"/>
                  <a:pt x="4360" y="684"/>
                </a:cubicBezTo>
                <a:cubicBezTo>
                  <a:pt x="4416" y="604"/>
                  <a:pt x="4438" y="602"/>
                  <a:pt x="4512" y="666"/>
                </a:cubicBezTo>
                <a:cubicBezTo>
                  <a:pt x="4573" y="718"/>
                  <a:pt x="4583" y="758"/>
                  <a:pt x="4545" y="798"/>
                </a:cubicBezTo>
                <a:cubicBezTo>
                  <a:pt x="4514" y="829"/>
                  <a:pt x="4490" y="874"/>
                  <a:pt x="4490" y="898"/>
                </a:cubicBezTo>
                <a:cubicBezTo>
                  <a:pt x="4490" y="922"/>
                  <a:pt x="4608" y="942"/>
                  <a:pt x="4754" y="942"/>
                </a:cubicBezTo>
                <a:lnTo>
                  <a:pt x="5018" y="942"/>
                </a:lnTo>
                <a:lnTo>
                  <a:pt x="5018" y="595"/>
                </a:lnTo>
                <a:lnTo>
                  <a:pt x="5018" y="248"/>
                </a:lnTo>
                <a:lnTo>
                  <a:pt x="4781" y="256"/>
                </a:lnTo>
                <a:cubicBezTo>
                  <a:pt x="4617" y="262"/>
                  <a:pt x="4520" y="296"/>
                  <a:pt x="4471" y="366"/>
                </a:cubicBezTo>
                <a:cubicBezTo>
                  <a:pt x="4383" y="491"/>
                  <a:pt x="4314" y="401"/>
                  <a:pt x="4320" y="169"/>
                </a:cubicBezTo>
                <a:cubicBezTo>
                  <a:pt x="4323" y="67"/>
                  <a:pt x="4298" y="13"/>
                  <a:pt x="4249" y="13"/>
                </a:cubicBezTo>
                <a:close/>
                <a:moveTo>
                  <a:pt x="5276" y="13"/>
                </a:moveTo>
                <a:cubicBezTo>
                  <a:pt x="5188" y="13"/>
                  <a:pt x="5177" y="57"/>
                  <a:pt x="5177" y="395"/>
                </a:cubicBezTo>
                <a:cubicBezTo>
                  <a:pt x="5177" y="737"/>
                  <a:pt x="5188" y="778"/>
                  <a:pt x="5279" y="778"/>
                </a:cubicBezTo>
                <a:cubicBezTo>
                  <a:pt x="5356" y="778"/>
                  <a:pt x="5385" y="734"/>
                  <a:pt x="5397" y="600"/>
                </a:cubicBezTo>
                <a:cubicBezTo>
                  <a:pt x="5406" y="503"/>
                  <a:pt x="5438" y="423"/>
                  <a:pt x="5467" y="423"/>
                </a:cubicBezTo>
                <a:cubicBezTo>
                  <a:pt x="5496" y="423"/>
                  <a:pt x="5527" y="503"/>
                  <a:pt x="5536" y="600"/>
                </a:cubicBezTo>
                <a:cubicBezTo>
                  <a:pt x="5549" y="734"/>
                  <a:pt x="5578" y="778"/>
                  <a:pt x="5655" y="778"/>
                </a:cubicBezTo>
                <a:cubicBezTo>
                  <a:pt x="5739" y="778"/>
                  <a:pt x="5758" y="739"/>
                  <a:pt x="5758" y="570"/>
                </a:cubicBezTo>
                <a:cubicBezTo>
                  <a:pt x="5758" y="342"/>
                  <a:pt x="5683" y="232"/>
                  <a:pt x="5530" y="232"/>
                </a:cubicBezTo>
                <a:cubicBezTo>
                  <a:pt x="5475" y="232"/>
                  <a:pt x="5419" y="183"/>
                  <a:pt x="5403" y="122"/>
                </a:cubicBezTo>
                <a:cubicBezTo>
                  <a:pt x="5388" y="61"/>
                  <a:pt x="5331" y="13"/>
                  <a:pt x="5276" y="13"/>
                </a:cubicBezTo>
                <a:close/>
                <a:moveTo>
                  <a:pt x="6233" y="13"/>
                </a:moveTo>
                <a:lnTo>
                  <a:pt x="6233" y="395"/>
                </a:lnTo>
                <a:cubicBezTo>
                  <a:pt x="6233" y="728"/>
                  <a:pt x="6245" y="778"/>
                  <a:pt x="6328" y="778"/>
                </a:cubicBezTo>
                <a:cubicBezTo>
                  <a:pt x="6383" y="778"/>
                  <a:pt x="6445" y="718"/>
                  <a:pt x="6474" y="636"/>
                </a:cubicBezTo>
                <a:cubicBezTo>
                  <a:pt x="6507" y="541"/>
                  <a:pt x="6590" y="470"/>
                  <a:pt x="6724" y="423"/>
                </a:cubicBezTo>
                <a:cubicBezTo>
                  <a:pt x="6917" y="355"/>
                  <a:pt x="6928" y="357"/>
                  <a:pt x="6974" y="482"/>
                </a:cubicBezTo>
                <a:cubicBezTo>
                  <a:pt x="7001" y="554"/>
                  <a:pt x="7009" y="650"/>
                  <a:pt x="6992" y="695"/>
                </a:cubicBezTo>
                <a:cubicBezTo>
                  <a:pt x="6971" y="753"/>
                  <a:pt x="6995" y="778"/>
                  <a:pt x="7072" y="778"/>
                </a:cubicBezTo>
                <a:cubicBezTo>
                  <a:pt x="7146" y="778"/>
                  <a:pt x="7183" y="743"/>
                  <a:pt x="7183" y="674"/>
                </a:cubicBezTo>
                <a:cubicBezTo>
                  <a:pt x="7183" y="537"/>
                  <a:pt x="7363" y="314"/>
                  <a:pt x="7436" y="360"/>
                </a:cubicBezTo>
                <a:cubicBezTo>
                  <a:pt x="7468" y="381"/>
                  <a:pt x="7485" y="448"/>
                  <a:pt x="7473" y="509"/>
                </a:cubicBezTo>
                <a:cubicBezTo>
                  <a:pt x="7446" y="658"/>
                  <a:pt x="7496" y="778"/>
                  <a:pt x="7587" y="778"/>
                </a:cubicBezTo>
                <a:cubicBezTo>
                  <a:pt x="7644" y="778"/>
                  <a:pt x="7659" y="691"/>
                  <a:pt x="7653" y="393"/>
                </a:cubicBezTo>
                <a:cubicBezTo>
                  <a:pt x="7647" y="69"/>
                  <a:pt x="7631" y="10"/>
                  <a:pt x="7560" y="24"/>
                </a:cubicBezTo>
                <a:cubicBezTo>
                  <a:pt x="7513" y="34"/>
                  <a:pt x="7474" y="90"/>
                  <a:pt x="7474" y="150"/>
                </a:cubicBezTo>
                <a:cubicBezTo>
                  <a:pt x="7474" y="244"/>
                  <a:pt x="7437" y="259"/>
                  <a:pt x="7192" y="262"/>
                </a:cubicBezTo>
                <a:cubicBezTo>
                  <a:pt x="6944" y="266"/>
                  <a:pt x="6904" y="251"/>
                  <a:pt x="6863" y="139"/>
                </a:cubicBezTo>
                <a:cubicBezTo>
                  <a:pt x="6822" y="28"/>
                  <a:pt x="6781" y="13"/>
                  <a:pt x="6525" y="13"/>
                </a:cubicBezTo>
                <a:lnTo>
                  <a:pt x="6233" y="13"/>
                </a:lnTo>
                <a:close/>
                <a:moveTo>
                  <a:pt x="9719" y="13"/>
                </a:moveTo>
                <a:cubicBezTo>
                  <a:pt x="9649" y="13"/>
                  <a:pt x="9613" y="49"/>
                  <a:pt x="9613" y="122"/>
                </a:cubicBezTo>
                <a:cubicBezTo>
                  <a:pt x="9613" y="195"/>
                  <a:pt x="9649" y="232"/>
                  <a:pt x="9719" y="232"/>
                </a:cubicBezTo>
                <a:cubicBezTo>
                  <a:pt x="9789" y="232"/>
                  <a:pt x="9825" y="195"/>
                  <a:pt x="9825" y="122"/>
                </a:cubicBezTo>
                <a:cubicBezTo>
                  <a:pt x="9825" y="49"/>
                  <a:pt x="9789" y="13"/>
                  <a:pt x="9719" y="13"/>
                </a:cubicBezTo>
                <a:close/>
                <a:moveTo>
                  <a:pt x="946" y="22"/>
                </a:moveTo>
                <a:cubicBezTo>
                  <a:pt x="708" y="31"/>
                  <a:pt x="685" y="71"/>
                  <a:pt x="859" y="150"/>
                </a:cubicBezTo>
                <a:cubicBezTo>
                  <a:pt x="957" y="194"/>
                  <a:pt x="980" y="255"/>
                  <a:pt x="993" y="491"/>
                </a:cubicBezTo>
                <a:cubicBezTo>
                  <a:pt x="1006" y="731"/>
                  <a:pt x="1026" y="778"/>
                  <a:pt x="1109" y="778"/>
                </a:cubicBezTo>
                <a:cubicBezTo>
                  <a:pt x="1194" y="778"/>
                  <a:pt x="1212" y="730"/>
                  <a:pt x="1225" y="464"/>
                </a:cubicBezTo>
                <a:cubicBezTo>
                  <a:pt x="1240" y="169"/>
                  <a:pt x="1249" y="149"/>
                  <a:pt x="1373" y="149"/>
                </a:cubicBezTo>
                <a:cubicBezTo>
                  <a:pt x="1497" y="149"/>
                  <a:pt x="1507" y="169"/>
                  <a:pt x="1521" y="464"/>
                </a:cubicBezTo>
                <a:cubicBezTo>
                  <a:pt x="1535" y="730"/>
                  <a:pt x="1553" y="778"/>
                  <a:pt x="1637" y="778"/>
                </a:cubicBezTo>
                <a:cubicBezTo>
                  <a:pt x="1711" y="778"/>
                  <a:pt x="1741" y="732"/>
                  <a:pt x="1753" y="600"/>
                </a:cubicBezTo>
                <a:cubicBezTo>
                  <a:pt x="1762" y="503"/>
                  <a:pt x="1793" y="423"/>
                  <a:pt x="1822" y="423"/>
                </a:cubicBezTo>
                <a:cubicBezTo>
                  <a:pt x="1851" y="423"/>
                  <a:pt x="1883" y="503"/>
                  <a:pt x="1892" y="600"/>
                </a:cubicBezTo>
                <a:cubicBezTo>
                  <a:pt x="1904" y="730"/>
                  <a:pt x="1935" y="778"/>
                  <a:pt x="2005" y="778"/>
                </a:cubicBezTo>
                <a:cubicBezTo>
                  <a:pt x="2058" y="778"/>
                  <a:pt x="2116" y="740"/>
                  <a:pt x="2133" y="693"/>
                </a:cubicBezTo>
                <a:cubicBezTo>
                  <a:pt x="2162" y="615"/>
                  <a:pt x="2176" y="615"/>
                  <a:pt x="2283" y="693"/>
                </a:cubicBezTo>
                <a:cubicBezTo>
                  <a:pt x="2454" y="817"/>
                  <a:pt x="2673" y="800"/>
                  <a:pt x="2770" y="656"/>
                </a:cubicBezTo>
                <a:cubicBezTo>
                  <a:pt x="2876" y="500"/>
                  <a:pt x="2874" y="472"/>
                  <a:pt x="2747" y="341"/>
                </a:cubicBezTo>
                <a:cubicBezTo>
                  <a:pt x="2611" y="200"/>
                  <a:pt x="2420" y="201"/>
                  <a:pt x="2295" y="344"/>
                </a:cubicBezTo>
                <a:cubicBezTo>
                  <a:pt x="2201" y="452"/>
                  <a:pt x="2192" y="452"/>
                  <a:pt x="2126" y="360"/>
                </a:cubicBezTo>
                <a:cubicBezTo>
                  <a:pt x="2089" y="306"/>
                  <a:pt x="1993" y="259"/>
                  <a:pt x="1914" y="255"/>
                </a:cubicBezTo>
                <a:cubicBezTo>
                  <a:pt x="1809" y="251"/>
                  <a:pt x="1769" y="220"/>
                  <a:pt x="1769" y="144"/>
                </a:cubicBezTo>
                <a:cubicBezTo>
                  <a:pt x="1769" y="50"/>
                  <a:pt x="1721" y="38"/>
                  <a:pt x="1255" y="24"/>
                </a:cubicBezTo>
                <a:cubicBezTo>
                  <a:pt x="1127" y="20"/>
                  <a:pt x="1025" y="19"/>
                  <a:pt x="946" y="22"/>
                </a:cubicBezTo>
                <a:close/>
                <a:moveTo>
                  <a:pt x="11376" y="61"/>
                </a:moveTo>
                <a:cubicBezTo>
                  <a:pt x="10967" y="44"/>
                  <a:pt x="10881" y="107"/>
                  <a:pt x="10881" y="426"/>
                </a:cubicBezTo>
                <a:cubicBezTo>
                  <a:pt x="10881" y="608"/>
                  <a:pt x="10908" y="682"/>
                  <a:pt x="10999" y="748"/>
                </a:cubicBezTo>
                <a:cubicBezTo>
                  <a:pt x="11148" y="856"/>
                  <a:pt x="11319" y="855"/>
                  <a:pt x="11523" y="747"/>
                </a:cubicBezTo>
                <a:cubicBezTo>
                  <a:pt x="11669" y="668"/>
                  <a:pt x="11691" y="668"/>
                  <a:pt x="11775" y="747"/>
                </a:cubicBezTo>
                <a:cubicBezTo>
                  <a:pt x="11890" y="855"/>
                  <a:pt x="12006" y="855"/>
                  <a:pt x="12205" y="749"/>
                </a:cubicBezTo>
                <a:cubicBezTo>
                  <a:pt x="12346" y="673"/>
                  <a:pt x="12365" y="673"/>
                  <a:pt x="12393" y="749"/>
                </a:cubicBezTo>
                <a:cubicBezTo>
                  <a:pt x="12433" y="856"/>
                  <a:pt x="12539" y="856"/>
                  <a:pt x="12625" y="750"/>
                </a:cubicBezTo>
                <a:cubicBezTo>
                  <a:pt x="12677" y="685"/>
                  <a:pt x="12707" y="681"/>
                  <a:pt x="12767" y="733"/>
                </a:cubicBezTo>
                <a:cubicBezTo>
                  <a:pt x="12809" y="769"/>
                  <a:pt x="12946" y="805"/>
                  <a:pt x="13072" y="812"/>
                </a:cubicBezTo>
                <a:cubicBezTo>
                  <a:pt x="13264" y="824"/>
                  <a:pt x="13305" y="809"/>
                  <a:pt x="13329" y="714"/>
                </a:cubicBezTo>
                <a:lnTo>
                  <a:pt x="13357" y="601"/>
                </a:lnTo>
                <a:lnTo>
                  <a:pt x="13499" y="716"/>
                </a:lnTo>
                <a:cubicBezTo>
                  <a:pt x="13686" y="868"/>
                  <a:pt x="13817" y="863"/>
                  <a:pt x="13966" y="697"/>
                </a:cubicBezTo>
                <a:cubicBezTo>
                  <a:pt x="14094" y="554"/>
                  <a:pt x="14156" y="566"/>
                  <a:pt x="14156" y="733"/>
                </a:cubicBezTo>
                <a:cubicBezTo>
                  <a:pt x="14156" y="894"/>
                  <a:pt x="14318" y="837"/>
                  <a:pt x="14384" y="651"/>
                </a:cubicBezTo>
                <a:cubicBezTo>
                  <a:pt x="14427" y="531"/>
                  <a:pt x="14526" y="581"/>
                  <a:pt x="14526" y="722"/>
                </a:cubicBezTo>
                <a:cubicBezTo>
                  <a:pt x="14526" y="780"/>
                  <a:pt x="14559" y="818"/>
                  <a:pt x="14603" y="812"/>
                </a:cubicBezTo>
                <a:cubicBezTo>
                  <a:pt x="14731" y="792"/>
                  <a:pt x="14749" y="742"/>
                  <a:pt x="14712" y="511"/>
                </a:cubicBezTo>
                <a:lnTo>
                  <a:pt x="14676" y="292"/>
                </a:lnTo>
                <a:lnTo>
                  <a:pt x="14421" y="295"/>
                </a:lnTo>
                <a:cubicBezTo>
                  <a:pt x="14206" y="296"/>
                  <a:pt x="14160" y="315"/>
                  <a:pt x="14132" y="414"/>
                </a:cubicBezTo>
                <a:lnTo>
                  <a:pt x="14099" y="532"/>
                </a:lnTo>
                <a:lnTo>
                  <a:pt x="14015" y="409"/>
                </a:lnTo>
                <a:cubicBezTo>
                  <a:pt x="13907" y="250"/>
                  <a:pt x="13612" y="240"/>
                  <a:pt x="13486" y="393"/>
                </a:cubicBezTo>
                <a:cubicBezTo>
                  <a:pt x="13370" y="533"/>
                  <a:pt x="13311" y="487"/>
                  <a:pt x="13311" y="255"/>
                </a:cubicBezTo>
                <a:cubicBezTo>
                  <a:pt x="13311" y="108"/>
                  <a:pt x="13290" y="67"/>
                  <a:pt x="13211" y="67"/>
                </a:cubicBezTo>
                <a:cubicBezTo>
                  <a:pt x="13156" y="67"/>
                  <a:pt x="13100" y="116"/>
                  <a:pt x="13084" y="177"/>
                </a:cubicBezTo>
                <a:cubicBezTo>
                  <a:pt x="13068" y="240"/>
                  <a:pt x="13012" y="286"/>
                  <a:pt x="12953" y="286"/>
                </a:cubicBezTo>
                <a:cubicBezTo>
                  <a:pt x="12895" y="286"/>
                  <a:pt x="12819" y="323"/>
                  <a:pt x="12783" y="367"/>
                </a:cubicBezTo>
                <a:cubicBezTo>
                  <a:pt x="12693" y="480"/>
                  <a:pt x="12624" y="420"/>
                  <a:pt x="12624" y="228"/>
                </a:cubicBezTo>
                <a:cubicBezTo>
                  <a:pt x="12624" y="104"/>
                  <a:pt x="12600" y="67"/>
                  <a:pt x="12519" y="67"/>
                </a:cubicBezTo>
                <a:cubicBezTo>
                  <a:pt x="12433" y="67"/>
                  <a:pt x="12413" y="104"/>
                  <a:pt x="12413" y="255"/>
                </a:cubicBezTo>
                <a:cubicBezTo>
                  <a:pt x="12413" y="480"/>
                  <a:pt x="12335" y="550"/>
                  <a:pt x="12256" y="397"/>
                </a:cubicBezTo>
                <a:cubicBezTo>
                  <a:pt x="12184" y="259"/>
                  <a:pt x="11908" y="247"/>
                  <a:pt x="11770" y="376"/>
                </a:cubicBezTo>
                <a:cubicBezTo>
                  <a:pt x="11680" y="461"/>
                  <a:pt x="11667" y="461"/>
                  <a:pt x="11574" y="374"/>
                </a:cubicBezTo>
                <a:cubicBezTo>
                  <a:pt x="11514" y="318"/>
                  <a:pt x="11485" y="237"/>
                  <a:pt x="11501" y="174"/>
                </a:cubicBezTo>
                <a:cubicBezTo>
                  <a:pt x="11522" y="87"/>
                  <a:pt x="11498" y="66"/>
                  <a:pt x="11376" y="61"/>
                </a:cubicBezTo>
                <a:close/>
                <a:moveTo>
                  <a:pt x="15585" y="67"/>
                </a:moveTo>
                <a:cubicBezTo>
                  <a:pt x="15375" y="67"/>
                  <a:pt x="15308" y="91"/>
                  <a:pt x="15242" y="189"/>
                </a:cubicBezTo>
                <a:cubicBezTo>
                  <a:pt x="15197" y="256"/>
                  <a:pt x="15160" y="353"/>
                  <a:pt x="15160" y="405"/>
                </a:cubicBezTo>
                <a:cubicBezTo>
                  <a:pt x="15160" y="556"/>
                  <a:pt x="15272" y="771"/>
                  <a:pt x="15365" y="796"/>
                </a:cubicBezTo>
                <a:cubicBezTo>
                  <a:pt x="15532" y="842"/>
                  <a:pt x="15664" y="831"/>
                  <a:pt x="15798" y="758"/>
                </a:cubicBezTo>
                <a:cubicBezTo>
                  <a:pt x="15908" y="699"/>
                  <a:pt x="15952" y="698"/>
                  <a:pt x="16024" y="752"/>
                </a:cubicBezTo>
                <a:cubicBezTo>
                  <a:pt x="16073" y="789"/>
                  <a:pt x="16227" y="820"/>
                  <a:pt x="16365" y="820"/>
                </a:cubicBezTo>
                <a:lnTo>
                  <a:pt x="16616" y="820"/>
                </a:lnTo>
                <a:lnTo>
                  <a:pt x="16588" y="567"/>
                </a:lnTo>
                <a:cubicBezTo>
                  <a:pt x="16560" y="318"/>
                  <a:pt x="16555" y="313"/>
                  <a:pt x="16356" y="296"/>
                </a:cubicBezTo>
                <a:cubicBezTo>
                  <a:pt x="16222" y="285"/>
                  <a:pt x="16120" y="309"/>
                  <a:pt x="16056" y="369"/>
                </a:cubicBezTo>
                <a:cubicBezTo>
                  <a:pt x="15966" y="453"/>
                  <a:pt x="15957" y="451"/>
                  <a:pt x="15895" y="332"/>
                </a:cubicBezTo>
                <a:cubicBezTo>
                  <a:pt x="15858" y="261"/>
                  <a:pt x="15832" y="198"/>
                  <a:pt x="15837" y="190"/>
                </a:cubicBezTo>
                <a:cubicBezTo>
                  <a:pt x="15889" y="110"/>
                  <a:pt x="15801" y="67"/>
                  <a:pt x="15585" y="67"/>
                </a:cubicBezTo>
                <a:close/>
                <a:moveTo>
                  <a:pt x="19826" y="70"/>
                </a:moveTo>
                <a:cubicBezTo>
                  <a:pt x="19790" y="65"/>
                  <a:pt x="19728" y="117"/>
                  <a:pt x="19660" y="218"/>
                </a:cubicBezTo>
                <a:cubicBezTo>
                  <a:pt x="19591" y="318"/>
                  <a:pt x="19573" y="395"/>
                  <a:pt x="19603" y="450"/>
                </a:cubicBezTo>
                <a:cubicBezTo>
                  <a:pt x="19629" y="495"/>
                  <a:pt x="19671" y="595"/>
                  <a:pt x="19697" y="672"/>
                </a:cubicBezTo>
                <a:cubicBezTo>
                  <a:pt x="19741" y="802"/>
                  <a:pt x="19768" y="811"/>
                  <a:pt x="20116" y="816"/>
                </a:cubicBezTo>
                <a:cubicBezTo>
                  <a:pt x="20583" y="824"/>
                  <a:pt x="20680" y="763"/>
                  <a:pt x="20615" y="502"/>
                </a:cubicBezTo>
                <a:cubicBezTo>
                  <a:pt x="20573" y="333"/>
                  <a:pt x="20546" y="312"/>
                  <a:pt x="20366" y="296"/>
                </a:cubicBezTo>
                <a:cubicBezTo>
                  <a:pt x="20254" y="286"/>
                  <a:pt x="20139" y="305"/>
                  <a:pt x="20108" y="337"/>
                </a:cubicBezTo>
                <a:cubicBezTo>
                  <a:pt x="20043" y="404"/>
                  <a:pt x="19861" y="260"/>
                  <a:pt x="19861" y="141"/>
                </a:cubicBezTo>
                <a:cubicBezTo>
                  <a:pt x="19861" y="96"/>
                  <a:pt x="19848" y="73"/>
                  <a:pt x="19826" y="70"/>
                </a:cubicBezTo>
                <a:close/>
                <a:moveTo>
                  <a:pt x="8040" y="234"/>
                </a:moveTo>
                <a:cubicBezTo>
                  <a:pt x="7976" y="237"/>
                  <a:pt x="7919" y="258"/>
                  <a:pt x="7881" y="297"/>
                </a:cubicBezTo>
                <a:cubicBezTo>
                  <a:pt x="7798" y="383"/>
                  <a:pt x="7799" y="706"/>
                  <a:pt x="7883" y="742"/>
                </a:cubicBezTo>
                <a:cubicBezTo>
                  <a:pt x="7985" y="784"/>
                  <a:pt x="8207" y="781"/>
                  <a:pt x="8266" y="736"/>
                </a:cubicBezTo>
                <a:cubicBezTo>
                  <a:pt x="8295" y="714"/>
                  <a:pt x="8347" y="643"/>
                  <a:pt x="8382" y="579"/>
                </a:cubicBezTo>
                <a:cubicBezTo>
                  <a:pt x="8434" y="482"/>
                  <a:pt x="8427" y="444"/>
                  <a:pt x="8340" y="347"/>
                </a:cubicBezTo>
                <a:cubicBezTo>
                  <a:pt x="8269" y="268"/>
                  <a:pt x="8146" y="227"/>
                  <a:pt x="8040" y="234"/>
                </a:cubicBezTo>
                <a:close/>
                <a:moveTo>
                  <a:pt x="8718" y="236"/>
                </a:moveTo>
                <a:cubicBezTo>
                  <a:pt x="8647" y="243"/>
                  <a:pt x="8578" y="271"/>
                  <a:pt x="8532" y="320"/>
                </a:cubicBezTo>
                <a:cubicBezTo>
                  <a:pt x="8453" y="401"/>
                  <a:pt x="8453" y="416"/>
                  <a:pt x="8532" y="506"/>
                </a:cubicBezTo>
                <a:cubicBezTo>
                  <a:pt x="8589" y="571"/>
                  <a:pt x="8598" y="615"/>
                  <a:pt x="8559" y="639"/>
                </a:cubicBezTo>
                <a:cubicBezTo>
                  <a:pt x="8528" y="660"/>
                  <a:pt x="8516" y="699"/>
                  <a:pt x="8533" y="727"/>
                </a:cubicBezTo>
                <a:cubicBezTo>
                  <a:pt x="8570" y="789"/>
                  <a:pt x="8875" y="793"/>
                  <a:pt x="8967" y="733"/>
                </a:cubicBezTo>
                <a:cubicBezTo>
                  <a:pt x="9053" y="676"/>
                  <a:pt x="9020" y="346"/>
                  <a:pt x="8922" y="281"/>
                </a:cubicBezTo>
                <a:cubicBezTo>
                  <a:pt x="8864" y="243"/>
                  <a:pt x="8789" y="229"/>
                  <a:pt x="8718" y="236"/>
                </a:cubicBezTo>
                <a:close/>
                <a:moveTo>
                  <a:pt x="10169" y="246"/>
                </a:moveTo>
                <a:cubicBezTo>
                  <a:pt x="10143" y="248"/>
                  <a:pt x="10116" y="253"/>
                  <a:pt x="10086" y="260"/>
                </a:cubicBezTo>
                <a:cubicBezTo>
                  <a:pt x="9929" y="295"/>
                  <a:pt x="9869" y="459"/>
                  <a:pt x="9986" y="534"/>
                </a:cubicBezTo>
                <a:cubicBezTo>
                  <a:pt x="10024" y="558"/>
                  <a:pt x="10025" y="590"/>
                  <a:pt x="9987" y="637"/>
                </a:cubicBezTo>
                <a:cubicBezTo>
                  <a:pt x="9956" y="675"/>
                  <a:pt x="9948" y="723"/>
                  <a:pt x="9968" y="744"/>
                </a:cubicBezTo>
                <a:cubicBezTo>
                  <a:pt x="9989" y="766"/>
                  <a:pt x="10102" y="776"/>
                  <a:pt x="10219" y="767"/>
                </a:cubicBezTo>
                <a:cubicBezTo>
                  <a:pt x="10428" y="751"/>
                  <a:pt x="10432" y="747"/>
                  <a:pt x="10434" y="542"/>
                </a:cubicBezTo>
                <a:cubicBezTo>
                  <a:pt x="10435" y="326"/>
                  <a:pt x="10350" y="230"/>
                  <a:pt x="10169" y="246"/>
                </a:cubicBezTo>
                <a:close/>
                <a:moveTo>
                  <a:pt x="16745" y="286"/>
                </a:moveTo>
                <a:lnTo>
                  <a:pt x="16745" y="559"/>
                </a:lnTo>
                <a:cubicBezTo>
                  <a:pt x="16745" y="892"/>
                  <a:pt x="16860" y="934"/>
                  <a:pt x="16933" y="628"/>
                </a:cubicBezTo>
                <a:cubicBezTo>
                  <a:pt x="16969" y="476"/>
                  <a:pt x="17009" y="423"/>
                  <a:pt x="17087" y="423"/>
                </a:cubicBezTo>
                <a:cubicBezTo>
                  <a:pt x="17171" y="423"/>
                  <a:pt x="17196" y="465"/>
                  <a:pt x="17209" y="628"/>
                </a:cubicBezTo>
                <a:cubicBezTo>
                  <a:pt x="17228" y="855"/>
                  <a:pt x="17359" y="915"/>
                  <a:pt x="17388" y="709"/>
                </a:cubicBezTo>
                <a:cubicBezTo>
                  <a:pt x="17397" y="642"/>
                  <a:pt x="17428" y="587"/>
                  <a:pt x="17457" y="587"/>
                </a:cubicBezTo>
                <a:cubicBezTo>
                  <a:pt x="17486" y="587"/>
                  <a:pt x="17518" y="642"/>
                  <a:pt x="17527" y="709"/>
                </a:cubicBezTo>
                <a:cubicBezTo>
                  <a:pt x="17549" y="868"/>
                  <a:pt x="17734" y="877"/>
                  <a:pt x="17757" y="721"/>
                </a:cubicBezTo>
                <a:cubicBezTo>
                  <a:pt x="17779" y="577"/>
                  <a:pt x="17875" y="577"/>
                  <a:pt x="17897" y="721"/>
                </a:cubicBezTo>
                <a:cubicBezTo>
                  <a:pt x="17917" y="853"/>
                  <a:pt x="18092" y="872"/>
                  <a:pt x="18137" y="749"/>
                </a:cubicBezTo>
                <a:cubicBezTo>
                  <a:pt x="18165" y="675"/>
                  <a:pt x="18183" y="675"/>
                  <a:pt x="18288" y="743"/>
                </a:cubicBezTo>
                <a:cubicBezTo>
                  <a:pt x="18583" y="936"/>
                  <a:pt x="18957" y="695"/>
                  <a:pt x="18783" y="423"/>
                </a:cubicBezTo>
                <a:cubicBezTo>
                  <a:pt x="18689" y="275"/>
                  <a:pt x="18403" y="249"/>
                  <a:pt x="18266" y="377"/>
                </a:cubicBezTo>
                <a:cubicBezTo>
                  <a:pt x="18171" y="466"/>
                  <a:pt x="18155" y="467"/>
                  <a:pt x="18099" y="390"/>
                </a:cubicBezTo>
                <a:cubicBezTo>
                  <a:pt x="18050" y="321"/>
                  <a:pt x="17911" y="303"/>
                  <a:pt x="17391" y="295"/>
                </a:cubicBezTo>
                <a:lnTo>
                  <a:pt x="16745" y="286"/>
                </a:lnTo>
                <a:close/>
                <a:moveTo>
                  <a:pt x="19190" y="286"/>
                </a:moveTo>
                <a:cubicBezTo>
                  <a:pt x="19010" y="286"/>
                  <a:pt x="18962" y="306"/>
                  <a:pt x="18959" y="382"/>
                </a:cubicBezTo>
                <a:cubicBezTo>
                  <a:pt x="18957" y="435"/>
                  <a:pt x="18951" y="557"/>
                  <a:pt x="18946" y="655"/>
                </a:cubicBezTo>
                <a:cubicBezTo>
                  <a:pt x="18939" y="789"/>
                  <a:pt x="18958" y="833"/>
                  <a:pt x="19025" y="833"/>
                </a:cubicBezTo>
                <a:cubicBezTo>
                  <a:pt x="19087" y="833"/>
                  <a:pt x="19120" y="778"/>
                  <a:pt x="19131" y="655"/>
                </a:cubicBezTo>
                <a:cubicBezTo>
                  <a:pt x="19142" y="541"/>
                  <a:pt x="19176" y="477"/>
                  <a:pt x="19227" y="477"/>
                </a:cubicBezTo>
                <a:cubicBezTo>
                  <a:pt x="19278" y="477"/>
                  <a:pt x="19312" y="541"/>
                  <a:pt x="19323" y="655"/>
                </a:cubicBezTo>
                <a:cubicBezTo>
                  <a:pt x="19347" y="913"/>
                  <a:pt x="19475" y="883"/>
                  <a:pt x="19500" y="613"/>
                </a:cubicBezTo>
                <a:cubicBezTo>
                  <a:pt x="19526" y="339"/>
                  <a:pt x="19475" y="286"/>
                  <a:pt x="19190" y="286"/>
                </a:cubicBezTo>
                <a:close/>
                <a:moveTo>
                  <a:pt x="10533" y="1434"/>
                </a:moveTo>
                <a:cubicBezTo>
                  <a:pt x="10371" y="1434"/>
                  <a:pt x="10301" y="1460"/>
                  <a:pt x="10275" y="1530"/>
                </a:cubicBezTo>
                <a:cubicBezTo>
                  <a:pt x="10242" y="1620"/>
                  <a:pt x="10235" y="1619"/>
                  <a:pt x="10166" y="1522"/>
                </a:cubicBezTo>
                <a:cubicBezTo>
                  <a:pt x="10104" y="1435"/>
                  <a:pt x="10079" y="1430"/>
                  <a:pt x="10010" y="1489"/>
                </a:cubicBezTo>
                <a:cubicBezTo>
                  <a:pt x="9910" y="1575"/>
                  <a:pt x="8489" y="1588"/>
                  <a:pt x="8385" y="1504"/>
                </a:cubicBezTo>
                <a:cubicBezTo>
                  <a:pt x="8349" y="1474"/>
                  <a:pt x="8207" y="1446"/>
                  <a:pt x="8069" y="1441"/>
                </a:cubicBezTo>
                <a:cubicBezTo>
                  <a:pt x="7827" y="1434"/>
                  <a:pt x="7819" y="1438"/>
                  <a:pt x="7827" y="1584"/>
                </a:cubicBezTo>
                <a:cubicBezTo>
                  <a:pt x="7832" y="1667"/>
                  <a:pt x="7844" y="1750"/>
                  <a:pt x="7853" y="1769"/>
                </a:cubicBezTo>
                <a:cubicBezTo>
                  <a:pt x="7878" y="1823"/>
                  <a:pt x="12617" y="1819"/>
                  <a:pt x="12649" y="1765"/>
                </a:cubicBezTo>
                <a:cubicBezTo>
                  <a:pt x="12726" y="1636"/>
                  <a:pt x="12609" y="1558"/>
                  <a:pt x="12337" y="1555"/>
                </a:cubicBezTo>
                <a:cubicBezTo>
                  <a:pt x="12182" y="1554"/>
                  <a:pt x="12008" y="1522"/>
                  <a:pt x="11951" y="1485"/>
                </a:cubicBezTo>
                <a:cubicBezTo>
                  <a:pt x="11866" y="1430"/>
                  <a:pt x="11825" y="1433"/>
                  <a:pt x="11735" y="1498"/>
                </a:cubicBezTo>
                <a:cubicBezTo>
                  <a:pt x="11611" y="1588"/>
                  <a:pt x="10895" y="1578"/>
                  <a:pt x="10804" y="1485"/>
                </a:cubicBezTo>
                <a:cubicBezTo>
                  <a:pt x="10777" y="1457"/>
                  <a:pt x="10655" y="1434"/>
                  <a:pt x="10533" y="1434"/>
                </a:cubicBezTo>
                <a:close/>
                <a:moveTo>
                  <a:pt x="13253" y="1445"/>
                </a:moveTo>
                <a:cubicBezTo>
                  <a:pt x="12940" y="1445"/>
                  <a:pt x="12892" y="1471"/>
                  <a:pt x="12999" y="1581"/>
                </a:cubicBezTo>
                <a:cubicBezTo>
                  <a:pt x="13040" y="1624"/>
                  <a:pt x="13040" y="1651"/>
                  <a:pt x="12999" y="1677"/>
                </a:cubicBezTo>
                <a:cubicBezTo>
                  <a:pt x="12967" y="1697"/>
                  <a:pt x="12941" y="1736"/>
                  <a:pt x="12941" y="1762"/>
                </a:cubicBezTo>
                <a:cubicBezTo>
                  <a:pt x="12941" y="1818"/>
                  <a:pt x="13563" y="1826"/>
                  <a:pt x="13596" y="1771"/>
                </a:cubicBezTo>
                <a:cubicBezTo>
                  <a:pt x="13608" y="1751"/>
                  <a:pt x="13606" y="1669"/>
                  <a:pt x="13591" y="1590"/>
                </a:cubicBezTo>
                <a:cubicBezTo>
                  <a:pt x="13566" y="1453"/>
                  <a:pt x="13548" y="1445"/>
                  <a:pt x="13253" y="1445"/>
                </a:cubicBezTo>
                <a:close/>
                <a:moveTo>
                  <a:pt x="4332" y="2582"/>
                </a:moveTo>
                <a:cubicBezTo>
                  <a:pt x="4272" y="2582"/>
                  <a:pt x="4227" y="2796"/>
                  <a:pt x="4280" y="2829"/>
                </a:cubicBezTo>
                <a:cubicBezTo>
                  <a:pt x="4305" y="2845"/>
                  <a:pt x="4316" y="2904"/>
                  <a:pt x="4306" y="2961"/>
                </a:cubicBezTo>
                <a:cubicBezTo>
                  <a:pt x="4288" y="3056"/>
                  <a:pt x="4325" y="3064"/>
                  <a:pt x="4752" y="3067"/>
                </a:cubicBezTo>
                <a:cubicBezTo>
                  <a:pt x="5208" y="3069"/>
                  <a:pt x="5218" y="3066"/>
                  <a:pt x="5243" y="2932"/>
                </a:cubicBezTo>
                <a:cubicBezTo>
                  <a:pt x="5264" y="2818"/>
                  <a:pt x="5250" y="2797"/>
                  <a:pt x="5156" y="2810"/>
                </a:cubicBezTo>
                <a:cubicBezTo>
                  <a:pt x="5095" y="2818"/>
                  <a:pt x="5017" y="2807"/>
                  <a:pt x="4983" y="2785"/>
                </a:cubicBezTo>
                <a:cubicBezTo>
                  <a:pt x="4949" y="2763"/>
                  <a:pt x="4866" y="2767"/>
                  <a:pt x="4798" y="2794"/>
                </a:cubicBezTo>
                <a:cubicBezTo>
                  <a:pt x="4653" y="2850"/>
                  <a:pt x="4447" y="2784"/>
                  <a:pt x="4403" y="2666"/>
                </a:cubicBezTo>
                <a:cubicBezTo>
                  <a:pt x="4387" y="2620"/>
                  <a:pt x="4354" y="2582"/>
                  <a:pt x="4332" y="2582"/>
                </a:cubicBezTo>
                <a:close/>
                <a:moveTo>
                  <a:pt x="3351" y="2584"/>
                </a:moveTo>
                <a:cubicBezTo>
                  <a:pt x="3184" y="2585"/>
                  <a:pt x="3161" y="2596"/>
                  <a:pt x="3235" y="2641"/>
                </a:cubicBezTo>
                <a:cubicBezTo>
                  <a:pt x="3295" y="2677"/>
                  <a:pt x="3328" y="2764"/>
                  <a:pt x="3328" y="2886"/>
                </a:cubicBezTo>
                <a:cubicBezTo>
                  <a:pt x="3328" y="2990"/>
                  <a:pt x="3351" y="3074"/>
                  <a:pt x="3380" y="3074"/>
                </a:cubicBezTo>
                <a:cubicBezTo>
                  <a:pt x="3409" y="3074"/>
                  <a:pt x="3433" y="2993"/>
                  <a:pt x="3433" y="2894"/>
                </a:cubicBezTo>
                <a:cubicBezTo>
                  <a:pt x="3433" y="2795"/>
                  <a:pt x="3462" y="2684"/>
                  <a:pt x="3497" y="2648"/>
                </a:cubicBezTo>
                <a:cubicBezTo>
                  <a:pt x="3546" y="2597"/>
                  <a:pt x="3513" y="2582"/>
                  <a:pt x="3351" y="2584"/>
                </a:cubicBezTo>
                <a:close/>
                <a:moveTo>
                  <a:pt x="1649" y="2584"/>
                </a:moveTo>
                <a:cubicBezTo>
                  <a:pt x="1618" y="2581"/>
                  <a:pt x="1588" y="2668"/>
                  <a:pt x="1576" y="2828"/>
                </a:cubicBezTo>
                <a:cubicBezTo>
                  <a:pt x="1557" y="3072"/>
                  <a:pt x="1559" y="3074"/>
                  <a:pt x="1726" y="3074"/>
                </a:cubicBezTo>
                <a:cubicBezTo>
                  <a:pt x="1860" y="3074"/>
                  <a:pt x="1897" y="3049"/>
                  <a:pt x="1911" y="2951"/>
                </a:cubicBezTo>
                <a:cubicBezTo>
                  <a:pt x="1932" y="2797"/>
                  <a:pt x="2028" y="2790"/>
                  <a:pt x="2049" y="2941"/>
                </a:cubicBezTo>
                <a:cubicBezTo>
                  <a:pt x="2063" y="3041"/>
                  <a:pt x="2103" y="3055"/>
                  <a:pt x="2376" y="3058"/>
                </a:cubicBezTo>
                <a:cubicBezTo>
                  <a:pt x="2644" y="3061"/>
                  <a:pt x="2691" y="3047"/>
                  <a:pt x="2704" y="2957"/>
                </a:cubicBezTo>
                <a:cubicBezTo>
                  <a:pt x="2727" y="2812"/>
                  <a:pt x="2818" y="2823"/>
                  <a:pt x="2862" y="2976"/>
                </a:cubicBezTo>
                <a:cubicBezTo>
                  <a:pt x="2893" y="3083"/>
                  <a:pt x="2898" y="3077"/>
                  <a:pt x="2889" y="2938"/>
                </a:cubicBezTo>
                <a:cubicBezTo>
                  <a:pt x="2881" y="2808"/>
                  <a:pt x="2857" y="2776"/>
                  <a:pt x="2773" y="2787"/>
                </a:cubicBezTo>
                <a:cubicBezTo>
                  <a:pt x="2715" y="2795"/>
                  <a:pt x="2632" y="2801"/>
                  <a:pt x="2588" y="2801"/>
                </a:cubicBezTo>
                <a:cubicBezTo>
                  <a:pt x="2545" y="2800"/>
                  <a:pt x="2456" y="2800"/>
                  <a:pt x="2390" y="2801"/>
                </a:cubicBezTo>
                <a:cubicBezTo>
                  <a:pt x="2325" y="2801"/>
                  <a:pt x="2218" y="2801"/>
                  <a:pt x="2153" y="2800"/>
                </a:cubicBezTo>
                <a:cubicBezTo>
                  <a:pt x="2087" y="2799"/>
                  <a:pt x="1966" y="2798"/>
                  <a:pt x="1883" y="2798"/>
                </a:cubicBezTo>
                <a:cubicBezTo>
                  <a:pt x="1778" y="2797"/>
                  <a:pt x="1724" y="2765"/>
                  <a:pt x="1705" y="2690"/>
                </a:cubicBezTo>
                <a:cubicBezTo>
                  <a:pt x="1687" y="2621"/>
                  <a:pt x="1668" y="2586"/>
                  <a:pt x="1649" y="2584"/>
                </a:cubicBezTo>
                <a:close/>
                <a:moveTo>
                  <a:pt x="1315" y="2613"/>
                </a:moveTo>
                <a:cubicBezTo>
                  <a:pt x="1261" y="2648"/>
                  <a:pt x="1252" y="2860"/>
                  <a:pt x="1300" y="2988"/>
                </a:cubicBezTo>
                <a:cubicBezTo>
                  <a:pt x="1361" y="3152"/>
                  <a:pt x="1401" y="3074"/>
                  <a:pt x="1382" y="2829"/>
                </a:cubicBezTo>
                <a:cubicBezTo>
                  <a:pt x="1371" y="2693"/>
                  <a:pt x="1341" y="2596"/>
                  <a:pt x="1315" y="2613"/>
                </a:cubicBezTo>
                <a:close/>
                <a:moveTo>
                  <a:pt x="3658" y="2757"/>
                </a:moveTo>
                <a:cubicBezTo>
                  <a:pt x="3648" y="2753"/>
                  <a:pt x="3637" y="2773"/>
                  <a:pt x="3620" y="2815"/>
                </a:cubicBezTo>
                <a:cubicBezTo>
                  <a:pt x="3598" y="2867"/>
                  <a:pt x="3594" y="2947"/>
                  <a:pt x="3611" y="2992"/>
                </a:cubicBezTo>
                <a:cubicBezTo>
                  <a:pt x="3631" y="3048"/>
                  <a:pt x="3716" y="3074"/>
                  <a:pt x="3874" y="3074"/>
                </a:cubicBezTo>
                <a:cubicBezTo>
                  <a:pt x="4081" y="3074"/>
                  <a:pt x="4111" y="3059"/>
                  <a:pt x="4133" y="2938"/>
                </a:cubicBezTo>
                <a:cubicBezTo>
                  <a:pt x="4147" y="2860"/>
                  <a:pt x="4133" y="2798"/>
                  <a:pt x="4099" y="2794"/>
                </a:cubicBezTo>
                <a:cubicBezTo>
                  <a:pt x="4067" y="2791"/>
                  <a:pt x="4005" y="2785"/>
                  <a:pt x="3961" y="2781"/>
                </a:cubicBezTo>
                <a:cubicBezTo>
                  <a:pt x="3918" y="2777"/>
                  <a:pt x="3871" y="2818"/>
                  <a:pt x="3856" y="2873"/>
                </a:cubicBezTo>
                <a:cubicBezTo>
                  <a:pt x="3819" y="3011"/>
                  <a:pt x="3730" y="2996"/>
                  <a:pt x="3692" y="2845"/>
                </a:cubicBezTo>
                <a:cubicBezTo>
                  <a:pt x="3678" y="2790"/>
                  <a:pt x="3668" y="2762"/>
                  <a:pt x="3658" y="2757"/>
                </a:cubicBezTo>
                <a:close/>
                <a:moveTo>
                  <a:pt x="5395" y="2801"/>
                </a:moveTo>
                <a:cubicBezTo>
                  <a:pt x="5370" y="2801"/>
                  <a:pt x="5361" y="2863"/>
                  <a:pt x="5375" y="2938"/>
                </a:cubicBezTo>
                <a:cubicBezTo>
                  <a:pt x="5389" y="3013"/>
                  <a:pt x="5409" y="3074"/>
                  <a:pt x="5420" y="3074"/>
                </a:cubicBezTo>
                <a:cubicBezTo>
                  <a:pt x="5431" y="3074"/>
                  <a:pt x="5440" y="3013"/>
                  <a:pt x="5440" y="2938"/>
                </a:cubicBezTo>
                <a:cubicBezTo>
                  <a:pt x="5440" y="2863"/>
                  <a:pt x="5420" y="2801"/>
                  <a:pt x="5395" y="2801"/>
                </a:cubicBezTo>
                <a:close/>
                <a:moveTo>
                  <a:pt x="11413" y="2867"/>
                </a:moveTo>
                <a:cubicBezTo>
                  <a:pt x="11366" y="2868"/>
                  <a:pt x="11313" y="2873"/>
                  <a:pt x="11251" y="2881"/>
                </a:cubicBezTo>
                <a:cubicBezTo>
                  <a:pt x="10904" y="2925"/>
                  <a:pt x="10775" y="2925"/>
                  <a:pt x="10452" y="2880"/>
                </a:cubicBezTo>
                <a:cubicBezTo>
                  <a:pt x="10274" y="2855"/>
                  <a:pt x="10160" y="2871"/>
                  <a:pt x="10030" y="2940"/>
                </a:cubicBezTo>
                <a:cubicBezTo>
                  <a:pt x="9364" y="3293"/>
                  <a:pt x="9095" y="3924"/>
                  <a:pt x="9358" y="4521"/>
                </a:cubicBezTo>
                <a:cubicBezTo>
                  <a:pt x="9456" y="4744"/>
                  <a:pt x="9838" y="4940"/>
                  <a:pt x="10267" y="4986"/>
                </a:cubicBezTo>
                <a:cubicBezTo>
                  <a:pt x="11192" y="5087"/>
                  <a:pt x="12141" y="5002"/>
                  <a:pt x="12359" y="4797"/>
                </a:cubicBezTo>
                <a:cubicBezTo>
                  <a:pt x="12554" y="4615"/>
                  <a:pt x="12628" y="4367"/>
                  <a:pt x="12575" y="4078"/>
                </a:cubicBezTo>
                <a:cubicBezTo>
                  <a:pt x="12467" y="3491"/>
                  <a:pt x="12273" y="3202"/>
                  <a:pt x="11843" y="2992"/>
                </a:cubicBezTo>
                <a:cubicBezTo>
                  <a:pt x="11648" y="2896"/>
                  <a:pt x="11554" y="2864"/>
                  <a:pt x="11413" y="2867"/>
                </a:cubicBezTo>
                <a:close/>
                <a:moveTo>
                  <a:pt x="6251" y="2990"/>
                </a:moveTo>
                <a:cubicBezTo>
                  <a:pt x="6207" y="2992"/>
                  <a:pt x="6180" y="2999"/>
                  <a:pt x="6180" y="3011"/>
                </a:cubicBezTo>
                <a:cubicBezTo>
                  <a:pt x="6180" y="3058"/>
                  <a:pt x="7244" y="3331"/>
                  <a:pt x="7620" y="3381"/>
                </a:cubicBezTo>
                <a:cubicBezTo>
                  <a:pt x="7743" y="3397"/>
                  <a:pt x="8010" y="3456"/>
                  <a:pt x="8214" y="3512"/>
                </a:cubicBezTo>
                <a:cubicBezTo>
                  <a:pt x="8417" y="3568"/>
                  <a:pt x="8643" y="3625"/>
                  <a:pt x="8716" y="3637"/>
                </a:cubicBezTo>
                <a:cubicBezTo>
                  <a:pt x="8957" y="3680"/>
                  <a:pt x="9032" y="3676"/>
                  <a:pt x="9032" y="3622"/>
                </a:cubicBezTo>
                <a:cubicBezTo>
                  <a:pt x="9032" y="3593"/>
                  <a:pt x="8979" y="3556"/>
                  <a:pt x="8914" y="3542"/>
                </a:cubicBezTo>
                <a:cubicBezTo>
                  <a:pt x="8848" y="3527"/>
                  <a:pt x="8640" y="3479"/>
                  <a:pt x="8451" y="3434"/>
                </a:cubicBezTo>
                <a:cubicBezTo>
                  <a:pt x="8262" y="3389"/>
                  <a:pt x="7846" y="3300"/>
                  <a:pt x="7527" y="3237"/>
                </a:cubicBezTo>
                <a:cubicBezTo>
                  <a:pt x="7207" y="3173"/>
                  <a:pt x="6886" y="3100"/>
                  <a:pt x="6814" y="3075"/>
                </a:cubicBezTo>
                <a:cubicBezTo>
                  <a:pt x="6664" y="3022"/>
                  <a:pt x="6382" y="2985"/>
                  <a:pt x="6251" y="2990"/>
                </a:cubicBezTo>
                <a:close/>
                <a:moveTo>
                  <a:pt x="17989" y="4168"/>
                </a:moveTo>
                <a:cubicBezTo>
                  <a:pt x="17957" y="4168"/>
                  <a:pt x="17900" y="4219"/>
                  <a:pt x="17863" y="4282"/>
                </a:cubicBezTo>
                <a:cubicBezTo>
                  <a:pt x="17820" y="4353"/>
                  <a:pt x="17763" y="4383"/>
                  <a:pt x="17711" y="4362"/>
                </a:cubicBezTo>
                <a:cubicBezTo>
                  <a:pt x="17524" y="4288"/>
                  <a:pt x="17335" y="4488"/>
                  <a:pt x="17464" y="4622"/>
                </a:cubicBezTo>
                <a:cubicBezTo>
                  <a:pt x="17483" y="4641"/>
                  <a:pt x="17602" y="4652"/>
                  <a:pt x="17729" y="4646"/>
                </a:cubicBezTo>
                <a:cubicBezTo>
                  <a:pt x="17902" y="4639"/>
                  <a:pt x="17959" y="4614"/>
                  <a:pt x="17959" y="4548"/>
                </a:cubicBezTo>
                <a:cubicBezTo>
                  <a:pt x="17959" y="4499"/>
                  <a:pt x="17976" y="4442"/>
                  <a:pt x="17996" y="4422"/>
                </a:cubicBezTo>
                <a:cubicBezTo>
                  <a:pt x="18056" y="4359"/>
                  <a:pt x="18051" y="4168"/>
                  <a:pt x="17989" y="4168"/>
                </a:cubicBezTo>
                <a:close/>
                <a:moveTo>
                  <a:pt x="18385" y="4168"/>
                </a:moveTo>
                <a:cubicBezTo>
                  <a:pt x="18292" y="4168"/>
                  <a:pt x="18276" y="4194"/>
                  <a:pt x="18296" y="4318"/>
                </a:cubicBezTo>
                <a:cubicBezTo>
                  <a:pt x="18309" y="4401"/>
                  <a:pt x="18322" y="4511"/>
                  <a:pt x="18325" y="4562"/>
                </a:cubicBezTo>
                <a:cubicBezTo>
                  <a:pt x="18328" y="4640"/>
                  <a:pt x="18352" y="4633"/>
                  <a:pt x="18470" y="4519"/>
                </a:cubicBezTo>
                <a:cubicBezTo>
                  <a:pt x="18632" y="4364"/>
                  <a:pt x="18718" y="4371"/>
                  <a:pt x="18742" y="4541"/>
                </a:cubicBezTo>
                <a:cubicBezTo>
                  <a:pt x="18754" y="4626"/>
                  <a:pt x="18796" y="4660"/>
                  <a:pt x="18887" y="4660"/>
                </a:cubicBezTo>
                <a:cubicBezTo>
                  <a:pt x="18998" y="4660"/>
                  <a:pt x="19015" y="4635"/>
                  <a:pt x="19010" y="4482"/>
                </a:cubicBezTo>
                <a:cubicBezTo>
                  <a:pt x="19005" y="4330"/>
                  <a:pt x="19000" y="4323"/>
                  <a:pt x="18971" y="4431"/>
                </a:cubicBezTo>
                <a:cubicBezTo>
                  <a:pt x="18927" y="4592"/>
                  <a:pt x="18835" y="4612"/>
                  <a:pt x="18815" y="4465"/>
                </a:cubicBezTo>
                <a:cubicBezTo>
                  <a:pt x="18797" y="4337"/>
                  <a:pt x="18553" y="4168"/>
                  <a:pt x="18385" y="4168"/>
                </a:cubicBezTo>
                <a:close/>
                <a:moveTo>
                  <a:pt x="21422" y="4168"/>
                </a:moveTo>
                <a:cubicBezTo>
                  <a:pt x="21408" y="4168"/>
                  <a:pt x="21334" y="4229"/>
                  <a:pt x="21256" y="4304"/>
                </a:cubicBezTo>
                <a:cubicBezTo>
                  <a:pt x="21103" y="4451"/>
                  <a:pt x="21023" y="4441"/>
                  <a:pt x="21023" y="4274"/>
                </a:cubicBezTo>
                <a:cubicBezTo>
                  <a:pt x="21023" y="4134"/>
                  <a:pt x="20937" y="4137"/>
                  <a:pt x="20901" y="4279"/>
                </a:cubicBezTo>
                <a:cubicBezTo>
                  <a:pt x="20879" y="4368"/>
                  <a:pt x="20846" y="4384"/>
                  <a:pt x="20736" y="4355"/>
                </a:cubicBezTo>
                <a:cubicBezTo>
                  <a:pt x="20661" y="4336"/>
                  <a:pt x="20570" y="4344"/>
                  <a:pt x="20534" y="4373"/>
                </a:cubicBezTo>
                <a:cubicBezTo>
                  <a:pt x="20443" y="4448"/>
                  <a:pt x="20126" y="4488"/>
                  <a:pt x="20092" y="4429"/>
                </a:cubicBezTo>
                <a:cubicBezTo>
                  <a:pt x="20042" y="4347"/>
                  <a:pt x="20192" y="4213"/>
                  <a:pt x="20301" y="4243"/>
                </a:cubicBezTo>
                <a:cubicBezTo>
                  <a:pt x="20374" y="4263"/>
                  <a:pt x="20387" y="4254"/>
                  <a:pt x="20347" y="4213"/>
                </a:cubicBezTo>
                <a:cubicBezTo>
                  <a:pt x="20316" y="4180"/>
                  <a:pt x="20230" y="4169"/>
                  <a:pt x="20156" y="4189"/>
                </a:cubicBezTo>
                <a:cubicBezTo>
                  <a:pt x="20002" y="4229"/>
                  <a:pt x="19920" y="4453"/>
                  <a:pt x="20015" y="4572"/>
                </a:cubicBezTo>
                <a:cubicBezTo>
                  <a:pt x="20060" y="4628"/>
                  <a:pt x="20245" y="4648"/>
                  <a:pt x="20760" y="4648"/>
                </a:cubicBezTo>
                <a:lnTo>
                  <a:pt x="21446" y="4649"/>
                </a:lnTo>
                <a:lnTo>
                  <a:pt x="21446" y="4408"/>
                </a:lnTo>
                <a:cubicBezTo>
                  <a:pt x="21446" y="4276"/>
                  <a:pt x="21435" y="4168"/>
                  <a:pt x="21422" y="4168"/>
                </a:cubicBezTo>
                <a:close/>
                <a:moveTo>
                  <a:pt x="15582" y="4172"/>
                </a:moveTo>
                <a:lnTo>
                  <a:pt x="15582" y="4416"/>
                </a:lnTo>
                <a:cubicBezTo>
                  <a:pt x="15582" y="4550"/>
                  <a:pt x="15593" y="4660"/>
                  <a:pt x="15606" y="4660"/>
                </a:cubicBezTo>
                <a:cubicBezTo>
                  <a:pt x="15619" y="4660"/>
                  <a:pt x="15694" y="4598"/>
                  <a:pt x="15773" y="4522"/>
                </a:cubicBezTo>
                <a:cubicBezTo>
                  <a:pt x="15936" y="4366"/>
                  <a:pt x="16034" y="4371"/>
                  <a:pt x="16026" y="4535"/>
                </a:cubicBezTo>
                <a:cubicBezTo>
                  <a:pt x="16021" y="4630"/>
                  <a:pt x="16053" y="4647"/>
                  <a:pt x="16246" y="4651"/>
                </a:cubicBezTo>
                <a:cubicBezTo>
                  <a:pt x="16442" y="4655"/>
                  <a:pt x="16475" y="4639"/>
                  <a:pt x="16490" y="4535"/>
                </a:cubicBezTo>
                <a:cubicBezTo>
                  <a:pt x="16510" y="4387"/>
                  <a:pt x="16606" y="4396"/>
                  <a:pt x="16629" y="4548"/>
                </a:cubicBezTo>
                <a:cubicBezTo>
                  <a:pt x="16644" y="4643"/>
                  <a:pt x="16685" y="4660"/>
                  <a:pt x="16910" y="4660"/>
                </a:cubicBezTo>
                <a:cubicBezTo>
                  <a:pt x="17167" y="4660"/>
                  <a:pt x="17173" y="4655"/>
                  <a:pt x="17157" y="4509"/>
                </a:cubicBezTo>
                <a:cubicBezTo>
                  <a:pt x="17143" y="4383"/>
                  <a:pt x="17115" y="4359"/>
                  <a:pt x="16982" y="4357"/>
                </a:cubicBezTo>
                <a:cubicBezTo>
                  <a:pt x="16895" y="4355"/>
                  <a:pt x="16782" y="4335"/>
                  <a:pt x="16731" y="4310"/>
                </a:cubicBezTo>
                <a:cubicBezTo>
                  <a:pt x="16679" y="4285"/>
                  <a:pt x="16608" y="4287"/>
                  <a:pt x="16572" y="4315"/>
                </a:cubicBezTo>
                <a:cubicBezTo>
                  <a:pt x="16472" y="4393"/>
                  <a:pt x="16139" y="4361"/>
                  <a:pt x="16122" y="4272"/>
                </a:cubicBezTo>
                <a:cubicBezTo>
                  <a:pt x="16112" y="4220"/>
                  <a:pt x="16022" y="4192"/>
                  <a:pt x="15845" y="4184"/>
                </a:cubicBezTo>
                <a:lnTo>
                  <a:pt x="15582" y="4172"/>
                </a:lnTo>
                <a:close/>
                <a:moveTo>
                  <a:pt x="19607" y="4346"/>
                </a:moveTo>
                <a:cubicBezTo>
                  <a:pt x="19492" y="4336"/>
                  <a:pt x="19351" y="4504"/>
                  <a:pt x="19415" y="4610"/>
                </a:cubicBezTo>
                <a:cubicBezTo>
                  <a:pt x="19431" y="4637"/>
                  <a:pt x="19502" y="4660"/>
                  <a:pt x="19573" y="4660"/>
                </a:cubicBezTo>
                <a:cubicBezTo>
                  <a:pt x="19675" y="4660"/>
                  <a:pt x="19702" y="4632"/>
                  <a:pt x="19702" y="4527"/>
                </a:cubicBezTo>
                <a:cubicBezTo>
                  <a:pt x="19702" y="4453"/>
                  <a:pt x="19681" y="4379"/>
                  <a:pt x="19655" y="4362"/>
                </a:cubicBezTo>
                <a:cubicBezTo>
                  <a:pt x="19640" y="4353"/>
                  <a:pt x="19623" y="4348"/>
                  <a:pt x="19607" y="4346"/>
                </a:cubicBezTo>
                <a:close/>
                <a:moveTo>
                  <a:pt x="19253" y="4350"/>
                </a:moveTo>
                <a:cubicBezTo>
                  <a:pt x="19199" y="4350"/>
                  <a:pt x="19176" y="4403"/>
                  <a:pt x="19180" y="4518"/>
                </a:cubicBezTo>
                <a:cubicBezTo>
                  <a:pt x="19184" y="4634"/>
                  <a:pt x="19195" y="4653"/>
                  <a:pt x="19212" y="4578"/>
                </a:cubicBezTo>
                <a:cubicBezTo>
                  <a:pt x="19227" y="4518"/>
                  <a:pt x="19259" y="4442"/>
                  <a:pt x="19285" y="4409"/>
                </a:cubicBezTo>
                <a:cubicBezTo>
                  <a:pt x="19314" y="4372"/>
                  <a:pt x="19302" y="4350"/>
                  <a:pt x="19253" y="4350"/>
                </a:cubicBezTo>
                <a:close/>
                <a:moveTo>
                  <a:pt x="15118" y="4462"/>
                </a:moveTo>
                <a:cubicBezTo>
                  <a:pt x="14959" y="4451"/>
                  <a:pt x="14584" y="4480"/>
                  <a:pt x="14341" y="4531"/>
                </a:cubicBezTo>
                <a:cubicBezTo>
                  <a:pt x="14236" y="4553"/>
                  <a:pt x="13280" y="4696"/>
                  <a:pt x="12849" y="4753"/>
                </a:cubicBezTo>
                <a:cubicBezTo>
                  <a:pt x="12725" y="4770"/>
                  <a:pt x="12624" y="4805"/>
                  <a:pt x="12624" y="4831"/>
                </a:cubicBezTo>
                <a:cubicBezTo>
                  <a:pt x="12624" y="4900"/>
                  <a:pt x="12923" y="4890"/>
                  <a:pt x="13398" y="4803"/>
                </a:cubicBezTo>
                <a:cubicBezTo>
                  <a:pt x="13780" y="4733"/>
                  <a:pt x="14274" y="4659"/>
                  <a:pt x="14907" y="4576"/>
                </a:cubicBezTo>
                <a:cubicBezTo>
                  <a:pt x="15045" y="4559"/>
                  <a:pt x="15173" y="4518"/>
                  <a:pt x="15192" y="4486"/>
                </a:cubicBezTo>
                <a:cubicBezTo>
                  <a:pt x="15200" y="4473"/>
                  <a:pt x="15171" y="4465"/>
                  <a:pt x="15118" y="4462"/>
                </a:cubicBezTo>
                <a:close/>
                <a:moveTo>
                  <a:pt x="1106" y="4609"/>
                </a:moveTo>
                <a:cubicBezTo>
                  <a:pt x="1081" y="4610"/>
                  <a:pt x="1058" y="4648"/>
                  <a:pt x="1047" y="4724"/>
                </a:cubicBezTo>
                <a:cubicBezTo>
                  <a:pt x="1032" y="4831"/>
                  <a:pt x="999" y="4842"/>
                  <a:pt x="728" y="4838"/>
                </a:cubicBezTo>
                <a:cubicBezTo>
                  <a:pt x="415" y="4833"/>
                  <a:pt x="295" y="4794"/>
                  <a:pt x="343" y="4714"/>
                </a:cubicBezTo>
                <a:cubicBezTo>
                  <a:pt x="359" y="4688"/>
                  <a:pt x="347" y="4652"/>
                  <a:pt x="318" y="4633"/>
                </a:cubicBezTo>
                <a:cubicBezTo>
                  <a:pt x="284" y="4611"/>
                  <a:pt x="264" y="4704"/>
                  <a:pt x="264" y="4881"/>
                </a:cubicBezTo>
                <a:lnTo>
                  <a:pt x="264" y="5164"/>
                </a:lnTo>
                <a:lnTo>
                  <a:pt x="427" y="5140"/>
                </a:lnTo>
                <a:cubicBezTo>
                  <a:pt x="533" y="5123"/>
                  <a:pt x="601" y="5140"/>
                  <a:pt x="618" y="5188"/>
                </a:cubicBezTo>
                <a:cubicBezTo>
                  <a:pt x="654" y="5284"/>
                  <a:pt x="669" y="5281"/>
                  <a:pt x="846" y="5151"/>
                </a:cubicBezTo>
                <a:cubicBezTo>
                  <a:pt x="939" y="5083"/>
                  <a:pt x="1009" y="5062"/>
                  <a:pt x="1030" y="5096"/>
                </a:cubicBezTo>
                <a:cubicBezTo>
                  <a:pt x="1086" y="5190"/>
                  <a:pt x="1154" y="5158"/>
                  <a:pt x="1171" y="5029"/>
                </a:cubicBezTo>
                <a:cubicBezTo>
                  <a:pt x="1193" y="4873"/>
                  <a:pt x="1285" y="4887"/>
                  <a:pt x="1323" y="5052"/>
                </a:cubicBezTo>
                <a:cubicBezTo>
                  <a:pt x="1342" y="5137"/>
                  <a:pt x="1365" y="5156"/>
                  <a:pt x="1391" y="5112"/>
                </a:cubicBezTo>
                <a:cubicBezTo>
                  <a:pt x="1423" y="5059"/>
                  <a:pt x="1453" y="5059"/>
                  <a:pt x="1535" y="5112"/>
                </a:cubicBezTo>
                <a:cubicBezTo>
                  <a:pt x="1616" y="5165"/>
                  <a:pt x="1660" y="5164"/>
                  <a:pt x="1747" y="5107"/>
                </a:cubicBezTo>
                <a:cubicBezTo>
                  <a:pt x="1822" y="5059"/>
                  <a:pt x="1877" y="5054"/>
                  <a:pt x="1921" y="5091"/>
                </a:cubicBezTo>
                <a:cubicBezTo>
                  <a:pt x="1956" y="5122"/>
                  <a:pt x="2038" y="5142"/>
                  <a:pt x="2102" y="5137"/>
                </a:cubicBezTo>
                <a:cubicBezTo>
                  <a:pt x="2206" y="5129"/>
                  <a:pt x="2218" y="5100"/>
                  <a:pt x="2214" y="4853"/>
                </a:cubicBezTo>
                <a:cubicBezTo>
                  <a:pt x="2212" y="4702"/>
                  <a:pt x="2198" y="4609"/>
                  <a:pt x="2183" y="4647"/>
                </a:cubicBezTo>
                <a:cubicBezTo>
                  <a:pt x="2134" y="4772"/>
                  <a:pt x="1882" y="4875"/>
                  <a:pt x="1775" y="4813"/>
                </a:cubicBezTo>
                <a:cubicBezTo>
                  <a:pt x="1709" y="4775"/>
                  <a:pt x="1641" y="4775"/>
                  <a:pt x="1561" y="4813"/>
                </a:cubicBezTo>
                <a:cubicBezTo>
                  <a:pt x="1494" y="4844"/>
                  <a:pt x="1411" y="4849"/>
                  <a:pt x="1371" y="4823"/>
                </a:cubicBezTo>
                <a:cubicBezTo>
                  <a:pt x="1331" y="4797"/>
                  <a:pt x="1278" y="4790"/>
                  <a:pt x="1253" y="4806"/>
                </a:cubicBezTo>
                <a:cubicBezTo>
                  <a:pt x="1228" y="4822"/>
                  <a:pt x="1195" y="4783"/>
                  <a:pt x="1179" y="4720"/>
                </a:cubicBezTo>
                <a:cubicBezTo>
                  <a:pt x="1160" y="4645"/>
                  <a:pt x="1132" y="4609"/>
                  <a:pt x="1106" y="4609"/>
                </a:cubicBezTo>
                <a:close/>
                <a:moveTo>
                  <a:pt x="1860" y="5598"/>
                </a:moveTo>
                <a:cubicBezTo>
                  <a:pt x="1848" y="5601"/>
                  <a:pt x="1833" y="5640"/>
                  <a:pt x="1803" y="5715"/>
                </a:cubicBezTo>
                <a:cubicBezTo>
                  <a:pt x="1770" y="5800"/>
                  <a:pt x="1722" y="5856"/>
                  <a:pt x="1696" y="5839"/>
                </a:cubicBezTo>
                <a:cubicBezTo>
                  <a:pt x="1670" y="5823"/>
                  <a:pt x="1632" y="5852"/>
                  <a:pt x="1613" y="5904"/>
                </a:cubicBezTo>
                <a:cubicBezTo>
                  <a:pt x="1580" y="5990"/>
                  <a:pt x="1571" y="5991"/>
                  <a:pt x="1515" y="5913"/>
                </a:cubicBezTo>
                <a:cubicBezTo>
                  <a:pt x="1447" y="5818"/>
                  <a:pt x="1029" y="5776"/>
                  <a:pt x="979" y="5859"/>
                </a:cubicBezTo>
                <a:cubicBezTo>
                  <a:pt x="940" y="5925"/>
                  <a:pt x="653" y="5774"/>
                  <a:pt x="613" y="5666"/>
                </a:cubicBezTo>
                <a:cubicBezTo>
                  <a:pt x="594" y="5615"/>
                  <a:pt x="556" y="5599"/>
                  <a:pt x="515" y="5625"/>
                </a:cubicBezTo>
                <a:cubicBezTo>
                  <a:pt x="479" y="5649"/>
                  <a:pt x="395" y="5660"/>
                  <a:pt x="329" y="5652"/>
                </a:cubicBezTo>
                <a:cubicBezTo>
                  <a:pt x="190" y="5633"/>
                  <a:pt x="118" y="5773"/>
                  <a:pt x="208" y="5886"/>
                </a:cubicBezTo>
                <a:cubicBezTo>
                  <a:pt x="250" y="5938"/>
                  <a:pt x="252" y="5973"/>
                  <a:pt x="214" y="5997"/>
                </a:cubicBezTo>
                <a:cubicBezTo>
                  <a:pt x="184" y="6017"/>
                  <a:pt x="158" y="6053"/>
                  <a:pt x="158" y="6078"/>
                </a:cubicBezTo>
                <a:cubicBezTo>
                  <a:pt x="158" y="6140"/>
                  <a:pt x="1228" y="6135"/>
                  <a:pt x="1303" y="6072"/>
                </a:cubicBezTo>
                <a:cubicBezTo>
                  <a:pt x="1341" y="6040"/>
                  <a:pt x="1376" y="6042"/>
                  <a:pt x="1397" y="6077"/>
                </a:cubicBezTo>
                <a:cubicBezTo>
                  <a:pt x="1438" y="6146"/>
                  <a:pt x="2262" y="6141"/>
                  <a:pt x="2303" y="6072"/>
                </a:cubicBezTo>
                <a:cubicBezTo>
                  <a:pt x="2321" y="6042"/>
                  <a:pt x="2359" y="6043"/>
                  <a:pt x="2396" y="6076"/>
                </a:cubicBezTo>
                <a:cubicBezTo>
                  <a:pt x="2431" y="6105"/>
                  <a:pt x="2560" y="6128"/>
                  <a:pt x="2683" y="6126"/>
                </a:cubicBezTo>
                <a:cubicBezTo>
                  <a:pt x="2855" y="6124"/>
                  <a:pt x="2905" y="6102"/>
                  <a:pt x="2905" y="6031"/>
                </a:cubicBezTo>
                <a:cubicBezTo>
                  <a:pt x="2905" y="5980"/>
                  <a:pt x="2932" y="5912"/>
                  <a:pt x="2964" y="5878"/>
                </a:cubicBezTo>
                <a:cubicBezTo>
                  <a:pt x="3040" y="5800"/>
                  <a:pt x="2539" y="5798"/>
                  <a:pt x="2444" y="5876"/>
                </a:cubicBezTo>
                <a:cubicBezTo>
                  <a:pt x="2399" y="5913"/>
                  <a:pt x="2371" y="5906"/>
                  <a:pt x="2356" y="5855"/>
                </a:cubicBezTo>
                <a:cubicBezTo>
                  <a:pt x="2269" y="5559"/>
                  <a:pt x="2264" y="5553"/>
                  <a:pt x="2215" y="5685"/>
                </a:cubicBezTo>
                <a:cubicBezTo>
                  <a:pt x="2190" y="5752"/>
                  <a:pt x="2132" y="5808"/>
                  <a:pt x="2088" y="5808"/>
                </a:cubicBezTo>
                <a:cubicBezTo>
                  <a:pt x="2043" y="5808"/>
                  <a:pt x="1990" y="5809"/>
                  <a:pt x="1968" y="5811"/>
                </a:cubicBezTo>
                <a:cubicBezTo>
                  <a:pt x="1946" y="5813"/>
                  <a:pt x="1913" y="5758"/>
                  <a:pt x="1896" y="5688"/>
                </a:cubicBezTo>
                <a:cubicBezTo>
                  <a:pt x="1880" y="5626"/>
                  <a:pt x="1871" y="5594"/>
                  <a:pt x="1860" y="5598"/>
                </a:cubicBezTo>
                <a:close/>
                <a:moveTo>
                  <a:pt x="3378" y="5646"/>
                </a:moveTo>
                <a:cubicBezTo>
                  <a:pt x="3326" y="5652"/>
                  <a:pt x="3272" y="5682"/>
                  <a:pt x="3253" y="5734"/>
                </a:cubicBezTo>
                <a:cubicBezTo>
                  <a:pt x="3231" y="5791"/>
                  <a:pt x="3261" y="5853"/>
                  <a:pt x="3334" y="5906"/>
                </a:cubicBezTo>
                <a:cubicBezTo>
                  <a:pt x="3444" y="5986"/>
                  <a:pt x="3445" y="5992"/>
                  <a:pt x="3352" y="6062"/>
                </a:cubicBezTo>
                <a:cubicBezTo>
                  <a:pt x="3260" y="6132"/>
                  <a:pt x="3260" y="6136"/>
                  <a:pt x="3367" y="6136"/>
                </a:cubicBezTo>
                <a:cubicBezTo>
                  <a:pt x="3429" y="6136"/>
                  <a:pt x="3496" y="6109"/>
                  <a:pt x="3516" y="6076"/>
                </a:cubicBezTo>
                <a:cubicBezTo>
                  <a:pt x="3541" y="6034"/>
                  <a:pt x="3567" y="6034"/>
                  <a:pt x="3608" y="6076"/>
                </a:cubicBezTo>
                <a:cubicBezTo>
                  <a:pt x="3640" y="6109"/>
                  <a:pt x="3731" y="6136"/>
                  <a:pt x="3810" y="6136"/>
                </a:cubicBezTo>
                <a:cubicBezTo>
                  <a:pt x="3919" y="6136"/>
                  <a:pt x="3958" y="6106"/>
                  <a:pt x="3971" y="6013"/>
                </a:cubicBezTo>
                <a:cubicBezTo>
                  <a:pt x="3992" y="5860"/>
                  <a:pt x="4146" y="5849"/>
                  <a:pt x="4146" y="5999"/>
                </a:cubicBezTo>
                <a:cubicBezTo>
                  <a:pt x="4146" y="6083"/>
                  <a:pt x="4187" y="6113"/>
                  <a:pt x="4321" y="6126"/>
                </a:cubicBezTo>
                <a:cubicBezTo>
                  <a:pt x="4417" y="6136"/>
                  <a:pt x="4509" y="6179"/>
                  <a:pt x="4525" y="6222"/>
                </a:cubicBezTo>
                <a:cubicBezTo>
                  <a:pt x="4563" y="6324"/>
                  <a:pt x="4596" y="6320"/>
                  <a:pt x="4677" y="6206"/>
                </a:cubicBezTo>
                <a:cubicBezTo>
                  <a:pt x="4723" y="6140"/>
                  <a:pt x="4808" y="6115"/>
                  <a:pt x="4960" y="6121"/>
                </a:cubicBezTo>
                <a:cubicBezTo>
                  <a:pt x="5164" y="6130"/>
                  <a:pt x="5177" y="6122"/>
                  <a:pt x="5177" y="5976"/>
                </a:cubicBezTo>
                <a:cubicBezTo>
                  <a:pt x="5177" y="5826"/>
                  <a:pt x="5169" y="5822"/>
                  <a:pt x="4873" y="5820"/>
                </a:cubicBezTo>
                <a:cubicBezTo>
                  <a:pt x="4706" y="5818"/>
                  <a:pt x="4542" y="5841"/>
                  <a:pt x="4508" y="5870"/>
                </a:cubicBezTo>
                <a:cubicBezTo>
                  <a:pt x="4470" y="5903"/>
                  <a:pt x="4434" y="5903"/>
                  <a:pt x="4415" y="5871"/>
                </a:cubicBezTo>
                <a:cubicBezTo>
                  <a:pt x="4398" y="5842"/>
                  <a:pt x="4259" y="5815"/>
                  <a:pt x="4107" y="5809"/>
                </a:cubicBezTo>
                <a:cubicBezTo>
                  <a:pt x="3629" y="5792"/>
                  <a:pt x="3519" y="5773"/>
                  <a:pt x="3498" y="5708"/>
                </a:cubicBezTo>
                <a:cubicBezTo>
                  <a:pt x="3483" y="5660"/>
                  <a:pt x="3431" y="5641"/>
                  <a:pt x="3378" y="5646"/>
                </a:cubicBezTo>
                <a:close/>
                <a:moveTo>
                  <a:pt x="5799" y="5778"/>
                </a:moveTo>
                <a:cubicBezTo>
                  <a:pt x="5774" y="5779"/>
                  <a:pt x="5756" y="5781"/>
                  <a:pt x="5749" y="5786"/>
                </a:cubicBezTo>
                <a:cubicBezTo>
                  <a:pt x="5671" y="5836"/>
                  <a:pt x="5804" y="5915"/>
                  <a:pt x="5969" y="5917"/>
                </a:cubicBezTo>
                <a:cubicBezTo>
                  <a:pt x="6041" y="5918"/>
                  <a:pt x="6386" y="5992"/>
                  <a:pt x="6735" y="6081"/>
                </a:cubicBezTo>
                <a:cubicBezTo>
                  <a:pt x="7083" y="6171"/>
                  <a:pt x="7451" y="6246"/>
                  <a:pt x="7553" y="6248"/>
                </a:cubicBezTo>
                <a:cubicBezTo>
                  <a:pt x="7655" y="6250"/>
                  <a:pt x="7940" y="6307"/>
                  <a:pt x="8187" y="6375"/>
                </a:cubicBezTo>
                <a:cubicBezTo>
                  <a:pt x="8434" y="6443"/>
                  <a:pt x="8666" y="6489"/>
                  <a:pt x="8703" y="6476"/>
                </a:cubicBezTo>
                <a:cubicBezTo>
                  <a:pt x="8823" y="6433"/>
                  <a:pt x="8771" y="6367"/>
                  <a:pt x="8597" y="6339"/>
                </a:cubicBezTo>
                <a:cubicBezTo>
                  <a:pt x="8431" y="6313"/>
                  <a:pt x="7328" y="6087"/>
                  <a:pt x="6787" y="5967"/>
                </a:cubicBezTo>
                <a:cubicBezTo>
                  <a:pt x="6642" y="5935"/>
                  <a:pt x="6362" y="5874"/>
                  <a:pt x="6164" y="5830"/>
                </a:cubicBezTo>
                <a:cubicBezTo>
                  <a:pt x="6016" y="5797"/>
                  <a:pt x="5873" y="5778"/>
                  <a:pt x="5799" y="5778"/>
                </a:cubicBezTo>
                <a:close/>
                <a:moveTo>
                  <a:pt x="11124" y="6191"/>
                </a:moveTo>
                <a:cubicBezTo>
                  <a:pt x="10735" y="6192"/>
                  <a:pt x="10179" y="6321"/>
                  <a:pt x="9945" y="6464"/>
                </a:cubicBezTo>
                <a:cubicBezTo>
                  <a:pt x="9714" y="6605"/>
                  <a:pt x="9268" y="6738"/>
                  <a:pt x="9024" y="6738"/>
                </a:cubicBezTo>
                <a:cubicBezTo>
                  <a:pt x="8876" y="6738"/>
                  <a:pt x="8832" y="6757"/>
                  <a:pt x="8852" y="6813"/>
                </a:cubicBezTo>
                <a:cubicBezTo>
                  <a:pt x="8886" y="6904"/>
                  <a:pt x="8636" y="7120"/>
                  <a:pt x="8496" y="7120"/>
                </a:cubicBezTo>
                <a:cubicBezTo>
                  <a:pt x="8442" y="7120"/>
                  <a:pt x="8356" y="7172"/>
                  <a:pt x="8306" y="7234"/>
                </a:cubicBezTo>
                <a:cubicBezTo>
                  <a:pt x="8215" y="7347"/>
                  <a:pt x="7073" y="7940"/>
                  <a:pt x="6947" y="7940"/>
                </a:cubicBezTo>
                <a:cubicBezTo>
                  <a:pt x="6912" y="7940"/>
                  <a:pt x="6840" y="7989"/>
                  <a:pt x="6787" y="8049"/>
                </a:cubicBezTo>
                <a:cubicBezTo>
                  <a:pt x="6650" y="8207"/>
                  <a:pt x="6785" y="8195"/>
                  <a:pt x="7099" y="8022"/>
                </a:cubicBezTo>
                <a:cubicBezTo>
                  <a:pt x="7236" y="7947"/>
                  <a:pt x="7371" y="7886"/>
                  <a:pt x="7400" y="7886"/>
                </a:cubicBezTo>
                <a:cubicBezTo>
                  <a:pt x="7429" y="7886"/>
                  <a:pt x="7600" y="7811"/>
                  <a:pt x="7777" y="7719"/>
                </a:cubicBezTo>
                <a:cubicBezTo>
                  <a:pt x="8135" y="7536"/>
                  <a:pt x="8274" y="7541"/>
                  <a:pt x="8216" y="7736"/>
                </a:cubicBezTo>
                <a:cubicBezTo>
                  <a:pt x="8069" y="8229"/>
                  <a:pt x="8038" y="8531"/>
                  <a:pt x="8089" y="8997"/>
                </a:cubicBezTo>
                <a:cubicBezTo>
                  <a:pt x="8124" y="9323"/>
                  <a:pt x="8123" y="9663"/>
                  <a:pt x="8087" y="10036"/>
                </a:cubicBezTo>
                <a:cubicBezTo>
                  <a:pt x="8056" y="10342"/>
                  <a:pt x="8017" y="10752"/>
                  <a:pt x="8000" y="10947"/>
                </a:cubicBezTo>
                <a:cubicBezTo>
                  <a:pt x="7982" y="11143"/>
                  <a:pt x="7947" y="11364"/>
                  <a:pt x="7922" y="11439"/>
                </a:cubicBezTo>
                <a:cubicBezTo>
                  <a:pt x="7897" y="11514"/>
                  <a:pt x="7863" y="11812"/>
                  <a:pt x="7846" y="12101"/>
                </a:cubicBezTo>
                <a:cubicBezTo>
                  <a:pt x="7829" y="12390"/>
                  <a:pt x="7782" y="12759"/>
                  <a:pt x="7742" y="12921"/>
                </a:cubicBezTo>
                <a:cubicBezTo>
                  <a:pt x="7701" y="13083"/>
                  <a:pt x="7678" y="13227"/>
                  <a:pt x="7690" y="13240"/>
                </a:cubicBezTo>
                <a:cubicBezTo>
                  <a:pt x="7703" y="13253"/>
                  <a:pt x="7815" y="13278"/>
                  <a:pt x="7937" y="13295"/>
                </a:cubicBezTo>
                <a:lnTo>
                  <a:pt x="8161" y="13326"/>
                </a:lnTo>
                <a:lnTo>
                  <a:pt x="8163" y="14419"/>
                </a:lnTo>
                <a:cubicBezTo>
                  <a:pt x="8164" y="15020"/>
                  <a:pt x="8144" y="15918"/>
                  <a:pt x="8119" y="16414"/>
                </a:cubicBezTo>
                <a:cubicBezTo>
                  <a:pt x="8094" y="16911"/>
                  <a:pt x="8073" y="17427"/>
                  <a:pt x="8071" y="17563"/>
                </a:cubicBezTo>
                <a:cubicBezTo>
                  <a:pt x="8070" y="17698"/>
                  <a:pt x="8056" y="17831"/>
                  <a:pt x="8040" y="17859"/>
                </a:cubicBezTo>
                <a:cubicBezTo>
                  <a:pt x="8024" y="17887"/>
                  <a:pt x="8006" y="17973"/>
                  <a:pt x="8000" y="18050"/>
                </a:cubicBezTo>
                <a:cubicBezTo>
                  <a:pt x="7994" y="18128"/>
                  <a:pt x="7971" y="18456"/>
                  <a:pt x="7948" y="18780"/>
                </a:cubicBezTo>
                <a:cubicBezTo>
                  <a:pt x="7926" y="19104"/>
                  <a:pt x="7880" y="19408"/>
                  <a:pt x="7846" y="19455"/>
                </a:cubicBezTo>
                <a:cubicBezTo>
                  <a:pt x="7792" y="19532"/>
                  <a:pt x="7764" y="19529"/>
                  <a:pt x="7580" y="19421"/>
                </a:cubicBezTo>
                <a:cubicBezTo>
                  <a:pt x="7467" y="19356"/>
                  <a:pt x="7118" y="19120"/>
                  <a:pt x="6803" y="18897"/>
                </a:cubicBezTo>
                <a:cubicBezTo>
                  <a:pt x="6489" y="18675"/>
                  <a:pt x="6221" y="18492"/>
                  <a:pt x="6206" y="18492"/>
                </a:cubicBezTo>
                <a:cubicBezTo>
                  <a:pt x="6192" y="18492"/>
                  <a:pt x="6180" y="18523"/>
                  <a:pt x="6180" y="18561"/>
                </a:cubicBezTo>
                <a:cubicBezTo>
                  <a:pt x="6180" y="18617"/>
                  <a:pt x="6747" y="19054"/>
                  <a:pt x="7121" y="19285"/>
                </a:cubicBezTo>
                <a:cubicBezTo>
                  <a:pt x="7170" y="19315"/>
                  <a:pt x="7293" y="19403"/>
                  <a:pt x="7395" y="19481"/>
                </a:cubicBezTo>
                <a:cubicBezTo>
                  <a:pt x="7496" y="19559"/>
                  <a:pt x="7621" y="19637"/>
                  <a:pt x="7672" y="19657"/>
                </a:cubicBezTo>
                <a:cubicBezTo>
                  <a:pt x="7723" y="19676"/>
                  <a:pt x="7765" y="19736"/>
                  <a:pt x="7765" y="19790"/>
                </a:cubicBezTo>
                <a:cubicBezTo>
                  <a:pt x="7765" y="19845"/>
                  <a:pt x="7804" y="19947"/>
                  <a:pt x="7851" y="20018"/>
                </a:cubicBezTo>
                <a:cubicBezTo>
                  <a:pt x="7904" y="20095"/>
                  <a:pt x="7941" y="20264"/>
                  <a:pt x="7944" y="20449"/>
                </a:cubicBezTo>
                <a:cubicBezTo>
                  <a:pt x="7950" y="20750"/>
                  <a:pt x="7951" y="20754"/>
                  <a:pt x="8134" y="20801"/>
                </a:cubicBezTo>
                <a:cubicBezTo>
                  <a:pt x="8236" y="20827"/>
                  <a:pt x="8359" y="20897"/>
                  <a:pt x="8408" y="20956"/>
                </a:cubicBezTo>
                <a:cubicBezTo>
                  <a:pt x="8631" y="21228"/>
                  <a:pt x="9431" y="21356"/>
                  <a:pt x="9580" y="21145"/>
                </a:cubicBezTo>
                <a:cubicBezTo>
                  <a:pt x="9662" y="21029"/>
                  <a:pt x="9757" y="21071"/>
                  <a:pt x="9824" y="21251"/>
                </a:cubicBezTo>
                <a:cubicBezTo>
                  <a:pt x="9887" y="21424"/>
                  <a:pt x="10256" y="21509"/>
                  <a:pt x="10863" y="21492"/>
                </a:cubicBezTo>
                <a:cubicBezTo>
                  <a:pt x="11133" y="21485"/>
                  <a:pt x="11371" y="21496"/>
                  <a:pt x="11391" y="21516"/>
                </a:cubicBezTo>
                <a:cubicBezTo>
                  <a:pt x="11472" y="21600"/>
                  <a:pt x="12021" y="21552"/>
                  <a:pt x="12215" y="21444"/>
                </a:cubicBezTo>
                <a:cubicBezTo>
                  <a:pt x="12324" y="21384"/>
                  <a:pt x="12484" y="21335"/>
                  <a:pt x="12571" y="21335"/>
                </a:cubicBezTo>
                <a:cubicBezTo>
                  <a:pt x="12659" y="21335"/>
                  <a:pt x="12819" y="21286"/>
                  <a:pt x="12927" y="21226"/>
                </a:cubicBezTo>
                <a:cubicBezTo>
                  <a:pt x="13036" y="21166"/>
                  <a:pt x="13165" y="21117"/>
                  <a:pt x="13214" y="21117"/>
                </a:cubicBezTo>
                <a:cubicBezTo>
                  <a:pt x="13345" y="21117"/>
                  <a:pt x="13361" y="21064"/>
                  <a:pt x="13371" y="20617"/>
                </a:cubicBezTo>
                <a:cubicBezTo>
                  <a:pt x="13375" y="20396"/>
                  <a:pt x="13402" y="20185"/>
                  <a:pt x="13429" y="20148"/>
                </a:cubicBezTo>
                <a:cubicBezTo>
                  <a:pt x="13498" y="20057"/>
                  <a:pt x="13513" y="19636"/>
                  <a:pt x="13453" y="19508"/>
                </a:cubicBezTo>
                <a:cubicBezTo>
                  <a:pt x="13409" y="19415"/>
                  <a:pt x="13396" y="18948"/>
                  <a:pt x="13360" y="16335"/>
                </a:cubicBezTo>
                <a:cubicBezTo>
                  <a:pt x="13355" y="15916"/>
                  <a:pt x="13371" y="15674"/>
                  <a:pt x="13407" y="15662"/>
                </a:cubicBezTo>
                <a:cubicBezTo>
                  <a:pt x="13438" y="15651"/>
                  <a:pt x="13554" y="15670"/>
                  <a:pt x="13664" y="15704"/>
                </a:cubicBezTo>
                <a:cubicBezTo>
                  <a:pt x="13775" y="15738"/>
                  <a:pt x="13949" y="15778"/>
                  <a:pt x="14050" y="15793"/>
                </a:cubicBezTo>
                <a:cubicBezTo>
                  <a:pt x="14152" y="15808"/>
                  <a:pt x="14318" y="15844"/>
                  <a:pt x="14420" y="15871"/>
                </a:cubicBezTo>
                <a:cubicBezTo>
                  <a:pt x="14522" y="15899"/>
                  <a:pt x="14676" y="15921"/>
                  <a:pt x="14764" y="15920"/>
                </a:cubicBezTo>
                <a:cubicBezTo>
                  <a:pt x="15027" y="15918"/>
                  <a:pt x="14816" y="15835"/>
                  <a:pt x="14209" y="15702"/>
                </a:cubicBezTo>
                <a:cubicBezTo>
                  <a:pt x="13904" y="15636"/>
                  <a:pt x="13615" y="15546"/>
                  <a:pt x="13568" y="15503"/>
                </a:cubicBezTo>
                <a:cubicBezTo>
                  <a:pt x="13505" y="15446"/>
                  <a:pt x="13471" y="15282"/>
                  <a:pt x="13445" y="14895"/>
                </a:cubicBezTo>
                <a:cubicBezTo>
                  <a:pt x="13425" y="14603"/>
                  <a:pt x="13389" y="14161"/>
                  <a:pt x="13363" y="13913"/>
                </a:cubicBezTo>
                <a:cubicBezTo>
                  <a:pt x="13317" y="13478"/>
                  <a:pt x="13321" y="13450"/>
                  <a:pt x="13472" y="13120"/>
                </a:cubicBezTo>
                <a:cubicBezTo>
                  <a:pt x="13557" y="12933"/>
                  <a:pt x="13628" y="12738"/>
                  <a:pt x="13628" y="12689"/>
                </a:cubicBezTo>
                <a:cubicBezTo>
                  <a:pt x="13628" y="12562"/>
                  <a:pt x="13771" y="12452"/>
                  <a:pt x="13852" y="12517"/>
                </a:cubicBezTo>
                <a:cubicBezTo>
                  <a:pt x="14517" y="13039"/>
                  <a:pt x="15578" y="13833"/>
                  <a:pt x="15648" y="13860"/>
                </a:cubicBezTo>
                <a:cubicBezTo>
                  <a:pt x="15836" y="13933"/>
                  <a:pt x="15739" y="13736"/>
                  <a:pt x="15516" y="13591"/>
                </a:cubicBezTo>
                <a:cubicBezTo>
                  <a:pt x="15393" y="13511"/>
                  <a:pt x="15084" y="13278"/>
                  <a:pt x="14831" y="13071"/>
                </a:cubicBezTo>
                <a:cubicBezTo>
                  <a:pt x="14577" y="12865"/>
                  <a:pt x="14352" y="12696"/>
                  <a:pt x="14329" y="12696"/>
                </a:cubicBezTo>
                <a:cubicBezTo>
                  <a:pt x="14307" y="12695"/>
                  <a:pt x="14174" y="12591"/>
                  <a:pt x="14033" y="12463"/>
                </a:cubicBezTo>
                <a:lnTo>
                  <a:pt x="13778" y="12232"/>
                </a:lnTo>
                <a:lnTo>
                  <a:pt x="13882" y="11830"/>
                </a:lnTo>
                <a:cubicBezTo>
                  <a:pt x="14015" y="11320"/>
                  <a:pt x="14050" y="11283"/>
                  <a:pt x="14289" y="11401"/>
                </a:cubicBezTo>
                <a:cubicBezTo>
                  <a:pt x="14493" y="11502"/>
                  <a:pt x="14631" y="11521"/>
                  <a:pt x="14631" y="11448"/>
                </a:cubicBezTo>
                <a:cubicBezTo>
                  <a:pt x="14631" y="11396"/>
                  <a:pt x="14294" y="11236"/>
                  <a:pt x="14130" y="11209"/>
                </a:cubicBezTo>
                <a:cubicBezTo>
                  <a:pt x="14035" y="11194"/>
                  <a:pt x="14023" y="11149"/>
                  <a:pt x="14022" y="10782"/>
                </a:cubicBezTo>
                <a:cubicBezTo>
                  <a:pt x="14021" y="10557"/>
                  <a:pt x="13990" y="10229"/>
                  <a:pt x="13952" y="10052"/>
                </a:cubicBezTo>
                <a:cubicBezTo>
                  <a:pt x="13914" y="9869"/>
                  <a:pt x="13898" y="9620"/>
                  <a:pt x="13917" y="9476"/>
                </a:cubicBezTo>
                <a:cubicBezTo>
                  <a:pt x="13936" y="9337"/>
                  <a:pt x="13929" y="9162"/>
                  <a:pt x="13902" y="9087"/>
                </a:cubicBezTo>
                <a:cubicBezTo>
                  <a:pt x="13875" y="9012"/>
                  <a:pt x="13835" y="8776"/>
                  <a:pt x="13814" y="8560"/>
                </a:cubicBezTo>
                <a:lnTo>
                  <a:pt x="13776" y="8168"/>
                </a:lnTo>
                <a:lnTo>
                  <a:pt x="14115" y="8006"/>
                </a:lnTo>
                <a:cubicBezTo>
                  <a:pt x="14301" y="7917"/>
                  <a:pt x="14534" y="7824"/>
                  <a:pt x="14634" y="7800"/>
                </a:cubicBezTo>
                <a:cubicBezTo>
                  <a:pt x="14868" y="7742"/>
                  <a:pt x="14844" y="7750"/>
                  <a:pt x="15027" y="7674"/>
                </a:cubicBezTo>
                <a:cubicBezTo>
                  <a:pt x="15766" y="7370"/>
                  <a:pt x="15772" y="7367"/>
                  <a:pt x="15625" y="7349"/>
                </a:cubicBezTo>
                <a:cubicBezTo>
                  <a:pt x="15547" y="7340"/>
                  <a:pt x="15417" y="7366"/>
                  <a:pt x="15335" y="7408"/>
                </a:cubicBezTo>
                <a:cubicBezTo>
                  <a:pt x="15253" y="7449"/>
                  <a:pt x="14869" y="7592"/>
                  <a:pt x="14483" y="7725"/>
                </a:cubicBezTo>
                <a:lnTo>
                  <a:pt x="13781" y="7968"/>
                </a:lnTo>
                <a:lnTo>
                  <a:pt x="13683" y="7834"/>
                </a:lnTo>
                <a:cubicBezTo>
                  <a:pt x="13630" y="7761"/>
                  <a:pt x="13570" y="7578"/>
                  <a:pt x="13551" y="7428"/>
                </a:cubicBezTo>
                <a:cubicBezTo>
                  <a:pt x="13509" y="7101"/>
                  <a:pt x="13441" y="6956"/>
                  <a:pt x="13330" y="6956"/>
                </a:cubicBezTo>
                <a:cubicBezTo>
                  <a:pt x="13285" y="6956"/>
                  <a:pt x="13185" y="6921"/>
                  <a:pt x="13108" y="6878"/>
                </a:cubicBezTo>
                <a:cubicBezTo>
                  <a:pt x="12904" y="6764"/>
                  <a:pt x="11872" y="6409"/>
                  <a:pt x="11745" y="6409"/>
                </a:cubicBezTo>
                <a:cubicBezTo>
                  <a:pt x="11685" y="6409"/>
                  <a:pt x="11594" y="6360"/>
                  <a:pt x="11542" y="6300"/>
                </a:cubicBezTo>
                <a:cubicBezTo>
                  <a:pt x="11466" y="6214"/>
                  <a:pt x="11379" y="6191"/>
                  <a:pt x="11124" y="6191"/>
                </a:cubicBezTo>
                <a:close/>
                <a:moveTo>
                  <a:pt x="18736" y="7086"/>
                </a:moveTo>
                <a:cubicBezTo>
                  <a:pt x="18730" y="7081"/>
                  <a:pt x="18721" y="7111"/>
                  <a:pt x="18705" y="7173"/>
                </a:cubicBezTo>
                <a:cubicBezTo>
                  <a:pt x="18671" y="7296"/>
                  <a:pt x="18646" y="7306"/>
                  <a:pt x="18406" y="7291"/>
                </a:cubicBezTo>
                <a:cubicBezTo>
                  <a:pt x="18262" y="7282"/>
                  <a:pt x="18118" y="7253"/>
                  <a:pt x="18087" y="7226"/>
                </a:cubicBezTo>
                <a:cubicBezTo>
                  <a:pt x="18053" y="7197"/>
                  <a:pt x="18006" y="7203"/>
                  <a:pt x="17970" y="7240"/>
                </a:cubicBezTo>
                <a:cubicBezTo>
                  <a:pt x="17930" y="7281"/>
                  <a:pt x="17687" y="7300"/>
                  <a:pt x="17261" y="7295"/>
                </a:cubicBezTo>
                <a:cubicBezTo>
                  <a:pt x="16746" y="7289"/>
                  <a:pt x="16601" y="7270"/>
                  <a:pt x="16554" y="7204"/>
                </a:cubicBezTo>
                <a:cubicBezTo>
                  <a:pt x="16521" y="7157"/>
                  <a:pt x="16432" y="7120"/>
                  <a:pt x="16355" y="7120"/>
                </a:cubicBezTo>
                <a:cubicBezTo>
                  <a:pt x="16225" y="7120"/>
                  <a:pt x="16216" y="7136"/>
                  <a:pt x="16216" y="7366"/>
                </a:cubicBezTo>
                <a:cubicBezTo>
                  <a:pt x="16216" y="7586"/>
                  <a:pt x="16229" y="7612"/>
                  <a:pt x="16338" y="7612"/>
                </a:cubicBezTo>
                <a:cubicBezTo>
                  <a:pt x="16404" y="7612"/>
                  <a:pt x="16485" y="7585"/>
                  <a:pt x="16517" y="7553"/>
                </a:cubicBezTo>
                <a:cubicBezTo>
                  <a:pt x="16558" y="7510"/>
                  <a:pt x="16584" y="7510"/>
                  <a:pt x="16609" y="7553"/>
                </a:cubicBezTo>
                <a:cubicBezTo>
                  <a:pt x="16666" y="7648"/>
                  <a:pt x="16745" y="7621"/>
                  <a:pt x="16745" y="7506"/>
                </a:cubicBezTo>
                <a:cubicBezTo>
                  <a:pt x="16745" y="7346"/>
                  <a:pt x="16845" y="7314"/>
                  <a:pt x="16896" y="7458"/>
                </a:cubicBezTo>
                <a:cubicBezTo>
                  <a:pt x="16940" y="7580"/>
                  <a:pt x="16963" y="7585"/>
                  <a:pt x="17565" y="7588"/>
                </a:cubicBezTo>
                <a:cubicBezTo>
                  <a:pt x="18092" y="7591"/>
                  <a:pt x="18198" y="7605"/>
                  <a:pt x="18246" y="7684"/>
                </a:cubicBezTo>
                <a:cubicBezTo>
                  <a:pt x="18277" y="7734"/>
                  <a:pt x="18321" y="7776"/>
                  <a:pt x="18345" y="7776"/>
                </a:cubicBezTo>
                <a:cubicBezTo>
                  <a:pt x="18369" y="7776"/>
                  <a:pt x="18375" y="7753"/>
                  <a:pt x="18358" y="7725"/>
                </a:cubicBezTo>
                <a:cubicBezTo>
                  <a:pt x="18342" y="7698"/>
                  <a:pt x="18399" y="7638"/>
                  <a:pt x="18486" y="7593"/>
                </a:cubicBezTo>
                <a:cubicBezTo>
                  <a:pt x="18583" y="7543"/>
                  <a:pt x="18658" y="7532"/>
                  <a:pt x="18677" y="7565"/>
                </a:cubicBezTo>
                <a:cubicBezTo>
                  <a:pt x="18697" y="7598"/>
                  <a:pt x="18734" y="7595"/>
                  <a:pt x="18778" y="7558"/>
                </a:cubicBezTo>
                <a:cubicBezTo>
                  <a:pt x="18826" y="7516"/>
                  <a:pt x="18858" y="7515"/>
                  <a:pt x="18882" y="7555"/>
                </a:cubicBezTo>
                <a:cubicBezTo>
                  <a:pt x="18901" y="7586"/>
                  <a:pt x="18973" y="7612"/>
                  <a:pt x="19042" y="7612"/>
                </a:cubicBezTo>
                <a:cubicBezTo>
                  <a:pt x="19111" y="7612"/>
                  <a:pt x="19183" y="7586"/>
                  <a:pt x="19202" y="7555"/>
                </a:cubicBezTo>
                <a:cubicBezTo>
                  <a:pt x="19223" y="7521"/>
                  <a:pt x="19261" y="7517"/>
                  <a:pt x="19298" y="7546"/>
                </a:cubicBezTo>
                <a:cubicBezTo>
                  <a:pt x="19332" y="7572"/>
                  <a:pt x="19457" y="7596"/>
                  <a:pt x="19578" y="7600"/>
                </a:cubicBezTo>
                <a:cubicBezTo>
                  <a:pt x="19759" y="7605"/>
                  <a:pt x="19802" y="7586"/>
                  <a:pt x="19826" y="7490"/>
                </a:cubicBezTo>
                <a:cubicBezTo>
                  <a:pt x="19868" y="7324"/>
                  <a:pt x="19823" y="7280"/>
                  <a:pt x="19624" y="7294"/>
                </a:cubicBezTo>
                <a:cubicBezTo>
                  <a:pt x="19527" y="7301"/>
                  <a:pt x="19413" y="7276"/>
                  <a:pt x="19371" y="7240"/>
                </a:cubicBezTo>
                <a:cubicBezTo>
                  <a:pt x="19310" y="7188"/>
                  <a:pt x="19281" y="7190"/>
                  <a:pt x="19232" y="7250"/>
                </a:cubicBezTo>
                <a:cubicBezTo>
                  <a:pt x="19197" y="7294"/>
                  <a:pt x="19122" y="7315"/>
                  <a:pt x="19060" y="7298"/>
                </a:cubicBezTo>
                <a:cubicBezTo>
                  <a:pt x="18989" y="7279"/>
                  <a:pt x="18931" y="7300"/>
                  <a:pt x="18900" y="7359"/>
                </a:cubicBezTo>
                <a:cubicBezTo>
                  <a:pt x="18829" y="7490"/>
                  <a:pt x="18752" y="7416"/>
                  <a:pt x="18746" y="7213"/>
                </a:cubicBezTo>
                <a:cubicBezTo>
                  <a:pt x="18744" y="7132"/>
                  <a:pt x="18742" y="7091"/>
                  <a:pt x="18736" y="7086"/>
                </a:cubicBezTo>
                <a:close/>
                <a:moveTo>
                  <a:pt x="16725" y="7830"/>
                </a:moveTo>
                <a:cubicBezTo>
                  <a:pt x="16701" y="7835"/>
                  <a:pt x="16672" y="7876"/>
                  <a:pt x="16642" y="7958"/>
                </a:cubicBezTo>
                <a:cubicBezTo>
                  <a:pt x="16603" y="8063"/>
                  <a:pt x="16566" y="8082"/>
                  <a:pt x="16433" y="8062"/>
                </a:cubicBezTo>
                <a:cubicBezTo>
                  <a:pt x="16260" y="8036"/>
                  <a:pt x="16176" y="8136"/>
                  <a:pt x="16235" y="8296"/>
                </a:cubicBezTo>
                <a:cubicBezTo>
                  <a:pt x="16270" y="8389"/>
                  <a:pt x="16457" y="8406"/>
                  <a:pt x="16508" y="8320"/>
                </a:cubicBezTo>
                <a:cubicBezTo>
                  <a:pt x="16531" y="8281"/>
                  <a:pt x="16567" y="8283"/>
                  <a:pt x="16618" y="8328"/>
                </a:cubicBezTo>
                <a:cubicBezTo>
                  <a:pt x="16721" y="8416"/>
                  <a:pt x="16742" y="8382"/>
                  <a:pt x="16771" y="8085"/>
                </a:cubicBezTo>
                <a:cubicBezTo>
                  <a:pt x="16788" y="7915"/>
                  <a:pt x="16764" y="7822"/>
                  <a:pt x="16725" y="7830"/>
                </a:cubicBezTo>
                <a:close/>
                <a:moveTo>
                  <a:pt x="18031" y="7865"/>
                </a:moveTo>
                <a:cubicBezTo>
                  <a:pt x="18024" y="7858"/>
                  <a:pt x="18018" y="7868"/>
                  <a:pt x="18017" y="7896"/>
                </a:cubicBezTo>
                <a:cubicBezTo>
                  <a:pt x="18010" y="8007"/>
                  <a:pt x="17711" y="8176"/>
                  <a:pt x="17663" y="8095"/>
                </a:cubicBezTo>
                <a:cubicBezTo>
                  <a:pt x="17642" y="8059"/>
                  <a:pt x="17612" y="8059"/>
                  <a:pt x="17579" y="8093"/>
                </a:cubicBezTo>
                <a:cubicBezTo>
                  <a:pt x="17522" y="8152"/>
                  <a:pt x="17220" y="8021"/>
                  <a:pt x="17220" y="7936"/>
                </a:cubicBezTo>
                <a:cubicBezTo>
                  <a:pt x="17220" y="7908"/>
                  <a:pt x="17196" y="7886"/>
                  <a:pt x="17167" y="7886"/>
                </a:cubicBezTo>
                <a:cubicBezTo>
                  <a:pt x="17138" y="7886"/>
                  <a:pt x="17114" y="7967"/>
                  <a:pt x="17114" y="8066"/>
                </a:cubicBezTo>
                <a:cubicBezTo>
                  <a:pt x="17114" y="8165"/>
                  <a:pt x="17086" y="8276"/>
                  <a:pt x="17051" y="8312"/>
                </a:cubicBezTo>
                <a:cubicBezTo>
                  <a:pt x="17002" y="8363"/>
                  <a:pt x="17005" y="8378"/>
                  <a:pt x="17066" y="8378"/>
                </a:cubicBezTo>
                <a:cubicBezTo>
                  <a:pt x="17110" y="8378"/>
                  <a:pt x="17175" y="8348"/>
                  <a:pt x="17209" y="8312"/>
                </a:cubicBezTo>
                <a:cubicBezTo>
                  <a:pt x="17259" y="8261"/>
                  <a:pt x="17287" y="8261"/>
                  <a:pt x="17336" y="8312"/>
                </a:cubicBezTo>
                <a:cubicBezTo>
                  <a:pt x="17415" y="8394"/>
                  <a:pt x="17602" y="8397"/>
                  <a:pt x="17679" y="8318"/>
                </a:cubicBezTo>
                <a:cubicBezTo>
                  <a:pt x="17720" y="8275"/>
                  <a:pt x="17746" y="8275"/>
                  <a:pt x="17771" y="8318"/>
                </a:cubicBezTo>
                <a:cubicBezTo>
                  <a:pt x="17791" y="8351"/>
                  <a:pt x="17878" y="8378"/>
                  <a:pt x="17964" y="8378"/>
                </a:cubicBezTo>
                <a:cubicBezTo>
                  <a:pt x="18055" y="8378"/>
                  <a:pt x="18134" y="8412"/>
                  <a:pt x="18151" y="8459"/>
                </a:cubicBezTo>
                <a:cubicBezTo>
                  <a:pt x="18218" y="8639"/>
                  <a:pt x="18572" y="8478"/>
                  <a:pt x="18603" y="8254"/>
                </a:cubicBezTo>
                <a:cubicBezTo>
                  <a:pt x="18624" y="8099"/>
                  <a:pt x="18718" y="8115"/>
                  <a:pt x="18746" y="8280"/>
                </a:cubicBezTo>
                <a:lnTo>
                  <a:pt x="18767" y="8405"/>
                </a:lnTo>
                <a:lnTo>
                  <a:pt x="18799" y="8279"/>
                </a:lnTo>
                <a:cubicBezTo>
                  <a:pt x="18816" y="8209"/>
                  <a:pt x="18855" y="8152"/>
                  <a:pt x="18884" y="8152"/>
                </a:cubicBezTo>
                <a:cubicBezTo>
                  <a:pt x="18913" y="8152"/>
                  <a:pt x="18950" y="8209"/>
                  <a:pt x="18965" y="8279"/>
                </a:cubicBezTo>
                <a:cubicBezTo>
                  <a:pt x="18990" y="8388"/>
                  <a:pt x="18999" y="8391"/>
                  <a:pt x="19030" y="8309"/>
                </a:cubicBezTo>
                <a:cubicBezTo>
                  <a:pt x="19112" y="8087"/>
                  <a:pt x="19027" y="8042"/>
                  <a:pt x="18547" y="8054"/>
                </a:cubicBezTo>
                <a:cubicBezTo>
                  <a:pt x="18109" y="8065"/>
                  <a:pt x="18092" y="8061"/>
                  <a:pt x="18058" y="7935"/>
                </a:cubicBezTo>
                <a:cubicBezTo>
                  <a:pt x="18047" y="7895"/>
                  <a:pt x="18038" y="7872"/>
                  <a:pt x="18031" y="7865"/>
                </a:cubicBezTo>
                <a:close/>
                <a:moveTo>
                  <a:pt x="20059" y="7976"/>
                </a:moveTo>
                <a:cubicBezTo>
                  <a:pt x="20035" y="7974"/>
                  <a:pt x="20008" y="7982"/>
                  <a:pt x="19983" y="8004"/>
                </a:cubicBezTo>
                <a:cubicBezTo>
                  <a:pt x="19938" y="8042"/>
                  <a:pt x="19758" y="8065"/>
                  <a:pt x="19546" y="8061"/>
                </a:cubicBezTo>
                <a:cubicBezTo>
                  <a:pt x="19172" y="8052"/>
                  <a:pt x="19084" y="8105"/>
                  <a:pt x="19155" y="8295"/>
                </a:cubicBezTo>
                <a:cubicBezTo>
                  <a:pt x="19175" y="8350"/>
                  <a:pt x="19252" y="8374"/>
                  <a:pt x="19389" y="8368"/>
                </a:cubicBezTo>
                <a:cubicBezTo>
                  <a:pt x="19551" y="8362"/>
                  <a:pt x="19594" y="8337"/>
                  <a:pt x="19607" y="8246"/>
                </a:cubicBezTo>
                <a:cubicBezTo>
                  <a:pt x="19628" y="8094"/>
                  <a:pt x="19725" y="8100"/>
                  <a:pt x="19746" y="8254"/>
                </a:cubicBezTo>
                <a:cubicBezTo>
                  <a:pt x="19764" y="8386"/>
                  <a:pt x="19832" y="8416"/>
                  <a:pt x="19890" y="8318"/>
                </a:cubicBezTo>
                <a:cubicBezTo>
                  <a:pt x="19915" y="8275"/>
                  <a:pt x="19941" y="8275"/>
                  <a:pt x="19983" y="8318"/>
                </a:cubicBezTo>
                <a:cubicBezTo>
                  <a:pt x="20014" y="8351"/>
                  <a:pt x="20074" y="8378"/>
                  <a:pt x="20116" y="8378"/>
                </a:cubicBezTo>
                <a:cubicBezTo>
                  <a:pt x="20177" y="8378"/>
                  <a:pt x="20178" y="8363"/>
                  <a:pt x="20123" y="8294"/>
                </a:cubicBezTo>
                <a:cubicBezTo>
                  <a:pt x="20073" y="8231"/>
                  <a:pt x="20070" y="8193"/>
                  <a:pt x="20115" y="8147"/>
                </a:cubicBezTo>
                <a:cubicBezTo>
                  <a:pt x="20185" y="8074"/>
                  <a:pt x="20133" y="7981"/>
                  <a:pt x="20059" y="7976"/>
                </a:cubicBezTo>
                <a:close/>
                <a:moveTo>
                  <a:pt x="3711" y="8087"/>
                </a:moveTo>
                <a:lnTo>
                  <a:pt x="3614" y="8203"/>
                </a:lnTo>
                <a:cubicBezTo>
                  <a:pt x="3518" y="8319"/>
                  <a:pt x="3517" y="8320"/>
                  <a:pt x="3421" y="8212"/>
                </a:cubicBezTo>
                <a:cubicBezTo>
                  <a:pt x="3272" y="8048"/>
                  <a:pt x="3222" y="8081"/>
                  <a:pt x="3222" y="8347"/>
                </a:cubicBezTo>
                <a:cubicBezTo>
                  <a:pt x="3222" y="8570"/>
                  <a:pt x="3233" y="8590"/>
                  <a:pt x="3367" y="8608"/>
                </a:cubicBezTo>
                <a:cubicBezTo>
                  <a:pt x="3447" y="8618"/>
                  <a:pt x="3540" y="8607"/>
                  <a:pt x="3574" y="8582"/>
                </a:cubicBezTo>
                <a:cubicBezTo>
                  <a:pt x="3609" y="8556"/>
                  <a:pt x="3650" y="8562"/>
                  <a:pt x="3670" y="8594"/>
                </a:cubicBezTo>
                <a:cubicBezTo>
                  <a:pt x="3689" y="8626"/>
                  <a:pt x="3732" y="8635"/>
                  <a:pt x="3766" y="8614"/>
                </a:cubicBezTo>
                <a:cubicBezTo>
                  <a:pt x="3838" y="8568"/>
                  <a:pt x="4641" y="8571"/>
                  <a:pt x="4686" y="8618"/>
                </a:cubicBezTo>
                <a:cubicBezTo>
                  <a:pt x="4704" y="8636"/>
                  <a:pt x="4748" y="8624"/>
                  <a:pt x="4785" y="8592"/>
                </a:cubicBezTo>
                <a:cubicBezTo>
                  <a:pt x="4833" y="8551"/>
                  <a:pt x="4886" y="8552"/>
                  <a:pt x="4966" y="8597"/>
                </a:cubicBezTo>
                <a:cubicBezTo>
                  <a:pt x="5057" y="8647"/>
                  <a:pt x="5099" y="8642"/>
                  <a:pt x="5176" y="8570"/>
                </a:cubicBezTo>
                <a:cubicBezTo>
                  <a:pt x="5245" y="8505"/>
                  <a:pt x="5282" y="8497"/>
                  <a:pt x="5309" y="8543"/>
                </a:cubicBezTo>
                <a:cubicBezTo>
                  <a:pt x="5334" y="8584"/>
                  <a:pt x="5367" y="8564"/>
                  <a:pt x="5407" y="8484"/>
                </a:cubicBezTo>
                <a:cubicBezTo>
                  <a:pt x="5479" y="8338"/>
                  <a:pt x="5566" y="8334"/>
                  <a:pt x="5588" y="8476"/>
                </a:cubicBezTo>
                <a:cubicBezTo>
                  <a:pt x="5601" y="8560"/>
                  <a:pt x="5654" y="8581"/>
                  <a:pt x="5872" y="8589"/>
                </a:cubicBezTo>
                <a:cubicBezTo>
                  <a:pt x="6020" y="8594"/>
                  <a:pt x="6162" y="8612"/>
                  <a:pt x="6187" y="8628"/>
                </a:cubicBezTo>
                <a:cubicBezTo>
                  <a:pt x="6212" y="8644"/>
                  <a:pt x="6231" y="8527"/>
                  <a:pt x="6229" y="8367"/>
                </a:cubicBezTo>
                <a:cubicBezTo>
                  <a:pt x="6227" y="8207"/>
                  <a:pt x="6213" y="8113"/>
                  <a:pt x="6198" y="8159"/>
                </a:cubicBezTo>
                <a:cubicBezTo>
                  <a:pt x="6184" y="8204"/>
                  <a:pt x="6161" y="8274"/>
                  <a:pt x="6149" y="8315"/>
                </a:cubicBezTo>
                <a:cubicBezTo>
                  <a:pt x="6130" y="8375"/>
                  <a:pt x="6110" y="8376"/>
                  <a:pt x="6048" y="8323"/>
                </a:cubicBezTo>
                <a:cubicBezTo>
                  <a:pt x="6003" y="8284"/>
                  <a:pt x="5913" y="8271"/>
                  <a:pt x="5836" y="8291"/>
                </a:cubicBezTo>
                <a:cubicBezTo>
                  <a:pt x="5729" y="8318"/>
                  <a:pt x="5694" y="8301"/>
                  <a:pt x="5660" y="8206"/>
                </a:cubicBezTo>
                <a:cubicBezTo>
                  <a:pt x="5623" y="8104"/>
                  <a:pt x="5612" y="8100"/>
                  <a:pt x="5583" y="8177"/>
                </a:cubicBezTo>
                <a:cubicBezTo>
                  <a:pt x="5564" y="8227"/>
                  <a:pt x="5509" y="8268"/>
                  <a:pt x="5461" y="8268"/>
                </a:cubicBezTo>
                <a:cubicBezTo>
                  <a:pt x="5412" y="8268"/>
                  <a:pt x="5342" y="8312"/>
                  <a:pt x="5305" y="8364"/>
                </a:cubicBezTo>
                <a:cubicBezTo>
                  <a:pt x="5240" y="8455"/>
                  <a:pt x="5235" y="8455"/>
                  <a:pt x="5201" y="8364"/>
                </a:cubicBezTo>
                <a:cubicBezTo>
                  <a:pt x="5160" y="8255"/>
                  <a:pt x="5016" y="8238"/>
                  <a:pt x="4925" y="8331"/>
                </a:cubicBezTo>
                <a:cubicBezTo>
                  <a:pt x="4881" y="8377"/>
                  <a:pt x="4845" y="8378"/>
                  <a:pt x="4795" y="8336"/>
                </a:cubicBezTo>
                <a:cubicBezTo>
                  <a:pt x="4720" y="8271"/>
                  <a:pt x="4311" y="8271"/>
                  <a:pt x="4248" y="8336"/>
                </a:cubicBezTo>
                <a:cubicBezTo>
                  <a:pt x="4226" y="8358"/>
                  <a:pt x="4178" y="8350"/>
                  <a:pt x="4139" y="8317"/>
                </a:cubicBezTo>
                <a:cubicBezTo>
                  <a:pt x="4100" y="8284"/>
                  <a:pt x="4027" y="8272"/>
                  <a:pt x="3977" y="8292"/>
                </a:cubicBezTo>
                <a:cubicBezTo>
                  <a:pt x="3917" y="8316"/>
                  <a:pt x="3857" y="8287"/>
                  <a:pt x="3798" y="8208"/>
                </a:cubicBezTo>
                <a:lnTo>
                  <a:pt x="3711" y="8087"/>
                </a:lnTo>
                <a:close/>
                <a:moveTo>
                  <a:pt x="2909" y="8112"/>
                </a:moveTo>
                <a:cubicBezTo>
                  <a:pt x="2891" y="8113"/>
                  <a:pt x="2863" y="8143"/>
                  <a:pt x="2823" y="8200"/>
                </a:cubicBezTo>
                <a:cubicBezTo>
                  <a:pt x="2782" y="8258"/>
                  <a:pt x="2685" y="8296"/>
                  <a:pt x="2579" y="8296"/>
                </a:cubicBezTo>
                <a:cubicBezTo>
                  <a:pt x="2426" y="8296"/>
                  <a:pt x="2401" y="8315"/>
                  <a:pt x="2387" y="8448"/>
                </a:cubicBezTo>
                <a:cubicBezTo>
                  <a:pt x="2370" y="8595"/>
                  <a:pt x="2378" y="8601"/>
                  <a:pt x="2583" y="8588"/>
                </a:cubicBezTo>
                <a:cubicBezTo>
                  <a:pt x="2701" y="8581"/>
                  <a:pt x="2813" y="8592"/>
                  <a:pt x="2833" y="8613"/>
                </a:cubicBezTo>
                <a:cubicBezTo>
                  <a:pt x="2889" y="8671"/>
                  <a:pt x="2900" y="8640"/>
                  <a:pt x="2927" y="8361"/>
                </a:cubicBezTo>
                <a:cubicBezTo>
                  <a:pt x="2943" y="8188"/>
                  <a:pt x="2940" y="8110"/>
                  <a:pt x="2909" y="8112"/>
                </a:cubicBezTo>
                <a:close/>
                <a:moveTo>
                  <a:pt x="117" y="8161"/>
                </a:moveTo>
                <a:cubicBezTo>
                  <a:pt x="54" y="8169"/>
                  <a:pt x="0" y="8195"/>
                  <a:pt x="0" y="8233"/>
                </a:cubicBezTo>
                <a:cubicBezTo>
                  <a:pt x="0" y="8273"/>
                  <a:pt x="47" y="8350"/>
                  <a:pt x="104" y="8403"/>
                </a:cubicBezTo>
                <a:cubicBezTo>
                  <a:pt x="162" y="8457"/>
                  <a:pt x="194" y="8525"/>
                  <a:pt x="177" y="8555"/>
                </a:cubicBezTo>
                <a:cubicBezTo>
                  <a:pt x="158" y="8586"/>
                  <a:pt x="186" y="8595"/>
                  <a:pt x="244" y="8576"/>
                </a:cubicBezTo>
                <a:cubicBezTo>
                  <a:pt x="298" y="8559"/>
                  <a:pt x="376" y="8566"/>
                  <a:pt x="416" y="8592"/>
                </a:cubicBezTo>
                <a:cubicBezTo>
                  <a:pt x="457" y="8618"/>
                  <a:pt x="587" y="8627"/>
                  <a:pt x="707" y="8612"/>
                </a:cubicBezTo>
                <a:cubicBezTo>
                  <a:pt x="826" y="8597"/>
                  <a:pt x="978" y="8588"/>
                  <a:pt x="1043" y="8590"/>
                </a:cubicBezTo>
                <a:cubicBezTo>
                  <a:pt x="1113" y="8593"/>
                  <a:pt x="1162" y="8563"/>
                  <a:pt x="1162" y="8517"/>
                </a:cubicBezTo>
                <a:cubicBezTo>
                  <a:pt x="1162" y="8385"/>
                  <a:pt x="1273" y="8359"/>
                  <a:pt x="1304" y="8484"/>
                </a:cubicBezTo>
                <a:cubicBezTo>
                  <a:pt x="1321" y="8548"/>
                  <a:pt x="1361" y="8591"/>
                  <a:pt x="1393" y="8579"/>
                </a:cubicBezTo>
                <a:cubicBezTo>
                  <a:pt x="1426" y="8567"/>
                  <a:pt x="1502" y="8576"/>
                  <a:pt x="1562" y="8599"/>
                </a:cubicBezTo>
                <a:cubicBezTo>
                  <a:pt x="1623" y="8622"/>
                  <a:pt x="1705" y="8620"/>
                  <a:pt x="1744" y="8595"/>
                </a:cubicBezTo>
                <a:cubicBezTo>
                  <a:pt x="1784" y="8570"/>
                  <a:pt x="1855" y="8571"/>
                  <a:pt x="1901" y="8597"/>
                </a:cubicBezTo>
                <a:cubicBezTo>
                  <a:pt x="2029" y="8667"/>
                  <a:pt x="2106" y="8587"/>
                  <a:pt x="2075" y="8418"/>
                </a:cubicBezTo>
                <a:cubicBezTo>
                  <a:pt x="2048" y="8270"/>
                  <a:pt x="1938" y="8217"/>
                  <a:pt x="1876" y="8322"/>
                </a:cubicBezTo>
                <a:cubicBezTo>
                  <a:pt x="1855" y="8356"/>
                  <a:pt x="1809" y="8353"/>
                  <a:pt x="1748" y="8313"/>
                </a:cubicBezTo>
                <a:cubicBezTo>
                  <a:pt x="1691" y="8276"/>
                  <a:pt x="1611" y="8269"/>
                  <a:pt x="1552" y="8296"/>
                </a:cubicBezTo>
                <a:cubicBezTo>
                  <a:pt x="1497" y="8320"/>
                  <a:pt x="1428" y="8334"/>
                  <a:pt x="1399" y="8325"/>
                </a:cubicBezTo>
                <a:cubicBezTo>
                  <a:pt x="1238" y="8278"/>
                  <a:pt x="1057" y="8278"/>
                  <a:pt x="1029" y="8325"/>
                </a:cubicBezTo>
                <a:cubicBezTo>
                  <a:pt x="1011" y="8355"/>
                  <a:pt x="968" y="8361"/>
                  <a:pt x="934" y="8338"/>
                </a:cubicBezTo>
                <a:cubicBezTo>
                  <a:pt x="900" y="8315"/>
                  <a:pt x="800" y="8291"/>
                  <a:pt x="713" y="8285"/>
                </a:cubicBezTo>
                <a:cubicBezTo>
                  <a:pt x="473" y="8269"/>
                  <a:pt x="323" y="8238"/>
                  <a:pt x="283" y="8196"/>
                </a:cubicBezTo>
                <a:cubicBezTo>
                  <a:pt x="250" y="8163"/>
                  <a:pt x="179" y="8153"/>
                  <a:pt x="117" y="8161"/>
                </a:cubicBezTo>
                <a:close/>
                <a:moveTo>
                  <a:pt x="4189" y="9088"/>
                </a:moveTo>
                <a:cubicBezTo>
                  <a:pt x="4158" y="9088"/>
                  <a:pt x="4096" y="9146"/>
                  <a:pt x="4051" y="9216"/>
                </a:cubicBezTo>
                <a:cubicBezTo>
                  <a:pt x="3988" y="9317"/>
                  <a:pt x="3935" y="9339"/>
                  <a:pt x="3808" y="9319"/>
                </a:cubicBezTo>
                <a:cubicBezTo>
                  <a:pt x="3636" y="9293"/>
                  <a:pt x="3551" y="9393"/>
                  <a:pt x="3611" y="9553"/>
                </a:cubicBezTo>
                <a:cubicBezTo>
                  <a:pt x="3645" y="9646"/>
                  <a:pt x="3885" y="9664"/>
                  <a:pt x="3937" y="9577"/>
                </a:cubicBezTo>
                <a:cubicBezTo>
                  <a:pt x="3960" y="9538"/>
                  <a:pt x="3994" y="9541"/>
                  <a:pt x="4045" y="9584"/>
                </a:cubicBezTo>
                <a:cubicBezTo>
                  <a:pt x="4105" y="9636"/>
                  <a:pt x="4120" y="9626"/>
                  <a:pt x="4120" y="9535"/>
                </a:cubicBezTo>
                <a:cubicBezTo>
                  <a:pt x="4120" y="9473"/>
                  <a:pt x="4145" y="9407"/>
                  <a:pt x="4175" y="9387"/>
                </a:cubicBezTo>
                <a:cubicBezTo>
                  <a:pt x="4213" y="9363"/>
                  <a:pt x="4214" y="9331"/>
                  <a:pt x="4177" y="9284"/>
                </a:cubicBezTo>
                <a:cubicBezTo>
                  <a:pt x="4140" y="9238"/>
                  <a:pt x="4141" y="9197"/>
                  <a:pt x="4184" y="9153"/>
                </a:cubicBezTo>
                <a:cubicBezTo>
                  <a:pt x="4226" y="9110"/>
                  <a:pt x="4228" y="9088"/>
                  <a:pt x="4189" y="9088"/>
                </a:cubicBezTo>
                <a:close/>
                <a:moveTo>
                  <a:pt x="5863" y="9088"/>
                </a:moveTo>
                <a:cubicBezTo>
                  <a:pt x="5834" y="9088"/>
                  <a:pt x="5810" y="9126"/>
                  <a:pt x="5810" y="9172"/>
                </a:cubicBezTo>
                <a:cubicBezTo>
                  <a:pt x="5810" y="9257"/>
                  <a:pt x="5606" y="9369"/>
                  <a:pt x="5533" y="9325"/>
                </a:cubicBezTo>
                <a:cubicBezTo>
                  <a:pt x="5511" y="9312"/>
                  <a:pt x="5493" y="9253"/>
                  <a:pt x="5493" y="9195"/>
                </a:cubicBezTo>
                <a:cubicBezTo>
                  <a:pt x="5493" y="9047"/>
                  <a:pt x="5399" y="9061"/>
                  <a:pt x="5378" y="9212"/>
                </a:cubicBezTo>
                <a:cubicBezTo>
                  <a:pt x="5365" y="9311"/>
                  <a:pt x="5333" y="9331"/>
                  <a:pt x="5213" y="9316"/>
                </a:cubicBezTo>
                <a:cubicBezTo>
                  <a:pt x="5132" y="9307"/>
                  <a:pt x="5037" y="9321"/>
                  <a:pt x="5002" y="9347"/>
                </a:cubicBezTo>
                <a:cubicBezTo>
                  <a:pt x="4967" y="9374"/>
                  <a:pt x="4855" y="9395"/>
                  <a:pt x="4754" y="9393"/>
                </a:cubicBezTo>
                <a:cubicBezTo>
                  <a:pt x="4518" y="9388"/>
                  <a:pt x="4499" y="9242"/>
                  <a:pt x="4727" y="9191"/>
                </a:cubicBezTo>
                <a:cubicBezTo>
                  <a:pt x="4870" y="9160"/>
                  <a:pt x="4872" y="9156"/>
                  <a:pt x="4754" y="9151"/>
                </a:cubicBezTo>
                <a:cubicBezTo>
                  <a:pt x="4681" y="9148"/>
                  <a:pt x="4596" y="9163"/>
                  <a:pt x="4565" y="9185"/>
                </a:cubicBezTo>
                <a:cubicBezTo>
                  <a:pt x="4472" y="9251"/>
                  <a:pt x="4434" y="9417"/>
                  <a:pt x="4488" y="9521"/>
                </a:cubicBezTo>
                <a:cubicBezTo>
                  <a:pt x="4531" y="9606"/>
                  <a:pt x="4622" y="9618"/>
                  <a:pt x="5226" y="9619"/>
                </a:cubicBezTo>
                <a:lnTo>
                  <a:pt x="5916" y="9619"/>
                </a:lnTo>
                <a:lnTo>
                  <a:pt x="5916" y="9354"/>
                </a:lnTo>
                <a:cubicBezTo>
                  <a:pt x="5916" y="9208"/>
                  <a:pt x="5892" y="9088"/>
                  <a:pt x="5863" y="9088"/>
                </a:cubicBezTo>
                <a:close/>
                <a:moveTo>
                  <a:pt x="955" y="9143"/>
                </a:moveTo>
                <a:cubicBezTo>
                  <a:pt x="833" y="9143"/>
                  <a:pt x="835" y="9308"/>
                  <a:pt x="958" y="9412"/>
                </a:cubicBezTo>
                <a:lnTo>
                  <a:pt x="1083" y="9518"/>
                </a:lnTo>
                <a:lnTo>
                  <a:pt x="951" y="9571"/>
                </a:lnTo>
                <a:cubicBezTo>
                  <a:pt x="844" y="9614"/>
                  <a:pt x="878" y="9623"/>
                  <a:pt x="1136" y="9619"/>
                </a:cubicBezTo>
                <a:cubicBezTo>
                  <a:pt x="1356" y="9615"/>
                  <a:pt x="1472" y="9588"/>
                  <a:pt x="1515" y="9528"/>
                </a:cubicBezTo>
                <a:cubicBezTo>
                  <a:pt x="1571" y="9452"/>
                  <a:pt x="1580" y="9453"/>
                  <a:pt x="1611" y="9535"/>
                </a:cubicBezTo>
                <a:cubicBezTo>
                  <a:pt x="1639" y="9610"/>
                  <a:pt x="1718" y="9627"/>
                  <a:pt x="2035" y="9624"/>
                </a:cubicBezTo>
                <a:cubicBezTo>
                  <a:pt x="2390" y="9621"/>
                  <a:pt x="2425" y="9611"/>
                  <a:pt x="2440" y="9505"/>
                </a:cubicBezTo>
                <a:cubicBezTo>
                  <a:pt x="2458" y="9371"/>
                  <a:pt x="2553" y="9368"/>
                  <a:pt x="2580" y="9500"/>
                </a:cubicBezTo>
                <a:cubicBezTo>
                  <a:pt x="2589" y="9550"/>
                  <a:pt x="2637" y="9635"/>
                  <a:pt x="2685" y="9690"/>
                </a:cubicBezTo>
                <a:cubicBezTo>
                  <a:pt x="2794" y="9813"/>
                  <a:pt x="2976" y="9827"/>
                  <a:pt x="3063" y="9717"/>
                </a:cubicBezTo>
                <a:cubicBezTo>
                  <a:pt x="3099" y="9672"/>
                  <a:pt x="3174" y="9635"/>
                  <a:pt x="3228" y="9635"/>
                </a:cubicBezTo>
                <a:cubicBezTo>
                  <a:pt x="3303" y="9635"/>
                  <a:pt x="3328" y="9595"/>
                  <a:pt x="3328" y="9471"/>
                </a:cubicBezTo>
                <a:cubicBezTo>
                  <a:pt x="3328" y="9311"/>
                  <a:pt x="3322" y="9307"/>
                  <a:pt x="3067" y="9307"/>
                </a:cubicBezTo>
                <a:cubicBezTo>
                  <a:pt x="2923" y="9307"/>
                  <a:pt x="2791" y="9333"/>
                  <a:pt x="2772" y="9364"/>
                </a:cubicBezTo>
                <a:cubicBezTo>
                  <a:pt x="2748" y="9403"/>
                  <a:pt x="2713" y="9401"/>
                  <a:pt x="2663" y="9358"/>
                </a:cubicBezTo>
                <a:cubicBezTo>
                  <a:pt x="2622" y="9323"/>
                  <a:pt x="2514" y="9306"/>
                  <a:pt x="2423" y="9320"/>
                </a:cubicBezTo>
                <a:cubicBezTo>
                  <a:pt x="2293" y="9340"/>
                  <a:pt x="2251" y="9323"/>
                  <a:pt x="2231" y="9243"/>
                </a:cubicBezTo>
                <a:cubicBezTo>
                  <a:pt x="2206" y="9146"/>
                  <a:pt x="2202" y="9145"/>
                  <a:pt x="2136" y="9237"/>
                </a:cubicBezTo>
                <a:cubicBezTo>
                  <a:pt x="2081" y="9314"/>
                  <a:pt x="2053" y="9321"/>
                  <a:pt x="2001" y="9268"/>
                </a:cubicBezTo>
                <a:cubicBezTo>
                  <a:pt x="1953" y="9218"/>
                  <a:pt x="1917" y="9217"/>
                  <a:pt x="1866" y="9261"/>
                </a:cubicBezTo>
                <a:cubicBezTo>
                  <a:pt x="1815" y="9304"/>
                  <a:pt x="1776" y="9304"/>
                  <a:pt x="1724" y="9258"/>
                </a:cubicBezTo>
                <a:cubicBezTo>
                  <a:pt x="1669" y="9211"/>
                  <a:pt x="1636" y="9215"/>
                  <a:pt x="1589" y="9273"/>
                </a:cubicBezTo>
                <a:cubicBezTo>
                  <a:pt x="1555" y="9315"/>
                  <a:pt x="1481" y="9338"/>
                  <a:pt x="1424" y="9322"/>
                </a:cubicBezTo>
                <a:cubicBezTo>
                  <a:pt x="1367" y="9307"/>
                  <a:pt x="1286" y="9323"/>
                  <a:pt x="1244" y="9359"/>
                </a:cubicBezTo>
                <a:cubicBezTo>
                  <a:pt x="1144" y="9445"/>
                  <a:pt x="942" y="9340"/>
                  <a:pt x="985" y="9224"/>
                </a:cubicBezTo>
                <a:cubicBezTo>
                  <a:pt x="1002" y="9179"/>
                  <a:pt x="988" y="9143"/>
                  <a:pt x="955" y="9143"/>
                </a:cubicBezTo>
                <a:close/>
                <a:moveTo>
                  <a:pt x="118" y="9144"/>
                </a:moveTo>
                <a:cubicBezTo>
                  <a:pt x="88" y="9150"/>
                  <a:pt x="67" y="9235"/>
                  <a:pt x="61" y="9386"/>
                </a:cubicBezTo>
                <a:cubicBezTo>
                  <a:pt x="53" y="9605"/>
                  <a:pt x="64" y="9628"/>
                  <a:pt x="172" y="9622"/>
                </a:cubicBezTo>
                <a:cubicBezTo>
                  <a:pt x="237" y="9619"/>
                  <a:pt x="318" y="9595"/>
                  <a:pt x="351" y="9568"/>
                </a:cubicBezTo>
                <a:cubicBezTo>
                  <a:pt x="388" y="9540"/>
                  <a:pt x="427" y="9544"/>
                  <a:pt x="447" y="9577"/>
                </a:cubicBezTo>
                <a:cubicBezTo>
                  <a:pt x="514" y="9689"/>
                  <a:pt x="588" y="9633"/>
                  <a:pt x="571" y="9484"/>
                </a:cubicBezTo>
                <a:cubicBezTo>
                  <a:pt x="557" y="9358"/>
                  <a:pt x="526" y="9332"/>
                  <a:pt x="380" y="9317"/>
                </a:cubicBezTo>
                <a:cubicBezTo>
                  <a:pt x="284" y="9308"/>
                  <a:pt x="192" y="9264"/>
                  <a:pt x="176" y="9221"/>
                </a:cubicBezTo>
                <a:cubicBezTo>
                  <a:pt x="155" y="9165"/>
                  <a:pt x="135" y="9140"/>
                  <a:pt x="118" y="9144"/>
                </a:cubicBezTo>
                <a:close/>
                <a:moveTo>
                  <a:pt x="16799" y="10619"/>
                </a:moveTo>
                <a:cubicBezTo>
                  <a:pt x="16706" y="10619"/>
                  <a:pt x="16691" y="10654"/>
                  <a:pt x="16691" y="10865"/>
                </a:cubicBezTo>
                <a:cubicBezTo>
                  <a:pt x="16691" y="11115"/>
                  <a:pt x="16756" y="11189"/>
                  <a:pt x="16821" y="11015"/>
                </a:cubicBezTo>
                <a:cubicBezTo>
                  <a:pt x="16854" y="10927"/>
                  <a:pt x="16862" y="10927"/>
                  <a:pt x="16921" y="11010"/>
                </a:cubicBezTo>
                <a:cubicBezTo>
                  <a:pt x="16957" y="11060"/>
                  <a:pt x="17044" y="11110"/>
                  <a:pt x="17116" y="11122"/>
                </a:cubicBezTo>
                <a:cubicBezTo>
                  <a:pt x="17258" y="11146"/>
                  <a:pt x="17371" y="11121"/>
                  <a:pt x="17466" y="11045"/>
                </a:cubicBezTo>
                <a:cubicBezTo>
                  <a:pt x="17503" y="11016"/>
                  <a:pt x="17541" y="11019"/>
                  <a:pt x="17561" y="11053"/>
                </a:cubicBezTo>
                <a:cubicBezTo>
                  <a:pt x="17579" y="11084"/>
                  <a:pt x="17768" y="11108"/>
                  <a:pt x="17983" y="11105"/>
                </a:cubicBezTo>
                <a:cubicBezTo>
                  <a:pt x="18358" y="11101"/>
                  <a:pt x="18370" y="11097"/>
                  <a:pt x="18363" y="10970"/>
                </a:cubicBezTo>
                <a:cubicBezTo>
                  <a:pt x="18356" y="10844"/>
                  <a:pt x="18313" y="10810"/>
                  <a:pt x="18197" y="10837"/>
                </a:cubicBezTo>
                <a:cubicBezTo>
                  <a:pt x="18090" y="10861"/>
                  <a:pt x="17381" y="10846"/>
                  <a:pt x="17338" y="10819"/>
                </a:cubicBezTo>
                <a:cubicBezTo>
                  <a:pt x="17314" y="10803"/>
                  <a:pt x="17260" y="10811"/>
                  <a:pt x="17220" y="10838"/>
                </a:cubicBezTo>
                <a:cubicBezTo>
                  <a:pt x="17169" y="10870"/>
                  <a:pt x="17108" y="10843"/>
                  <a:pt x="17027" y="10752"/>
                </a:cubicBezTo>
                <a:cubicBezTo>
                  <a:pt x="16961" y="10679"/>
                  <a:pt x="16859" y="10619"/>
                  <a:pt x="16799" y="10619"/>
                </a:cubicBezTo>
                <a:close/>
                <a:moveTo>
                  <a:pt x="19205" y="10619"/>
                </a:moveTo>
                <a:cubicBezTo>
                  <a:pt x="19161" y="10619"/>
                  <a:pt x="19100" y="10668"/>
                  <a:pt x="19068" y="10728"/>
                </a:cubicBezTo>
                <a:cubicBezTo>
                  <a:pt x="19029" y="10805"/>
                  <a:pt x="18958" y="10838"/>
                  <a:pt x="18829" y="10838"/>
                </a:cubicBezTo>
                <a:cubicBezTo>
                  <a:pt x="18668" y="10838"/>
                  <a:pt x="18646" y="10855"/>
                  <a:pt x="18646" y="10977"/>
                </a:cubicBezTo>
                <a:cubicBezTo>
                  <a:pt x="18646" y="11104"/>
                  <a:pt x="18663" y="11114"/>
                  <a:pt x="18856" y="11103"/>
                </a:cubicBezTo>
                <a:cubicBezTo>
                  <a:pt x="18971" y="11096"/>
                  <a:pt x="19082" y="11107"/>
                  <a:pt x="19102" y="11128"/>
                </a:cubicBezTo>
                <a:cubicBezTo>
                  <a:pt x="19155" y="11182"/>
                  <a:pt x="19166" y="11157"/>
                  <a:pt x="19188" y="10943"/>
                </a:cubicBezTo>
                <a:cubicBezTo>
                  <a:pt x="19198" y="10838"/>
                  <a:pt x="19224" y="10722"/>
                  <a:pt x="19246" y="10686"/>
                </a:cubicBezTo>
                <a:cubicBezTo>
                  <a:pt x="19270" y="10645"/>
                  <a:pt x="19255" y="10619"/>
                  <a:pt x="19205" y="10619"/>
                </a:cubicBezTo>
                <a:close/>
                <a:moveTo>
                  <a:pt x="15285" y="10620"/>
                </a:moveTo>
                <a:cubicBezTo>
                  <a:pt x="15269" y="10621"/>
                  <a:pt x="15244" y="10624"/>
                  <a:pt x="15212" y="10628"/>
                </a:cubicBezTo>
                <a:cubicBezTo>
                  <a:pt x="15098" y="10644"/>
                  <a:pt x="15078" y="10678"/>
                  <a:pt x="15064" y="10879"/>
                </a:cubicBezTo>
                <a:cubicBezTo>
                  <a:pt x="15046" y="11128"/>
                  <a:pt x="15082" y="11168"/>
                  <a:pt x="15189" y="11017"/>
                </a:cubicBezTo>
                <a:cubicBezTo>
                  <a:pt x="15253" y="10926"/>
                  <a:pt x="15261" y="10926"/>
                  <a:pt x="15357" y="11017"/>
                </a:cubicBezTo>
                <a:cubicBezTo>
                  <a:pt x="15471" y="11123"/>
                  <a:pt x="15663" y="11142"/>
                  <a:pt x="15717" y="11052"/>
                </a:cubicBezTo>
                <a:cubicBezTo>
                  <a:pt x="15743" y="11009"/>
                  <a:pt x="15769" y="11009"/>
                  <a:pt x="15810" y="11052"/>
                </a:cubicBezTo>
                <a:cubicBezTo>
                  <a:pt x="15903" y="11148"/>
                  <a:pt x="15939" y="11121"/>
                  <a:pt x="15912" y="10973"/>
                </a:cubicBezTo>
                <a:cubicBezTo>
                  <a:pt x="15897" y="10896"/>
                  <a:pt x="15859" y="10843"/>
                  <a:pt x="15827" y="10856"/>
                </a:cubicBezTo>
                <a:cubicBezTo>
                  <a:pt x="15794" y="10868"/>
                  <a:pt x="15728" y="10857"/>
                  <a:pt x="15680" y="10831"/>
                </a:cubicBezTo>
                <a:cubicBezTo>
                  <a:pt x="15629" y="10804"/>
                  <a:pt x="15523" y="10811"/>
                  <a:pt x="15425" y="10846"/>
                </a:cubicBezTo>
                <a:cubicBezTo>
                  <a:pt x="15203" y="10926"/>
                  <a:pt x="15075" y="10821"/>
                  <a:pt x="15239" y="10693"/>
                </a:cubicBezTo>
                <a:cubicBezTo>
                  <a:pt x="15316" y="10633"/>
                  <a:pt x="15335" y="10617"/>
                  <a:pt x="15285" y="10620"/>
                </a:cubicBezTo>
                <a:close/>
                <a:moveTo>
                  <a:pt x="19562" y="10647"/>
                </a:moveTo>
                <a:cubicBezTo>
                  <a:pt x="19550" y="10647"/>
                  <a:pt x="19541" y="10649"/>
                  <a:pt x="19535" y="10653"/>
                </a:cubicBezTo>
                <a:cubicBezTo>
                  <a:pt x="19454" y="10704"/>
                  <a:pt x="19491" y="10866"/>
                  <a:pt x="19599" y="10936"/>
                </a:cubicBezTo>
                <a:cubicBezTo>
                  <a:pt x="19658" y="10974"/>
                  <a:pt x="19695" y="11025"/>
                  <a:pt x="19680" y="11050"/>
                </a:cubicBezTo>
                <a:cubicBezTo>
                  <a:pt x="19666" y="11074"/>
                  <a:pt x="19844" y="11094"/>
                  <a:pt x="20075" y="11094"/>
                </a:cubicBezTo>
                <a:cubicBezTo>
                  <a:pt x="20307" y="11095"/>
                  <a:pt x="20511" y="11111"/>
                  <a:pt x="20529" y="11129"/>
                </a:cubicBezTo>
                <a:cubicBezTo>
                  <a:pt x="20547" y="11148"/>
                  <a:pt x="20578" y="11153"/>
                  <a:pt x="20599" y="11140"/>
                </a:cubicBezTo>
                <a:cubicBezTo>
                  <a:pt x="20636" y="11116"/>
                  <a:pt x="20748" y="11111"/>
                  <a:pt x="21284" y="11110"/>
                </a:cubicBezTo>
                <a:cubicBezTo>
                  <a:pt x="21442" y="11109"/>
                  <a:pt x="21577" y="11102"/>
                  <a:pt x="21585" y="11094"/>
                </a:cubicBezTo>
                <a:cubicBezTo>
                  <a:pt x="21593" y="11086"/>
                  <a:pt x="21587" y="11027"/>
                  <a:pt x="21571" y="10963"/>
                </a:cubicBezTo>
                <a:cubicBezTo>
                  <a:pt x="21543" y="10854"/>
                  <a:pt x="21509" y="10848"/>
                  <a:pt x="20973" y="10851"/>
                </a:cubicBezTo>
                <a:cubicBezTo>
                  <a:pt x="20660" y="10853"/>
                  <a:pt x="20378" y="10837"/>
                  <a:pt x="20345" y="10817"/>
                </a:cubicBezTo>
                <a:cubicBezTo>
                  <a:pt x="20312" y="10796"/>
                  <a:pt x="20240" y="10803"/>
                  <a:pt x="20184" y="10834"/>
                </a:cubicBezTo>
                <a:cubicBezTo>
                  <a:pt x="20108" y="10876"/>
                  <a:pt x="20067" y="10869"/>
                  <a:pt x="20017" y="10807"/>
                </a:cubicBezTo>
                <a:cubicBezTo>
                  <a:pt x="19981" y="10762"/>
                  <a:pt x="19925" y="10734"/>
                  <a:pt x="19893" y="10744"/>
                </a:cubicBezTo>
                <a:cubicBezTo>
                  <a:pt x="19862" y="10755"/>
                  <a:pt x="19778" y="10732"/>
                  <a:pt x="19707" y="10694"/>
                </a:cubicBezTo>
                <a:cubicBezTo>
                  <a:pt x="19654" y="10665"/>
                  <a:pt x="19597" y="10648"/>
                  <a:pt x="19562" y="10647"/>
                </a:cubicBezTo>
                <a:close/>
                <a:moveTo>
                  <a:pt x="16395" y="10809"/>
                </a:moveTo>
                <a:cubicBezTo>
                  <a:pt x="16380" y="10806"/>
                  <a:pt x="16360" y="10806"/>
                  <a:pt x="16335" y="10811"/>
                </a:cubicBezTo>
                <a:cubicBezTo>
                  <a:pt x="16284" y="10821"/>
                  <a:pt x="16204" y="10832"/>
                  <a:pt x="16156" y="10834"/>
                </a:cubicBezTo>
                <a:cubicBezTo>
                  <a:pt x="16108" y="10836"/>
                  <a:pt x="16059" y="10898"/>
                  <a:pt x="16045" y="10975"/>
                </a:cubicBezTo>
                <a:cubicBezTo>
                  <a:pt x="16017" y="11123"/>
                  <a:pt x="16054" y="11148"/>
                  <a:pt x="16151" y="11047"/>
                </a:cubicBezTo>
                <a:cubicBezTo>
                  <a:pt x="16198" y="10999"/>
                  <a:pt x="16222" y="11009"/>
                  <a:pt x="16252" y="11089"/>
                </a:cubicBezTo>
                <a:cubicBezTo>
                  <a:pt x="16291" y="11190"/>
                  <a:pt x="16293" y="11190"/>
                  <a:pt x="16312" y="11084"/>
                </a:cubicBezTo>
                <a:cubicBezTo>
                  <a:pt x="16323" y="11024"/>
                  <a:pt x="16354" y="10951"/>
                  <a:pt x="16380" y="10923"/>
                </a:cubicBezTo>
                <a:cubicBezTo>
                  <a:pt x="16437" y="10861"/>
                  <a:pt x="16439" y="10818"/>
                  <a:pt x="16395" y="10809"/>
                </a:cubicBezTo>
                <a:close/>
                <a:moveTo>
                  <a:pt x="19263" y="11548"/>
                </a:moveTo>
                <a:cubicBezTo>
                  <a:pt x="19221" y="11548"/>
                  <a:pt x="19174" y="11598"/>
                  <a:pt x="19159" y="11658"/>
                </a:cubicBezTo>
                <a:cubicBezTo>
                  <a:pt x="19138" y="11742"/>
                  <a:pt x="19086" y="11767"/>
                  <a:pt x="18944" y="11767"/>
                </a:cubicBezTo>
                <a:cubicBezTo>
                  <a:pt x="18727" y="11767"/>
                  <a:pt x="18671" y="11830"/>
                  <a:pt x="18751" y="11985"/>
                </a:cubicBezTo>
                <a:cubicBezTo>
                  <a:pt x="18819" y="12118"/>
                  <a:pt x="18925" y="12127"/>
                  <a:pt x="19019" y="12009"/>
                </a:cubicBezTo>
                <a:cubicBezTo>
                  <a:pt x="19083" y="11930"/>
                  <a:pt x="19096" y="11930"/>
                  <a:pt x="19158" y="12019"/>
                </a:cubicBezTo>
                <a:cubicBezTo>
                  <a:pt x="19221" y="12107"/>
                  <a:pt x="19228" y="12102"/>
                  <a:pt x="19235" y="11956"/>
                </a:cubicBezTo>
                <a:cubicBezTo>
                  <a:pt x="19247" y="11721"/>
                  <a:pt x="19252" y="11692"/>
                  <a:pt x="19297" y="11617"/>
                </a:cubicBezTo>
                <a:cubicBezTo>
                  <a:pt x="19323" y="11574"/>
                  <a:pt x="19311" y="11548"/>
                  <a:pt x="19263" y="11548"/>
                </a:cubicBezTo>
                <a:close/>
                <a:moveTo>
                  <a:pt x="20970" y="11548"/>
                </a:moveTo>
                <a:cubicBezTo>
                  <a:pt x="20941" y="11548"/>
                  <a:pt x="20917" y="11586"/>
                  <a:pt x="20917" y="11632"/>
                </a:cubicBezTo>
                <a:cubicBezTo>
                  <a:pt x="20917" y="11717"/>
                  <a:pt x="20713" y="11829"/>
                  <a:pt x="20640" y="11785"/>
                </a:cubicBezTo>
                <a:cubicBezTo>
                  <a:pt x="20618" y="11772"/>
                  <a:pt x="20600" y="11713"/>
                  <a:pt x="20600" y="11655"/>
                </a:cubicBezTo>
                <a:cubicBezTo>
                  <a:pt x="20600" y="11507"/>
                  <a:pt x="20506" y="11521"/>
                  <a:pt x="20485" y="11671"/>
                </a:cubicBezTo>
                <a:cubicBezTo>
                  <a:pt x="20472" y="11767"/>
                  <a:pt x="20439" y="11791"/>
                  <a:pt x="20336" y="11779"/>
                </a:cubicBezTo>
                <a:cubicBezTo>
                  <a:pt x="20264" y="11771"/>
                  <a:pt x="20090" y="11786"/>
                  <a:pt x="19952" y="11814"/>
                </a:cubicBezTo>
                <a:cubicBezTo>
                  <a:pt x="19683" y="11866"/>
                  <a:pt x="19595" y="11819"/>
                  <a:pt x="19704" y="11683"/>
                </a:cubicBezTo>
                <a:cubicBezTo>
                  <a:pt x="19781" y="11587"/>
                  <a:pt x="19697" y="11575"/>
                  <a:pt x="19607" y="11669"/>
                </a:cubicBezTo>
                <a:cubicBezTo>
                  <a:pt x="19519" y="11759"/>
                  <a:pt x="19528" y="11907"/>
                  <a:pt x="19627" y="12009"/>
                </a:cubicBezTo>
                <a:cubicBezTo>
                  <a:pt x="19719" y="12105"/>
                  <a:pt x="19849" y="12119"/>
                  <a:pt x="19961" y="12045"/>
                </a:cubicBezTo>
                <a:cubicBezTo>
                  <a:pt x="20006" y="12016"/>
                  <a:pt x="20085" y="12019"/>
                  <a:pt x="20161" y="12055"/>
                </a:cubicBezTo>
                <a:cubicBezTo>
                  <a:pt x="20252" y="12098"/>
                  <a:pt x="20302" y="12097"/>
                  <a:pt x="20347" y="12051"/>
                </a:cubicBezTo>
                <a:cubicBezTo>
                  <a:pt x="20392" y="12005"/>
                  <a:pt x="20426" y="12004"/>
                  <a:pt x="20480" y="12051"/>
                </a:cubicBezTo>
                <a:cubicBezTo>
                  <a:pt x="20533" y="12097"/>
                  <a:pt x="20567" y="12097"/>
                  <a:pt x="20612" y="12051"/>
                </a:cubicBezTo>
                <a:cubicBezTo>
                  <a:pt x="20650" y="12012"/>
                  <a:pt x="20693" y="12007"/>
                  <a:pt x="20731" y="12040"/>
                </a:cubicBezTo>
                <a:cubicBezTo>
                  <a:pt x="20764" y="12068"/>
                  <a:pt x="20843" y="12076"/>
                  <a:pt x="20907" y="12059"/>
                </a:cubicBezTo>
                <a:cubicBezTo>
                  <a:pt x="21004" y="12033"/>
                  <a:pt x="21023" y="11989"/>
                  <a:pt x="21023" y="11788"/>
                </a:cubicBezTo>
                <a:cubicBezTo>
                  <a:pt x="21023" y="11657"/>
                  <a:pt x="20999" y="11548"/>
                  <a:pt x="20970" y="11548"/>
                </a:cubicBezTo>
                <a:close/>
                <a:moveTo>
                  <a:pt x="15160" y="11604"/>
                </a:moveTo>
                <a:cubicBezTo>
                  <a:pt x="15131" y="11604"/>
                  <a:pt x="15107" y="11710"/>
                  <a:pt x="15107" y="11840"/>
                </a:cubicBezTo>
                <a:cubicBezTo>
                  <a:pt x="15107" y="12050"/>
                  <a:pt x="15120" y="12076"/>
                  <a:pt x="15225" y="12072"/>
                </a:cubicBezTo>
                <a:cubicBezTo>
                  <a:pt x="15293" y="12070"/>
                  <a:pt x="15356" y="12025"/>
                  <a:pt x="15371" y="11969"/>
                </a:cubicBezTo>
                <a:cubicBezTo>
                  <a:pt x="15408" y="11830"/>
                  <a:pt x="15497" y="11846"/>
                  <a:pt x="15532" y="11996"/>
                </a:cubicBezTo>
                <a:cubicBezTo>
                  <a:pt x="15556" y="12105"/>
                  <a:pt x="15565" y="12109"/>
                  <a:pt x="15596" y="12027"/>
                </a:cubicBezTo>
                <a:cubicBezTo>
                  <a:pt x="15656" y="11866"/>
                  <a:pt x="15583" y="11774"/>
                  <a:pt x="15380" y="11757"/>
                </a:cubicBezTo>
                <a:cubicBezTo>
                  <a:pt x="15259" y="11746"/>
                  <a:pt x="15191" y="11714"/>
                  <a:pt x="15199" y="11671"/>
                </a:cubicBezTo>
                <a:cubicBezTo>
                  <a:pt x="15206" y="11634"/>
                  <a:pt x="15189" y="11604"/>
                  <a:pt x="15160" y="11604"/>
                </a:cubicBezTo>
                <a:close/>
                <a:moveTo>
                  <a:pt x="16120" y="11604"/>
                </a:moveTo>
                <a:cubicBezTo>
                  <a:pt x="15960" y="11604"/>
                  <a:pt x="15940" y="11682"/>
                  <a:pt x="16059" y="11839"/>
                </a:cubicBezTo>
                <a:cubicBezTo>
                  <a:pt x="16166" y="11980"/>
                  <a:pt x="16123" y="12086"/>
                  <a:pt x="15991" y="12009"/>
                </a:cubicBezTo>
                <a:cubicBezTo>
                  <a:pt x="15940" y="11979"/>
                  <a:pt x="15941" y="11988"/>
                  <a:pt x="15993" y="12045"/>
                </a:cubicBezTo>
                <a:cubicBezTo>
                  <a:pt x="16047" y="12106"/>
                  <a:pt x="16080" y="12107"/>
                  <a:pt x="16166" y="12051"/>
                </a:cubicBezTo>
                <a:cubicBezTo>
                  <a:pt x="16241" y="12003"/>
                  <a:pt x="16300" y="12000"/>
                  <a:pt x="16372" y="12040"/>
                </a:cubicBezTo>
                <a:cubicBezTo>
                  <a:pt x="16522" y="12122"/>
                  <a:pt x="16570" y="12109"/>
                  <a:pt x="16607" y="11972"/>
                </a:cubicBezTo>
                <a:lnTo>
                  <a:pt x="16639" y="11849"/>
                </a:lnTo>
                <a:lnTo>
                  <a:pt x="16740" y="11984"/>
                </a:lnTo>
                <a:cubicBezTo>
                  <a:pt x="16820" y="12091"/>
                  <a:pt x="16855" y="12104"/>
                  <a:pt x="16916" y="12052"/>
                </a:cubicBezTo>
                <a:cubicBezTo>
                  <a:pt x="16957" y="12016"/>
                  <a:pt x="17009" y="12005"/>
                  <a:pt x="17031" y="12028"/>
                </a:cubicBezTo>
                <a:cubicBezTo>
                  <a:pt x="17053" y="12050"/>
                  <a:pt x="17170" y="12068"/>
                  <a:pt x="17291" y="12068"/>
                </a:cubicBezTo>
                <a:cubicBezTo>
                  <a:pt x="17458" y="12068"/>
                  <a:pt x="17517" y="12044"/>
                  <a:pt x="17537" y="11969"/>
                </a:cubicBezTo>
                <a:cubicBezTo>
                  <a:pt x="17570" y="11843"/>
                  <a:pt x="17663" y="11841"/>
                  <a:pt x="17687" y="11965"/>
                </a:cubicBezTo>
                <a:cubicBezTo>
                  <a:pt x="17698" y="12017"/>
                  <a:pt x="17757" y="12104"/>
                  <a:pt x="17820" y="12158"/>
                </a:cubicBezTo>
                <a:cubicBezTo>
                  <a:pt x="17963" y="12282"/>
                  <a:pt x="18034" y="12283"/>
                  <a:pt x="18149" y="12165"/>
                </a:cubicBezTo>
                <a:cubicBezTo>
                  <a:pt x="18200" y="12113"/>
                  <a:pt x="18278" y="12069"/>
                  <a:pt x="18325" y="12069"/>
                </a:cubicBezTo>
                <a:cubicBezTo>
                  <a:pt x="18376" y="12068"/>
                  <a:pt x="18414" y="12011"/>
                  <a:pt x="18425" y="11918"/>
                </a:cubicBezTo>
                <a:lnTo>
                  <a:pt x="18441" y="11769"/>
                </a:lnTo>
                <a:lnTo>
                  <a:pt x="17925" y="11772"/>
                </a:lnTo>
                <a:cubicBezTo>
                  <a:pt x="17510" y="11775"/>
                  <a:pt x="17396" y="11758"/>
                  <a:pt x="17347" y="11688"/>
                </a:cubicBezTo>
                <a:cubicBezTo>
                  <a:pt x="17290" y="11608"/>
                  <a:pt x="17282" y="11608"/>
                  <a:pt x="17252" y="11690"/>
                </a:cubicBezTo>
                <a:cubicBezTo>
                  <a:pt x="17225" y="11762"/>
                  <a:pt x="17204" y="11767"/>
                  <a:pt x="17140" y="11712"/>
                </a:cubicBezTo>
                <a:cubicBezTo>
                  <a:pt x="17078" y="11658"/>
                  <a:pt x="17045" y="11659"/>
                  <a:pt x="16982" y="11713"/>
                </a:cubicBezTo>
                <a:cubicBezTo>
                  <a:pt x="16921" y="11765"/>
                  <a:pt x="16885" y="11766"/>
                  <a:pt x="16828" y="11717"/>
                </a:cubicBezTo>
                <a:cubicBezTo>
                  <a:pt x="16777" y="11673"/>
                  <a:pt x="16743" y="11671"/>
                  <a:pt x="16720" y="11710"/>
                </a:cubicBezTo>
                <a:cubicBezTo>
                  <a:pt x="16701" y="11741"/>
                  <a:pt x="16616" y="11767"/>
                  <a:pt x="16533" y="11767"/>
                </a:cubicBezTo>
                <a:cubicBezTo>
                  <a:pt x="16449" y="11767"/>
                  <a:pt x="16366" y="11792"/>
                  <a:pt x="16348" y="11822"/>
                </a:cubicBezTo>
                <a:cubicBezTo>
                  <a:pt x="16326" y="11858"/>
                  <a:pt x="16280" y="11857"/>
                  <a:pt x="16210" y="11818"/>
                </a:cubicBezTo>
                <a:cubicBezTo>
                  <a:pt x="16125" y="11772"/>
                  <a:pt x="16117" y="11744"/>
                  <a:pt x="16167" y="11681"/>
                </a:cubicBezTo>
                <a:cubicBezTo>
                  <a:pt x="16218" y="11618"/>
                  <a:pt x="16208" y="11604"/>
                  <a:pt x="16120" y="11604"/>
                </a:cubicBezTo>
                <a:close/>
                <a:moveTo>
                  <a:pt x="3334" y="12218"/>
                </a:moveTo>
                <a:cubicBezTo>
                  <a:pt x="3324" y="12218"/>
                  <a:pt x="3316" y="12251"/>
                  <a:pt x="3308" y="12316"/>
                </a:cubicBezTo>
                <a:cubicBezTo>
                  <a:pt x="3295" y="12427"/>
                  <a:pt x="3045" y="12517"/>
                  <a:pt x="2914" y="12458"/>
                </a:cubicBezTo>
                <a:cubicBezTo>
                  <a:pt x="2827" y="12418"/>
                  <a:pt x="2762" y="12421"/>
                  <a:pt x="2689" y="12468"/>
                </a:cubicBezTo>
                <a:cubicBezTo>
                  <a:pt x="2607" y="12522"/>
                  <a:pt x="2562" y="12518"/>
                  <a:pt x="2460" y="12448"/>
                </a:cubicBezTo>
                <a:cubicBezTo>
                  <a:pt x="2390" y="12401"/>
                  <a:pt x="2315" y="12321"/>
                  <a:pt x="2295" y="12270"/>
                </a:cubicBezTo>
                <a:cubicBezTo>
                  <a:pt x="2263" y="12193"/>
                  <a:pt x="2251" y="12200"/>
                  <a:pt x="2222" y="12314"/>
                </a:cubicBezTo>
                <a:cubicBezTo>
                  <a:pt x="2192" y="12434"/>
                  <a:pt x="2163" y="12448"/>
                  <a:pt x="1978" y="12433"/>
                </a:cubicBezTo>
                <a:cubicBezTo>
                  <a:pt x="1863" y="12423"/>
                  <a:pt x="1743" y="12381"/>
                  <a:pt x="1711" y="12338"/>
                </a:cubicBezTo>
                <a:cubicBezTo>
                  <a:pt x="1678" y="12294"/>
                  <a:pt x="1601" y="12259"/>
                  <a:pt x="1539" y="12259"/>
                </a:cubicBezTo>
                <a:cubicBezTo>
                  <a:pt x="1440" y="12259"/>
                  <a:pt x="1426" y="12291"/>
                  <a:pt x="1426" y="12505"/>
                </a:cubicBezTo>
                <a:cubicBezTo>
                  <a:pt x="1426" y="12743"/>
                  <a:pt x="1432" y="12752"/>
                  <a:pt x="1586" y="12752"/>
                </a:cubicBezTo>
                <a:cubicBezTo>
                  <a:pt x="1680" y="12752"/>
                  <a:pt x="1759" y="12786"/>
                  <a:pt x="1776" y="12834"/>
                </a:cubicBezTo>
                <a:cubicBezTo>
                  <a:pt x="1815" y="12938"/>
                  <a:pt x="1848" y="12937"/>
                  <a:pt x="1926" y="12827"/>
                </a:cubicBezTo>
                <a:cubicBezTo>
                  <a:pt x="1961" y="12778"/>
                  <a:pt x="2050" y="12738"/>
                  <a:pt x="2125" y="12738"/>
                </a:cubicBezTo>
                <a:cubicBezTo>
                  <a:pt x="2217" y="12738"/>
                  <a:pt x="2279" y="12695"/>
                  <a:pt x="2319" y="12605"/>
                </a:cubicBezTo>
                <a:cubicBezTo>
                  <a:pt x="2385" y="12454"/>
                  <a:pt x="2482" y="12482"/>
                  <a:pt x="2482" y="12652"/>
                </a:cubicBezTo>
                <a:cubicBezTo>
                  <a:pt x="2482" y="12743"/>
                  <a:pt x="2497" y="12752"/>
                  <a:pt x="2557" y="12701"/>
                </a:cubicBezTo>
                <a:cubicBezTo>
                  <a:pt x="2608" y="12657"/>
                  <a:pt x="2642" y="12655"/>
                  <a:pt x="2666" y="12694"/>
                </a:cubicBezTo>
                <a:cubicBezTo>
                  <a:pt x="2711" y="12770"/>
                  <a:pt x="2942" y="12768"/>
                  <a:pt x="2987" y="12692"/>
                </a:cubicBezTo>
                <a:cubicBezTo>
                  <a:pt x="3013" y="12649"/>
                  <a:pt x="3039" y="12649"/>
                  <a:pt x="3080" y="12692"/>
                </a:cubicBezTo>
                <a:cubicBezTo>
                  <a:pt x="3112" y="12725"/>
                  <a:pt x="3190" y="12752"/>
                  <a:pt x="3253" y="12752"/>
                </a:cubicBezTo>
                <a:cubicBezTo>
                  <a:pt x="3383" y="12752"/>
                  <a:pt x="3438" y="12551"/>
                  <a:pt x="3375" y="12313"/>
                </a:cubicBezTo>
                <a:cubicBezTo>
                  <a:pt x="3357" y="12249"/>
                  <a:pt x="3345" y="12218"/>
                  <a:pt x="3334" y="12218"/>
                </a:cubicBezTo>
                <a:close/>
                <a:moveTo>
                  <a:pt x="227" y="12259"/>
                </a:moveTo>
                <a:cubicBezTo>
                  <a:pt x="34" y="12259"/>
                  <a:pt x="-7" y="12274"/>
                  <a:pt x="42" y="12325"/>
                </a:cubicBezTo>
                <a:cubicBezTo>
                  <a:pt x="77" y="12361"/>
                  <a:pt x="106" y="12472"/>
                  <a:pt x="106" y="12571"/>
                </a:cubicBezTo>
                <a:cubicBezTo>
                  <a:pt x="106" y="12820"/>
                  <a:pt x="201" y="12800"/>
                  <a:pt x="221" y="12547"/>
                </a:cubicBezTo>
                <a:cubicBezTo>
                  <a:pt x="232" y="12408"/>
                  <a:pt x="264" y="12341"/>
                  <a:pt x="317" y="12341"/>
                </a:cubicBezTo>
                <a:cubicBezTo>
                  <a:pt x="361" y="12341"/>
                  <a:pt x="389" y="12377"/>
                  <a:pt x="380" y="12420"/>
                </a:cubicBezTo>
                <a:cubicBezTo>
                  <a:pt x="371" y="12463"/>
                  <a:pt x="379" y="12561"/>
                  <a:pt x="398" y="12638"/>
                </a:cubicBezTo>
                <a:lnTo>
                  <a:pt x="434" y="12779"/>
                </a:lnTo>
                <a:lnTo>
                  <a:pt x="481" y="12652"/>
                </a:lnTo>
                <a:cubicBezTo>
                  <a:pt x="528" y="12524"/>
                  <a:pt x="633" y="12533"/>
                  <a:pt x="633" y="12666"/>
                </a:cubicBezTo>
                <a:cubicBezTo>
                  <a:pt x="633" y="12714"/>
                  <a:pt x="713" y="12739"/>
                  <a:pt x="872" y="12743"/>
                </a:cubicBezTo>
                <a:cubicBezTo>
                  <a:pt x="1101" y="12747"/>
                  <a:pt x="1109" y="12742"/>
                  <a:pt x="1109" y="12585"/>
                </a:cubicBezTo>
                <a:cubicBezTo>
                  <a:pt x="1109" y="12417"/>
                  <a:pt x="1006" y="12372"/>
                  <a:pt x="853" y="12472"/>
                </a:cubicBezTo>
                <a:cubicBezTo>
                  <a:pt x="774" y="12523"/>
                  <a:pt x="476" y="12395"/>
                  <a:pt x="476" y="12310"/>
                </a:cubicBezTo>
                <a:cubicBezTo>
                  <a:pt x="476" y="12282"/>
                  <a:pt x="364" y="12259"/>
                  <a:pt x="227" y="12259"/>
                </a:cubicBezTo>
                <a:close/>
                <a:moveTo>
                  <a:pt x="4577" y="12866"/>
                </a:moveTo>
                <a:cubicBezTo>
                  <a:pt x="4556" y="12872"/>
                  <a:pt x="4550" y="12884"/>
                  <a:pt x="4561" y="12902"/>
                </a:cubicBezTo>
                <a:cubicBezTo>
                  <a:pt x="4588" y="12947"/>
                  <a:pt x="5140" y="13140"/>
                  <a:pt x="5599" y="13265"/>
                </a:cubicBezTo>
                <a:cubicBezTo>
                  <a:pt x="5759" y="13309"/>
                  <a:pt x="6151" y="13423"/>
                  <a:pt x="6471" y="13519"/>
                </a:cubicBezTo>
                <a:cubicBezTo>
                  <a:pt x="6790" y="13614"/>
                  <a:pt x="7218" y="13741"/>
                  <a:pt x="7421" y="13800"/>
                </a:cubicBezTo>
                <a:cubicBezTo>
                  <a:pt x="7624" y="13859"/>
                  <a:pt x="7800" y="13918"/>
                  <a:pt x="7813" y="13931"/>
                </a:cubicBezTo>
                <a:cubicBezTo>
                  <a:pt x="7825" y="13944"/>
                  <a:pt x="7880" y="13954"/>
                  <a:pt x="7936" y="13954"/>
                </a:cubicBezTo>
                <a:cubicBezTo>
                  <a:pt x="8100" y="13954"/>
                  <a:pt x="8011" y="13827"/>
                  <a:pt x="7814" y="13779"/>
                </a:cubicBezTo>
                <a:cubicBezTo>
                  <a:pt x="7495" y="13701"/>
                  <a:pt x="6104" y="13286"/>
                  <a:pt x="5112" y="12973"/>
                </a:cubicBezTo>
                <a:cubicBezTo>
                  <a:pt x="4841" y="12887"/>
                  <a:pt x="4641" y="12848"/>
                  <a:pt x="4577" y="12866"/>
                </a:cubicBezTo>
                <a:close/>
                <a:moveTo>
                  <a:pt x="19082" y="13685"/>
                </a:moveTo>
                <a:cubicBezTo>
                  <a:pt x="19072" y="13685"/>
                  <a:pt x="19061" y="13686"/>
                  <a:pt x="19046" y="13689"/>
                </a:cubicBezTo>
                <a:cubicBezTo>
                  <a:pt x="18997" y="13700"/>
                  <a:pt x="18956" y="13733"/>
                  <a:pt x="18955" y="13763"/>
                </a:cubicBezTo>
                <a:cubicBezTo>
                  <a:pt x="18952" y="13879"/>
                  <a:pt x="18841" y="13952"/>
                  <a:pt x="18718" y="13920"/>
                </a:cubicBezTo>
                <a:cubicBezTo>
                  <a:pt x="18545" y="13875"/>
                  <a:pt x="18420" y="13987"/>
                  <a:pt x="18490" y="14124"/>
                </a:cubicBezTo>
                <a:cubicBezTo>
                  <a:pt x="18548" y="14235"/>
                  <a:pt x="18724" y="14263"/>
                  <a:pt x="18780" y="14170"/>
                </a:cubicBezTo>
                <a:cubicBezTo>
                  <a:pt x="18803" y="14131"/>
                  <a:pt x="18838" y="14134"/>
                  <a:pt x="18889" y="14178"/>
                </a:cubicBezTo>
                <a:cubicBezTo>
                  <a:pt x="18988" y="14263"/>
                  <a:pt x="19016" y="14229"/>
                  <a:pt x="19036" y="13997"/>
                </a:cubicBezTo>
                <a:cubicBezTo>
                  <a:pt x="19045" y="13892"/>
                  <a:pt x="19071" y="13776"/>
                  <a:pt x="19093" y="13738"/>
                </a:cubicBezTo>
                <a:cubicBezTo>
                  <a:pt x="19114" y="13704"/>
                  <a:pt x="19110" y="13686"/>
                  <a:pt x="19082" y="13685"/>
                </a:cubicBezTo>
                <a:close/>
                <a:moveTo>
                  <a:pt x="20321" y="13693"/>
                </a:moveTo>
                <a:cubicBezTo>
                  <a:pt x="20315" y="13695"/>
                  <a:pt x="20306" y="13727"/>
                  <a:pt x="20289" y="13789"/>
                </a:cubicBezTo>
                <a:cubicBezTo>
                  <a:pt x="20251" y="13931"/>
                  <a:pt x="20267" y="13926"/>
                  <a:pt x="19676" y="13967"/>
                </a:cubicBezTo>
                <a:cubicBezTo>
                  <a:pt x="19431" y="13984"/>
                  <a:pt x="19373" y="13849"/>
                  <a:pt x="19597" y="13784"/>
                </a:cubicBezTo>
                <a:lnTo>
                  <a:pt x="19728" y="13747"/>
                </a:lnTo>
                <a:lnTo>
                  <a:pt x="19594" y="13741"/>
                </a:lnTo>
                <a:cubicBezTo>
                  <a:pt x="19432" y="13734"/>
                  <a:pt x="19332" y="13826"/>
                  <a:pt x="19332" y="13982"/>
                </a:cubicBezTo>
                <a:cubicBezTo>
                  <a:pt x="19332" y="14045"/>
                  <a:pt x="19361" y="14126"/>
                  <a:pt x="19396" y="14162"/>
                </a:cubicBezTo>
                <a:cubicBezTo>
                  <a:pt x="19475" y="14244"/>
                  <a:pt x="19684" y="14247"/>
                  <a:pt x="19731" y="14168"/>
                </a:cubicBezTo>
                <a:cubicBezTo>
                  <a:pt x="19757" y="14125"/>
                  <a:pt x="19783" y="14125"/>
                  <a:pt x="19824" y="14168"/>
                </a:cubicBezTo>
                <a:cubicBezTo>
                  <a:pt x="19856" y="14201"/>
                  <a:pt x="19935" y="14227"/>
                  <a:pt x="20000" y="14227"/>
                </a:cubicBezTo>
                <a:cubicBezTo>
                  <a:pt x="20065" y="14227"/>
                  <a:pt x="20135" y="14201"/>
                  <a:pt x="20154" y="14168"/>
                </a:cubicBezTo>
                <a:cubicBezTo>
                  <a:pt x="20179" y="14126"/>
                  <a:pt x="20206" y="14126"/>
                  <a:pt x="20246" y="14167"/>
                </a:cubicBezTo>
                <a:cubicBezTo>
                  <a:pt x="20284" y="14207"/>
                  <a:pt x="20322" y="14208"/>
                  <a:pt x="20367" y="14169"/>
                </a:cubicBezTo>
                <a:cubicBezTo>
                  <a:pt x="20412" y="14131"/>
                  <a:pt x="20443" y="14131"/>
                  <a:pt x="20466" y="14170"/>
                </a:cubicBezTo>
                <a:cubicBezTo>
                  <a:pt x="20511" y="14244"/>
                  <a:pt x="20742" y="14244"/>
                  <a:pt x="20786" y="14171"/>
                </a:cubicBezTo>
                <a:cubicBezTo>
                  <a:pt x="20805" y="14139"/>
                  <a:pt x="20802" y="14010"/>
                  <a:pt x="20780" y="13884"/>
                </a:cubicBezTo>
                <a:cubicBezTo>
                  <a:pt x="20757" y="13755"/>
                  <a:pt x="20730" y="13697"/>
                  <a:pt x="20719" y="13752"/>
                </a:cubicBezTo>
                <a:cubicBezTo>
                  <a:pt x="20696" y="13857"/>
                  <a:pt x="20466" y="13976"/>
                  <a:pt x="20385" y="13924"/>
                </a:cubicBezTo>
                <a:cubicBezTo>
                  <a:pt x="20358" y="13907"/>
                  <a:pt x="20333" y="13839"/>
                  <a:pt x="20330" y="13773"/>
                </a:cubicBezTo>
                <a:cubicBezTo>
                  <a:pt x="20328" y="13718"/>
                  <a:pt x="20327" y="13691"/>
                  <a:pt x="20321" y="13693"/>
                </a:cubicBezTo>
                <a:close/>
                <a:moveTo>
                  <a:pt x="16536" y="13708"/>
                </a:moveTo>
                <a:cubicBezTo>
                  <a:pt x="16510" y="13710"/>
                  <a:pt x="16479" y="13713"/>
                  <a:pt x="16441" y="13719"/>
                </a:cubicBezTo>
                <a:cubicBezTo>
                  <a:pt x="16332" y="13737"/>
                  <a:pt x="16212" y="13775"/>
                  <a:pt x="16176" y="13805"/>
                </a:cubicBezTo>
                <a:cubicBezTo>
                  <a:pt x="16093" y="13873"/>
                  <a:pt x="16091" y="14077"/>
                  <a:pt x="16173" y="14162"/>
                </a:cubicBezTo>
                <a:cubicBezTo>
                  <a:pt x="16208" y="14197"/>
                  <a:pt x="16325" y="14223"/>
                  <a:pt x="16435" y="14218"/>
                </a:cubicBezTo>
                <a:cubicBezTo>
                  <a:pt x="16593" y="14212"/>
                  <a:pt x="16637" y="14187"/>
                  <a:pt x="16650" y="14096"/>
                </a:cubicBezTo>
                <a:cubicBezTo>
                  <a:pt x="16670" y="13948"/>
                  <a:pt x="16766" y="13948"/>
                  <a:pt x="16786" y="14096"/>
                </a:cubicBezTo>
                <a:cubicBezTo>
                  <a:pt x="16801" y="14202"/>
                  <a:pt x="16837" y="14211"/>
                  <a:pt x="17219" y="14215"/>
                </a:cubicBezTo>
                <a:cubicBezTo>
                  <a:pt x="17593" y="14218"/>
                  <a:pt x="17638" y="14207"/>
                  <a:pt x="17652" y="14111"/>
                </a:cubicBezTo>
                <a:cubicBezTo>
                  <a:pt x="17673" y="13973"/>
                  <a:pt x="17769" y="13973"/>
                  <a:pt x="17790" y="14110"/>
                </a:cubicBezTo>
                <a:cubicBezTo>
                  <a:pt x="17803" y="14195"/>
                  <a:pt x="17846" y="14215"/>
                  <a:pt x="18001" y="14208"/>
                </a:cubicBezTo>
                <a:cubicBezTo>
                  <a:pt x="18169" y="14201"/>
                  <a:pt x="18196" y="14182"/>
                  <a:pt x="18205" y="14059"/>
                </a:cubicBezTo>
                <a:cubicBezTo>
                  <a:pt x="18216" y="13921"/>
                  <a:pt x="18207" y="13917"/>
                  <a:pt x="17893" y="13914"/>
                </a:cubicBezTo>
                <a:cubicBezTo>
                  <a:pt x="17660" y="13912"/>
                  <a:pt x="17552" y="13886"/>
                  <a:pt x="17508" y="13823"/>
                </a:cubicBezTo>
                <a:cubicBezTo>
                  <a:pt x="17429" y="13711"/>
                  <a:pt x="17390" y="13712"/>
                  <a:pt x="17369" y="13825"/>
                </a:cubicBezTo>
                <a:cubicBezTo>
                  <a:pt x="17336" y="13998"/>
                  <a:pt x="16639" y="13943"/>
                  <a:pt x="16639" y="13768"/>
                </a:cubicBezTo>
                <a:cubicBezTo>
                  <a:pt x="16639" y="13721"/>
                  <a:pt x="16613" y="13704"/>
                  <a:pt x="16536" y="13708"/>
                </a:cubicBezTo>
                <a:close/>
                <a:moveTo>
                  <a:pt x="5210" y="14445"/>
                </a:moveTo>
                <a:cubicBezTo>
                  <a:pt x="5187" y="14449"/>
                  <a:pt x="5158" y="14488"/>
                  <a:pt x="5129" y="14569"/>
                </a:cubicBezTo>
                <a:cubicBezTo>
                  <a:pt x="5095" y="14664"/>
                  <a:pt x="5043" y="14693"/>
                  <a:pt x="4906" y="14693"/>
                </a:cubicBezTo>
                <a:cubicBezTo>
                  <a:pt x="4751" y="14693"/>
                  <a:pt x="4725" y="14712"/>
                  <a:pt x="4710" y="14843"/>
                </a:cubicBezTo>
                <a:cubicBezTo>
                  <a:pt x="4696" y="14972"/>
                  <a:pt x="4713" y="14993"/>
                  <a:pt x="4827" y="14993"/>
                </a:cubicBezTo>
                <a:cubicBezTo>
                  <a:pt x="4899" y="14993"/>
                  <a:pt x="4974" y="14967"/>
                  <a:pt x="4993" y="14935"/>
                </a:cubicBezTo>
                <a:cubicBezTo>
                  <a:pt x="5017" y="14896"/>
                  <a:pt x="5051" y="14899"/>
                  <a:pt x="5103" y="14944"/>
                </a:cubicBezTo>
                <a:cubicBezTo>
                  <a:pt x="5205" y="15032"/>
                  <a:pt x="5227" y="14997"/>
                  <a:pt x="5256" y="14700"/>
                </a:cubicBezTo>
                <a:cubicBezTo>
                  <a:pt x="5272" y="14532"/>
                  <a:pt x="5249" y="14439"/>
                  <a:pt x="5210" y="14445"/>
                </a:cubicBezTo>
                <a:close/>
                <a:moveTo>
                  <a:pt x="3771" y="14448"/>
                </a:moveTo>
                <a:cubicBezTo>
                  <a:pt x="3741" y="14439"/>
                  <a:pt x="3700" y="14484"/>
                  <a:pt x="3688" y="14567"/>
                </a:cubicBezTo>
                <a:cubicBezTo>
                  <a:pt x="3674" y="14668"/>
                  <a:pt x="3635" y="14688"/>
                  <a:pt x="3443" y="14693"/>
                </a:cubicBezTo>
                <a:cubicBezTo>
                  <a:pt x="3273" y="14697"/>
                  <a:pt x="3201" y="14673"/>
                  <a:pt x="3163" y="14600"/>
                </a:cubicBezTo>
                <a:cubicBezTo>
                  <a:pt x="3135" y="14545"/>
                  <a:pt x="3054" y="14501"/>
                  <a:pt x="2982" y="14501"/>
                </a:cubicBezTo>
                <a:cubicBezTo>
                  <a:pt x="2862" y="14501"/>
                  <a:pt x="2852" y="14520"/>
                  <a:pt x="2854" y="14760"/>
                </a:cubicBezTo>
                <a:cubicBezTo>
                  <a:pt x="2855" y="14970"/>
                  <a:pt x="2866" y="15001"/>
                  <a:pt x="2911" y="14921"/>
                </a:cubicBezTo>
                <a:cubicBezTo>
                  <a:pt x="2960" y="14833"/>
                  <a:pt x="2978" y="14831"/>
                  <a:pt x="3055" y="14900"/>
                </a:cubicBezTo>
                <a:cubicBezTo>
                  <a:pt x="3120" y="14958"/>
                  <a:pt x="3302" y="14979"/>
                  <a:pt x="3758" y="14981"/>
                </a:cubicBezTo>
                <a:cubicBezTo>
                  <a:pt x="4339" y="14983"/>
                  <a:pt x="4376" y="14976"/>
                  <a:pt x="4403" y="14869"/>
                </a:cubicBezTo>
                <a:cubicBezTo>
                  <a:pt x="4419" y="14806"/>
                  <a:pt x="4420" y="14735"/>
                  <a:pt x="4405" y="14710"/>
                </a:cubicBezTo>
                <a:cubicBezTo>
                  <a:pt x="4368" y="14649"/>
                  <a:pt x="4187" y="14652"/>
                  <a:pt x="4149" y="14715"/>
                </a:cubicBezTo>
                <a:cubicBezTo>
                  <a:pt x="4107" y="14786"/>
                  <a:pt x="3803" y="14619"/>
                  <a:pt x="3803" y="14524"/>
                </a:cubicBezTo>
                <a:cubicBezTo>
                  <a:pt x="3803" y="14477"/>
                  <a:pt x="3789" y="14453"/>
                  <a:pt x="3771" y="14448"/>
                </a:cubicBezTo>
                <a:close/>
                <a:moveTo>
                  <a:pt x="3178" y="15266"/>
                </a:moveTo>
                <a:cubicBezTo>
                  <a:pt x="3150" y="15266"/>
                  <a:pt x="3114" y="15305"/>
                  <a:pt x="3096" y="15352"/>
                </a:cubicBezTo>
                <a:cubicBezTo>
                  <a:pt x="3076" y="15408"/>
                  <a:pt x="3028" y="15426"/>
                  <a:pt x="2962" y="15405"/>
                </a:cubicBezTo>
                <a:cubicBezTo>
                  <a:pt x="2836" y="15363"/>
                  <a:pt x="2802" y="15417"/>
                  <a:pt x="2836" y="15603"/>
                </a:cubicBezTo>
                <a:cubicBezTo>
                  <a:pt x="2863" y="15748"/>
                  <a:pt x="2865" y="15749"/>
                  <a:pt x="3331" y="15747"/>
                </a:cubicBezTo>
                <a:cubicBezTo>
                  <a:pt x="3741" y="15745"/>
                  <a:pt x="3804" y="15732"/>
                  <a:pt x="3831" y="15643"/>
                </a:cubicBezTo>
                <a:cubicBezTo>
                  <a:pt x="3848" y="15587"/>
                  <a:pt x="3848" y="15516"/>
                  <a:pt x="3830" y="15485"/>
                </a:cubicBezTo>
                <a:cubicBezTo>
                  <a:pt x="3787" y="15414"/>
                  <a:pt x="3628" y="15415"/>
                  <a:pt x="3559" y="15486"/>
                </a:cubicBezTo>
                <a:cubicBezTo>
                  <a:pt x="3494" y="15554"/>
                  <a:pt x="3153" y="15393"/>
                  <a:pt x="3198" y="15317"/>
                </a:cubicBezTo>
                <a:cubicBezTo>
                  <a:pt x="3215" y="15289"/>
                  <a:pt x="3206" y="15266"/>
                  <a:pt x="3178" y="15266"/>
                </a:cubicBezTo>
                <a:close/>
                <a:moveTo>
                  <a:pt x="6074" y="15266"/>
                </a:moveTo>
                <a:cubicBezTo>
                  <a:pt x="6045" y="15266"/>
                  <a:pt x="6021" y="15289"/>
                  <a:pt x="6021" y="15317"/>
                </a:cubicBezTo>
                <a:cubicBezTo>
                  <a:pt x="6021" y="15423"/>
                  <a:pt x="5737" y="15518"/>
                  <a:pt x="5586" y="15463"/>
                </a:cubicBezTo>
                <a:cubicBezTo>
                  <a:pt x="5466" y="15419"/>
                  <a:pt x="5427" y="15428"/>
                  <a:pt x="5365" y="15515"/>
                </a:cubicBezTo>
                <a:cubicBezTo>
                  <a:pt x="5295" y="15614"/>
                  <a:pt x="5287" y="15615"/>
                  <a:pt x="5254" y="15526"/>
                </a:cubicBezTo>
                <a:cubicBezTo>
                  <a:pt x="5234" y="15473"/>
                  <a:pt x="5184" y="15431"/>
                  <a:pt x="5143" y="15431"/>
                </a:cubicBezTo>
                <a:cubicBezTo>
                  <a:pt x="5102" y="15431"/>
                  <a:pt x="5054" y="15393"/>
                  <a:pt x="5037" y="15348"/>
                </a:cubicBezTo>
                <a:cubicBezTo>
                  <a:pt x="4996" y="15238"/>
                  <a:pt x="4904" y="15243"/>
                  <a:pt x="4923" y="15354"/>
                </a:cubicBezTo>
                <a:cubicBezTo>
                  <a:pt x="4936" y="15427"/>
                  <a:pt x="4879" y="15446"/>
                  <a:pt x="4607" y="15457"/>
                </a:cubicBezTo>
                <a:cubicBezTo>
                  <a:pt x="4264" y="15472"/>
                  <a:pt x="4156" y="15423"/>
                  <a:pt x="4317" y="15326"/>
                </a:cubicBezTo>
                <a:cubicBezTo>
                  <a:pt x="4398" y="15277"/>
                  <a:pt x="4391" y="15270"/>
                  <a:pt x="4265" y="15268"/>
                </a:cubicBezTo>
                <a:cubicBezTo>
                  <a:pt x="4128" y="15267"/>
                  <a:pt x="4120" y="15280"/>
                  <a:pt x="4120" y="15513"/>
                </a:cubicBezTo>
                <a:cubicBezTo>
                  <a:pt x="4120" y="15750"/>
                  <a:pt x="4125" y="15758"/>
                  <a:pt x="4280" y="15758"/>
                </a:cubicBezTo>
                <a:cubicBezTo>
                  <a:pt x="4374" y="15758"/>
                  <a:pt x="4453" y="15793"/>
                  <a:pt x="4471" y="15841"/>
                </a:cubicBezTo>
                <a:cubicBezTo>
                  <a:pt x="4510" y="15946"/>
                  <a:pt x="4543" y="15944"/>
                  <a:pt x="4622" y="15832"/>
                </a:cubicBezTo>
                <a:cubicBezTo>
                  <a:pt x="4658" y="15781"/>
                  <a:pt x="4758" y="15740"/>
                  <a:pt x="4849" y="15740"/>
                </a:cubicBezTo>
                <a:cubicBezTo>
                  <a:pt x="4968" y="15740"/>
                  <a:pt x="5017" y="15712"/>
                  <a:pt x="5028" y="15638"/>
                </a:cubicBezTo>
                <a:cubicBezTo>
                  <a:pt x="5050" y="15499"/>
                  <a:pt x="5146" y="15508"/>
                  <a:pt x="5167" y="15650"/>
                </a:cubicBezTo>
                <a:cubicBezTo>
                  <a:pt x="5181" y="15739"/>
                  <a:pt x="5200" y="15751"/>
                  <a:pt x="5255" y="15704"/>
                </a:cubicBezTo>
                <a:cubicBezTo>
                  <a:pt x="5303" y="15662"/>
                  <a:pt x="5336" y="15662"/>
                  <a:pt x="5359" y="15701"/>
                </a:cubicBezTo>
                <a:cubicBezTo>
                  <a:pt x="5404" y="15777"/>
                  <a:pt x="5636" y="15775"/>
                  <a:pt x="5681" y="15699"/>
                </a:cubicBezTo>
                <a:cubicBezTo>
                  <a:pt x="5706" y="15656"/>
                  <a:pt x="5732" y="15656"/>
                  <a:pt x="5774" y="15699"/>
                </a:cubicBezTo>
                <a:cubicBezTo>
                  <a:pt x="5805" y="15731"/>
                  <a:pt x="5898" y="15758"/>
                  <a:pt x="5979" y="15758"/>
                </a:cubicBezTo>
                <a:cubicBezTo>
                  <a:pt x="6119" y="15758"/>
                  <a:pt x="6127" y="15746"/>
                  <a:pt x="6127" y="15513"/>
                </a:cubicBezTo>
                <a:cubicBezTo>
                  <a:pt x="6127" y="15377"/>
                  <a:pt x="6103" y="15266"/>
                  <a:pt x="6074" y="15266"/>
                </a:cubicBezTo>
                <a:close/>
                <a:moveTo>
                  <a:pt x="19808" y="16032"/>
                </a:moveTo>
                <a:cubicBezTo>
                  <a:pt x="19779" y="16032"/>
                  <a:pt x="19755" y="16068"/>
                  <a:pt x="19755" y="16112"/>
                </a:cubicBezTo>
                <a:cubicBezTo>
                  <a:pt x="19755" y="16241"/>
                  <a:pt x="19593" y="16292"/>
                  <a:pt x="19259" y="16270"/>
                </a:cubicBezTo>
                <a:cubicBezTo>
                  <a:pt x="19087" y="16259"/>
                  <a:pt x="18918" y="16276"/>
                  <a:pt x="18881" y="16307"/>
                </a:cubicBezTo>
                <a:cubicBezTo>
                  <a:pt x="18839" y="16343"/>
                  <a:pt x="18802" y="16345"/>
                  <a:pt x="18783" y="16314"/>
                </a:cubicBezTo>
                <a:cubicBezTo>
                  <a:pt x="18766" y="16285"/>
                  <a:pt x="18534" y="16263"/>
                  <a:pt x="18268" y="16265"/>
                </a:cubicBezTo>
                <a:cubicBezTo>
                  <a:pt x="17803" y="16269"/>
                  <a:pt x="17781" y="16265"/>
                  <a:pt x="17731" y="16137"/>
                </a:cubicBezTo>
                <a:cubicBezTo>
                  <a:pt x="17687" y="16024"/>
                  <a:pt x="17675" y="16019"/>
                  <a:pt x="17656" y="16103"/>
                </a:cubicBezTo>
                <a:cubicBezTo>
                  <a:pt x="17622" y="16250"/>
                  <a:pt x="17454" y="16292"/>
                  <a:pt x="16970" y="16274"/>
                </a:cubicBezTo>
                <a:cubicBezTo>
                  <a:pt x="16731" y="16265"/>
                  <a:pt x="16522" y="16279"/>
                  <a:pt x="16507" y="16305"/>
                </a:cubicBezTo>
                <a:cubicBezTo>
                  <a:pt x="16492" y="16330"/>
                  <a:pt x="16408" y="16314"/>
                  <a:pt x="16321" y="16269"/>
                </a:cubicBezTo>
                <a:cubicBezTo>
                  <a:pt x="16234" y="16224"/>
                  <a:pt x="16175" y="16166"/>
                  <a:pt x="16190" y="16141"/>
                </a:cubicBezTo>
                <a:cubicBezTo>
                  <a:pt x="16205" y="16115"/>
                  <a:pt x="16194" y="16079"/>
                  <a:pt x="16164" y="16060"/>
                </a:cubicBezTo>
                <a:cubicBezTo>
                  <a:pt x="16134" y="16040"/>
                  <a:pt x="16110" y="16083"/>
                  <a:pt x="16110" y="16162"/>
                </a:cubicBezTo>
                <a:cubicBezTo>
                  <a:pt x="16110" y="16310"/>
                  <a:pt x="16032" y="16396"/>
                  <a:pt x="15979" y="16306"/>
                </a:cubicBezTo>
                <a:cubicBezTo>
                  <a:pt x="15961" y="16275"/>
                  <a:pt x="15827" y="16251"/>
                  <a:pt x="15683" y="16251"/>
                </a:cubicBezTo>
                <a:cubicBezTo>
                  <a:pt x="15498" y="16251"/>
                  <a:pt x="15411" y="16226"/>
                  <a:pt x="15390" y="16169"/>
                </a:cubicBezTo>
                <a:cubicBezTo>
                  <a:pt x="15373" y="16124"/>
                  <a:pt x="15303" y="16086"/>
                  <a:pt x="15233" y="16086"/>
                </a:cubicBezTo>
                <a:cubicBezTo>
                  <a:pt x="15119" y="16086"/>
                  <a:pt x="15107" y="16110"/>
                  <a:pt x="15107" y="16333"/>
                </a:cubicBezTo>
                <a:lnTo>
                  <a:pt x="15107" y="16580"/>
                </a:lnTo>
                <a:lnTo>
                  <a:pt x="15740" y="16575"/>
                </a:lnTo>
                <a:cubicBezTo>
                  <a:pt x="16088" y="16572"/>
                  <a:pt x="16387" y="16546"/>
                  <a:pt x="16405" y="16517"/>
                </a:cubicBezTo>
                <a:cubicBezTo>
                  <a:pt x="16425" y="16483"/>
                  <a:pt x="16463" y="16486"/>
                  <a:pt x="16507" y="16524"/>
                </a:cubicBezTo>
                <a:cubicBezTo>
                  <a:pt x="16562" y="16571"/>
                  <a:pt x="16581" y="16557"/>
                  <a:pt x="16595" y="16458"/>
                </a:cubicBezTo>
                <a:cubicBezTo>
                  <a:pt x="16616" y="16301"/>
                  <a:pt x="16765" y="16292"/>
                  <a:pt x="16786" y="16447"/>
                </a:cubicBezTo>
                <a:cubicBezTo>
                  <a:pt x="16802" y="16558"/>
                  <a:pt x="16831" y="16562"/>
                  <a:pt x="17565" y="16563"/>
                </a:cubicBezTo>
                <a:cubicBezTo>
                  <a:pt x="18266" y="16563"/>
                  <a:pt x="18329" y="16555"/>
                  <a:pt x="18329" y="16465"/>
                </a:cubicBezTo>
                <a:cubicBezTo>
                  <a:pt x="18329" y="16306"/>
                  <a:pt x="18431" y="16287"/>
                  <a:pt x="18485" y="16436"/>
                </a:cubicBezTo>
                <a:cubicBezTo>
                  <a:pt x="18529" y="16554"/>
                  <a:pt x="18566" y="16572"/>
                  <a:pt x="18749" y="16564"/>
                </a:cubicBezTo>
                <a:cubicBezTo>
                  <a:pt x="18913" y="16557"/>
                  <a:pt x="18962" y="16533"/>
                  <a:pt x="18962" y="16461"/>
                </a:cubicBezTo>
                <a:cubicBezTo>
                  <a:pt x="18962" y="16306"/>
                  <a:pt x="19064" y="16288"/>
                  <a:pt x="19117" y="16433"/>
                </a:cubicBezTo>
                <a:cubicBezTo>
                  <a:pt x="19163" y="16555"/>
                  <a:pt x="19195" y="16566"/>
                  <a:pt x="19513" y="16568"/>
                </a:cubicBezTo>
                <a:lnTo>
                  <a:pt x="19861" y="16570"/>
                </a:lnTo>
                <a:lnTo>
                  <a:pt x="19861" y="16301"/>
                </a:lnTo>
                <a:cubicBezTo>
                  <a:pt x="19861" y="16153"/>
                  <a:pt x="19837" y="16032"/>
                  <a:pt x="19808" y="16032"/>
                </a:cubicBezTo>
                <a:close/>
                <a:moveTo>
                  <a:pt x="21215" y="16064"/>
                </a:moveTo>
                <a:cubicBezTo>
                  <a:pt x="21208" y="16070"/>
                  <a:pt x="21198" y="16096"/>
                  <a:pt x="21186" y="16141"/>
                </a:cubicBezTo>
                <a:cubicBezTo>
                  <a:pt x="21158" y="16243"/>
                  <a:pt x="21119" y="16274"/>
                  <a:pt x="21030" y="16260"/>
                </a:cubicBezTo>
                <a:cubicBezTo>
                  <a:pt x="20964" y="16251"/>
                  <a:pt x="20879" y="16270"/>
                  <a:pt x="20840" y="16304"/>
                </a:cubicBezTo>
                <a:cubicBezTo>
                  <a:pt x="20791" y="16346"/>
                  <a:pt x="20757" y="16348"/>
                  <a:pt x="20734" y="16308"/>
                </a:cubicBezTo>
                <a:cubicBezTo>
                  <a:pt x="20715" y="16277"/>
                  <a:pt x="20645" y="16251"/>
                  <a:pt x="20577" y="16251"/>
                </a:cubicBezTo>
                <a:cubicBezTo>
                  <a:pt x="20510" y="16251"/>
                  <a:pt x="20425" y="16214"/>
                  <a:pt x="20389" y="16169"/>
                </a:cubicBezTo>
                <a:cubicBezTo>
                  <a:pt x="20302" y="16060"/>
                  <a:pt x="20130" y="16064"/>
                  <a:pt x="20089" y="16176"/>
                </a:cubicBezTo>
                <a:cubicBezTo>
                  <a:pt x="20068" y="16233"/>
                  <a:pt x="20099" y="16299"/>
                  <a:pt x="20177" y="16360"/>
                </a:cubicBezTo>
                <a:cubicBezTo>
                  <a:pt x="20294" y="16451"/>
                  <a:pt x="20295" y="16457"/>
                  <a:pt x="20199" y="16513"/>
                </a:cubicBezTo>
                <a:cubicBezTo>
                  <a:pt x="20123" y="16557"/>
                  <a:pt x="20238" y="16570"/>
                  <a:pt x="20664" y="16567"/>
                </a:cubicBezTo>
                <a:cubicBezTo>
                  <a:pt x="21176" y="16563"/>
                  <a:pt x="21230" y="16553"/>
                  <a:pt x="21245" y="16459"/>
                </a:cubicBezTo>
                <a:cubicBezTo>
                  <a:pt x="21266" y="16321"/>
                  <a:pt x="21362" y="16326"/>
                  <a:pt x="21383" y="16467"/>
                </a:cubicBezTo>
                <a:cubicBezTo>
                  <a:pt x="21403" y="16603"/>
                  <a:pt x="21499" y="16616"/>
                  <a:pt x="21498" y="16483"/>
                </a:cubicBezTo>
                <a:cubicBezTo>
                  <a:pt x="21496" y="16359"/>
                  <a:pt x="21441" y="16278"/>
                  <a:pt x="21327" y="16235"/>
                </a:cubicBezTo>
                <a:cubicBezTo>
                  <a:pt x="21276" y="16215"/>
                  <a:pt x="21231" y="16155"/>
                  <a:pt x="21229" y="16102"/>
                </a:cubicBezTo>
                <a:cubicBezTo>
                  <a:pt x="21227" y="16070"/>
                  <a:pt x="21223" y="16057"/>
                  <a:pt x="21215" y="16064"/>
                </a:cubicBezTo>
                <a:close/>
                <a:moveTo>
                  <a:pt x="17272" y="16086"/>
                </a:moveTo>
                <a:cubicBezTo>
                  <a:pt x="17243" y="16086"/>
                  <a:pt x="17220" y="16111"/>
                  <a:pt x="17220" y="16141"/>
                </a:cubicBezTo>
                <a:cubicBezTo>
                  <a:pt x="17220" y="16171"/>
                  <a:pt x="17243" y="16196"/>
                  <a:pt x="17272" y="16196"/>
                </a:cubicBezTo>
                <a:cubicBezTo>
                  <a:pt x="17301" y="16196"/>
                  <a:pt x="17326" y="16171"/>
                  <a:pt x="17326" y="16141"/>
                </a:cubicBezTo>
                <a:cubicBezTo>
                  <a:pt x="17326" y="16111"/>
                  <a:pt x="17301" y="16086"/>
                  <a:pt x="17272" y="16086"/>
                </a:cubicBezTo>
                <a:close/>
                <a:moveTo>
                  <a:pt x="6455" y="16306"/>
                </a:moveTo>
                <a:cubicBezTo>
                  <a:pt x="6346" y="16305"/>
                  <a:pt x="6444" y="16435"/>
                  <a:pt x="6735" y="16678"/>
                </a:cubicBezTo>
                <a:cubicBezTo>
                  <a:pt x="6880" y="16800"/>
                  <a:pt x="7161" y="17036"/>
                  <a:pt x="7359" y="17204"/>
                </a:cubicBezTo>
                <a:cubicBezTo>
                  <a:pt x="7557" y="17371"/>
                  <a:pt x="7741" y="17508"/>
                  <a:pt x="7768" y="17508"/>
                </a:cubicBezTo>
                <a:cubicBezTo>
                  <a:pt x="7878" y="17508"/>
                  <a:pt x="7801" y="17404"/>
                  <a:pt x="7487" y="17134"/>
                </a:cubicBezTo>
                <a:cubicBezTo>
                  <a:pt x="6650" y="16411"/>
                  <a:pt x="6519" y="16306"/>
                  <a:pt x="6455" y="16306"/>
                </a:cubicBezTo>
                <a:close/>
                <a:moveTo>
                  <a:pt x="1528" y="17125"/>
                </a:moveTo>
                <a:cubicBezTo>
                  <a:pt x="1380" y="17125"/>
                  <a:pt x="1373" y="17136"/>
                  <a:pt x="1373" y="17372"/>
                </a:cubicBezTo>
                <a:cubicBezTo>
                  <a:pt x="1373" y="17507"/>
                  <a:pt x="1397" y="17617"/>
                  <a:pt x="1426" y="17617"/>
                </a:cubicBezTo>
                <a:cubicBezTo>
                  <a:pt x="1455" y="17617"/>
                  <a:pt x="1479" y="17581"/>
                  <a:pt x="1479" y="17537"/>
                </a:cubicBezTo>
                <a:cubicBezTo>
                  <a:pt x="1479" y="17467"/>
                  <a:pt x="1628" y="17344"/>
                  <a:pt x="1714" y="17344"/>
                </a:cubicBezTo>
                <a:cubicBezTo>
                  <a:pt x="1731" y="17344"/>
                  <a:pt x="1769" y="17405"/>
                  <a:pt x="1796" y="17481"/>
                </a:cubicBezTo>
                <a:cubicBezTo>
                  <a:pt x="1848" y="17622"/>
                  <a:pt x="2023" y="17668"/>
                  <a:pt x="2089" y="17558"/>
                </a:cubicBezTo>
                <a:cubicBezTo>
                  <a:pt x="2114" y="17516"/>
                  <a:pt x="2142" y="17516"/>
                  <a:pt x="2181" y="17556"/>
                </a:cubicBezTo>
                <a:cubicBezTo>
                  <a:pt x="2219" y="17596"/>
                  <a:pt x="2256" y="17585"/>
                  <a:pt x="2303" y="17520"/>
                </a:cubicBezTo>
                <a:cubicBezTo>
                  <a:pt x="2365" y="17431"/>
                  <a:pt x="2371" y="17432"/>
                  <a:pt x="2405" y="17522"/>
                </a:cubicBezTo>
                <a:cubicBezTo>
                  <a:pt x="2455" y="17655"/>
                  <a:pt x="2525" y="17641"/>
                  <a:pt x="2545" y="17494"/>
                </a:cubicBezTo>
                <a:cubicBezTo>
                  <a:pt x="2567" y="17338"/>
                  <a:pt x="2658" y="17353"/>
                  <a:pt x="2696" y="17518"/>
                </a:cubicBezTo>
                <a:cubicBezTo>
                  <a:pt x="2716" y="17607"/>
                  <a:pt x="2737" y="17623"/>
                  <a:pt x="2767" y="17573"/>
                </a:cubicBezTo>
                <a:cubicBezTo>
                  <a:pt x="2799" y="17519"/>
                  <a:pt x="2826" y="17518"/>
                  <a:pt x="2883" y="17567"/>
                </a:cubicBezTo>
                <a:cubicBezTo>
                  <a:pt x="2924" y="17602"/>
                  <a:pt x="3005" y="17618"/>
                  <a:pt x="3064" y="17602"/>
                </a:cubicBezTo>
                <a:cubicBezTo>
                  <a:pt x="3133" y="17583"/>
                  <a:pt x="3188" y="17607"/>
                  <a:pt x="3222" y="17672"/>
                </a:cubicBezTo>
                <a:cubicBezTo>
                  <a:pt x="3250" y="17727"/>
                  <a:pt x="3304" y="17768"/>
                  <a:pt x="3341" y="17762"/>
                </a:cubicBezTo>
                <a:cubicBezTo>
                  <a:pt x="3463" y="17743"/>
                  <a:pt x="3632" y="17590"/>
                  <a:pt x="3652" y="17480"/>
                </a:cubicBezTo>
                <a:cubicBezTo>
                  <a:pt x="3680" y="17332"/>
                  <a:pt x="3825" y="17342"/>
                  <a:pt x="3846" y="17493"/>
                </a:cubicBezTo>
                <a:cubicBezTo>
                  <a:pt x="3861" y="17600"/>
                  <a:pt x="3892" y="17614"/>
                  <a:pt x="4095" y="17604"/>
                </a:cubicBezTo>
                <a:cubicBezTo>
                  <a:pt x="4274" y="17596"/>
                  <a:pt x="4330" y="17571"/>
                  <a:pt x="4342" y="17494"/>
                </a:cubicBezTo>
                <a:cubicBezTo>
                  <a:pt x="4362" y="17365"/>
                  <a:pt x="4456" y="17363"/>
                  <a:pt x="4490" y="17491"/>
                </a:cubicBezTo>
                <a:cubicBezTo>
                  <a:pt x="4521" y="17609"/>
                  <a:pt x="4877" y="17661"/>
                  <a:pt x="4990" y="17565"/>
                </a:cubicBezTo>
                <a:cubicBezTo>
                  <a:pt x="5029" y="17531"/>
                  <a:pt x="5073" y="17523"/>
                  <a:pt x="5088" y="17548"/>
                </a:cubicBezTo>
                <a:cubicBezTo>
                  <a:pt x="5103" y="17573"/>
                  <a:pt x="5290" y="17593"/>
                  <a:pt x="5503" y="17592"/>
                </a:cubicBezTo>
                <a:cubicBezTo>
                  <a:pt x="5885" y="17590"/>
                  <a:pt x="5889" y="17588"/>
                  <a:pt x="5906" y="17440"/>
                </a:cubicBezTo>
                <a:cubicBezTo>
                  <a:pt x="5922" y="17298"/>
                  <a:pt x="5912" y="17290"/>
                  <a:pt x="5717" y="17298"/>
                </a:cubicBezTo>
                <a:cubicBezTo>
                  <a:pt x="5603" y="17303"/>
                  <a:pt x="5485" y="17290"/>
                  <a:pt x="5453" y="17269"/>
                </a:cubicBezTo>
                <a:cubicBezTo>
                  <a:pt x="5421" y="17249"/>
                  <a:pt x="5379" y="17259"/>
                  <a:pt x="5359" y="17292"/>
                </a:cubicBezTo>
                <a:cubicBezTo>
                  <a:pt x="5336" y="17331"/>
                  <a:pt x="5291" y="17320"/>
                  <a:pt x="5225" y="17258"/>
                </a:cubicBezTo>
                <a:cubicBezTo>
                  <a:pt x="5151" y="17189"/>
                  <a:pt x="5108" y="17180"/>
                  <a:pt x="5056" y="17225"/>
                </a:cubicBezTo>
                <a:cubicBezTo>
                  <a:pt x="5018" y="17257"/>
                  <a:pt x="4940" y="17284"/>
                  <a:pt x="4884" y="17285"/>
                </a:cubicBezTo>
                <a:cubicBezTo>
                  <a:pt x="4827" y="17285"/>
                  <a:pt x="4388" y="17288"/>
                  <a:pt x="3909" y="17292"/>
                </a:cubicBezTo>
                <a:cubicBezTo>
                  <a:pt x="3429" y="17295"/>
                  <a:pt x="3013" y="17294"/>
                  <a:pt x="2984" y="17288"/>
                </a:cubicBezTo>
                <a:cubicBezTo>
                  <a:pt x="2955" y="17281"/>
                  <a:pt x="2907" y="17281"/>
                  <a:pt x="2878" y="17287"/>
                </a:cubicBezTo>
                <a:cubicBezTo>
                  <a:pt x="2849" y="17293"/>
                  <a:pt x="2576" y="17298"/>
                  <a:pt x="2271" y="17299"/>
                </a:cubicBezTo>
                <a:cubicBezTo>
                  <a:pt x="1803" y="17301"/>
                  <a:pt x="1714" y="17288"/>
                  <a:pt x="1700" y="17213"/>
                </a:cubicBezTo>
                <a:cubicBezTo>
                  <a:pt x="1689" y="17157"/>
                  <a:pt x="1628" y="17125"/>
                  <a:pt x="1528" y="17125"/>
                </a:cubicBezTo>
                <a:close/>
                <a:moveTo>
                  <a:pt x="4226" y="17875"/>
                </a:moveTo>
                <a:lnTo>
                  <a:pt x="4096" y="18019"/>
                </a:lnTo>
                <a:cubicBezTo>
                  <a:pt x="3941" y="18192"/>
                  <a:pt x="3856" y="18203"/>
                  <a:pt x="3818" y="18054"/>
                </a:cubicBezTo>
                <a:cubicBezTo>
                  <a:pt x="3784" y="17917"/>
                  <a:pt x="3698" y="17911"/>
                  <a:pt x="3698" y="18045"/>
                </a:cubicBezTo>
                <a:cubicBezTo>
                  <a:pt x="3698" y="18190"/>
                  <a:pt x="3647" y="18221"/>
                  <a:pt x="3533" y="18147"/>
                </a:cubicBezTo>
                <a:cubicBezTo>
                  <a:pt x="3456" y="18097"/>
                  <a:pt x="3410" y="18098"/>
                  <a:pt x="3329" y="18151"/>
                </a:cubicBezTo>
                <a:cubicBezTo>
                  <a:pt x="3207" y="18229"/>
                  <a:pt x="2925" y="18242"/>
                  <a:pt x="2882" y="18170"/>
                </a:cubicBezTo>
                <a:cubicBezTo>
                  <a:pt x="2838" y="18096"/>
                  <a:pt x="2986" y="17994"/>
                  <a:pt x="3083" y="18032"/>
                </a:cubicBezTo>
                <a:cubicBezTo>
                  <a:pt x="3130" y="18051"/>
                  <a:pt x="3169" y="18040"/>
                  <a:pt x="3169" y="18006"/>
                </a:cubicBezTo>
                <a:cubicBezTo>
                  <a:pt x="3169" y="17930"/>
                  <a:pt x="2983" y="17927"/>
                  <a:pt x="2848" y="18002"/>
                </a:cubicBezTo>
                <a:cubicBezTo>
                  <a:pt x="2737" y="18063"/>
                  <a:pt x="2712" y="18271"/>
                  <a:pt x="2804" y="18366"/>
                </a:cubicBezTo>
                <a:cubicBezTo>
                  <a:pt x="2839" y="18402"/>
                  <a:pt x="3122" y="18425"/>
                  <a:pt x="3543" y="18424"/>
                </a:cubicBezTo>
                <a:lnTo>
                  <a:pt x="4226" y="18423"/>
                </a:lnTo>
                <a:lnTo>
                  <a:pt x="4226" y="18149"/>
                </a:lnTo>
                <a:lnTo>
                  <a:pt x="4226" y="17875"/>
                </a:lnTo>
                <a:close/>
                <a:moveTo>
                  <a:pt x="2409" y="17912"/>
                </a:moveTo>
                <a:cubicBezTo>
                  <a:pt x="2390" y="17913"/>
                  <a:pt x="2377" y="17935"/>
                  <a:pt x="2377" y="17971"/>
                </a:cubicBezTo>
                <a:cubicBezTo>
                  <a:pt x="2377" y="18019"/>
                  <a:pt x="2335" y="18074"/>
                  <a:pt x="2284" y="18094"/>
                </a:cubicBezTo>
                <a:cubicBezTo>
                  <a:pt x="2233" y="18114"/>
                  <a:pt x="2164" y="18168"/>
                  <a:pt x="2130" y="18215"/>
                </a:cubicBezTo>
                <a:cubicBezTo>
                  <a:pt x="2074" y="18292"/>
                  <a:pt x="2064" y="18291"/>
                  <a:pt x="2031" y="18205"/>
                </a:cubicBezTo>
                <a:cubicBezTo>
                  <a:pt x="1992" y="18099"/>
                  <a:pt x="1770" y="18075"/>
                  <a:pt x="1714" y="18169"/>
                </a:cubicBezTo>
                <a:cubicBezTo>
                  <a:pt x="1688" y="18212"/>
                  <a:pt x="1662" y="18212"/>
                  <a:pt x="1621" y="18169"/>
                </a:cubicBezTo>
                <a:cubicBezTo>
                  <a:pt x="1589" y="18136"/>
                  <a:pt x="1509" y="18110"/>
                  <a:pt x="1442" y="18110"/>
                </a:cubicBezTo>
                <a:cubicBezTo>
                  <a:pt x="1342" y="18110"/>
                  <a:pt x="1320" y="18139"/>
                  <a:pt x="1320" y="18273"/>
                </a:cubicBezTo>
                <a:cubicBezTo>
                  <a:pt x="1320" y="18431"/>
                  <a:pt x="1329" y="18437"/>
                  <a:pt x="1554" y="18437"/>
                </a:cubicBezTo>
                <a:cubicBezTo>
                  <a:pt x="1749" y="18437"/>
                  <a:pt x="1792" y="18419"/>
                  <a:pt x="1806" y="18326"/>
                </a:cubicBezTo>
                <a:cubicBezTo>
                  <a:pt x="1828" y="18178"/>
                  <a:pt x="1924" y="18162"/>
                  <a:pt x="1943" y="18303"/>
                </a:cubicBezTo>
                <a:cubicBezTo>
                  <a:pt x="1956" y="18396"/>
                  <a:pt x="2002" y="18416"/>
                  <a:pt x="2221" y="18426"/>
                </a:cubicBezTo>
                <a:lnTo>
                  <a:pt x="2482" y="18437"/>
                </a:lnTo>
                <a:lnTo>
                  <a:pt x="2482" y="18194"/>
                </a:lnTo>
                <a:cubicBezTo>
                  <a:pt x="2482" y="18061"/>
                  <a:pt x="2459" y="17937"/>
                  <a:pt x="2430" y="17918"/>
                </a:cubicBezTo>
                <a:cubicBezTo>
                  <a:pt x="2422" y="17913"/>
                  <a:pt x="2416" y="17911"/>
                  <a:pt x="2409" y="17912"/>
                </a:cubicBezTo>
                <a:close/>
                <a:moveTo>
                  <a:pt x="5502" y="17914"/>
                </a:moveTo>
                <a:cubicBezTo>
                  <a:pt x="5441" y="17910"/>
                  <a:pt x="5388" y="17946"/>
                  <a:pt x="5388" y="18027"/>
                </a:cubicBezTo>
                <a:cubicBezTo>
                  <a:pt x="5388" y="18192"/>
                  <a:pt x="5345" y="18221"/>
                  <a:pt x="5199" y="18152"/>
                </a:cubicBezTo>
                <a:cubicBezTo>
                  <a:pt x="5105" y="18108"/>
                  <a:pt x="5053" y="18111"/>
                  <a:pt x="4992" y="18164"/>
                </a:cubicBezTo>
                <a:cubicBezTo>
                  <a:pt x="4900" y="18243"/>
                  <a:pt x="4835" y="18202"/>
                  <a:pt x="4834" y="18064"/>
                </a:cubicBezTo>
                <a:cubicBezTo>
                  <a:pt x="4833" y="18005"/>
                  <a:pt x="4782" y="17967"/>
                  <a:pt x="4688" y="17956"/>
                </a:cubicBezTo>
                <a:cubicBezTo>
                  <a:pt x="4553" y="17940"/>
                  <a:pt x="4542" y="17952"/>
                  <a:pt x="4542" y="18133"/>
                </a:cubicBezTo>
                <a:cubicBezTo>
                  <a:pt x="4542" y="18240"/>
                  <a:pt x="4542" y="18347"/>
                  <a:pt x="4542" y="18369"/>
                </a:cubicBezTo>
                <a:cubicBezTo>
                  <a:pt x="4542" y="18426"/>
                  <a:pt x="5222" y="18438"/>
                  <a:pt x="5256" y="18382"/>
                </a:cubicBezTo>
                <a:cubicBezTo>
                  <a:pt x="5271" y="18356"/>
                  <a:pt x="5340" y="18365"/>
                  <a:pt x="5408" y="18402"/>
                </a:cubicBezTo>
                <a:cubicBezTo>
                  <a:pt x="5477" y="18439"/>
                  <a:pt x="5633" y="18459"/>
                  <a:pt x="5755" y="18447"/>
                </a:cubicBezTo>
                <a:cubicBezTo>
                  <a:pt x="5953" y="18427"/>
                  <a:pt x="5974" y="18412"/>
                  <a:pt x="5948" y="18308"/>
                </a:cubicBezTo>
                <a:cubicBezTo>
                  <a:pt x="5931" y="18244"/>
                  <a:pt x="5917" y="18171"/>
                  <a:pt x="5917" y="18147"/>
                </a:cubicBezTo>
                <a:cubicBezTo>
                  <a:pt x="5917" y="18122"/>
                  <a:pt x="5869" y="18118"/>
                  <a:pt x="5810" y="18137"/>
                </a:cubicBezTo>
                <a:cubicBezTo>
                  <a:pt x="5731" y="18163"/>
                  <a:pt x="5693" y="18140"/>
                  <a:pt x="5660" y="18049"/>
                </a:cubicBezTo>
                <a:cubicBezTo>
                  <a:pt x="5631" y="17965"/>
                  <a:pt x="5562" y="17919"/>
                  <a:pt x="5502" y="17914"/>
                </a:cubicBezTo>
                <a:close/>
                <a:moveTo>
                  <a:pt x="16236" y="18520"/>
                </a:moveTo>
                <a:lnTo>
                  <a:pt x="16171" y="18643"/>
                </a:lnTo>
                <a:cubicBezTo>
                  <a:pt x="16135" y="18710"/>
                  <a:pt x="16061" y="18765"/>
                  <a:pt x="16006" y="18765"/>
                </a:cubicBezTo>
                <a:cubicBezTo>
                  <a:pt x="15950" y="18765"/>
                  <a:pt x="15891" y="18790"/>
                  <a:pt x="15874" y="18819"/>
                </a:cubicBezTo>
                <a:cubicBezTo>
                  <a:pt x="15853" y="18853"/>
                  <a:pt x="15805" y="18849"/>
                  <a:pt x="15743" y="18809"/>
                </a:cubicBezTo>
                <a:cubicBezTo>
                  <a:pt x="15672" y="18763"/>
                  <a:pt x="15609" y="18761"/>
                  <a:pt x="15521" y="18802"/>
                </a:cubicBezTo>
                <a:cubicBezTo>
                  <a:pt x="15381" y="18866"/>
                  <a:pt x="15160" y="18756"/>
                  <a:pt x="15160" y="18622"/>
                </a:cubicBezTo>
                <a:cubicBezTo>
                  <a:pt x="15160" y="18534"/>
                  <a:pt x="15076" y="18521"/>
                  <a:pt x="15027" y="18602"/>
                </a:cubicBezTo>
                <a:cubicBezTo>
                  <a:pt x="15009" y="18633"/>
                  <a:pt x="14971" y="18643"/>
                  <a:pt x="14942" y="18625"/>
                </a:cubicBezTo>
                <a:cubicBezTo>
                  <a:pt x="14853" y="18567"/>
                  <a:pt x="14645" y="18650"/>
                  <a:pt x="14619" y="18753"/>
                </a:cubicBezTo>
                <a:cubicBezTo>
                  <a:pt x="14605" y="18807"/>
                  <a:pt x="14613" y="18903"/>
                  <a:pt x="14636" y="18967"/>
                </a:cubicBezTo>
                <a:cubicBezTo>
                  <a:pt x="14676" y="19081"/>
                  <a:pt x="14701" y="19084"/>
                  <a:pt x="15834" y="19080"/>
                </a:cubicBezTo>
                <a:cubicBezTo>
                  <a:pt x="16932" y="19076"/>
                  <a:pt x="16993" y="19070"/>
                  <a:pt x="17039" y="18967"/>
                </a:cubicBezTo>
                <a:cubicBezTo>
                  <a:pt x="17100" y="18831"/>
                  <a:pt x="17188" y="18837"/>
                  <a:pt x="17209" y="18979"/>
                </a:cubicBezTo>
                <a:cubicBezTo>
                  <a:pt x="17224" y="19073"/>
                  <a:pt x="17268" y="19086"/>
                  <a:pt x="17566" y="19086"/>
                </a:cubicBezTo>
                <a:lnTo>
                  <a:pt x="17907" y="19086"/>
                </a:lnTo>
                <a:lnTo>
                  <a:pt x="17903" y="18803"/>
                </a:lnTo>
                <a:cubicBezTo>
                  <a:pt x="17901" y="18635"/>
                  <a:pt x="17884" y="18559"/>
                  <a:pt x="17862" y="18616"/>
                </a:cubicBezTo>
                <a:cubicBezTo>
                  <a:pt x="17817" y="18733"/>
                  <a:pt x="17550" y="18887"/>
                  <a:pt x="17510" y="18820"/>
                </a:cubicBezTo>
                <a:cubicBezTo>
                  <a:pt x="17471" y="18755"/>
                  <a:pt x="16964" y="18763"/>
                  <a:pt x="16924" y="18828"/>
                </a:cubicBezTo>
                <a:cubicBezTo>
                  <a:pt x="16905" y="18860"/>
                  <a:pt x="16868" y="18858"/>
                  <a:pt x="16826" y="18822"/>
                </a:cubicBezTo>
                <a:cubicBezTo>
                  <a:pt x="16788" y="18790"/>
                  <a:pt x="16655" y="18770"/>
                  <a:pt x="16529" y="18778"/>
                </a:cubicBezTo>
                <a:cubicBezTo>
                  <a:pt x="16324" y="18792"/>
                  <a:pt x="16297" y="18779"/>
                  <a:pt x="16268" y="18656"/>
                </a:cubicBezTo>
                <a:lnTo>
                  <a:pt x="16236" y="18520"/>
                </a:lnTo>
                <a:close/>
                <a:moveTo>
                  <a:pt x="16789" y="19480"/>
                </a:moveTo>
                <a:cubicBezTo>
                  <a:pt x="16597" y="19475"/>
                  <a:pt x="16505" y="19754"/>
                  <a:pt x="16649" y="19903"/>
                </a:cubicBezTo>
                <a:cubicBezTo>
                  <a:pt x="16726" y="19983"/>
                  <a:pt x="16885" y="19988"/>
                  <a:pt x="16930" y="19913"/>
                </a:cubicBezTo>
                <a:cubicBezTo>
                  <a:pt x="16951" y="19877"/>
                  <a:pt x="16999" y="19879"/>
                  <a:pt x="17071" y="19919"/>
                </a:cubicBezTo>
                <a:cubicBezTo>
                  <a:pt x="17149" y="19962"/>
                  <a:pt x="17215" y="19963"/>
                  <a:pt x="17304" y="19921"/>
                </a:cubicBezTo>
                <a:cubicBezTo>
                  <a:pt x="17382" y="19884"/>
                  <a:pt x="17439" y="19882"/>
                  <a:pt x="17459" y="19915"/>
                </a:cubicBezTo>
                <a:cubicBezTo>
                  <a:pt x="17501" y="19987"/>
                  <a:pt x="17733" y="19983"/>
                  <a:pt x="17777" y="19909"/>
                </a:cubicBezTo>
                <a:cubicBezTo>
                  <a:pt x="17803" y="19866"/>
                  <a:pt x="17829" y="19866"/>
                  <a:pt x="17870" y="19909"/>
                </a:cubicBezTo>
                <a:cubicBezTo>
                  <a:pt x="17966" y="20009"/>
                  <a:pt x="17995" y="19977"/>
                  <a:pt x="17988" y="19780"/>
                </a:cubicBezTo>
                <a:cubicBezTo>
                  <a:pt x="17981" y="19552"/>
                  <a:pt x="17935" y="19493"/>
                  <a:pt x="17833" y="19581"/>
                </a:cubicBezTo>
                <a:cubicBezTo>
                  <a:pt x="17791" y="19617"/>
                  <a:pt x="17606" y="19648"/>
                  <a:pt x="17422" y="19650"/>
                </a:cubicBezTo>
                <a:cubicBezTo>
                  <a:pt x="17130" y="19653"/>
                  <a:pt x="17074" y="19670"/>
                  <a:pt x="16977" y="19792"/>
                </a:cubicBezTo>
                <a:cubicBezTo>
                  <a:pt x="16842" y="19963"/>
                  <a:pt x="16691" y="19926"/>
                  <a:pt x="16691" y="19722"/>
                </a:cubicBezTo>
                <a:cubicBezTo>
                  <a:pt x="16691" y="19628"/>
                  <a:pt x="16730" y="19566"/>
                  <a:pt x="16810" y="19533"/>
                </a:cubicBezTo>
                <a:cubicBezTo>
                  <a:pt x="16926" y="19484"/>
                  <a:pt x="16925" y="19483"/>
                  <a:pt x="16789" y="19480"/>
                </a:cubicBezTo>
                <a:close/>
                <a:moveTo>
                  <a:pt x="14680" y="19482"/>
                </a:moveTo>
                <a:cubicBezTo>
                  <a:pt x="14654" y="19492"/>
                  <a:pt x="14631" y="19575"/>
                  <a:pt x="14631" y="19724"/>
                </a:cubicBezTo>
                <a:lnTo>
                  <a:pt x="14631" y="19973"/>
                </a:lnTo>
                <a:lnTo>
                  <a:pt x="14919" y="19952"/>
                </a:lnTo>
                <a:cubicBezTo>
                  <a:pt x="15077" y="19941"/>
                  <a:pt x="15242" y="19902"/>
                  <a:pt x="15285" y="19865"/>
                </a:cubicBezTo>
                <a:cubicBezTo>
                  <a:pt x="15347" y="19811"/>
                  <a:pt x="15372" y="19816"/>
                  <a:pt x="15412" y="19890"/>
                </a:cubicBezTo>
                <a:cubicBezTo>
                  <a:pt x="15446" y="19951"/>
                  <a:pt x="15474" y="19962"/>
                  <a:pt x="15498" y="19922"/>
                </a:cubicBezTo>
                <a:cubicBezTo>
                  <a:pt x="15524" y="19878"/>
                  <a:pt x="15563" y="19880"/>
                  <a:pt x="15638" y="19928"/>
                </a:cubicBezTo>
                <a:cubicBezTo>
                  <a:pt x="15719" y="19981"/>
                  <a:pt x="15762" y="19980"/>
                  <a:pt x="15844" y="19928"/>
                </a:cubicBezTo>
                <a:cubicBezTo>
                  <a:pt x="15925" y="19876"/>
                  <a:pt x="15956" y="19876"/>
                  <a:pt x="15987" y="19928"/>
                </a:cubicBezTo>
                <a:cubicBezTo>
                  <a:pt x="16014" y="19973"/>
                  <a:pt x="16036" y="19953"/>
                  <a:pt x="16056" y="19869"/>
                </a:cubicBezTo>
                <a:cubicBezTo>
                  <a:pt x="16092" y="19707"/>
                  <a:pt x="16180" y="19707"/>
                  <a:pt x="16224" y="19869"/>
                </a:cubicBezTo>
                <a:cubicBezTo>
                  <a:pt x="16254" y="19979"/>
                  <a:pt x="16259" y="19974"/>
                  <a:pt x="16264" y="19824"/>
                </a:cubicBezTo>
                <a:lnTo>
                  <a:pt x="16269" y="19653"/>
                </a:lnTo>
                <a:lnTo>
                  <a:pt x="15705" y="19653"/>
                </a:lnTo>
                <a:cubicBezTo>
                  <a:pt x="15246" y="19653"/>
                  <a:pt x="15129" y="19636"/>
                  <a:pt x="15078" y="19564"/>
                </a:cubicBezTo>
                <a:cubicBezTo>
                  <a:pt x="14988" y="19437"/>
                  <a:pt x="14975" y="19452"/>
                  <a:pt x="14975" y="19681"/>
                </a:cubicBezTo>
                <a:cubicBezTo>
                  <a:pt x="14975" y="19850"/>
                  <a:pt x="14956" y="19886"/>
                  <a:pt x="14869" y="19886"/>
                </a:cubicBezTo>
                <a:cubicBezTo>
                  <a:pt x="14785" y="19886"/>
                  <a:pt x="14760" y="19844"/>
                  <a:pt x="14747" y="19681"/>
                </a:cubicBezTo>
                <a:cubicBezTo>
                  <a:pt x="14735" y="19536"/>
                  <a:pt x="14706" y="19473"/>
                  <a:pt x="14680" y="19482"/>
                </a:cubicBezTo>
                <a:close/>
                <a:moveTo>
                  <a:pt x="5104" y="19897"/>
                </a:moveTo>
                <a:cubicBezTo>
                  <a:pt x="5097" y="19905"/>
                  <a:pt x="5086" y="19929"/>
                  <a:pt x="5076" y="19968"/>
                </a:cubicBezTo>
                <a:cubicBezTo>
                  <a:pt x="5047" y="20076"/>
                  <a:pt x="5010" y="20102"/>
                  <a:pt x="4902" y="20088"/>
                </a:cubicBezTo>
                <a:cubicBezTo>
                  <a:pt x="4826" y="20079"/>
                  <a:pt x="4749" y="20097"/>
                  <a:pt x="4730" y="20128"/>
                </a:cubicBezTo>
                <a:cubicBezTo>
                  <a:pt x="4707" y="20166"/>
                  <a:pt x="4662" y="20163"/>
                  <a:pt x="4593" y="20118"/>
                </a:cubicBezTo>
                <a:cubicBezTo>
                  <a:pt x="4512" y="20066"/>
                  <a:pt x="4468" y="20066"/>
                  <a:pt x="4387" y="20118"/>
                </a:cubicBezTo>
                <a:cubicBezTo>
                  <a:pt x="4330" y="20155"/>
                  <a:pt x="4271" y="20163"/>
                  <a:pt x="4255" y="20137"/>
                </a:cubicBezTo>
                <a:cubicBezTo>
                  <a:pt x="4240" y="20111"/>
                  <a:pt x="4107" y="20090"/>
                  <a:pt x="3960" y="20090"/>
                </a:cubicBezTo>
                <a:cubicBezTo>
                  <a:pt x="3788" y="20090"/>
                  <a:pt x="3659" y="20059"/>
                  <a:pt x="3598" y="20002"/>
                </a:cubicBezTo>
                <a:cubicBezTo>
                  <a:pt x="3546" y="19954"/>
                  <a:pt x="3452" y="19913"/>
                  <a:pt x="3389" y="19913"/>
                </a:cubicBezTo>
                <a:cubicBezTo>
                  <a:pt x="3289" y="19913"/>
                  <a:pt x="3275" y="19944"/>
                  <a:pt x="3275" y="20157"/>
                </a:cubicBezTo>
                <a:lnTo>
                  <a:pt x="3275" y="20400"/>
                </a:lnTo>
                <a:lnTo>
                  <a:pt x="3534" y="20393"/>
                </a:lnTo>
                <a:cubicBezTo>
                  <a:pt x="3715" y="20389"/>
                  <a:pt x="3785" y="20367"/>
                  <a:pt x="3768" y="20320"/>
                </a:cubicBezTo>
                <a:cubicBezTo>
                  <a:pt x="3723" y="20200"/>
                  <a:pt x="3850" y="20179"/>
                  <a:pt x="3920" y="20294"/>
                </a:cubicBezTo>
                <a:cubicBezTo>
                  <a:pt x="3989" y="20410"/>
                  <a:pt x="4196" y="20446"/>
                  <a:pt x="4251" y="20352"/>
                </a:cubicBezTo>
                <a:cubicBezTo>
                  <a:pt x="4272" y="20318"/>
                  <a:pt x="4322" y="20323"/>
                  <a:pt x="4387" y="20365"/>
                </a:cubicBezTo>
                <a:cubicBezTo>
                  <a:pt x="4468" y="20418"/>
                  <a:pt x="4512" y="20418"/>
                  <a:pt x="4593" y="20365"/>
                </a:cubicBezTo>
                <a:cubicBezTo>
                  <a:pt x="4655" y="20325"/>
                  <a:pt x="4709" y="20319"/>
                  <a:pt x="4727" y="20351"/>
                </a:cubicBezTo>
                <a:cubicBezTo>
                  <a:pt x="4744" y="20379"/>
                  <a:pt x="4839" y="20399"/>
                  <a:pt x="4938" y="20395"/>
                </a:cubicBezTo>
                <a:cubicBezTo>
                  <a:pt x="5071" y="20390"/>
                  <a:pt x="5123" y="20361"/>
                  <a:pt x="5134" y="20286"/>
                </a:cubicBezTo>
                <a:cubicBezTo>
                  <a:pt x="5156" y="20142"/>
                  <a:pt x="5250" y="20155"/>
                  <a:pt x="5284" y="20306"/>
                </a:cubicBezTo>
                <a:cubicBezTo>
                  <a:pt x="5305" y="20396"/>
                  <a:pt x="5325" y="20411"/>
                  <a:pt x="5355" y="20361"/>
                </a:cubicBezTo>
                <a:cubicBezTo>
                  <a:pt x="5383" y="20315"/>
                  <a:pt x="5418" y="20309"/>
                  <a:pt x="5459" y="20343"/>
                </a:cubicBezTo>
                <a:cubicBezTo>
                  <a:pt x="5492" y="20372"/>
                  <a:pt x="5645" y="20396"/>
                  <a:pt x="5797" y="20397"/>
                </a:cubicBezTo>
                <a:cubicBezTo>
                  <a:pt x="6066" y="20399"/>
                  <a:pt x="6074" y="20395"/>
                  <a:pt x="6074" y="20246"/>
                </a:cubicBezTo>
                <a:cubicBezTo>
                  <a:pt x="6074" y="20096"/>
                  <a:pt x="6067" y="20092"/>
                  <a:pt x="5785" y="20089"/>
                </a:cubicBezTo>
                <a:cubicBezTo>
                  <a:pt x="5625" y="20087"/>
                  <a:pt x="5482" y="20107"/>
                  <a:pt x="5467" y="20132"/>
                </a:cubicBezTo>
                <a:cubicBezTo>
                  <a:pt x="5424" y="20205"/>
                  <a:pt x="5124" y="20025"/>
                  <a:pt x="5118" y="19923"/>
                </a:cubicBezTo>
                <a:cubicBezTo>
                  <a:pt x="5117" y="19897"/>
                  <a:pt x="5112" y="19888"/>
                  <a:pt x="5104" y="19897"/>
                </a:cubicBezTo>
                <a:close/>
                <a:moveTo>
                  <a:pt x="1373" y="19913"/>
                </a:moveTo>
                <a:cubicBezTo>
                  <a:pt x="1344" y="19913"/>
                  <a:pt x="1320" y="20025"/>
                  <a:pt x="1320" y="20161"/>
                </a:cubicBezTo>
                <a:lnTo>
                  <a:pt x="1320" y="20409"/>
                </a:lnTo>
                <a:lnTo>
                  <a:pt x="1613" y="20398"/>
                </a:lnTo>
                <a:cubicBezTo>
                  <a:pt x="1774" y="20393"/>
                  <a:pt x="1918" y="20367"/>
                  <a:pt x="1934" y="20341"/>
                </a:cubicBezTo>
                <a:cubicBezTo>
                  <a:pt x="1949" y="20316"/>
                  <a:pt x="1990" y="20314"/>
                  <a:pt x="2024" y="20337"/>
                </a:cubicBezTo>
                <a:cubicBezTo>
                  <a:pt x="2058" y="20360"/>
                  <a:pt x="2233" y="20380"/>
                  <a:pt x="2414" y="20383"/>
                </a:cubicBezTo>
                <a:cubicBezTo>
                  <a:pt x="2695" y="20387"/>
                  <a:pt x="2744" y="20373"/>
                  <a:pt x="2757" y="20285"/>
                </a:cubicBezTo>
                <a:cubicBezTo>
                  <a:pt x="2779" y="20142"/>
                  <a:pt x="2871" y="20155"/>
                  <a:pt x="2913" y="20307"/>
                </a:cubicBezTo>
                <a:cubicBezTo>
                  <a:pt x="2942" y="20415"/>
                  <a:pt x="2948" y="20408"/>
                  <a:pt x="2953" y="20257"/>
                </a:cubicBezTo>
                <a:lnTo>
                  <a:pt x="2958" y="20081"/>
                </a:lnTo>
                <a:lnTo>
                  <a:pt x="2654" y="20088"/>
                </a:lnTo>
                <a:cubicBezTo>
                  <a:pt x="2487" y="20091"/>
                  <a:pt x="2320" y="20119"/>
                  <a:pt x="2282" y="20149"/>
                </a:cubicBezTo>
                <a:cubicBezTo>
                  <a:pt x="2235" y="20187"/>
                  <a:pt x="2195" y="20184"/>
                  <a:pt x="2153" y="20141"/>
                </a:cubicBezTo>
                <a:cubicBezTo>
                  <a:pt x="2119" y="20106"/>
                  <a:pt x="2025" y="20078"/>
                  <a:pt x="1942" y="20078"/>
                </a:cubicBezTo>
                <a:cubicBezTo>
                  <a:pt x="1858" y="20078"/>
                  <a:pt x="1779" y="20042"/>
                  <a:pt x="1762" y="19996"/>
                </a:cubicBezTo>
                <a:cubicBezTo>
                  <a:pt x="1711" y="19859"/>
                  <a:pt x="1653" y="19903"/>
                  <a:pt x="1649" y="20085"/>
                </a:cubicBezTo>
                <a:cubicBezTo>
                  <a:pt x="1639" y="20420"/>
                  <a:pt x="1426" y="20436"/>
                  <a:pt x="1426" y="20102"/>
                </a:cubicBezTo>
                <a:cubicBezTo>
                  <a:pt x="1426" y="19998"/>
                  <a:pt x="1402" y="19913"/>
                  <a:pt x="1373" y="19913"/>
                </a:cubicBezTo>
                <a:close/>
                <a:moveTo>
                  <a:pt x="14307" y="20023"/>
                </a:moveTo>
                <a:cubicBezTo>
                  <a:pt x="14185" y="20023"/>
                  <a:pt x="13467" y="20413"/>
                  <a:pt x="13497" y="20463"/>
                </a:cubicBezTo>
                <a:cubicBezTo>
                  <a:pt x="13528" y="20514"/>
                  <a:pt x="13621" y="20480"/>
                  <a:pt x="14116" y="20235"/>
                </a:cubicBezTo>
                <a:cubicBezTo>
                  <a:pt x="14354" y="20118"/>
                  <a:pt x="14439" y="20023"/>
                  <a:pt x="14307" y="20023"/>
                </a:cubicBezTo>
                <a:close/>
                <a:moveTo>
                  <a:pt x="1300" y="20667"/>
                </a:moveTo>
                <a:cubicBezTo>
                  <a:pt x="1244" y="20676"/>
                  <a:pt x="1236" y="20731"/>
                  <a:pt x="1225" y="20918"/>
                </a:cubicBezTo>
                <a:cubicBezTo>
                  <a:pt x="1216" y="21065"/>
                  <a:pt x="1221" y="21218"/>
                  <a:pt x="1236" y="21259"/>
                </a:cubicBezTo>
                <a:cubicBezTo>
                  <a:pt x="1292" y="21409"/>
                  <a:pt x="1347" y="21331"/>
                  <a:pt x="1347" y="21103"/>
                </a:cubicBezTo>
                <a:cubicBezTo>
                  <a:pt x="1347" y="20829"/>
                  <a:pt x="1440" y="20743"/>
                  <a:pt x="1479" y="20980"/>
                </a:cubicBezTo>
                <a:cubicBezTo>
                  <a:pt x="1508" y="21157"/>
                  <a:pt x="1688" y="21232"/>
                  <a:pt x="1817" y="21121"/>
                </a:cubicBezTo>
                <a:cubicBezTo>
                  <a:pt x="1854" y="21089"/>
                  <a:pt x="1902" y="21080"/>
                  <a:pt x="1923" y="21102"/>
                </a:cubicBezTo>
                <a:cubicBezTo>
                  <a:pt x="1984" y="21166"/>
                  <a:pt x="2652" y="21175"/>
                  <a:pt x="2724" y="21113"/>
                </a:cubicBezTo>
                <a:cubicBezTo>
                  <a:pt x="2770" y="21074"/>
                  <a:pt x="2801" y="21074"/>
                  <a:pt x="2824" y="21113"/>
                </a:cubicBezTo>
                <a:cubicBezTo>
                  <a:pt x="2843" y="21144"/>
                  <a:pt x="2951" y="21166"/>
                  <a:pt x="3064" y="21161"/>
                </a:cubicBezTo>
                <a:cubicBezTo>
                  <a:pt x="3221" y="21155"/>
                  <a:pt x="3273" y="21129"/>
                  <a:pt x="3285" y="21051"/>
                </a:cubicBezTo>
                <a:cubicBezTo>
                  <a:pt x="3312" y="20877"/>
                  <a:pt x="3406" y="20939"/>
                  <a:pt x="3424" y="21143"/>
                </a:cubicBezTo>
                <a:cubicBezTo>
                  <a:pt x="3437" y="21297"/>
                  <a:pt x="3462" y="21335"/>
                  <a:pt x="3551" y="21335"/>
                </a:cubicBezTo>
                <a:cubicBezTo>
                  <a:pt x="3613" y="21335"/>
                  <a:pt x="3702" y="21298"/>
                  <a:pt x="3750" y="21253"/>
                </a:cubicBezTo>
                <a:cubicBezTo>
                  <a:pt x="3798" y="21208"/>
                  <a:pt x="3936" y="21167"/>
                  <a:pt x="4056" y="21162"/>
                </a:cubicBezTo>
                <a:cubicBezTo>
                  <a:pt x="4233" y="21155"/>
                  <a:pt x="4276" y="21132"/>
                  <a:pt x="4289" y="21039"/>
                </a:cubicBezTo>
                <a:cubicBezTo>
                  <a:pt x="4311" y="20879"/>
                  <a:pt x="4459" y="20896"/>
                  <a:pt x="4485" y="21061"/>
                </a:cubicBezTo>
                <a:lnTo>
                  <a:pt x="4506" y="21199"/>
                </a:lnTo>
                <a:lnTo>
                  <a:pt x="4537" y="21072"/>
                </a:lnTo>
                <a:cubicBezTo>
                  <a:pt x="4578" y="20910"/>
                  <a:pt x="4668" y="20911"/>
                  <a:pt x="4696" y="21073"/>
                </a:cubicBezTo>
                <a:lnTo>
                  <a:pt x="4717" y="21199"/>
                </a:lnTo>
                <a:lnTo>
                  <a:pt x="4748" y="21072"/>
                </a:lnTo>
                <a:cubicBezTo>
                  <a:pt x="4786" y="20921"/>
                  <a:pt x="4879" y="20907"/>
                  <a:pt x="4901" y="21049"/>
                </a:cubicBezTo>
                <a:cubicBezTo>
                  <a:pt x="4922" y="21185"/>
                  <a:pt x="5276" y="21201"/>
                  <a:pt x="5369" y="21071"/>
                </a:cubicBezTo>
                <a:cubicBezTo>
                  <a:pt x="5428" y="20988"/>
                  <a:pt x="5437" y="20989"/>
                  <a:pt x="5474" y="21089"/>
                </a:cubicBezTo>
                <a:cubicBezTo>
                  <a:pt x="5513" y="21193"/>
                  <a:pt x="5516" y="21193"/>
                  <a:pt x="5543" y="21072"/>
                </a:cubicBezTo>
                <a:cubicBezTo>
                  <a:pt x="5578" y="20921"/>
                  <a:pt x="5672" y="20907"/>
                  <a:pt x="5694" y="21049"/>
                </a:cubicBezTo>
                <a:cubicBezTo>
                  <a:pt x="5706" y="21124"/>
                  <a:pt x="5758" y="21151"/>
                  <a:pt x="5902" y="21155"/>
                </a:cubicBezTo>
                <a:cubicBezTo>
                  <a:pt x="6012" y="21158"/>
                  <a:pt x="6121" y="21198"/>
                  <a:pt x="6156" y="21247"/>
                </a:cubicBezTo>
                <a:cubicBezTo>
                  <a:pt x="6245" y="21373"/>
                  <a:pt x="6286" y="21296"/>
                  <a:pt x="6286" y="21001"/>
                </a:cubicBezTo>
                <a:cubicBezTo>
                  <a:pt x="6286" y="20737"/>
                  <a:pt x="6217" y="20609"/>
                  <a:pt x="6160" y="20765"/>
                </a:cubicBezTo>
                <a:cubicBezTo>
                  <a:pt x="6139" y="20821"/>
                  <a:pt x="6092" y="20839"/>
                  <a:pt x="6022" y="20816"/>
                </a:cubicBezTo>
                <a:cubicBezTo>
                  <a:pt x="5964" y="20797"/>
                  <a:pt x="5887" y="20800"/>
                  <a:pt x="5850" y="20824"/>
                </a:cubicBezTo>
                <a:cubicBezTo>
                  <a:pt x="5814" y="20847"/>
                  <a:pt x="5721" y="20859"/>
                  <a:pt x="5644" y="20851"/>
                </a:cubicBezTo>
                <a:cubicBezTo>
                  <a:pt x="5567" y="20842"/>
                  <a:pt x="5488" y="20861"/>
                  <a:pt x="5470" y="20893"/>
                </a:cubicBezTo>
                <a:cubicBezTo>
                  <a:pt x="5447" y="20932"/>
                  <a:pt x="5402" y="20929"/>
                  <a:pt x="5332" y="20884"/>
                </a:cubicBezTo>
                <a:cubicBezTo>
                  <a:pt x="5251" y="20831"/>
                  <a:pt x="5207" y="20831"/>
                  <a:pt x="5126" y="20884"/>
                </a:cubicBezTo>
                <a:cubicBezTo>
                  <a:pt x="5062" y="20925"/>
                  <a:pt x="5011" y="20930"/>
                  <a:pt x="4991" y="20897"/>
                </a:cubicBezTo>
                <a:cubicBezTo>
                  <a:pt x="4952" y="20831"/>
                  <a:pt x="2860" y="20840"/>
                  <a:pt x="2821" y="20907"/>
                </a:cubicBezTo>
                <a:cubicBezTo>
                  <a:pt x="2774" y="20984"/>
                  <a:pt x="2694" y="20900"/>
                  <a:pt x="2694" y="20775"/>
                </a:cubicBezTo>
                <a:cubicBezTo>
                  <a:pt x="2694" y="20661"/>
                  <a:pt x="2692" y="20660"/>
                  <a:pt x="2619" y="20764"/>
                </a:cubicBezTo>
                <a:cubicBezTo>
                  <a:pt x="2557" y="20851"/>
                  <a:pt x="2489" y="20868"/>
                  <a:pt x="2236" y="20857"/>
                </a:cubicBezTo>
                <a:cubicBezTo>
                  <a:pt x="2035" y="20848"/>
                  <a:pt x="1907" y="20815"/>
                  <a:pt x="1869" y="20761"/>
                </a:cubicBezTo>
                <a:cubicBezTo>
                  <a:pt x="1779" y="20635"/>
                  <a:pt x="1751" y="20660"/>
                  <a:pt x="1733" y="20884"/>
                </a:cubicBezTo>
                <a:cubicBezTo>
                  <a:pt x="1712" y="21151"/>
                  <a:pt x="1561" y="21173"/>
                  <a:pt x="1553" y="20910"/>
                </a:cubicBezTo>
                <a:cubicBezTo>
                  <a:pt x="1547" y="20699"/>
                  <a:pt x="1543" y="20695"/>
                  <a:pt x="1373" y="20670"/>
                </a:cubicBezTo>
                <a:cubicBezTo>
                  <a:pt x="1342" y="20666"/>
                  <a:pt x="1318" y="20664"/>
                  <a:pt x="1300" y="20667"/>
                </a:cubicBezTo>
                <a:close/>
              </a:path>
            </a:pathLst>
          </a:custGeom>
          <a:ln w="12700">
            <a:miter lim="400000"/>
          </a:ln>
          <a:effectLst>
            <a:outerShdw sx="100000" sy="100000" kx="0" ky="0" algn="b" rotWithShape="0" blurRad="88900" dist="101600" dir="5400000">
              <a:srgbClr val="000000">
                <a:alpha val="27786"/>
              </a:srgbClr>
            </a:outerShdw>
          </a:effectLst>
        </p:spPr>
      </p:pic>
      <p:pic>
        <p:nvPicPr>
          <p:cNvPr id="206" name="Exodus 28:42 (NKJV)… Exodus 28:42 (NKJV)42 And you shall make for them linen trousers to cover their nakedness; they shall reach from the waist to the thighs. " descr="Exodus 28:42 (NKJV)… Exodus 28:42 (NKJV)42 And you shall make for them linen trousers to cover their nakedness; they shall reach from the waist to the thighs. "/>
          <p:cNvPicPr>
            <a:picLocks noChangeAspect="0"/>
          </p:cNvPicPr>
          <p:nvPr/>
        </p:nvPicPr>
        <p:blipFill>
          <a:blip r:embed="rId3">
            <a:extLst/>
          </a:blip>
          <a:stretch>
            <a:fillRect/>
          </a:stretch>
        </p:blipFill>
        <p:spPr>
          <a:xfrm>
            <a:off x="14684557" y="2137554"/>
            <a:ext cx="8591808" cy="10771779"/>
          </a:xfrm>
          <a:prstGeom prst="rect">
            <a:avLst/>
          </a:prstGeom>
        </p:spPr>
      </p:pic>
      <p:sp>
        <p:nvSpPr>
          <p:cNvPr id="207" name="Does The Bible Give Guidelines On How We Should Dress In Public?"/>
          <p:cNvSpPr txBox="1"/>
          <p:nvPr/>
        </p:nvSpPr>
        <p:spPr>
          <a:xfrm>
            <a:off x="181022" y="144328"/>
            <a:ext cx="24021956" cy="10318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57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1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211" name="Image" descr="Image"/>
          <p:cNvPicPr>
            <a:picLocks noChangeAspect="1"/>
          </p:cNvPicPr>
          <p:nvPr/>
        </p:nvPicPr>
        <p:blipFill>
          <a:blip r:embed="rId3">
            <a:extLst/>
          </a:blip>
          <a:stretch>
            <a:fillRect/>
          </a:stretch>
        </p:blipFill>
        <p:spPr>
          <a:xfrm>
            <a:off x="5691210" y="1934947"/>
            <a:ext cx="13001580" cy="2166930"/>
          </a:xfrm>
          <a:prstGeom prst="rect">
            <a:avLst/>
          </a:prstGeom>
          <a:ln w="12700">
            <a:miter lim="400000"/>
          </a:ln>
          <a:effectLst>
            <a:outerShdw sx="100000" sy="100000" kx="0" ky="0" algn="b" rotWithShape="0" blurRad="469900" dist="101600" dir="2236725">
              <a:srgbClr val="000000">
                <a:alpha val="31077"/>
              </a:srgbClr>
            </a:outerShdw>
          </a:effectLst>
        </p:spPr>
      </p:pic>
      <p:sp>
        <p:nvSpPr>
          <p:cNvPr id="212" name="1 Peter 3:1–4 (NKJV)…"/>
          <p:cNvSpPr txBox="1"/>
          <p:nvPr/>
        </p:nvSpPr>
        <p:spPr>
          <a:xfrm>
            <a:off x="7822500" y="4296946"/>
            <a:ext cx="15979219" cy="8919085"/>
          </a:xfrm>
          <a:prstGeom prst="rect">
            <a:avLst/>
          </a:prstGeom>
          <a:ln w="12700">
            <a:miter lim="400000"/>
          </a:ln>
          <a:effectLst>
            <a:outerShdw sx="100000" sy="100000" kx="0" ky="0" algn="b" rotWithShape="0" blurRad="469900" dist="101600" dir="2236725">
              <a:srgbClr val="000000">
                <a:alpha val="45815"/>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900"/>
              </a:spcBef>
              <a:defRPr b="1" sz="6600">
                <a:solidFill>
                  <a:srgbClr val="000000"/>
                </a:solidFill>
                <a:latin typeface="Times New Roman"/>
                <a:ea typeface="Times New Roman"/>
                <a:cs typeface="Times New Roman"/>
                <a:sym typeface="Times New Roman"/>
              </a:defRPr>
            </a:pPr>
            <a:r>
              <a:t>1 Peter 3:1–4 (NKJV)</a:t>
            </a:r>
          </a:p>
          <a:p>
            <a:pPr algn="ctr" defTabSz="642937">
              <a:lnSpc>
                <a:spcPct val="100000"/>
              </a:lnSpc>
              <a:spcBef>
                <a:spcPts val="900"/>
              </a:spcBef>
              <a:defRPr sz="6600">
                <a:solidFill>
                  <a:srgbClr val="000000"/>
                </a:solidFill>
                <a:latin typeface="Times New Roman"/>
                <a:ea typeface="Times New Roman"/>
                <a:cs typeface="Times New Roman"/>
                <a:sym typeface="Times New Roman"/>
              </a:defRPr>
            </a:pPr>
            <a:r>
              <a:rPr baseline="31999"/>
              <a:t>1</a:t>
            </a:r>
            <a:r>
              <a:t> Wives, … </a:t>
            </a:r>
            <a:r>
              <a:rPr baseline="31999"/>
              <a:t>2</a:t>
            </a:r>
            <a:r>
              <a:t> when they observe your chaste conduct </a:t>
            </a:r>
            <a:r>
              <a:rPr i="1"/>
              <a:t>accompanied</a:t>
            </a:r>
            <a:r>
              <a:t> by fear. </a:t>
            </a:r>
            <a:r>
              <a:rPr baseline="31999"/>
              <a:t>3</a:t>
            </a:r>
            <a:r>
              <a:t> Do not let your adornment be </a:t>
            </a:r>
            <a:r>
              <a:rPr i="1"/>
              <a:t>merely</a:t>
            </a:r>
            <a:r>
              <a:t> outward—arranging the hair, wearing gold, or putting on </a:t>
            </a:r>
            <a:r>
              <a:rPr i="1"/>
              <a:t>fine</a:t>
            </a:r>
            <a:r>
              <a:t> apparel—</a:t>
            </a:r>
            <a:r>
              <a:rPr baseline="31999"/>
              <a:t>4</a:t>
            </a:r>
            <a:r>
              <a:t> rather </a:t>
            </a:r>
            <a:r>
              <a:rPr i="1"/>
              <a:t>let it be</a:t>
            </a:r>
            <a:r>
              <a:t> the hidden person of the heart, with the incorruptible </a:t>
            </a:r>
            <a:r>
              <a:rPr i="1"/>
              <a:t>beauty</a:t>
            </a:r>
            <a:r>
              <a:t> of a gentle and quiet spirit, which is very precious in the sight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1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216" name="Image" descr="Image"/>
          <p:cNvPicPr>
            <a:picLocks noChangeAspect="1"/>
          </p:cNvPicPr>
          <p:nvPr/>
        </p:nvPicPr>
        <p:blipFill>
          <a:blip r:embed="rId3">
            <a:extLst/>
          </a:blip>
          <a:stretch>
            <a:fillRect/>
          </a:stretch>
        </p:blipFill>
        <p:spPr>
          <a:xfrm>
            <a:off x="5691210" y="1934947"/>
            <a:ext cx="13001580" cy="2166930"/>
          </a:xfrm>
          <a:prstGeom prst="rect">
            <a:avLst/>
          </a:prstGeom>
          <a:ln w="12700">
            <a:miter lim="400000"/>
          </a:ln>
          <a:effectLst>
            <a:outerShdw sx="100000" sy="100000" kx="0" ky="0" algn="b" rotWithShape="0" blurRad="469900" dist="101600" dir="2236725">
              <a:srgbClr val="000000">
                <a:alpha val="31077"/>
              </a:srgbClr>
            </a:outerShdw>
          </a:effectLst>
        </p:spPr>
      </p:pic>
      <p:sp>
        <p:nvSpPr>
          <p:cNvPr id="217" name="Titus 2:3–5 (NKJV)…"/>
          <p:cNvSpPr txBox="1"/>
          <p:nvPr/>
        </p:nvSpPr>
        <p:spPr>
          <a:xfrm>
            <a:off x="7822500" y="4296946"/>
            <a:ext cx="15979219" cy="8919085"/>
          </a:xfrm>
          <a:prstGeom prst="rect">
            <a:avLst/>
          </a:prstGeom>
          <a:ln w="12700">
            <a:miter lim="400000"/>
          </a:ln>
          <a:effectLst>
            <a:outerShdw sx="100000" sy="100000" kx="0" ky="0" algn="b" rotWithShape="0" blurRad="469900" dist="101600" dir="2236725">
              <a:srgbClr val="000000">
                <a:alpha val="45815"/>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900"/>
              </a:spcBef>
              <a:defRPr b="1" sz="6600">
                <a:solidFill>
                  <a:srgbClr val="000000"/>
                </a:solidFill>
                <a:latin typeface="Times New Roman"/>
                <a:ea typeface="Times New Roman"/>
                <a:cs typeface="Times New Roman"/>
                <a:sym typeface="Times New Roman"/>
              </a:defRPr>
            </a:pPr>
            <a:r>
              <a:t>Titus 2:3–5 (NKJV)  </a:t>
            </a:r>
          </a:p>
          <a:p>
            <a:pPr algn="ctr" defTabSz="642937">
              <a:lnSpc>
                <a:spcPct val="100000"/>
              </a:lnSpc>
              <a:spcBef>
                <a:spcPts val="900"/>
              </a:spcBef>
              <a:defRPr sz="6600">
                <a:solidFill>
                  <a:srgbClr val="000000"/>
                </a:solidFill>
                <a:latin typeface="Times New Roman"/>
                <a:ea typeface="Times New Roman"/>
                <a:cs typeface="Times New Roman"/>
                <a:sym typeface="Times New Roman"/>
              </a:defRPr>
            </a:pPr>
            <a:r>
              <a:rPr baseline="31999"/>
              <a:t>3</a:t>
            </a:r>
            <a:r>
              <a:t> the older women likewise, that they be reverent in behavior, not slanderers, not given to much wine, teachers of good things—</a:t>
            </a:r>
            <a:r>
              <a:rPr baseline="31999"/>
              <a:t>4</a:t>
            </a:r>
            <a:r>
              <a:t> that they admonish the young women to love their husbands, to love their children, </a:t>
            </a:r>
            <a:r>
              <a:rPr baseline="31999"/>
              <a:t>5</a:t>
            </a:r>
            <a:r>
              <a:t> to be discreet, chaste, homemakers, good, obedient to their own husbands, that the word of God may not be blasphemed.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20"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pic>
        <p:nvPicPr>
          <p:cNvPr id="221" name="Image" descr="Image"/>
          <p:cNvPicPr>
            <a:picLocks noChangeAspect="1"/>
          </p:cNvPicPr>
          <p:nvPr/>
        </p:nvPicPr>
        <p:blipFill>
          <a:blip r:embed="rId3">
            <a:extLst/>
          </a:blip>
          <a:stretch>
            <a:fillRect/>
          </a:stretch>
        </p:blipFill>
        <p:spPr>
          <a:xfrm>
            <a:off x="5691210" y="1934947"/>
            <a:ext cx="13001580" cy="2166930"/>
          </a:xfrm>
          <a:prstGeom prst="rect">
            <a:avLst/>
          </a:prstGeom>
          <a:ln w="12700">
            <a:miter lim="400000"/>
          </a:ln>
          <a:effectLst>
            <a:outerShdw sx="100000" sy="100000" kx="0" ky="0" algn="b" rotWithShape="0" blurRad="469900" dist="101600" dir="2236725">
              <a:srgbClr val="000000">
                <a:alpha val="31077"/>
              </a:srgbClr>
            </a:outerShdw>
          </a:effectLst>
        </p:spPr>
      </p:pic>
      <p:sp>
        <p:nvSpPr>
          <p:cNvPr id="222" name="1 Timothy 2:9–10 (NKJV)…"/>
          <p:cNvSpPr txBox="1"/>
          <p:nvPr/>
        </p:nvSpPr>
        <p:spPr>
          <a:xfrm>
            <a:off x="7822500" y="4296946"/>
            <a:ext cx="15979219" cy="7785448"/>
          </a:xfrm>
          <a:prstGeom prst="rect">
            <a:avLst/>
          </a:prstGeom>
          <a:ln w="12700">
            <a:miter lim="400000"/>
          </a:ln>
          <a:effectLst>
            <a:outerShdw sx="100000" sy="100000" kx="0" ky="0" algn="b" rotWithShape="0" blurRad="469900" dist="101600" dir="2236725">
              <a:srgbClr val="000000">
                <a:alpha val="45815"/>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900"/>
              </a:spcBef>
              <a:defRPr b="1" sz="7200">
                <a:solidFill>
                  <a:srgbClr val="000000"/>
                </a:solidFill>
                <a:latin typeface="Times New Roman"/>
                <a:ea typeface="Times New Roman"/>
                <a:cs typeface="Times New Roman"/>
                <a:sym typeface="Times New Roman"/>
              </a:defRPr>
            </a:pPr>
            <a:r>
              <a:t>1 Timothy 2:9–10 (</a:t>
            </a:r>
            <a:r>
              <a:rPr b="0">
                <a:latin typeface="Perpetua Titling MT Bold"/>
                <a:ea typeface="Perpetua Titling MT Bold"/>
                <a:cs typeface="Perpetua Titling MT Bold"/>
                <a:sym typeface="Perpetua Titling MT Bold"/>
              </a:rPr>
              <a:t>NKJV</a:t>
            </a:r>
            <a:r>
              <a:t>) </a:t>
            </a:r>
          </a:p>
          <a:p>
            <a:pPr algn="ctr" defTabSz="642937">
              <a:lnSpc>
                <a:spcPct val="100000"/>
              </a:lnSpc>
              <a:spcBef>
                <a:spcPts val="900"/>
              </a:spcBef>
              <a:defRPr sz="7200">
                <a:solidFill>
                  <a:srgbClr val="000000"/>
                </a:solidFill>
                <a:latin typeface="Times New Roman"/>
                <a:ea typeface="Times New Roman"/>
                <a:cs typeface="Times New Roman"/>
                <a:sym typeface="Times New Roman"/>
              </a:defRPr>
            </a:pPr>
            <a:r>
              <a:rPr baseline="31999"/>
              <a:t>9</a:t>
            </a:r>
            <a:r>
              <a:t> in like manner also, that the women adorn themselves in modest apparel, with propriety and moderation, not with braided hair or gold or pearls or costly clothing, </a:t>
            </a:r>
            <a:r>
              <a:rPr baseline="31999"/>
              <a:t>10</a:t>
            </a:r>
            <a:r>
              <a:t> but, which is proper for women professing godliness, with good works.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Biblical Principles Governing Dress!"/>
          <p:cNvSpPr txBox="1"/>
          <p:nvPr/>
        </p:nvSpPr>
        <p:spPr>
          <a:xfrm>
            <a:off x="181022" y="241596"/>
            <a:ext cx="24021956" cy="1311276"/>
          </a:xfrm>
          <a:prstGeom prst="rect">
            <a:avLst/>
          </a:prstGeom>
          <a:gradFill>
            <a:gsLst>
              <a:gs pos="0">
                <a:srgbClr val="941100"/>
              </a:gs>
              <a:gs pos="100000">
                <a:srgbClr val="212121"/>
              </a:gs>
            </a:gsLst>
            <a:lin ang="5400000"/>
          </a:gradFill>
          <a:ln w="12700">
            <a:miter lim="400000"/>
          </a:ln>
          <a:effectLst>
            <a:outerShdw sx="100000" sy="100000" kx="0" ky="0" algn="b" rotWithShape="0" blurRad="469900" dist="101600" dir="2236725">
              <a:srgbClr val="000000">
                <a:alpha val="67777"/>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500">
                <a:solidFill>
                  <a:srgbClr val="E8C464"/>
                </a:solidFill>
                <a:effectLst>
                  <a:outerShdw sx="100000" sy="100000" kx="0" ky="0" algn="b" rotWithShape="0" blurRad="12700" dist="63500" dir="2055230">
                    <a:srgbClr val="000000"/>
                  </a:outerShdw>
                </a:effectLst>
                <a:latin typeface="Century Gothic"/>
                <a:ea typeface="Century Gothic"/>
                <a:cs typeface="Century Gothic"/>
                <a:sym typeface="Century Gothic"/>
              </a:defRPr>
            </a:lvl1pPr>
          </a:lstStyle>
          <a:p>
            <a:pPr/>
            <a:r>
              <a:t>Biblical Principles Governing Dress!</a:t>
            </a:r>
          </a:p>
        </p:txBody>
      </p:sp>
      <p:pic>
        <p:nvPicPr>
          <p:cNvPr id="225" name="Image" descr="Image"/>
          <p:cNvPicPr>
            <a:picLocks noChangeAspect="1"/>
          </p:cNvPicPr>
          <p:nvPr/>
        </p:nvPicPr>
        <p:blipFill>
          <a:blip r:embed="rId2">
            <a:extLst/>
          </a:blip>
          <a:stretch>
            <a:fillRect/>
          </a:stretch>
        </p:blipFill>
        <p:spPr>
          <a:xfrm>
            <a:off x="8857" y="-757183"/>
            <a:ext cx="7435825" cy="14603689"/>
          </a:xfrm>
          <a:prstGeom prst="rect">
            <a:avLst/>
          </a:prstGeom>
          <a:ln w="12700">
            <a:miter lim="400000"/>
          </a:ln>
          <a:effectLst>
            <a:outerShdw sx="100000" sy="100000" kx="0" ky="0" algn="b" rotWithShape="0" blurRad="469900" dist="101600" dir="2236725">
              <a:srgbClr val="000000">
                <a:alpha val="67777"/>
              </a:srgbClr>
            </a:outerShdw>
          </a:effectLst>
        </p:spPr>
      </p:pic>
      <p:sp>
        <p:nvSpPr>
          <p:cNvPr id="226" name="&quot;Respectable; honorable&quot; (Arndt and Gingrich, 445).…"/>
          <p:cNvSpPr txBox="1"/>
          <p:nvPr/>
        </p:nvSpPr>
        <p:spPr>
          <a:xfrm>
            <a:off x="7389208" y="4483952"/>
            <a:ext cx="16691344" cy="8669338"/>
          </a:xfrm>
          <a:prstGeom prst="rect">
            <a:avLst/>
          </a:prstGeom>
          <a:solidFill>
            <a:srgbClr val="FFFFFF"/>
          </a:solidFill>
          <a:ln w="12700">
            <a:miter lim="400000"/>
          </a:ln>
          <a:effectLst>
            <a:outerShdw sx="100000" sy="100000" kx="0" ky="0" algn="b" rotWithShape="0" blurRad="88900" dist="101600" dir="5400000">
              <a:srgbClr val="000000">
                <a:alpha val="29744"/>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547779" indent="-547779" defTabSz="821531">
              <a:lnSpc>
                <a:spcPct val="100000"/>
              </a:lnSpc>
              <a:spcBef>
                <a:spcPts val="1900"/>
              </a:spcBef>
              <a:buSzPct val="45000"/>
              <a:buBlip>
                <a:blip r:embed="rId3"/>
              </a:buBlip>
              <a:defRPr sz="6500">
                <a:solidFill>
                  <a:srgbClr val="000000"/>
                </a:solidFill>
                <a:latin typeface="Century Gothic"/>
                <a:ea typeface="Century Gothic"/>
                <a:cs typeface="Century Gothic"/>
                <a:sym typeface="Century Gothic"/>
              </a:defRPr>
            </a:pPr>
            <a:r>
              <a:t>"Respectable; honorable" (Arndt and Gingrich, 445).</a:t>
            </a:r>
          </a:p>
          <a:p>
            <a:pPr marL="547779" indent="-547779" defTabSz="821531">
              <a:lnSpc>
                <a:spcPct val="100000"/>
              </a:lnSpc>
              <a:spcBef>
                <a:spcPts val="1900"/>
              </a:spcBef>
              <a:buSzPct val="45000"/>
              <a:buBlip>
                <a:blip r:embed="rId3"/>
              </a:buBlip>
              <a:defRPr sz="6500">
                <a:solidFill>
                  <a:srgbClr val="000000"/>
                </a:solidFill>
                <a:latin typeface="Century Gothic"/>
                <a:ea typeface="Century Gothic"/>
                <a:cs typeface="Century Gothic"/>
                <a:sym typeface="Century Gothic"/>
              </a:defRPr>
            </a:pPr>
            <a:r>
              <a:t>"Orderly; well-arranged; decent" (Vines)</a:t>
            </a:r>
          </a:p>
          <a:p>
            <a:pPr marL="547779" indent="-547779" defTabSz="821531">
              <a:lnSpc>
                <a:spcPct val="100000"/>
              </a:lnSpc>
              <a:spcBef>
                <a:spcPts val="1900"/>
              </a:spcBef>
              <a:buSzPct val="45000"/>
              <a:buBlip>
                <a:blip r:embed="rId3"/>
              </a:buBlip>
              <a:defRPr sz="6500">
                <a:solidFill>
                  <a:srgbClr val="000000"/>
                </a:solidFill>
                <a:latin typeface="Century Gothic"/>
                <a:ea typeface="Century Gothic"/>
                <a:cs typeface="Century Gothic"/>
                <a:sym typeface="Century Gothic"/>
              </a:defRPr>
            </a:pPr>
            <a:r>
              <a:t>"The well-ordering is not of dress and demeanor only, but the inner life’s uttering indeed, and expressing itself in the outward conversation" (Trench’s Syn. 346).</a:t>
            </a:r>
          </a:p>
        </p:txBody>
      </p:sp>
      <p:pic>
        <p:nvPicPr>
          <p:cNvPr id="227" name="pasted-image-small.png" descr="pasted-image-small.png"/>
          <p:cNvPicPr>
            <a:picLocks noChangeAspect="0"/>
          </p:cNvPicPr>
          <p:nvPr/>
        </p:nvPicPr>
        <p:blipFill>
          <a:blip r:embed="rId4">
            <a:extLst/>
          </a:blip>
          <a:stretch>
            <a:fillRect/>
          </a:stretch>
        </p:blipFill>
        <p:spPr>
          <a:xfrm>
            <a:off x="5322571" y="1854918"/>
            <a:ext cx="13738858" cy="2326988"/>
          </a:xfrm>
          <a:prstGeom prst="rect">
            <a:avLst/>
          </a:prstGeom>
          <a:ln w="12700">
            <a:miter lim="400000"/>
          </a:ln>
          <a:effectLst>
            <a:outerShdw sx="100000" sy="100000" kx="0" ky="0" algn="b" rotWithShape="0" blurRad="469900" dist="101600" dir="2236725">
              <a:srgbClr val="000000">
                <a:alpha val="310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6">
                                            <p:txEl>
                                              <p:pRg st="1" end="1"/>
                                            </p:txEl>
                                          </p:spTgt>
                                        </p:tgtEl>
                                        <p:attrNameLst>
                                          <p:attrName>style.visibility</p:attrName>
                                        </p:attrNameLst>
                                      </p:cBhvr>
                                      <p:to>
                                        <p:strVal val="visible"/>
                                      </p:to>
                                    </p:set>
                                    <p:animEffect filter="wipe(left)" transition="in">
                                      <p:cBhvr>
                                        <p:cTn id="7" dur="1500"/>
                                        <p:tgtEl>
                                          <p:spTgt spid="2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6">
                                            <p:txEl>
                                              <p:pRg st="2" end="2"/>
                                            </p:txEl>
                                          </p:spTgt>
                                        </p:tgtEl>
                                        <p:attrNameLst>
                                          <p:attrName>style.visibility</p:attrName>
                                        </p:attrNameLst>
                                      </p:cBhvr>
                                      <p:to>
                                        <p:strVal val="visible"/>
                                      </p:to>
                                    </p:set>
                                    <p:animEffect filter="wipe(left)" transition="in">
                                      <p:cBhvr>
                                        <p:cTn id="12" dur="1500"/>
                                        <p:tgtEl>
                                          <p:spTgt spid="2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