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1.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4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Arial"/>
      </a:defRPr>
    </a:lvl1pPr>
    <a:lvl2pPr marL="0" marR="0" indent="0" algn="l" defTabSz="24384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Arial"/>
      </a:defRPr>
    </a:lvl2pPr>
    <a:lvl3pPr marL="0" marR="0" indent="0" algn="l" defTabSz="24384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Arial"/>
      </a:defRPr>
    </a:lvl3pPr>
    <a:lvl4pPr marL="0" marR="0" indent="0" algn="l" defTabSz="24384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Arial"/>
      </a:defRPr>
    </a:lvl4pPr>
    <a:lvl5pPr marL="0" marR="0" indent="0" algn="l" defTabSz="24384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Arial"/>
      </a:defRPr>
    </a:lvl5pPr>
    <a:lvl6pPr marL="0" marR="0" indent="0" algn="l" defTabSz="24384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Arial"/>
      </a:defRPr>
    </a:lvl6pPr>
    <a:lvl7pPr marL="0" marR="0" indent="0" algn="l" defTabSz="24384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Arial"/>
      </a:defRPr>
    </a:lvl7pPr>
    <a:lvl8pPr marL="0" marR="0" indent="0" algn="l" defTabSz="24384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Arial"/>
      </a:defRPr>
    </a:lvl8pPr>
    <a:lvl9pPr marL="0" marR="0" indent="0" algn="l" defTabSz="24384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1CDCC"/>
          </a:solidFill>
        </a:fill>
      </a:tcStyle>
    </a:wholeTbl>
    <a:band2H>
      <a:tcTxStyle b="def" i="def"/>
      <a:tcStyle>
        <a:tcBdr/>
        <a:fill>
          <a:solidFill>
            <a:srgbClr val="E9E8E7"/>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0E7D9"/>
          </a:solidFill>
        </a:fill>
      </a:tcStyle>
    </a:wholeTbl>
    <a:band2H>
      <a:tcTxStyle b="def" i="def"/>
      <a:tcStyle>
        <a:tcBdr/>
        <a:fill>
          <a:solidFill>
            <a:srgbClr val="E9F3ED"/>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2F6D0"/>
          </a:solidFill>
        </a:fill>
      </a:tcStyle>
    </a:wholeTbl>
    <a:band2H>
      <a:tcTxStyle b="def" i="def"/>
      <a:tcStyle>
        <a:tcBdr/>
        <a:fill>
          <a:solidFill>
            <a:srgbClr val="F8FAE9"/>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inor">
          <a:srgbClr val="000000"/>
        </a:fontRef>
        <a:srgbClr val="000000"/>
      </a:tcTxStyle>
      <a:tcStyle>
        <a:tcBdr>
          <a:left>
            <a:ln w="25400" cap="flat">
              <a:noFill/>
              <a:miter lim="400000"/>
            </a:ln>
          </a:left>
          <a:right>
            <a:ln w="25400" cap="flat">
              <a:noFill/>
              <a:miter lim="400000"/>
            </a:ln>
          </a:right>
          <a:top>
            <a:ln w="127000" cap="flat">
              <a:solidFill>
                <a:srgbClr val="000000"/>
              </a:solidFill>
              <a:prstDash val="solid"/>
              <a:round/>
            </a:ln>
          </a:top>
          <a:bottom>
            <a:ln w="635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inor">
          <a:srgbClr val="FFFFFF"/>
        </a:fontRef>
        <a:srgbClr val="FFFFFF"/>
      </a:tcTxStyle>
      <a:tcStyle>
        <a:tcBdr>
          <a:left>
            <a:ln w="25400" cap="flat">
              <a:noFill/>
              <a:miter lim="400000"/>
            </a:ln>
          </a:left>
          <a:right>
            <a:ln w="25400" cap="flat">
              <a:noFill/>
              <a:miter lim="400000"/>
            </a:ln>
          </a:right>
          <a:top>
            <a:ln w="63500" cap="flat">
              <a:solidFill>
                <a:srgbClr val="000000"/>
              </a:solidFill>
              <a:prstDash val="solid"/>
              <a:round/>
            </a:ln>
          </a:top>
          <a:bottom>
            <a:ln w="635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270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635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1" name="Shape 161"/>
          <p:cNvSpPr/>
          <p:nvPr>
            <p:ph type="sldImg"/>
          </p:nvPr>
        </p:nvSpPr>
        <p:spPr>
          <a:xfrm>
            <a:off x="1143000" y="685800"/>
            <a:ext cx="4572000" cy="3429000"/>
          </a:xfrm>
          <a:prstGeom prst="rect">
            <a:avLst/>
          </a:prstGeom>
        </p:spPr>
        <p:txBody>
          <a:bodyPr/>
          <a:lstStyle/>
          <a:p>
            <a:pPr/>
          </a:p>
        </p:txBody>
      </p:sp>
      <p:sp>
        <p:nvSpPr>
          <p:cNvPr id="162" name="Shape 16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2438400" latinLnBrk="0">
      <a:defRPr sz="3600">
        <a:latin typeface="+mn-lt"/>
        <a:ea typeface="+mn-ea"/>
        <a:cs typeface="+mn-cs"/>
        <a:sym typeface="Arial"/>
      </a:defRPr>
    </a:lvl1pPr>
    <a:lvl2pPr indent="228600" defTabSz="2438400" latinLnBrk="0">
      <a:defRPr sz="3600">
        <a:latin typeface="+mn-lt"/>
        <a:ea typeface="+mn-ea"/>
        <a:cs typeface="+mn-cs"/>
        <a:sym typeface="Arial"/>
      </a:defRPr>
    </a:lvl2pPr>
    <a:lvl3pPr indent="457200" defTabSz="2438400" latinLnBrk="0">
      <a:defRPr sz="3600">
        <a:latin typeface="+mn-lt"/>
        <a:ea typeface="+mn-ea"/>
        <a:cs typeface="+mn-cs"/>
        <a:sym typeface="Arial"/>
      </a:defRPr>
    </a:lvl3pPr>
    <a:lvl4pPr indent="685800" defTabSz="2438400" latinLnBrk="0">
      <a:defRPr sz="3600">
        <a:latin typeface="+mn-lt"/>
        <a:ea typeface="+mn-ea"/>
        <a:cs typeface="+mn-cs"/>
        <a:sym typeface="Arial"/>
      </a:defRPr>
    </a:lvl4pPr>
    <a:lvl5pPr indent="914400" defTabSz="2438400" latinLnBrk="0">
      <a:defRPr sz="3600">
        <a:latin typeface="+mn-lt"/>
        <a:ea typeface="+mn-ea"/>
        <a:cs typeface="+mn-cs"/>
        <a:sym typeface="Arial"/>
      </a:defRPr>
    </a:lvl5pPr>
    <a:lvl6pPr indent="1143000" defTabSz="2438400" latinLnBrk="0">
      <a:defRPr sz="3600">
        <a:latin typeface="+mn-lt"/>
        <a:ea typeface="+mn-ea"/>
        <a:cs typeface="+mn-cs"/>
        <a:sym typeface="Arial"/>
      </a:defRPr>
    </a:lvl6pPr>
    <a:lvl7pPr indent="1371600" defTabSz="2438400" latinLnBrk="0">
      <a:defRPr sz="3600">
        <a:latin typeface="+mn-lt"/>
        <a:ea typeface="+mn-ea"/>
        <a:cs typeface="+mn-cs"/>
        <a:sym typeface="Arial"/>
      </a:defRPr>
    </a:lvl7pPr>
    <a:lvl8pPr indent="1600200" defTabSz="2438400" latinLnBrk="0">
      <a:defRPr sz="3600">
        <a:latin typeface="+mn-lt"/>
        <a:ea typeface="+mn-ea"/>
        <a:cs typeface="+mn-cs"/>
        <a:sym typeface="Arial"/>
      </a:defRPr>
    </a:lvl8pPr>
    <a:lvl9pPr indent="1828800" defTabSz="2438400" latinLnBrk="0">
      <a:defRPr sz="3600">
        <a:latin typeface="+mn-lt"/>
        <a:ea typeface="+mn-ea"/>
        <a:cs typeface="+mn-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p:spTree>
      <p:nvGrpSpPr>
        <p:cNvPr id="1" name=""/>
        <p:cNvGrpSpPr/>
        <p:nvPr/>
      </p:nvGrpSpPr>
      <p:grpSpPr>
        <a:xfrm>
          <a:off x="0" y="0"/>
          <a:ext cx="0" cy="0"/>
          <a:chOff x="0" y="0"/>
          <a:chExt cx="0" cy="0"/>
        </a:xfrm>
      </p:grpSpPr>
      <p:sp>
        <p:nvSpPr>
          <p:cNvPr id="12" name="Google Shape;10;p2"/>
          <p:cNvSpPr/>
          <p:nvPr/>
        </p:nvSpPr>
        <p:spPr>
          <a:xfrm>
            <a:off x="7317367" y="2017866"/>
            <a:ext cx="2884334" cy="29998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0"/>
                </a:lnTo>
              </a:path>
            </a:pathLst>
          </a:custGeom>
          <a:ln w="76200">
            <a:solidFill>
              <a:srgbClr val="CCA677"/>
            </a:solidFill>
            <a:miter lim="8000"/>
          </a:ln>
        </p:spPr>
        <p:txBody>
          <a:bodyPr lIns="0" tIns="0" rIns="0" bIns="0"/>
          <a:lstStyle/>
          <a:p>
            <a:pPr/>
          </a:p>
        </p:txBody>
      </p:sp>
      <p:sp>
        <p:nvSpPr>
          <p:cNvPr id="13" name="Google Shape;11;p2"/>
          <p:cNvSpPr/>
          <p:nvPr/>
        </p:nvSpPr>
        <p:spPr>
          <a:xfrm rot="10800000">
            <a:off x="14182267" y="8711266"/>
            <a:ext cx="2884335" cy="29998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0"/>
                </a:lnTo>
              </a:path>
            </a:pathLst>
          </a:custGeom>
          <a:ln w="76200">
            <a:solidFill>
              <a:srgbClr val="CCA677"/>
            </a:solidFill>
            <a:miter lim="8000"/>
          </a:ln>
        </p:spPr>
        <p:txBody>
          <a:bodyPr lIns="0" tIns="0" rIns="0" bIns="0"/>
          <a:lstStyle/>
          <a:p>
            <a:pPr/>
          </a:p>
        </p:txBody>
      </p:sp>
      <p:sp>
        <p:nvSpPr>
          <p:cNvPr id="14" name="Title Text"/>
          <p:cNvSpPr txBox="1"/>
          <p:nvPr>
            <p:ph type="title"/>
          </p:nvPr>
        </p:nvSpPr>
        <p:spPr>
          <a:xfrm>
            <a:off x="8119199" y="3851346"/>
            <a:ext cx="8145602" cy="4099201"/>
          </a:xfrm>
          <a:prstGeom prst="rect">
            <a:avLst/>
          </a:prstGeom>
        </p:spPr>
        <p:txBody>
          <a:bodyPr/>
          <a:lstStyle>
            <a:lvl1pPr algn="ctr"/>
          </a:lstStyle>
          <a:p>
            <a:pPr/>
            <a:r>
              <a:t>Title Text</a:t>
            </a:r>
          </a:p>
        </p:txBody>
      </p:sp>
      <p:sp>
        <p:nvSpPr>
          <p:cNvPr id="15" name="Body Level One…"/>
          <p:cNvSpPr txBox="1"/>
          <p:nvPr>
            <p:ph type="body" sz="quarter" idx="1"/>
          </p:nvPr>
        </p:nvSpPr>
        <p:spPr>
          <a:xfrm>
            <a:off x="8119199" y="8310879"/>
            <a:ext cx="8145602" cy="1870401"/>
          </a:xfrm>
          <a:prstGeom prst="rect">
            <a:avLst/>
          </a:prstGeom>
        </p:spPr>
        <p:txBody>
          <a:bodyPr/>
          <a:lstStyle>
            <a:lvl1pPr marL="914400" indent="-800100" algn="ctr">
              <a:lnSpc>
                <a:spcPct val="100000"/>
              </a:lnSpc>
              <a:buClrTx/>
              <a:buSzTx/>
              <a:buFontTx/>
              <a:buNone/>
              <a:defRPr sz="5600">
                <a:latin typeface="Economica"/>
                <a:ea typeface="Economica"/>
                <a:cs typeface="Economica"/>
                <a:sym typeface="Economica"/>
              </a:defRPr>
            </a:lvl1pPr>
            <a:lvl2pPr marL="914400" indent="-317500" algn="ctr">
              <a:lnSpc>
                <a:spcPct val="100000"/>
              </a:lnSpc>
              <a:buClrTx/>
              <a:buSzTx/>
              <a:buFontTx/>
              <a:buNone/>
              <a:defRPr sz="5600">
                <a:latin typeface="Economica"/>
                <a:ea typeface="Economica"/>
                <a:cs typeface="Economica"/>
                <a:sym typeface="Economica"/>
              </a:defRPr>
            </a:lvl2pPr>
            <a:lvl3pPr marL="914400" indent="139700" algn="ctr">
              <a:lnSpc>
                <a:spcPct val="100000"/>
              </a:lnSpc>
              <a:buClrTx/>
              <a:buSzTx/>
              <a:buFontTx/>
              <a:buNone/>
              <a:defRPr sz="5600">
                <a:latin typeface="Economica"/>
                <a:ea typeface="Economica"/>
                <a:cs typeface="Economica"/>
                <a:sym typeface="Economica"/>
              </a:defRPr>
            </a:lvl3pPr>
            <a:lvl4pPr marL="914400" indent="596900" algn="ctr">
              <a:lnSpc>
                <a:spcPct val="100000"/>
              </a:lnSpc>
              <a:buClrTx/>
              <a:buSzTx/>
              <a:buFontTx/>
              <a:buNone/>
              <a:defRPr sz="5600">
                <a:latin typeface="Economica"/>
                <a:ea typeface="Economica"/>
                <a:cs typeface="Economica"/>
                <a:sym typeface="Economica"/>
              </a:defRPr>
            </a:lvl4pPr>
            <a:lvl5pPr marL="914400" indent="1054100" algn="ctr">
              <a:lnSpc>
                <a:spcPct val="100000"/>
              </a:lnSpc>
              <a:buClrTx/>
              <a:buSzTx/>
              <a:buFontTx/>
              <a:buNone/>
              <a:defRPr sz="5600">
                <a:latin typeface="Economica"/>
                <a:ea typeface="Economica"/>
                <a:cs typeface="Economica"/>
                <a:sym typeface="Economica"/>
              </a:defRPr>
            </a:lvl5pPr>
          </a:lstStyle>
          <a:p>
            <a:pPr/>
            <a:r>
              <a:t>Body Level One</a:t>
            </a:r>
          </a:p>
          <a:p>
            <a:pPr lvl="1"/>
            <a:r>
              <a:t>Body Level Two</a:t>
            </a:r>
          </a:p>
          <a:p>
            <a:pPr lvl="2"/>
            <a:r>
              <a:t>Body Level Three</a:t>
            </a:r>
          </a:p>
          <a:p>
            <a:pPr lvl="3"/>
            <a:r>
              <a:t>Body Level Four</a:t>
            </a:r>
          </a:p>
          <a:p>
            <a:pPr lvl="4"/>
            <a:r>
              <a:t>Body Level Five</a:t>
            </a:r>
          </a:p>
        </p:txBody>
      </p:sp>
      <p:sp>
        <p:nvSpPr>
          <p:cNvPr id="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_NUMBER">
    <p:spTree>
      <p:nvGrpSpPr>
        <p:cNvPr id="1" name=""/>
        <p:cNvGrpSpPr/>
        <p:nvPr/>
      </p:nvGrpSpPr>
      <p:grpSpPr>
        <a:xfrm>
          <a:off x="0" y="0"/>
          <a:ext cx="0" cy="0"/>
          <a:chOff x="0" y="0"/>
          <a:chExt cx="0" cy="0"/>
        </a:xfrm>
      </p:grpSpPr>
      <p:sp>
        <p:nvSpPr>
          <p:cNvPr id="97" name="xx%"/>
          <p:cNvSpPr txBox="1"/>
          <p:nvPr>
            <p:ph type="title" hasCustomPrompt="1"/>
          </p:nvPr>
        </p:nvSpPr>
        <p:spPr>
          <a:xfrm>
            <a:off x="831199" y="2552333"/>
            <a:ext cx="22721602" cy="5676801"/>
          </a:xfrm>
          <a:prstGeom prst="rect">
            <a:avLst/>
          </a:prstGeom>
        </p:spPr>
        <p:txBody>
          <a:bodyPr anchor="ctr"/>
          <a:lstStyle>
            <a:lvl1pPr algn="ctr">
              <a:defRPr sz="42600">
                <a:solidFill>
                  <a:srgbClr val="CCA677"/>
                </a:solidFill>
              </a:defRPr>
            </a:lvl1pPr>
          </a:lstStyle>
          <a:p>
            <a:pPr/>
            <a:r>
              <a:t>xx%</a:t>
            </a:r>
          </a:p>
        </p:txBody>
      </p:sp>
      <p:sp>
        <p:nvSpPr>
          <p:cNvPr id="98" name="Body Level One…"/>
          <p:cNvSpPr txBox="1"/>
          <p:nvPr>
            <p:ph type="body" sz="quarter" idx="1"/>
          </p:nvPr>
        </p:nvSpPr>
        <p:spPr>
          <a:xfrm>
            <a:off x="831199" y="8432000"/>
            <a:ext cx="22721602" cy="2857601"/>
          </a:xfrm>
          <a:prstGeom prst="rect">
            <a:avLst/>
          </a:prstGeom>
        </p:spPr>
        <p:txBody>
          <a:bodyPr/>
          <a:lstStyle>
            <a:lvl1pPr algn="ctr"/>
            <a:lvl2pPr algn="ctr"/>
            <a:lvl3pPr algn="ctr"/>
            <a:lvl4pPr algn="ctr"/>
            <a:lvl5pPr algn="ctr"/>
          </a:lstStyle>
          <a:p>
            <a:pPr/>
            <a:r>
              <a:t>Body Level One</a:t>
            </a:r>
          </a:p>
          <a:p>
            <a:pPr lvl="1"/>
            <a:r>
              <a:t>Body Level Two</a:t>
            </a:r>
          </a:p>
          <a:p>
            <a:pPr lvl="2"/>
            <a:r>
              <a:t>Body Level Three</a:t>
            </a:r>
          </a:p>
          <a:p>
            <a:pPr lvl="3"/>
            <a:r>
              <a:t>Body Level Four</a:t>
            </a:r>
          </a:p>
          <a:p>
            <a:pPr lvl="4"/>
            <a:r>
              <a:t>Body Level Five</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1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3" name="Title Text"/>
          <p:cNvSpPr txBox="1"/>
          <p:nvPr>
            <p:ph type="title"/>
          </p:nvPr>
        </p:nvSpPr>
        <p:spPr>
          <a:xfrm>
            <a:off x="673099" y="2870199"/>
            <a:ext cx="23050501" cy="4559301"/>
          </a:xfrm>
          <a:prstGeom prst="rect">
            <a:avLst/>
          </a:prstGeom>
          <a:ln w="12700"/>
        </p:spPr>
        <p:txBody>
          <a:bodyPr lIns="50800" tIns="50800" rIns="50800" bIns="50800"/>
          <a:lstStyle>
            <a:lvl1pPr algn="ctr" defTabSz="825500">
              <a:defRPr cap="all" sz="9600">
                <a:solidFill>
                  <a:srgbClr val="535353"/>
                </a:solidFill>
                <a:latin typeface="Gill Sans Light"/>
                <a:ea typeface="Gill Sans Light"/>
                <a:cs typeface="Gill Sans Light"/>
                <a:sym typeface="Gill Sans Light"/>
              </a:defRPr>
            </a:lvl1pPr>
          </a:lstStyle>
          <a:p>
            <a:pPr/>
            <a:r>
              <a:t>Title Text</a:t>
            </a:r>
          </a:p>
        </p:txBody>
      </p:sp>
      <p:sp>
        <p:nvSpPr>
          <p:cNvPr id="114" name="Body Level One…"/>
          <p:cNvSpPr txBox="1"/>
          <p:nvPr>
            <p:ph type="body" sz="quarter" idx="1"/>
          </p:nvPr>
        </p:nvSpPr>
        <p:spPr>
          <a:xfrm>
            <a:off x="673099" y="7416800"/>
            <a:ext cx="23050501" cy="1816100"/>
          </a:xfrm>
          <a:prstGeom prst="rect">
            <a:avLst/>
          </a:prstGeom>
          <a:ln w="12700"/>
        </p:spPr>
        <p:txBody>
          <a:bodyPr lIns="50800" tIns="50800" rIns="50800" bIns="50800"/>
          <a:lstStyle>
            <a:lvl1pPr marL="0" indent="0" algn="ctr" defTabSz="825500">
              <a:lnSpc>
                <a:spcPct val="100000"/>
              </a:lnSpc>
              <a:buClrTx/>
              <a:buSzTx/>
              <a:buFontTx/>
              <a:buNone/>
              <a:defRPr>
                <a:solidFill>
                  <a:srgbClr val="535353"/>
                </a:solidFill>
                <a:latin typeface="Gill Sans Light"/>
                <a:ea typeface="Gill Sans Light"/>
                <a:cs typeface="Gill Sans Light"/>
                <a:sym typeface="Gill Sans Light"/>
              </a:defRPr>
            </a:lvl1pPr>
            <a:lvl2pPr marL="0" indent="0" algn="ctr" defTabSz="825500">
              <a:lnSpc>
                <a:spcPct val="100000"/>
              </a:lnSpc>
              <a:buClrTx/>
              <a:buSzTx/>
              <a:buFontTx/>
              <a:buNone/>
              <a:defRPr>
                <a:solidFill>
                  <a:srgbClr val="535353"/>
                </a:solidFill>
                <a:latin typeface="Gill Sans Light"/>
                <a:ea typeface="Gill Sans Light"/>
                <a:cs typeface="Gill Sans Light"/>
                <a:sym typeface="Gill Sans Light"/>
              </a:defRPr>
            </a:lvl2pPr>
            <a:lvl3pPr marL="0" indent="0" algn="ctr" defTabSz="825500">
              <a:lnSpc>
                <a:spcPct val="100000"/>
              </a:lnSpc>
              <a:buClrTx/>
              <a:buSzTx/>
              <a:buFontTx/>
              <a:buNone/>
              <a:defRPr>
                <a:solidFill>
                  <a:srgbClr val="535353"/>
                </a:solidFill>
                <a:latin typeface="Gill Sans Light"/>
                <a:ea typeface="Gill Sans Light"/>
                <a:cs typeface="Gill Sans Light"/>
                <a:sym typeface="Gill Sans Light"/>
              </a:defRPr>
            </a:lvl3pPr>
            <a:lvl4pPr marL="0" indent="0" algn="ctr" defTabSz="825500">
              <a:lnSpc>
                <a:spcPct val="100000"/>
              </a:lnSpc>
              <a:buClrTx/>
              <a:buSzTx/>
              <a:buFontTx/>
              <a:buNone/>
              <a:defRPr>
                <a:solidFill>
                  <a:srgbClr val="535353"/>
                </a:solidFill>
                <a:latin typeface="Gill Sans Light"/>
                <a:ea typeface="Gill Sans Light"/>
                <a:cs typeface="Gill Sans Light"/>
                <a:sym typeface="Gill Sans Light"/>
              </a:defRPr>
            </a:lvl4pPr>
            <a:lvl5pPr marL="0" indent="0" algn="ctr" defTabSz="825500">
              <a:lnSpc>
                <a:spcPct val="100000"/>
              </a:lnSpc>
              <a:buClrTx/>
              <a:buSzTx/>
              <a:buFontTx/>
              <a:buNone/>
              <a:defRPr>
                <a:solidFill>
                  <a:srgbClr val="535353"/>
                </a:solidFill>
                <a:latin typeface="Gill Sans Light"/>
                <a:ea typeface="Gill Sans Light"/>
                <a:cs typeface="Gill Sans Light"/>
                <a:sym typeface="Gill Sans Light"/>
              </a:defRPr>
            </a:lvl5pPr>
          </a:lstStyle>
          <a:p>
            <a:pPr/>
            <a:r>
              <a:t>Body Level One</a:t>
            </a:r>
          </a:p>
          <a:p>
            <a:pPr lvl="1"/>
            <a:r>
              <a:t>Body Level Two</a:t>
            </a:r>
          </a:p>
          <a:p>
            <a:pPr lvl="2"/>
            <a:r>
              <a:t>Body Level Three</a:t>
            </a:r>
          </a:p>
          <a:p>
            <a:pPr lvl="3"/>
            <a:r>
              <a:t>Body Level Four</a:t>
            </a:r>
          </a:p>
          <a:p>
            <a:pPr lvl="4"/>
            <a:r>
              <a:t>Body Level Five</a:t>
            </a:r>
          </a:p>
        </p:txBody>
      </p:sp>
      <p:sp>
        <p:nvSpPr>
          <p:cNvPr id="115" name="Slide Number"/>
          <p:cNvSpPr txBox="1"/>
          <p:nvPr>
            <p:ph type="sldNum" sz="quarter" idx="2"/>
          </p:nvPr>
        </p:nvSpPr>
        <p:spPr>
          <a:xfrm>
            <a:off x="11976100" y="13081000"/>
            <a:ext cx="419100" cy="457200"/>
          </a:xfrm>
          <a:prstGeom prst="rect">
            <a:avLst/>
          </a:prstGeom>
          <a:ln w="12700"/>
        </p:spPr>
        <p:txBody>
          <a:bodyPr lIns="50800" tIns="50800" rIns="50800" bIns="50800" anchor="b">
            <a:spAutoFit/>
          </a:bodyPr>
          <a:lstStyle>
            <a:lvl1pPr algn="ctr" defTabSz="825500">
              <a:defRPr sz="2400">
                <a:solidFill>
                  <a:srgbClr val="535353"/>
                </a:solidFill>
                <a:latin typeface="Gill Sans Light"/>
                <a:ea typeface="Gill Sans Light"/>
                <a:cs typeface="Gill Sans Light"/>
                <a:sym typeface="Gill Sans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2" name="Title Text"/>
          <p:cNvSpPr txBox="1"/>
          <p:nvPr>
            <p:ph type="title"/>
          </p:nvPr>
        </p:nvSpPr>
        <p:spPr>
          <a:xfrm>
            <a:off x="673099" y="355599"/>
            <a:ext cx="23050501" cy="3429001"/>
          </a:xfrm>
          <a:prstGeom prst="rect">
            <a:avLst/>
          </a:prstGeom>
          <a:ln w="12700"/>
        </p:spPr>
        <p:txBody>
          <a:bodyPr lIns="50800" tIns="50800" rIns="50800" bIns="50800" anchor="ctr"/>
          <a:lstStyle>
            <a:lvl1pPr algn="ctr" defTabSz="825500">
              <a:defRPr cap="all" sz="9600">
                <a:solidFill>
                  <a:srgbClr val="535353"/>
                </a:solidFill>
                <a:latin typeface="Gill Sans Light"/>
                <a:ea typeface="Gill Sans Light"/>
                <a:cs typeface="Gill Sans Light"/>
                <a:sym typeface="Gill Sans Light"/>
              </a:defRPr>
            </a:lvl1pPr>
          </a:lstStyle>
          <a:p>
            <a:pPr/>
            <a:r>
              <a:t>Title Text</a:t>
            </a:r>
          </a:p>
        </p:txBody>
      </p:sp>
      <p:sp>
        <p:nvSpPr>
          <p:cNvPr id="123" name="Body Level One…"/>
          <p:cNvSpPr txBox="1"/>
          <p:nvPr>
            <p:ph type="body" idx="1"/>
          </p:nvPr>
        </p:nvSpPr>
        <p:spPr>
          <a:xfrm>
            <a:off x="673099" y="3835400"/>
            <a:ext cx="23050501" cy="8864600"/>
          </a:xfrm>
          <a:prstGeom prst="rect">
            <a:avLst/>
          </a:prstGeom>
          <a:ln w="12700"/>
        </p:spPr>
        <p:txBody>
          <a:bodyPr lIns="50800" tIns="50800" rIns="50800" bIns="50800" anchor="ctr"/>
          <a:lstStyle>
            <a:lvl1pPr marL="736600" indent="-736600" defTabSz="825500">
              <a:lnSpc>
                <a:spcPct val="120000"/>
              </a:lnSpc>
              <a:spcBef>
                <a:spcPts val="6500"/>
              </a:spcBef>
              <a:buClrTx/>
              <a:buSzPct val="82000"/>
              <a:buFontTx/>
              <a:buChar char="•"/>
              <a:defRPr sz="6400">
                <a:solidFill>
                  <a:srgbClr val="535353"/>
                </a:solidFill>
                <a:latin typeface="Gill Sans Light"/>
                <a:ea typeface="Gill Sans Light"/>
                <a:cs typeface="Gill Sans Light"/>
                <a:sym typeface="Gill Sans Light"/>
              </a:defRPr>
            </a:lvl1pPr>
            <a:lvl2pPr marL="1473200" indent="-736600" defTabSz="825500">
              <a:lnSpc>
                <a:spcPct val="120000"/>
              </a:lnSpc>
              <a:spcBef>
                <a:spcPts val="6500"/>
              </a:spcBef>
              <a:buClrTx/>
              <a:buSzPct val="82000"/>
              <a:buFontTx/>
              <a:buChar char="•"/>
              <a:defRPr sz="6400">
                <a:solidFill>
                  <a:srgbClr val="535353"/>
                </a:solidFill>
                <a:latin typeface="Gill Sans Light"/>
                <a:ea typeface="Gill Sans Light"/>
                <a:cs typeface="Gill Sans Light"/>
                <a:sym typeface="Gill Sans Light"/>
              </a:defRPr>
            </a:lvl2pPr>
            <a:lvl3pPr marL="2209800" indent="-736600" defTabSz="825500">
              <a:lnSpc>
                <a:spcPct val="120000"/>
              </a:lnSpc>
              <a:spcBef>
                <a:spcPts val="6500"/>
              </a:spcBef>
              <a:buClrTx/>
              <a:buSzPct val="82000"/>
              <a:buFontTx/>
              <a:buChar char="•"/>
              <a:defRPr sz="6400">
                <a:solidFill>
                  <a:srgbClr val="535353"/>
                </a:solidFill>
                <a:latin typeface="Gill Sans Light"/>
                <a:ea typeface="Gill Sans Light"/>
                <a:cs typeface="Gill Sans Light"/>
                <a:sym typeface="Gill Sans Light"/>
              </a:defRPr>
            </a:lvl3pPr>
            <a:lvl4pPr marL="2946400" indent="-736600" defTabSz="825500">
              <a:lnSpc>
                <a:spcPct val="120000"/>
              </a:lnSpc>
              <a:spcBef>
                <a:spcPts val="6500"/>
              </a:spcBef>
              <a:buClrTx/>
              <a:buSzPct val="82000"/>
              <a:buFontTx/>
              <a:buChar char="•"/>
              <a:defRPr sz="6400">
                <a:solidFill>
                  <a:srgbClr val="535353"/>
                </a:solidFill>
                <a:latin typeface="Gill Sans Light"/>
                <a:ea typeface="Gill Sans Light"/>
                <a:cs typeface="Gill Sans Light"/>
                <a:sym typeface="Gill Sans Light"/>
              </a:defRPr>
            </a:lvl4pPr>
            <a:lvl5pPr marL="3683000" indent="-736600" defTabSz="825500">
              <a:lnSpc>
                <a:spcPct val="120000"/>
              </a:lnSpc>
              <a:spcBef>
                <a:spcPts val="6500"/>
              </a:spcBef>
              <a:buClrTx/>
              <a:buSzPct val="82000"/>
              <a:buFontTx/>
              <a:buChar char="•"/>
              <a:defRPr sz="6400">
                <a:solidFill>
                  <a:srgbClr val="535353"/>
                </a:solidFill>
                <a:latin typeface="Gill Sans Light"/>
                <a:ea typeface="Gill Sans Light"/>
                <a:cs typeface="Gill Sans Light"/>
                <a:sym typeface="Gill Sans Light"/>
              </a:defRPr>
            </a:lvl5pPr>
          </a:lstStyle>
          <a:p>
            <a:pPr/>
            <a:r>
              <a:t>Body Level One</a:t>
            </a:r>
          </a:p>
          <a:p>
            <a:pPr lvl="1"/>
            <a:r>
              <a:t>Body Level Two</a:t>
            </a:r>
          </a:p>
          <a:p>
            <a:pPr lvl="2"/>
            <a:r>
              <a:t>Body Level Three</a:t>
            </a:r>
          </a:p>
          <a:p>
            <a:pPr lvl="3"/>
            <a:r>
              <a:t>Body Level Four</a:t>
            </a:r>
          </a:p>
          <a:p>
            <a:pPr lvl="4"/>
            <a:r>
              <a:t>Body Level Five</a:t>
            </a:r>
          </a:p>
        </p:txBody>
      </p:sp>
      <p:sp>
        <p:nvSpPr>
          <p:cNvPr id="124" name="Slide Number"/>
          <p:cNvSpPr txBox="1"/>
          <p:nvPr>
            <p:ph type="sldNum" sz="quarter" idx="2"/>
          </p:nvPr>
        </p:nvSpPr>
        <p:spPr>
          <a:xfrm>
            <a:off x="11976100" y="13081000"/>
            <a:ext cx="419100" cy="457200"/>
          </a:xfrm>
          <a:prstGeom prst="rect">
            <a:avLst/>
          </a:prstGeom>
          <a:ln w="12700"/>
        </p:spPr>
        <p:txBody>
          <a:bodyPr lIns="50800" tIns="50800" rIns="50800" bIns="50800" anchor="b">
            <a:spAutoFit/>
          </a:bodyPr>
          <a:lstStyle>
            <a:lvl1pPr algn="ctr" defTabSz="825500">
              <a:defRPr sz="2400">
                <a:solidFill>
                  <a:srgbClr val="535353"/>
                </a:solidFill>
                <a:latin typeface="Gill Sans Light"/>
                <a:ea typeface="Gill Sans Light"/>
                <a:cs typeface="Gill Sans Light"/>
                <a:sym typeface="Gill Sans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1" name="Body Level One…"/>
          <p:cNvSpPr txBox="1"/>
          <p:nvPr>
            <p:ph type="body" idx="1"/>
          </p:nvPr>
        </p:nvSpPr>
        <p:spPr>
          <a:xfrm>
            <a:off x="1435099" y="1066799"/>
            <a:ext cx="21501101" cy="11557001"/>
          </a:xfrm>
          <a:prstGeom prst="rect">
            <a:avLst/>
          </a:prstGeom>
          <a:ln w="12700"/>
        </p:spPr>
        <p:txBody>
          <a:bodyPr lIns="50800" tIns="50800" rIns="50800" bIns="50800" anchor="ctr"/>
          <a:lstStyle>
            <a:lvl1pPr marL="736600" indent="-736600" defTabSz="825500">
              <a:lnSpc>
                <a:spcPct val="120000"/>
              </a:lnSpc>
              <a:spcBef>
                <a:spcPts val="6500"/>
              </a:spcBef>
              <a:buClrTx/>
              <a:buSzPct val="82000"/>
              <a:buFontTx/>
              <a:buChar char="•"/>
              <a:defRPr sz="6400">
                <a:solidFill>
                  <a:srgbClr val="535353"/>
                </a:solidFill>
                <a:latin typeface="Gill Sans Light"/>
                <a:ea typeface="Gill Sans Light"/>
                <a:cs typeface="Gill Sans Light"/>
                <a:sym typeface="Gill Sans Light"/>
              </a:defRPr>
            </a:lvl1pPr>
            <a:lvl2pPr marL="1473200" indent="-736600" defTabSz="825500">
              <a:lnSpc>
                <a:spcPct val="120000"/>
              </a:lnSpc>
              <a:spcBef>
                <a:spcPts val="6500"/>
              </a:spcBef>
              <a:buClrTx/>
              <a:buSzPct val="82000"/>
              <a:buFontTx/>
              <a:buChar char="•"/>
              <a:defRPr sz="6400">
                <a:solidFill>
                  <a:srgbClr val="535353"/>
                </a:solidFill>
                <a:latin typeface="Gill Sans Light"/>
                <a:ea typeface="Gill Sans Light"/>
                <a:cs typeface="Gill Sans Light"/>
                <a:sym typeface="Gill Sans Light"/>
              </a:defRPr>
            </a:lvl2pPr>
            <a:lvl3pPr marL="2209800" indent="-736600" defTabSz="825500">
              <a:lnSpc>
                <a:spcPct val="120000"/>
              </a:lnSpc>
              <a:spcBef>
                <a:spcPts val="6500"/>
              </a:spcBef>
              <a:buClrTx/>
              <a:buSzPct val="82000"/>
              <a:buFontTx/>
              <a:buChar char="•"/>
              <a:defRPr sz="6400">
                <a:solidFill>
                  <a:srgbClr val="535353"/>
                </a:solidFill>
                <a:latin typeface="Gill Sans Light"/>
                <a:ea typeface="Gill Sans Light"/>
                <a:cs typeface="Gill Sans Light"/>
                <a:sym typeface="Gill Sans Light"/>
              </a:defRPr>
            </a:lvl3pPr>
            <a:lvl4pPr marL="2946400" indent="-736600" defTabSz="825500">
              <a:lnSpc>
                <a:spcPct val="120000"/>
              </a:lnSpc>
              <a:spcBef>
                <a:spcPts val="6500"/>
              </a:spcBef>
              <a:buClrTx/>
              <a:buSzPct val="82000"/>
              <a:buFontTx/>
              <a:buChar char="•"/>
              <a:defRPr sz="6400">
                <a:solidFill>
                  <a:srgbClr val="535353"/>
                </a:solidFill>
                <a:latin typeface="Gill Sans Light"/>
                <a:ea typeface="Gill Sans Light"/>
                <a:cs typeface="Gill Sans Light"/>
                <a:sym typeface="Gill Sans Light"/>
              </a:defRPr>
            </a:lvl4pPr>
            <a:lvl5pPr marL="3683000" indent="-736600" defTabSz="825500">
              <a:lnSpc>
                <a:spcPct val="120000"/>
              </a:lnSpc>
              <a:spcBef>
                <a:spcPts val="6500"/>
              </a:spcBef>
              <a:buClrTx/>
              <a:buSzPct val="82000"/>
              <a:buFontTx/>
              <a:buChar char="•"/>
              <a:defRPr sz="6400">
                <a:solidFill>
                  <a:srgbClr val="535353"/>
                </a:solidFill>
                <a:latin typeface="Gill Sans Light"/>
                <a:ea typeface="Gill Sans Light"/>
                <a:cs typeface="Gill Sans Light"/>
                <a:sym typeface="Gill Sans Light"/>
              </a:defRPr>
            </a:lvl5pPr>
          </a:lstStyle>
          <a:p>
            <a:pPr/>
            <a:r>
              <a:t>Body Level One</a:t>
            </a:r>
          </a:p>
          <a:p>
            <a:pPr lvl="1"/>
            <a:r>
              <a:t>Body Level Two</a:t>
            </a:r>
          </a:p>
          <a:p>
            <a:pPr lvl="2"/>
            <a:r>
              <a:t>Body Level Three</a:t>
            </a:r>
          </a:p>
          <a:p>
            <a:pPr lvl="3"/>
            <a:r>
              <a:t>Body Level Four</a:t>
            </a:r>
          </a:p>
          <a:p>
            <a:pPr lvl="4"/>
            <a:r>
              <a:t>Body Level Five</a:t>
            </a:r>
          </a:p>
        </p:txBody>
      </p:sp>
      <p:sp>
        <p:nvSpPr>
          <p:cNvPr id="132" name="Slide Number"/>
          <p:cNvSpPr txBox="1"/>
          <p:nvPr>
            <p:ph type="sldNum" sz="quarter" idx="2"/>
          </p:nvPr>
        </p:nvSpPr>
        <p:spPr>
          <a:xfrm>
            <a:off x="11976100" y="13081000"/>
            <a:ext cx="419100" cy="457200"/>
          </a:xfrm>
          <a:prstGeom prst="rect">
            <a:avLst/>
          </a:prstGeom>
          <a:ln w="12700"/>
        </p:spPr>
        <p:txBody>
          <a:bodyPr lIns="50800" tIns="50800" rIns="50800" bIns="50800" anchor="b">
            <a:spAutoFit/>
          </a:bodyPr>
          <a:lstStyle>
            <a:lvl1pPr algn="ctr" defTabSz="825500">
              <a:defRPr sz="2400">
                <a:solidFill>
                  <a:srgbClr val="535353"/>
                </a:solidFill>
                <a:latin typeface="Gill Sans Light"/>
                <a:ea typeface="Gill Sans Light"/>
                <a:cs typeface="Gill Sans Light"/>
                <a:sym typeface="Gill Sans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p:spTree>
      <p:nvGrpSpPr>
        <p:cNvPr id="1" name=""/>
        <p:cNvGrpSpPr/>
        <p:nvPr/>
      </p:nvGrpSpPr>
      <p:grpSpPr>
        <a:xfrm>
          <a:off x="0" y="0"/>
          <a:ext cx="0" cy="0"/>
          <a:chOff x="0" y="0"/>
          <a:chExt cx="0" cy="0"/>
        </a:xfrm>
      </p:grpSpPr>
      <p:sp>
        <p:nvSpPr>
          <p:cNvPr id="139" name="Image"/>
          <p:cNvSpPr/>
          <p:nvPr>
            <p:ph type="pic" idx="21"/>
          </p:nvPr>
        </p:nvSpPr>
        <p:spPr>
          <a:xfrm>
            <a:off x="-1333501" y="-5524501"/>
            <a:ext cx="27051001" cy="21640801"/>
          </a:xfrm>
          <a:prstGeom prst="rect">
            <a:avLst/>
          </a:prstGeom>
          <a:ln w="12700"/>
        </p:spPr>
        <p:txBody>
          <a:bodyPr lIns="91439" tIns="45719" rIns="91439" bIns="45719">
            <a:noAutofit/>
          </a:bodyPr>
          <a:lstStyle/>
          <a:p>
            <a:pPr/>
          </a:p>
        </p:txBody>
      </p:sp>
      <p:sp>
        <p:nvSpPr>
          <p:cNvPr id="140" name="Slide Number"/>
          <p:cNvSpPr txBox="1"/>
          <p:nvPr>
            <p:ph type="sldNum" sz="quarter" idx="2"/>
          </p:nvPr>
        </p:nvSpPr>
        <p:spPr>
          <a:xfrm>
            <a:off x="12015622" y="13131088"/>
            <a:ext cx="340259" cy="324511"/>
          </a:xfrm>
          <a:prstGeom prst="rect">
            <a:avLst/>
          </a:prstGeom>
          <a:ln w="12700"/>
        </p:spPr>
        <p:txBody>
          <a:bodyPr lIns="50800" tIns="50800" rIns="50800" bIns="50800" anchor="b">
            <a:spAutoFit/>
          </a:bodyPr>
          <a:lstStyle>
            <a:lvl1pPr algn="ctr" defTabSz="584200">
              <a:defRPr sz="1600">
                <a:solidFill>
                  <a:srgbClr val="FFFFFF"/>
                </a:solidFill>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7" name="Slide Number"/>
          <p:cNvSpPr txBox="1"/>
          <p:nvPr>
            <p:ph type="sldNum" sz="quarter" idx="2"/>
          </p:nvPr>
        </p:nvSpPr>
        <p:spPr>
          <a:xfrm>
            <a:off x="11976100" y="13081000"/>
            <a:ext cx="419100" cy="457200"/>
          </a:xfrm>
          <a:prstGeom prst="rect">
            <a:avLst/>
          </a:prstGeom>
          <a:ln w="12700"/>
        </p:spPr>
        <p:txBody>
          <a:bodyPr lIns="50800" tIns="50800" rIns="50800" bIns="50800" anchor="b">
            <a:spAutoFit/>
          </a:bodyPr>
          <a:lstStyle>
            <a:lvl1pPr algn="ctr" defTabSz="825500">
              <a:defRPr sz="2400">
                <a:solidFill>
                  <a:srgbClr val="535353"/>
                </a:solidFill>
                <a:latin typeface="Gill Sans Light"/>
                <a:ea typeface="Gill Sans Light"/>
                <a:cs typeface="Gill Sans Light"/>
                <a:sym typeface="Gill Sans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4" name="Front view of a red Ducati motorcycle against a black background"/>
          <p:cNvSpPr/>
          <p:nvPr>
            <p:ph type="pic" idx="21"/>
          </p:nvPr>
        </p:nvSpPr>
        <p:spPr>
          <a:xfrm>
            <a:off x="-1" y="-1"/>
            <a:ext cx="24384001" cy="13716001"/>
          </a:xfrm>
          <a:prstGeom prst="rect">
            <a:avLst/>
          </a:prstGeom>
          <a:ln w="12700"/>
        </p:spPr>
        <p:txBody>
          <a:bodyPr lIns="91439" tIns="45719" rIns="91439" bIns="45719">
            <a:noAutofit/>
          </a:bodyPr>
          <a:lstStyle/>
          <a:p>
            <a:pPr/>
          </a:p>
        </p:txBody>
      </p:sp>
      <p:sp>
        <p:nvSpPr>
          <p:cNvPr id="155" name="Slide Number"/>
          <p:cNvSpPr txBox="1"/>
          <p:nvPr>
            <p:ph type="sldNum" sz="quarter" idx="2"/>
          </p:nvPr>
        </p:nvSpPr>
        <p:spPr>
          <a:xfrm>
            <a:off x="11976100" y="13081000"/>
            <a:ext cx="419100" cy="457200"/>
          </a:xfrm>
          <a:prstGeom prst="rect">
            <a:avLst/>
          </a:prstGeom>
          <a:ln w="12700"/>
        </p:spPr>
        <p:txBody>
          <a:bodyPr lIns="50800" tIns="50800" rIns="50800" bIns="50800" anchor="b">
            <a:spAutoFit/>
          </a:bodyPr>
          <a:lstStyle>
            <a:lvl1pPr algn="ctr" defTabSz="825500">
              <a:defRPr sz="2400">
                <a:solidFill>
                  <a:srgbClr val="535353"/>
                </a:solidFill>
                <a:latin typeface="Gill Sans Light"/>
                <a:ea typeface="Gill Sans Light"/>
                <a:cs typeface="Gill Sans Light"/>
                <a:sym typeface="Gill Sans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_HEADER">
    <p:spTree>
      <p:nvGrpSpPr>
        <p:cNvPr id="1" name=""/>
        <p:cNvGrpSpPr/>
        <p:nvPr/>
      </p:nvGrpSpPr>
      <p:grpSpPr>
        <a:xfrm>
          <a:off x="0" y="0"/>
          <a:ext cx="0" cy="0"/>
          <a:chOff x="0" y="0"/>
          <a:chExt cx="0" cy="0"/>
        </a:xfrm>
      </p:grpSpPr>
      <p:sp>
        <p:nvSpPr>
          <p:cNvPr id="23" name="Google Shape;16;p3"/>
          <p:cNvSpPr/>
          <p:nvPr/>
        </p:nvSpPr>
        <p:spPr>
          <a:xfrm flipH="1">
            <a:off x="20255834" y="1227266"/>
            <a:ext cx="2884335" cy="29998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0"/>
                </a:lnTo>
              </a:path>
            </a:pathLst>
          </a:custGeom>
          <a:ln w="76200">
            <a:solidFill>
              <a:srgbClr val="CCA677"/>
            </a:solidFill>
            <a:miter lim="8000"/>
          </a:ln>
        </p:spPr>
        <p:txBody>
          <a:bodyPr lIns="0" tIns="0" rIns="0" bIns="0"/>
          <a:lstStyle/>
          <a:p>
            <a:pPr/>
          </a:p>
        </p:txBody>
      </p:sp>
      <p:sp>
        <p:nvSpPr>
          <p:cNvPr id="24" name="Google Shape;17;p3"/>
          <p:cNvSpPr/>
          <p:nvPr/>
        </p:nvSpPr>
        <p:spPr>
          <a:xfrm flipH="1" rot="10800000">
            <a:off x="1243799" y="9488866"/>
            <a:ext cx="2884335" cy="29998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0"/>
                </a:lnTo>
              </a:path>
            </a:pathLst>
          </a:custGeom>
          <a:ln w="76200">
            <a:solidFill>
              <a:srgbClr val="CCA677"/>
            </a:solidFill>
            <a:miter lim="8000"/>
          </a:ln>
        </p:spPr>
        <p:txBody>
          <a:bodyPr lIns="0" tIns="0" rIns="0" bIns="0"/>
          <a:lstStyle/>
          <a:p>
            <a:pPr/>
          </a:p>
        </p:txBody>
      </p:sp>
      <p:sp>
        <p:nvSpPr>
          <p:cNvPr id="25" name="Title Text"/>
          <p:cNvSpPr txBox="1"/>
          <p:nvPr>
            <p:ph type="title"/>
          </p:nvPr>
        </p:nvSpPr>
        <p:spPr>
          <a:xfrm>
            <a:off x="2063199" y="4817200"/>
            <a:ext cx="20257602" cy="4081601"/>
          </a:xfrm>
          <a:prstGeom prst="rect">
            <a:avLst/>
          </a:prstGeom>
        </p:spPr>
        <p:txBody>
          <a:bodyPr anchor="ctr"/>
          <a:lstStyle>
            <a:lvl1pPr algn="ctr"/>
          </a:lstStyle>
          <a:p>
            <a:pPr/>
            <a:r>
              <a:t>Title Text</a:t>
            </a:r>
          </a:p>
        </p:txBody>
      </p:sp>
      <p:sp>
        <p:nvSpPr>
          <p:cNvPr id="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BODY">
    <p:spTree>
      <p:nvGrpSpPr>
        <p:cNvPr id="1" name=""/>
        <p:cNvGrpSpPr/>
        <p:nvPr/>
      </p:nvGrpSpPr>
      <p:grpSpPr>
        <a:xfrm>
          <a:off x="0" y="0"/>
          <a:ext cx="0" cy="0"/>
          <a:chOff x="0" y="0"/>
          <a:chExt cx="0" cy="0"/>
        </a:xfrm>
      </p:grpSpPr>
      <p:sp>
        <p:nvSpPr>
          <p:cNvPr id="33" name="Title Text"/>
          <p:cNvSpPr txBox="1"/>
          <p:nvPr>
            <p:ph type="title"/>
          </p:nvPr>
        </p:nvSpPr>
        <p:spPr>
          <a:prstGeom prst="rect">
            <a:avLst/>
          </a:prstGeom>
        </p:spPr>
        <p:txBody>
          <a:bodyPr/>
          <a:lstStyle/>
          <a:p>
            <a:pPr/>
            <a:r>
              <a:t>Title Text</a:t>
            </a:r>
          </a:p>
        </p:txBody>
      </p:sp>
      <p:sp>
        <p:nvSpPr>
          <p:cNvPr id="34"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_AND_TWO_COLUMNS">
    <p:spTree>
      <p:nvGrpSpPr>
        <p:cNvPr id="1" name=""/>
        <p:cNvGrpSpPr/>
        <p:nvPr/>
      </p:nvGrpSpPr>
      <p:grpSpPr>
        <a:xfrm>
          <a:off x="0" y="0"/>
          <a:ext cx="0" cy="0"/>
          <a:chOff x="0" y="0"/>
          <a:chExt cx="0" cy="0"/>
        </a:xfrm>
      </p:grpSpPr>
      <p:sp>
        <p:nvSpPr>
          <p:cNvPr id="42" name="Title Text"/>
          <p:cNvSpPr txBox="1"/>
          <p:nvPr>
            <p:ph type="title"/>
          </p:nvPr>
        </p:nvSpPr>
        <p:spPr>
          <a:prstGeom prst="rect">
            <a:avLst/>
          </a:prstGeom>
        </p:spPr>
        <p:txBody>
          <a:bodyPr/>
          <a:lstStyle/>
          <a:p>
            <a:pPr/>
            <a:r>
              <a:t>Title Text</a:t>
            </a:r>
          </a:p>
        </p:txBody>
      </p:sp>
      <p:sp>
        <p:nvSpPr>
          <p:cNvPr id="43" name="Body Level One…"/>
          <p:cNvSpPr txBox="1"/>
          <p:nvPr>
            <p:ph type="body" sz="half" idx="1"/>
          </p:nvPr>
        </p:nvSpPr>
        <p:spPr>
          <a:xfrm>
            <a:off x="831199" y="3267266"/>
            <a:ext cx="10666401" cy="8944001"/>
          </a:xfrm>
          <a:prstGeom prst="rect">
            <a:avLst/>
          </a:prstGeom>
        </p:spPr>
        <p:txBody>
          <a:bodyPr/>
          <a:lstStyle>
            <a:lvl1pPr marL="956128" indent="-816428">
              <a:buSzPts val="3600"/>
              <a:defRPr sz="3600"/>
            </a:lvl1pPr>
            <a:lvl2pPr marL="1524000" indent="-914400">
              <a:buSzPts val="3600"/>
              <a:defRPr sz="3600"/>
            </a:lvl2pPr>
            <a:lvl3pPr marL="1981200" indent="-914400">
              <a:buSzPts val="3600"/>
              <a:defRPr sz="3600"/>
            </a:lvl3pPr>
            <a:lvl4pPr marL="2438400" indent="-914400">
              <a:buSzPts val="3600"/>
              <a:defRPr sz="3600"/>
            </a:lvl4pPr>
            <a:lvl5pPr marL="2895600" indent="-914400">
              <a:buSzPts val="3600"/>
              <a:defRPr sz="3600"/>
            </a:lvl5pPr>
          </a:lstStyle>
          <a:p>
            <a:pPr/>
            <a:r>
              <a:t>Body Level One</a:t>
            </a:r>
          </a:p>
          <a:p>
            <a:pPr lvl="1"/>
            <a:r>
              <a:t>Body Level Two</a:t>
            </a:r>
          </a:p>
          <a:p>
            <a:pPr lvl="2"/>
            <a:r>
              <a:t>Body Level Three</a:t>
            </a:r>
          </a:p>
          <a:p>
            <a:pPr lvl="3"/>
            <a:r>
              <a:t>Body Level Four</a:t>
            </a:r>
          </a:p>
          <a:p>
            <a:pPr lvl="4"/>
            <a:r>
              <a:t>Body Level Five</a:t>
            </a:r>
          </a:p>
        </p:txBody>
      </p:sp>
      <p:sp>
        <p:nvSpPr>
          <p:cNvPr id="44" name="Google Shape;28;p5"/>
          <p:cNvSpPr txBox="1"/>
          <p:nvPr>
            <p:ph type="body" sz="half" idx="21"/>
          </p:nvPr>
        </p:nvSpPr>
        <p:spPr>
          <a:xfrm>
            <a:off x="12886400" y="3267266"/>
            <a:ext cx="10666401" cy="8944001"/>
          </a:xfrm>
          <a:prstGeom prst="rect">
            <a:avLst/>
          </a:prstGeom>
          <a:ln w="12700"/>
        </p:spPr>
        <p:txBody>
          <a:bodyPr/>
          <a:lstStyle/>
          <a:p>
            <a:pPr marL="956128" indent="-816428">
              <a:buSzPts val="3600"/>
              <a:defRPr sz="3600"/>
            </a:pP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_ONLY">
    <p:spTree>
      <p:nvGrpSpPr>
        <p:cNvPr id="1" name=""/>
        <p:cNvGrpSpPr/>
        <p:nvPr/>
      </p:nvGrpSpPr>
      <p:grpSpPr>
        <a:xfrm>
          <a:off x="0" y="0"/>
          <a:ext cx="0" cy="0"/>
          <a:chOff x="0" y="0"/>
          <a:chExt cx="0" cy="0"/>
        </a:xfrm>
      </p:grpSpPr>
      <p:sp>
        <p:nvSpPr>
          <p:cNvPr id="52" name="Title Text"/>
          <p:cNvSpPr txBox="1"/>
          <p:nvPr>
            <p:ph type="title"/>
          </p:nvPr>
        </p:nvSpPr>
        <p:spPr>
          <a:prstGeom prst="rect">
            <a:avLst/>
          </a:prstGeom>
        </p:spPr>
        <p:txBody>
          <a:bodyPr/>
          <a:lstStyle/>
          <a:p>
            <a:pPr/>
            <a:r>
              <a:t>Title Text</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ONE_COLUMN_TEXT">
    <p:spTree>
      <p:nvGrpSpPr>
        <p:cNvPr id="1" name=""/>
        <p:cNvGrpSpPr/>
        <p:nvPr/>
      </p:nvGrpSpPr>
      <p:grpSpPr>
        <a:xfrm>
          <a:off x="0" y="0"/>
          <a:ext cx="0" cy="0"/>
          <a:chOff x="0" y="0"/>
          <a:chExt cx="0" cy="0"/>
        </a:xfrm>
      </p:grpSpPr>
      <p:sp>
        <p:nvSpPr>
          <p:cNvPr id="60" name="Title Text"/>
          <p:cNvSpPr txBox="1"/>
          <p:nvPr>
            <p:ph type="title"/>
          </p:nvPr>
        </p:nvSpPr>
        <p:spPr>
          <a:xfrm>
            <a:off x="831199" y="1481599"/>
            <a:ext cx="7488001" cy="2015201"/>
          </a:xfrm>
          <a:prstGeom prst="rect">
            <a:avLst/>
          </a:prstGeom>
        </p:spPr>
        <p:txBody>
          <a:bodyPr/>
          <a:lstStyle>
            <a:lvl1pPr>
              <a:defRPr sz="8000"/>
            </a:lvl1pPr>
          </a:lstStyle>
          <a:p>
            <a:pPr/>
            <a:r>
              <a:t>Title Text</a:t>
            </a:r>
          </a:p>
        </p:txBody>
      </p:sp>
      <p:sp>
        <p:nvSpPr>
          <p:cNvPr id="61" name="Body Level One…"/>
          <p:cNvSpPr txBox="1"/>
          <p:nvPr>
            <p:ph type="body" sz="quarter" idx="1"/>
          </p:nvPr>
        </p:nvSpPr>
        <p:spPr>
          <a:xfrm>
            <a:off x="831199" y="3731733"/>
            <a:ext cx="7488001" cy="7426401"/>
          </a:xfrm>
          <a:prstGeom prst="rect">
            <a:avLst/>
          </a:prstGeom>
        </p:spPr>
        <p:txBody>
          <a:bodyPr/>
          <a:lstStyle>
            <a:lvl1pPr marL="965200" indent="-812800">
              <a:buSzPts val="3200"/>
              <a:defRPr sz="3200"/>
            </a:lvl1pPr>
            <a:lvl2pPr marL="1422400" indent="-812800">
              <a:buSzPts val="3200"/>
              <a:defRPr sz="3200"/>
            </a:lvl2pPr>
            <a:lvl3pPr marL="1879600" indent="-812800">
              <a:buSzPts val="3200"/>
              <a:defRPr sz="3200"/>
            </a:lvl3pPr>
            <a:lvl4pPr marL="2336800" indent="-812800">
              <a:buSzPts val="3200"/>
              <a:defRPr sz="3200"/>
            </a:lvl4pPr>
            <a:lvl5pPr marL="2794000" indent="-812800">
              <a:buSzPts val="3200"/>
              <a:defRPr sz="3200"/>
            </a:lvl5pPr>
          </a:lstStyle>
          <a:p>
            <a:pPr/>
            <a:r>
              <a:t>Body Level One</a:t>
            </a:r>
          </a:p>
          <a:p>
            <a:pPr lvl="1"/>
            <a:r>
              <a:t>Body Level Two</a:t>
            </a:r>
          </a:p>
          <a:p>
            <a:pPr lvl="2"/>
            <a:r>
              <a:t>Body Level Three</a:t>
            </a:r>
          </a:p>
          <a:p>
            <a:pPr lvl="3"/>
            <a:r>
              <a:t>Body Level Four</a:t>
            </a:r>
          </a:p>
          <a:p>
            <a:pPr lvl="4"/>
            <a:r>
              <a:t>Body Level Five</a:t>
            </a:r>
          </a:p>
        </p:txBody>
      </p:sp>
      <p:sp>
        <p:nvSpPr>
          <p:cNvPr id="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IN_POINT">
    <p:spTree>
      <p:nvGrpSpPr>
        <p:cNvPr id="1" name=""/>
        <p:cNvGrpSpPr/>
        <p:nvPr/>
      </p:nvGrpSpPr>
      <p:grpSpPr>
        <a:xfrm>
          <a:off x="0" y="0"/>
          <a:ext cx="0" cy="0"/>
          <a:chOff x="0" y="0"/>
          <a:chExt cx="0" cy="0"/>
        </a:xfrm>
      </p:grpSpPr>
      <p:sp>
        <p:nvSpPr>
          <p:cNvPr id="69" name="Title Text"/>
          <p:cNvSpPr txBox="1"/>
          <p:nvPr>
            <p:ph type="title"/>
          </p:nvPr>
        </p:nvSpPr>
        <p:spPr>
          <a:xfrm>
            <a:off x="1307333" y="1200399"/>
            <a:ext cx="15676802" cy="10908801"/>
          </a:xfrm>
          <a:prstGeom prst="rect">
            <a:avLst/>
          </a:prstGeom>
        </p:spPr>
        <p:txBody>
          <a:bodyPr anchor="ctr"/>
          <a:lstStyle>
            <a:lvl1pPr>
              <a:defRPr sz="12800"/>
            </a:lvl1pPr>
          </a:lstStyle>
          <a:p>
            <a:pPr/>
            <a:r>
              <a:t>Title Text</a:t>
            </a:r>
          </a:p>
        </p:txBody>
      </p:sp>
      <p:sp>
        <p:nvSpPr>
          <p:cNvPr id="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_TITLE_AND_DESCRIPTION">
    <p:spTree>
      <p:nvGrpSpPr>
        <p:cNvPr id="1" name=""/>
        <p:cNvGrpSpPr/>
        <p:nvPr/>
      </p:nvGrpSpPr>
      <p:grpSpPr>
        <a:xfrm>
          <a:off x="0" y="0"/>
          <a:ext cx="0" cy="0"/>
          <a:chOff x="0" y="0"/>
          <a:chExt cx="0" cy="0"/>
        </a:xfrm>
      </p:grpSpPr>
      <p:sp>
        <p:nvSpPr>
          <p:cNvPr id="77" name="Google Shape;42;p9"/>
          <p:cNvSpPr/>
          <p:nvPr/>
        </p:nvSpPr>
        <p:spPr>
          <a:xfrm>
            <a:off x="12192000" y="-67"/>
            <a:ext cx="12192000" cy="13716001"/>
          </a:xfrm>
          <a:prstGeom prst="rect">
            <a:avLst/>
          </a:prstGeom>
          <a:solidFill>
            <a:srgbClr val="CCA677"/>
          </a:solidFill>
          <a:ln w="12700">
            <a:miter lim="400000"/>
          </a:ln>
        </p:spPr>
        <p:txBody>
          <a:bodyPr lIns="0" tIns="0" rIns="0" bIns="0" anchor="ctr"/>
          <a:lstStyle/>
          <a:p>
            <a:pPr/>
          </a:p>
        </p:txBody>
      </p:sp>
      <p:sp>
        <p:nvSpPr>
          <p:cNvPr id="78" name="Google Shape;43;p9"/>
          <p:cNvSpPr/>
          <p:nvPr/>
        </p:nvSpPr>
        <p:spPr>
          <a:xfrm>
            <a:off x="13412466" y="11988000"/>
            <a:ext cx="1248801" cy="1"/>
          </a:xfrm>
          <a:prstGeom prst="line">
            <a:avLst/>
          </a:prstGeom>
          <a:ln w="50800">
            <a:solidFill>
              <a:srgbClr val="FFFFFF"/>
            </a:solidFill>
          </a:ln>
        </p:spPr>
        <p:txBody>
          <a:bodyPr lIns="0" tIns="0" rIns="0" bIns="0"/>
          <a:lstStyle/>
          <a:p>
            <a:pPr/>
          </a:p>
        </p:txBody>
      </p:sp>
      <p:sp>
        <p:nvSpPr>
          <p:cNvPr id="79" name="Title Text"/>
          <p:cNvSpPr txBox="1"/>
          <p:nvPr>
            <p:ph type="title"/>
          </p:nvPr>
        </p:nvSpPr>
        <p:spPr>
          <a:xfrm>
            <a:off x="707999" y="2478066"/>
            <a:ext cx="10787202" cy="4763201"/>
          </a:xfrm>
          <a:prstGeom prst="rect">
            <a:avLst/>
          </a:prstGeom>
        </p:spPr>
        <p:txBody>
          <a:bodyPr/>
          <a:lstStyle>
            <a:lvl1pPr algn="ctr">
              <a:defRPr>
                <a:solidFill>
                  <a:srgbClr val="CCA677"/>
                </a:solidFill>
              </a:defRPr>
            </a:lvl1pPr>
          </a:lstStyle>
          <a:p>
            <a:pPr/>
            <a:r>
              <a:t>Title Text</a:t>
            </a:r>
          </a:p>
        </p:txBody>
      </p:sp>
      <p:sp>
        <p:nvSpPr>
          <p:cNvPr id="80" name="Body Level One…"/>
          <p:cNvSpPr txBox="1"/>
          <p:nvPr>
            <p:ph type="body" sz="quarter" idx="1"/>
          </p:nvPr>
        </p:nvSpPr>
        <p:spPr>
          <a:xfrm>
            <a:off x="707999" y="7384002"/>
            <a:ext cx="10787202" cy="4197602"/>
          </a:xfrm>
          <a:prstGeom prst="rect">
            <a:avLst/>
          </a:prstGeom>
        </p:spPr>
        <p:txBody>
          <a:bodyPr/>
          <a:lstStyle>
            <a:lvl1pPr marL="914400" indent="-800100" algn="ctr">
              <a:lnSpc>
                <a:spcPct val="100000"/>
              </a:lnSpc>
              <a:buClrTx/>
              <a:buSzTx/>
              <a:buFontTx/>
              <a:buNone/>
              <a:defRPr sz="6400">
                <a:latin typeface="Economica"/>
                <a:ea typeface="Economica"/>
                <a:cs typeface="Economica"/>
                <a:sym typeface="Economica"/>
              </a:defRPr>
            </a:lvl1pPr>
            <a:lvl2pPr marL="914400" indent="-317500" algn="ctr">
              <a:lnSpc>
                <a:spcPct val="100000"/>
              </a:lnSpc>
              <a:buClrTx/>
              <a:buSzTx/>
              <a:buFontTx/>
              <a:buNone/>
              <a:defRPr sz="6400">
                <a:latin typeface="Economica"/>
                <a:ea typeface="Economica"/>
                <a:cs typeface="Economica"/>
                <a:sym typeface="Economica"/>
              </a:defRPr>
            </a:lvl2pPr>
            <a:lvl3pPr marL="914400" indent="139700" algn="ctr">
              <a:lnSpc>
                <a:spcPct val="100000"/>
              </a:lnSpc>
              <a:buClrTx/>
              <a:buSzTx/>
              <a:buFontTx/>
              <a:buNone/>
              <a:defRPr sz="6400">
                <a:latin typeface="Economica"/>
                <a:ea typeface="Economica"/>
                <a:cs typeface="Economica"/>
                <a:sym typeface="Economica"/>
              </a:defRPr>
            </a:lvl3pPr>
            <a:lvl4pPr marL="914400" indent="596900" algn="ctr">
              <a:lnSpc>
                <a:spcPct val="100000"/>
              </a:lnSpc>
              <a:buClrTx/>
              <a:buSzTx/>
              <a:buFontTx/>
              <a:buNone/>
              <a:defRPr sz="6400">
                <a:latin typeface="Economica"/>
                <a:ea typeface="Economica"/>
                <a:cs typeface="Economica"/>
                <a:sym typeface="Economica"/>
              </a:defRPr>
            </a:lvl4pPr>
            <a:lvl5pPr marL="914400" indent="1054100" algn="ctr">
              <a:lnSpc>
                <a:spcPct val="100000"/>
              </a:lnSpc>
              <a:buClrTx/>
              <a:buSzTx/>
              <a:buFontTx/>
              <a:buNone/>
              <a:defRPr sz="6400">
                <a:latin typeface="Economica"/>
                <a:ea typeface="Economica"/>
                <a:cs typeface="Economica"/>
                <a:sym typeface="Economica"/>
              </a:defRPr>
            </a:lvl5pPr>
          </a:lstStyle>
          <a:p>
            <a:pPr/>
            <a:r>
              <a:t>Body Level One</a:t>
            </a:r>
          </a:p>
          <a:p>
            <a:pPr lvl="1"/>
            <a:r>
              <a:t>Body Level Two</a:t>
            </a:r>
          </a:p>
          <a:p>
            <a:pPr lvl="2"/>
            <a:r>
              <a:t>Body Level Three</a:t>
            </a:r>
          </a:p>
          <a:p>
            <a:pPr lvl="3"/>
            <a:r>
              <a:t>Body Level Four</a:t>
            </a:r>
          </a:p>
          <a:p>
            <a:pPr lvl="4"/>
            <a:r>
              <a:t>Body Level Five</a:t>
            </a:r>
          </a:p>
        </p:txBody>
      </p:sp>
      <p:sp>
        <p:nvSpPr>
          <p:cNvPr id="81" name="Google Shape;46;p9"/>
          <p:cNvSpPr txBox="1"/>
          <p:nvPr>
            <p:ph type="body" sz="half" idx="21"/>
          </p:nvPr>
        </p:nvSpPr>
        <p:spPr>
          <a:xfrm>
            <a:off x="13172000" y="1931199"/>
            <a:ext cx="10232001" cy="9853601"/>
          </a:xfrm>
          <a:prstGeom prst="rect">
            <a:avLst/>
          </a:prstGeom>
          <a:ln w="12700"/>
        </p:spPr>
        <p:txBody>
          <a:bodyPr anchor="ctr"/>
          <a:lstStyle/>
          <a:p>
            <a:pPr>
              <a:buClr>
                <a:srgbClr val="FFFFFF"/>
              </a:buClr>
              <a:defRPr>
                <a:solidFill>
                  <a:srgbClr val="FFFFFF"/>
                </a:solidFill>
              </a:defRPr>
            </a:pPr>
          </a:p>
        </p:txBody>
      </p:sp>
      <p:sp>
        <p:nvSpPr>
          <p:cNvPr id="82"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APTION_ONLY">
    <p:spTree>
      <p:nvGrpSpPr>
        <p:cNvPr id="1" name=""/>
        <p:cNvGrpSpPr/>
        <p:nvPr/>
      </p:nvGrpSpPr>
      <p:grpSpPr>
        <a:xfrm>
          <a:off x="0" y="0"/>
          <a:ext cx="0" cy="0"/>
          <a:chOff x="0" y="0"/>
          <a:chExt cx="0" cy="0"/>
        </a:xfrm>
      </p:grpSpPr>
      <p:sp>
        <p:nvSpPr>
          <p:cNvPr id="89" name="Body Level One…"/>
          <p:cNvSpPr txBox="1"/>
          <p:nvPr>
            <p:ph type="body" sz="quarter" idx="1"/>
          </p:nvPr>
        </p:nvSpPr>
        <p:spPr>
          <a:xfrm>
            <a:off x="851999" y="11250466"/>
            <a:ext cx="15996801" cy="1596801"/>
          </a:xfrm>
          <a:prstGeom prst="rect">
            <a:avLst/>
          </a:prstGeom>
        </p:spPr>
        <p:txBody>
          <a:bodyPr anchor="ctr"/>
          <a:lstStyle>
            <a:lvl1pPr marL="609600" indent="-381000">
              <a:lnSpc>
                <a:spcPct val="100000"/>
              </a:lnSpc>
              <a:buClrTx/>
              <a:buSzTx/>
              <a:buFontTx/>
              <a:buNone/>
              <a:defRPr sz="6400">
                <a:latin typeface="Economica"/>
                <a:ea typeface="Economica"/>
                <a:cs typeface="Economica"/>
                <a:sym typeface="Economica"/>
              </a:defRPr>
            </a:lvl1pPr>
            <a:lvl2pPr marL="2048328" indent="-1451428">
              <a:lnSpc>
                <a:spcPct val="100000"/>
              </a:lnSpc>
              <a:buClrTx/>
              <a:buSzPts val="6400"/>
              <a:buFontTx/>
              <a:defRPr sz="6400">
                <a:latin typeface="Economica"/>
                <a:ea typeface="Economica"/>
                <a:cs typeface="Economica"/>
                <a:sym typeface="Economica"/>
              </a:defRPr>
            </a:lvl2pPr>
            <a:lvl3pPr marL="2505528" indent="-1451428">
              <a:lnSpc>
                <a:spcPct val="100000"/>
              </a:lnSpc>
              <a:buClrTx/>
              <a:buSzPts val="6400"/>
              <a:buFontTx/>
              <a:defRPr sz="6400">
                <a:latin typeface="Economica"/>
                <a:ea typeface="Economica"/>
                <a:cs typeface="Economica"/>
                <a:sym typeface="Economica"/>
              </a:defRPr>
            </a:lvl3pPr>
            <a:lvl4pPr marL="2962728" indent="-1451428">
              <a:lnSpc>
                <a:spcPct val="100000"/>
              </a:lnSpc>
              <a:buClrTx/>
              <a:buSzPts val="6400"/>
              <a:buFontTx/>
              <a:defRPr sz="6400">
                <a:latin typeface="Economica"/>
                <a:ea typeface="Economica"/>
                <a:cs typeface="Economica"/>
                <a:sym typeface="Economica"/>
              </a:defRPr>
            </a:lvl4pPr>
            <a:lvl5pPr marL="3419928" indent="-1451428">
              <a:lnSpc>
                <a:spcPct val="100000"/>
              </a:lnSpc>
              <a:buClrTx/>
              <a:buSzPts val="6400"/>
              <a:buFontTx/>
              <a:defRPr sz="6400">
                <a:latin typeface="Economica"/>
                <a:ea typeface="Economica"/>
                <a:cs typeface="Economica"/>
                <a:sym typeface="Economica"/>
              </a:defRPr>
            </a:lvl5pPr>
          </a:lstStyle>
          <a:p>
            <a:pPr/>
            <a:r>
              <a:t>Body Level One</a:t>
            </a:r>
          </a:p>
          <a:p>
            <a:pPr lvl="1"/>
            <a:r>
              <a:t>Body Level Two</a:t>
            </a:r>
          </a:p>
          <a:p>
            <a:pPr lvl="2"/>
            <a:r>
              <a:t>Body Level Three</a:t>
            </a:r>
          </a:p>
          <a:p>
            <a:pPr lvl="3"/>
            <a:r>
              <a:t>Body Level Four</a:t>
            </a:r>
          </a:p>
          <a:p>
            <a:pPr lvl="4"/>
            <a:r>
              <a:t>Body Level Five</a:t>
            </a:r>
          </a:p>
        </p:txBody>
      </p:sp>
      <p:sp>
        <p:nvSpPr>
          <p:cNvPr id="9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Google Shape;21;p4"/>
          <p:cNvSpPr/>
          <p:nvPr/>
        </p:nvSpPr>
        <p:spPr>
          <a:xfrm>
            <a:off x="-1" y="13455200"/>
            <a:ext cx="24384001" cy="260801"/>
          </a:xfrm>
          <a:prstGeom prst="rect">
            <a:avLst/>
          </a:prstGeom>
          <a:solidFill>
            <a:srgbClr val="CCA677"/>
          </a:solidFill>
          <a:ln w="12700">
            <a:miter lim="400000"/>
          </a:ln>
        </p:spPr>
        <p:txBody>
          <a:bodyPr lIns="0" tIns="0" rIns="0" bIns="0" anchor="ctr"/>
          <a:lstStyle/>
          <a:p>
            <a:pPr/>
          </a:p>
        </p:txBody>
      </p:sp>
      <p:sp>
        <p:nvSpPr>
          <p:cNvPr id="3" name="Title Text"/>
          <p:cNvSpPr txBox="1"/>
          <p:nvPr>
            <p:ph type="title"/>
          </p:nvPr>
        </p:nvSpPr>
        <p:spPr>
          <a:xfrm>
            <a:off x="831199" y="842466"/>
            <a:ext cx="22721602" cy="2216801"/>
          </a:xfrm>
          <a:prstGeom prst="rect">
            <a:avLst/>
          </a:prstGeom>
          <a:ln w="25400">
            <a:miter lim="400000"/>
          </a:ln>
          <a:extLst>
            <a:ext uri="{C572A759-6A51-4108-AA02-DFA0A04FC94B}">
              <ma14:wrappingTextBoxFlag xmlns:ma14="http://schemas.microsoft.com/office/mac/drawingml/2011/main" val="1"/>
            </a:ext>
          </a:extLst>
        </p:spPr>
        <p:txBody>
          <a:bodyPr lIns="243799" tIns="243799" rIns="243799" bIns="243799" anchor="b">
            <a:normAutofit fontScale="100000" lnSpcReduction="0"/>
          </a:bodyPr>
          <a:lstStyle/>
          <a:p>
            <a:pPr/>
            <a:r>
              <a:t>Title Text</a:t>
            </a:r>
          </a:p>
        </p:txBody>
      </p:sp>
      <p:sp>
        <p:nvSpPr>
          <p:cNvPr id="4" name="Body Level One…"/>
          <p:cNvSpPr txBox="1"/>
          <p:nvPr>
            <p:ph type="body" idx="1"/>
          </p:nvPr>
        </p:nvSpPr>
        <p:spPr>
          <a:xfrm>
            <a:off x="831199" y="3267266"/>
            <a:ext cx="22721602" cy="8944001"/>
          </a:xfrm>
          <a:prstGeom prst="rect">
            <a:avLst/>
          </a:prstGeom>
          <a:ln w="25400">
            <a:miter lim="400000"/>
          </a:ln>
          <a:extLst>
            <a:ext uri="{C572A759-6A51-4108-AA02-DFA0A04FC94B}">
              <ma14:wrappingTextBoxFlag xmlns:ma14="http://schemas.microsoft.com/office/mac/drawingml/2011/main" val="1"/>
            </a:ext>
          </a:extLst>
        </p:spPr>
        <p:txBody>
          <a:bodyPr lIns="243799" tIns="243799" rIns="243799" bIns="24379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23188838" y="12519395"/>
            <a:ext cx="867584" cy="881301"/>
          </a:xfrm>
          <a:prstGeom prst="rect">
            <a:avLst/>
          </a:prstGeom>
          <a:ln w="25400">
            <a:miter lim="400000"/>
          </a:ln>
        </p:spPr>
        <p:txBody>
          <a:bodyPr wrap="none" lIns="243799" tIns="243799" rIns="243799" bIns="243799" anchor="ctr">
            <a:normAutofit fontScale="100000" lnSpcReduction="0"/>
          </a:bodyPr>
          <a:lstStyle>
            <a:lvl1pPr algn="r">
              <a:defRPr sz="2600">
                <a:latin typeface="Economica"/>
                <a:ea typeface="Economica"/>
                <a:cs typeface="Economica"/>
                <a:sym typeface="Economica"/>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l" defTabSz="24384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Economica"/>
          <a:ea typeface="Economica"/>
          <a:cs typeface="Economica"/>
          <a:sym typeface="Economica"/>
        </a:defRPr>
      </a:lvl1pPr>
      <a:lvl2pPr marL="0" marR="0" indent="0" algn="l" defTabSz="24384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Economica"/>
          <a:ea typeface="Economica"/>
          <a:cs typeface="Economica"/>
          <a:sym typeface="Economica"/>
        </a:defRPr>
      </a:lvl2pPr>
      <a:lvl3pPr marL="0" marR="0" indent="0" algn="l" defTabSz="24384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Economica"/>
          <a:ea typeface="Economica"/>
          <a:cs typeface="Economica"/>
          <a:sym typeface="Economica"/>
        </a:defRPr>
      </a:lvl3pPr>
      <a:lvl4pPr marL="0" marR="0" indent="0" algn="l" defTabSz="24384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Economica"/>
          <a:ea typeface="Economica"/>
          <a:cs typeface="Economica"/>
          <a:sym typeface="Economica"/>
        </a:defRPr>
      </a:lvl4pPr>
      <a:lvl5pPr marL="0" marR="0" indent="0" algn="l" defTabSz="24384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Economica"/>
          <a:ea typeface="Economica"/>
          <a:cs typeface="Economica"/>
          <a:sym typeface="Economica"/>
        </a:defRPr>
      </a:lvl5pPr>
      <a:lvl6pPr marL="0" marR="0" indent="0" algn="l" defTabSz="24384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Economica"/>
          <a:ea typeface="Economica"/>
          <a:cs typeface="Economica"/>
          <a:sym typeface="Economica"/>
        </a:defRPr>
      </a:lvl6pPr>
      <a:lvl7pPr marL="0" marR="0" indent="0" algn="l" defTabSz="24384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Economica"/>
          <a:ea typeface="Economica"/>
          <a:cs typeface="Economica"/>
          <a:sym typeface="Economica"/>
        </a:defRPr>
      </a:lvl7pPr>
      <a:lvl8pPr marL="0" marR="0" indent="0" algn="l" defTabSz="24384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Economica"/>
          <a:ea typeface="Economica"/>
          <a:cs typeface="Economica"/>
          <a:sym typeface="Economica"/>
        </a:defRPr>
      </a:lvl8pPr>
      <a:lvl9pPr marL="0" marR="0" indent="0" algn="l" defTabSz="24384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Economica"/>
          <a:ea typeface="Economica"/>
          <a:cs typeface="Economica"/>
          <a:sym typeface="Economica"/>
        </a:defRPr>
      </a:lvl9pPr>
    </p:titleStyle>
    <p:bodyStyle>
      <a:lvl1pPr marL="1028700" marR="0" indent="-914400" algn="l" defTabSz="2438400" rtl="0" latinLnBrk="0">
        <a:lnSpc>
          <a:spcPct val="115000"/>
        </a:lnSpc>
        <a:spcBef>
          <a:spcPts val="0"/>
        </a:spcBef>
        <a:spcAft>
          <a:spcPts val="0"/>
        </a:spcAft>
        <a:buClr>
          <a:srgbClr val="000000"/>
        </a:buClr>
        <a:buSzPts val="4800"/>
        <a:buFont typeface="Helvetica"/>
        <a:buChar char="●"/>
        <a:tabLst/>
        <a:defRPr b="0" baseline="0" cap="none" i="0" spc="0" strike="noStrike" sz="4800" u="none">
          <a:solidFill>
            <a:srgbClr val="000000"/>
          </a:solidFill>
          <a:uFillTx/>
          <a:latin typeface="Open Sans"/>
          <a:ea typeface="Open Sans"/>
          <a:cs typeface="Open Sans"/>
          <a:sym typeface="Open Sans"/>
        </a:defRPr>
      </a:lvl1pPr>
      <a:lvl2pPr marL="1685471" marR="0" indent="-1088571" algn="l" defTabSz="2438400" rtl="0" latinLnBrk="0">
        <a:lnSpc>
          <a:spcPct val="115000"/>
        </a:lnSpc>
        <a:spcBef>
          <a:spcPts val="0"/>
        </a:spcBef>
        <a:spcAft>
          <a:spcPts val="0"/>
        </a:spcAft>
        <a:buClr>
          <a:srgbClr val="000000"/>
        </a:buClr>
        <a:buSzPts val="4800"/>
        <a:buFont typeface="Helvetica"/>
        <a:buChar char="○"/>
        <a:tabLst/>
        <a:defRPr b="0" baseline="0" cap="none" i="0" spc="0" strike="noStrike" sz="4800" u="none">
          <a:solidFill>
            <a:srgbClr val="000000"/>
          </a:solidFill>
          <a:uFillTx/>
          <a:latin typeface="Open Sans"/>
          <a:ea typeface="Open Sans"/>
          <a:cs typeface="Open Sans"/>
          <a:sym typeface="Open Sans"/>
        </a:defRPr>
      </a:lvl2pPr>
      <a:lvl3pPr marL="2142671" marR="0" indent="-1088571" algn="l" defTabSz="2438400" rtl="0" latinLnBrk="0">
        <a:lnSpc>
          <a:spcPct val="115000"/>
        </a:lnSpc>
        <a:spcBef>
          <a:spcPts val="0"/>
        </a:spcBef>
        <a:spcAft>
          <a:spcPts val="0"/>
        </a:spcAft>
        <a:buClr>
          <a:srgbClr val="000000"/>
        </a:buClr>
        <a:buSzPts val="4800"/>
        <a:buFont typeface="Helvetica"/>
        <a:buChar char="■"/>
        <a:tabLst/>
        <a:defRPr b="0" baseline="0" cap="none" i="0" spc="0" strike="noStrike" sz="4800" u="none">
          <a:solidFill>
            <a:srgbClr val="000000"/>
          </a:solidFill>
          <a:uFillTx/>
          <a:latin typeface="Open Sans"/>
          <a:ea typeface="Open Sans"/>
          <a:cs typeface="Open Sans"/>
          <a:sym typeface="Open Sans"/>
        </a:defRPr>
      </a:lvl3pPr>
      <a:lvl4pPr marL="2599871" marR="0" indent="-1088571" algn="l" defTabSz="2438400" rtl="0" latinLnBrk="0">
        <a:lnSpc>
          <a:spcPct val="115000"/>
        </a:lnSpc>
        <a:spcBef>
          <a:spcPts val="0"/>
        </a:spcBef>
        <a:spcAft>
          <a:spcPts val="0"/>
        </a:spcAft>
        <a:buClr>
          <a:srgbClr val="000000"/>
        </a:buClr>
        <a:buSzPts val="4800"/>
        <a:buFont typeface="Helvetica"/>
        <a:buChar char="●"/>
        <a:tabLst/>
        <a:defRPr b="0" baseline="0" cap="none" i="0" spc="0" strike="noStrike" sz="4800" u="none">
          <a:solidFill>
            <a:srgbClr val="000000"/>
          </a:solidFill>
          <a:uFillTx/>
          <a:latin typeface="Open Sans"/>
          <a:ea typeface="Open Sans"/>
          <a:cs typeface="Open Sans"/>
          <a:sym typeface="Open Sans"/>
        </a:defRPr>
      </a:lvl4pPr>
      <a:lvl5pPr marL="3057071" marR="0" indent="-1088571" algn="l" defTabSz="2438400" rtl="0" latinLnBrk="0">
        <a:lnSpc>
          <a:spcPct val="115000"/>
        </a:lnSpc>
        <a:spcBef>
          <a:spcPts val="0"/>
        </a:spcBef>
        <a:spcAft>
          <a:spcPts val="0"/>
        </a:spcAft>
        <a:buClr>
          <a:srgbClr val="000000"/>
        </a:buClr>
        <a:buSzPts val="4800"/>
        <a:buFont typeface="Helvetica"/>
        <a:buChar char="○"/>
        <a:tabLst/>
        <a:defRPr b="0" baseline="0" cap="none" i="0" spc="0" strike="noStrike" sz="4800" u="none">
          <a:solidFill>
            <a:srgbClr val="000000"/>
          </a:solidFill>
          <a:uFillTx/>
          <a:latin typeface="Open Sans"/>
          <a:ea typeface="Open Sans"/>
          <a:cs typeface="Open Sans"/>
          <a:sym typeface="Open Sans"/>
        </a:defRPr>
      </a:lvl5pPr>
      <a:lvl6pPr marL="3514271" marR="0" indent="-1088571" algn="l" defTabSz="2438400" rtl="0" latinLnBrk="0">
        <a:lnSpc>
          <a:spcPct val="115000"/>
        </a:lnSpc>
        <a:spcBef>
          <a:spcPts val="0"/>
        </a:spcBef>
        <a:spcAft>
          <a:spcPts val="0"/>
        </a:spcAft>
        <a:buClr>
          <a:srgbClr val="000000"/>
        </a:buClr>
        <a:buSzPts val="4800"/>
        <a:buFont typeface="Helvetica"/>
        <a:buChar char="■"/>
        <a:tabLst/>
        <a:defRPr b="0" baseline="0" cap="none" i="0" spc="0" strike="noStrike" sz="4800" u="none">
          <a:solidFill>
            <a:srgbClr val="000000"/>
          </a:solidFill>
          <a:uFillTx/>
          <a:latin typeface="Open Sans"/>
          <a:ea typeface="Open Sans"/>
          <a:cs typeface="Open Sans"/>
          <a:sym typeface="Open Sans"/>
        </a:defRPr>
      </a:lvl6pPr>
      <a:lvl7pPr marL="3971471" marR="0" indent="-1088571" algn="l" defTabSz="2438400" rtl="0" latinLnBrk="0">
        <a:lnSpc>
          <a:spcPct val="115000"/>
        </a:lnSpc>
        <a:spcBef>
          <a:spcPts val="0"/>
        </a:spcBef>
        <a:spcAft>
          <a:spcPts val="0"/>
        </a:spcAft>
        <a:buClr>
          <a:srgbClr val="000000"/>
        </a:buClr>
        <a:buSzPts val="4800"/>
        <a:buFont typeface="Helvetica"/>
        <a:buChar char="●"/>
        <a:tabLst/>
        <a:defRPr b="0" baseline="0" cap="none" i="0" spc="0" strike="noStrike" sz="4800" u="none">
          <a:solidFill>
            <a:srgbClr val="000000"/>
          </a:solidFill>
          <a:uFillTx/>
          <a:latin typeface="Open Sans"/>
          <a:ea typeface="Open Sans"/>
          <a:cs typeface="Open Sans"/>
          <a:sym typeface="Open Sans"/>
        </a:defRPr>
      </a:lvl7pPr>
      <a:lvl8pPr marL="4428671" marR="0" indent="-1088571" algn="l" defTabSz="2438400" rtl="0" latinLnBrk="0">
        <a:lnSpc>
          <a:spcPct val="115000"/>
        </a:lnSpc>
        <a:spcBef>
          <a:spcPts val="0"/>
        </a:spcBef>
        <a:spcAft>
          <a:spcPts val="0"/>
        </a:spcAft>
        <a:buClr>
          <a:srgbClr val="000000"/>
        </a:buClr>
        <a:buSzPts val="4800"/>
        <a:buFont typeface="Helvetica"/>
        <a:buChar char="○"/>
        <a:tabLst/>
        <a:defRPr b="0" baseline="0" cap="none" i="0" spc="0" strike="noStrike" sz="4800" u="none">
          <a:solidFill>
            <a:srgbClr val="000000"/>
          </a:solidFill>
          <a:uFillTx/>
          <a:latin typeface="Open Sans"/>
          <a:ea typeface="Open Sans"/>
          <a:cs typeface="Open Sans"/>
          <a:sym typeface="Open Sans"/>
        </a:defRPr>
      </a:lvl8pPr>
      <a:lvl9pPr marL="4885871" marR="0" indent="-1088571" algn="l" defTabSz="2438400" rtl="0" latinLnBrk="0">
        <a:lnSpc>
          <a:spcPct val="115000"/>
        </a:lnSpc>
        <a:spcBef>
          <a:spcPts val="0"/>
        </a:spcBef>
        <a:spcAft>
          <a:spcPts val="0"/>
        </a:spcAft>
        <a:buClr>
          <a:srgbClr val="000000"/>
        </a:buClr>
        <a:buSzPts val="4800"/>
        <a:buFont typeface="Helvetica"/>
        <a:buChar char="■"/>
        <a:tabLst/>
        <a:defRPr b="0" baseline="0" cap="none" i="0" spc="0" strike="noStrike" sz="4800" u="none">
          <a:solidFill>
            <a:srgbClr val="000000"/>
          </a:solidFill>
          <a:uFillTx/>
          <a:latin typeface="Open Sans"/>
          <a:ea typeface="Open Sans"/>
          <a:cs typeface="Open Sans"/>
          <a:sym typeface="Open Sans"/>
        </a:defRPr>
      </a:lvl9pPr>
    </p:bodyStyle>
    <p:otherStyle>
      <a:lvl1pPr marL="0" marR="0" indent="0" algn="r" defTabSz="2438400" rtl="0" latinLnBrk="0">
        <a:lnSpc>
          <a:spcPct val="100000"/>
        </a:lnSpc>
        <a:spcBef>
          <a:spcPts val="0"/>
        </a:spcBef>
        <a:spcAft>
          <a:spcPts val="0"/>
        </a:spcAft>
        <a:buClrTx/>
        <a:buSzTx/>
        <a:buFontTx/>
        <a:buNone/>
        <a:tabLst/>
        <a:defRPr b="0" baseline="0" cap="none" i="0" spc="0" strike="noStrike" sz="2600" u="none">
          <a:solidFill>
            <a:schemeClr val="tx1"/>
          </a:solidFill>
          <a:uFillTx/>
          <a:latin typeface="+mn-lt"/>
          <a:ea typeface="+mn-ea"/>
          <a:cs typeface="+mn-cs"/>
          <a:sym typeface="Economica"/>
        </a:defRPr>
      </a:lvl1pPr>
      <a:lvl2pPr marL="0" marR="0" indent="0" algn="r" defTabSz="2438400" rtl="0" latinLnBrk="0">
        <a:lnSpc>
          <a:spcPct val="100000"/>
        </a:lnSpc>
        <a:spcBef>
          <a:spcPts val="0"/>
        </a:spcBef>
        <a:spcAft>
          <a:spcPts val="0"/>
        </a:spcAft>
        <a:buClrTx/>
        <a:buSzTx/>
        <a:buFontTx/>
        <a:buNone/>
        <a:tabLst/>
        <a:defRPr b="0" baseline="0" cap="none" i="0" spc="0" strike="noStrike" sz="2600" u="none">
          <a:solidFill>
            <a:schemeClr val="tx1"/>
          </a:solidFill>
          <a:uFillTx/>
          <a:latin typeface="+mn-lt"/>
          <a:ea typeface="+mn-ea"/>
          <a:cs typeface="+mn-cs"/>
          <a:sym typeface="Economica"/>
        </a:defRPr>
      </a:lvl2pPr>
      <a:lvl3pPr marL="0" marR="0" indent="0" algn="r" defTabSz="2438400" rtl="0" latinLnBrk="0">
        <a:lnSpc>
          <a:spcPct val="100000"/>
        </a:lnSpc>
        <a:spcBef>
          <a:spcPts val="0"/>
        </a:spcBef>
        <a:spcAft>
          <a:spcPts val="0"/>
        </a:spcAft>
        <a:buClrTx/>
        <a:buSzTx/>
        <a:buFontTx/>
        <a:buNone/>
        <a:tabLst/>
        <a:defRPr b="0" baseline="0" cap="none" i="0" spc="0" strike="noStrike" sz="2600" u="none">
          <a:solidFill>
            <a:schemeClr val="tx1"/>
          </a:solidFill>
          <a:uFillTx/>
          <a:latin typeface="+mn-lt"/>
          <a:ea typeface="+mn-ea"/>
          <a:cs typeface="+mn-cs"/>
          <a:sym typeface="Economica"/>
        </a:defRPr>
      </a:lvl3pPr>
      <a:lvl4pPr marL="0" marR="0" indent="0" algn="r" defTabSz="2438400" rtl="0" latinLnBrk="0">
        <a:lnSpc>
          <a:spcPct val="100000"/>
        </a:lnSpc>
        <a:spcBef>
          <a:spcPts val="0"/>
        </a:spcBef>
        <a:spcAft>
          <a:spcPts val="0"/>
        </a:spcAft>
        <a:buClrTx/>
        <a:buSzTx/>
        <a:buFontTx/>
        <a:buNone/>
        <a:tabLst/>
        <a:defRPr b="0" baseline="0" cap="none" i="0" spc="0" strike="noStrike" sz="2600" u="none">
          <a:solidFill>
            <a:schemeClr val="tx1"/>
          </a:solidFill>
          <a:uFillTx/>
          <a:latin typeface="+mn-lt"/>
          <a:ea typeface="+mn-ea"/>
          <a:cs typeface="+mn-cs"/>
          <a:sym typeface="Economica"/>
        </a:defRPr>
      </a:lvl4pPr>
      <a:lvl5pPr marL="0" marR="0" indent="0" algn="r" defTabSz="2438400" rtl="0" latinLnBrk="0">
        <a:lnSpc>
          <a:spcPct val="100000"/>
        </a:lnSpc>
        <a:spcBef>
          <a:spcPts val="0"/>
        </a:spcBef>
        <a:spcAft>
          <a:spcPts val="0"/>
        </a:spcAft>
        <a:buClrTx/>
        <a:buSzTx/>
        <a:buFontTx/>
        <a:buNone/>
        <a:tabLst/>
        <a:defRPr b="0" baseline="0" cap="none" i="0" spc="0" strike="noStrike" sz="2600" u="none">
          <a:solidFill>
            <a:schemeClr val="tx1"/>
          </a:solidFill>
          <a:uFillTx/>
          <a:latin typeface="+mn-lt"/>
          <a:ea typeface="+mn-ea"/>
          <a:cs typeface="+mn-cs"/>
          <a:sym typeface="Economica"/>
        </a:defRPr>
      </a:lvl5pPr>
      <a:lvl6pPr marL="0" marR="0" indent="0" algn="r" defTabSz="2438400" rtl="0" latinLnBrk="0">
        <a:lnSpc>
          <a:spcPct val="100000"/>
        </a:lnSpc>
        <a:spcBef>
          <a:spcPts val="0"/>
        </a:spcBef>
        <a:spcAft>
          <a:spcPts val="0"/>
        </a:spcAft>
        <a:buClrTx/>
        <a:buSzTx/>
        <a:buFontTx/>
        <a:buNone/>
        <a:tabLst/>
        <a:defRPr b="0" baseline="0" cap="none" i="0" spc="0" strike="noStrike" sz="2600" u="none">
          <a:solidFill>
            <a:schemeClr val="tx1"/>
          </a:solidFill>
          <a:uFillTx/>
          <a:latin typeface="+mn-lt"/>
          <a:ea typeface="+mn-ea"/>
          <a:cs typeface="+mn-cs"/>
          <a:sym typeface="Economica"/>
        </a:defRPr>
      </a:lvl6pPr>
      <a:lvl7pPr marL="0" marR="0" indent="0" algn="r" defTabSz="2438400" rtl="0" latinLnBrk="0">
        <a:lnSpc>
          <a:spcPct val="100000"/>
        </a:lnSpc>
        <a:spcBef>
          <a:spcPts val="0"/>
        </a:spcBef>
        <a:spcAft>
          <a:spcPts val="0"/>
        </a:spcAft>
        <a:buClrTx/>
        <a:buSzTx/>
        <a:buFontTx/>
        <a:buNone/>
        <a:tabLst/>
        <a:defRPr b="0" baseline="0" cap="none" i="0" spc="0" strike="noStrike" sz="2600" u="none">
          <a:solidFill>
            <a:schemeClr val="tx1"/>
          </a:solidFill>
          <a:uFillTx/>
          <a:latin typeface="+mn-lt"/>
          <a:ea typeface="+mn-ea"/>
          <a:cs typeface="+mn-cs"/>
          <a:sym typeface="Economica"/>
        </a:defRPr>
      </a:lvl7pPr>
      <a:lvl8pPr marL="0" marR="0" indent="0" algn="r" defTabSz="2438400" rtl="0" latinLnBrk="0">
        <a:lnSpc>
          <a:spcPct val="100000"/>
        </a:lnSpc>
        <a:spcBef>
          <a:spcPts val="0"/>
        </a:spcBef>
        <a:spcAft>
          <a:spcPts val="0"/>
        </a:spcAft>
        <a:buClrTx/>
        <a:buSzTx/>
        <a:buFontTx/>
        <a:buNone/>
        <a:tabLst/>
        <a:defRPr b="0" baseline="0" cap="none" i="0" spc="0" strike="noStrike" sz="2600" u="none">
          <a:solidFill>
            <a:schemeClr val="tx1"/>
          </a:solidFill>
          <a:uFillTx/>
          <a:latin typeface="+mn-lt"/>
          <a:ea typeface="+mn-ea"/>
          <a:cs typeface="+mn-cs"/>
          <a:sym typeface="Economica"/>
        </a:defRPr>
      </a:lvl8pPr>
      <a:lvl9pPr marL="0" marR="0" indent="0" algn="r" defTabSz="2438400" rtl="0" latinLnBrk="0">
        <a:lnSpc>
          <a:spcPct val="100000"/>
        </a:lnSpc>
        <a:spcBef>
          <a:spcPts val="0"/>
        </a:spcBef>
        <a:spcAft>
          <a:spcPts val="0"/>
        </a:spcAft>
        <a:buClrTx/>
        <a:buSzTx/>
        <a:buFontTx/>
        <a:buNone/>
        <a:tabLst/>
        <a:defRPr b="0" baseline="0" cap="none" i="0" spc="0" strike="noStrike" sz="2600" u="none">
          <a:solidFill>
            <a:schemeClr val="tx1"/>
          </a:solidFill>
          <a:uFillTx/>
          <a:latin typeface="+mn-lt"/>
          <a:ea typeface="+mn-ea"/>
          <a:cs typeface="+mn-cs"/>
          <a:sym typeface="Economica"/>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tif"/><Relationship Id="rId5" Type="http://schemas.openxmlformats.org/officeDocument/2006/relationships/image" Target="../media/image2.tif"/><Relationship Id="rId6" Type="http://schemas.openxmlformats.org/officeDocument/2006/relationships/hyperlink" Target="https://www.youtube.com/user/donmcclain11/live" TargetMode="External"/><Relationship Id="rId7" Type="http://schemas.openxmlformats.org/officeDocument/2006/relationships/hyperlink" Target="https://www.w65stchurchofchrist.com" TargetMode="External"/><Relationship Id="rId8" Type="http://schemas.openxmlformats.org/officeDocument/2006/relationships/image" Target="../media/image3.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biblia.com/bible/esv/Deut%208.3" TargetMode="External"/><Relationship Id="rId3" Type="http://schemas.openxmlformats.org/officeDocument/2006/relationships/hyperlink" Target="https://biblia.com/bible/esv/Matt%206.33" TargetMode="External"/></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tif"/><Relationship Id="rId5" Type="http://schemas.openxmlformats.org/officeDocument/2006/relationships/image" Target="../media/image2.tif"/><Relationship Id="rId6" Type="http://schemas.openxmlformats.org/officeDocument/2006/relationships/hyperlink" Target="https://www.youtube.com/user/donmcclain11/live" TargetMode="External"/><Relationship Id="rId7" Type="http://schemas.openxmlformats.org/officeDocument/2006/relationships/hyperlink" Target="https://www.w65stchurchofchrist.com" TargetMode="External"/><Relationship Id="rId8" Type="http://schemas.openxmlformats.org/officeDocument/2006/relationships/image" Target="../media/image3.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64" name="Me First Mentality… Me First Mentality(Luke 9:57-62)  By Ashton Wilson" descr="Me First Mentality… Me First Mentality(Luke 9:57-62)  By Ashton Wilson"/>
          <p:cNvPicPr>
            <a:picLocks noChangeAspect="0"/>
          </p:cNvPicPr>
          <p:nvPr/>
        </p:nvPicPr>
        <p:blipFill>
          <a:blip r:embed="rId3">
            <a:extLst/>
          </a:blip>
          <a:stretch>
            <a:fillRect/>
          </a:stretch>
        </p:blipFill>
        <p:spPr>
          <a:xfrm>
            <a:off x="4288368" y="3596282"/>
            <a:ext cx="19868484" cy="6381392"/>
          </a:xfrm>
          <a:prstGeom prst="rect">
            <a:avLst/>
          </a:prstGeom>
          <a:effectLst>
            <a:outerShdw sx="100000" sy="100000" kx="0" ky="0" algn="b" rotWithShape="0" blurRad="203200" dist="63500" dir="5400000">
              <a:srgbClr val="000000">
                <a:alpha val="79241"/>
              </a:srgbClr>
            </a:outerShdw>
          </a:effectLst>
        </p:spPr>
      </p:pic>
      <p:sp>
        <p:nvSpPr>
          <p:cNvPr id="165" name="TODAY’S LESSON"/>
          <p:cNvSpPr txBox="1"/>
          <p:nvPr/>
        </p:nvSpPr>
        <p:spPr>
          <a:xfrm>
            <a:off x="-1" y="1765278"/>
            <a:ext cx="24384001" cy="889001"/>
          </a:xfrm>
          <a:prstGeom prst="rect">
            <a:avLst/>
          </a:prstGeom>
          <a:gradFill>
            <a:gsLst>
              <a:gs pos="0">
                <a:srgbClr val="001121">
                  <a:alpha val="49266"/>
                </a:srgbClr>
              </a:gs>
              <a:gs pos="100000">
                <a:srgbClr val="003367">
                  <a:alpha val="72958"/>
                </a:srgbClr>
              </a:gs>
            </a:gsLst>
            <a:lin ang="5400000"/>
          </a:gra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defRPr sz="5200">
                <a:solidFill>
                  <a:srgbClr val="FFFFFF"/>
                </a:solidFill>
                <a:effectLst>
                  <a:outerShdw sx="100000" sy="100000" kx="0" ky="0" algn="b" rotWithShape="0" blurRad="63500" dist="63500" dir="18900000">
                    <a:srgbClr val="000000"/>
                  </a:outerShdw>
                </a:effectLst>
                <a:latin typeface="+mj-lt"/>
                <a:ea typeface="+mj-ea"/>
                <a:cs typeface="+mj-cs"/>
                <a:sym typeface="Helvetica"/>
              </a:defRPr>
            </a:lvl1pPr>
          </a:lstStyle>
          <a:p>
            <a:pPr/>
            <a:r>
              <a:t>TODAY’S LESSON</a:t>
            </a:r>
          </a:p>
        </p:txBody>
      </p:sp>
      <p:sp>
        <p:nvSpPr>
          <p:cNvPr id="166" name="“BRYANT Church of Christ MEETING @ 9500 AR 5, Alexander AR. 72002”"/>
          <p:cNvSpPr txBox="1"/>
          <p:nvPr/>
        </p:nvSpPr>
        <p:spPr>
          <a:xfrm>
            <a:off x="-15032" y="-111714"/>
            <a:ext cx="24414064" cy="698501"/>
          </a:xfrm>
          <a:prstGeom prst="rect">
            <a:avLst/>
          </a:prstGeom>
          <a:solidFill>
            <a:srgbClr val="212733">
              <a:alpha val="40019"/>
            </a:srgbClr>
          </a:solidFill>
          <a:ln w="12700">
            <a:miter lim="400000"/>
          </a:ln>
          <a:effectLst>
            <a:outerShdw sx="100000" sy="100000" kx="0" ky="0" algn="b" rotWithShape="0" blurRad="101600" dist="25400" dir="5400000">
              <a:srgbClr val="000000">
                <a:alpha val="97381"/>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defRPr sz="3200">
                <a:solidFill>
                  <a:srgbClr val="FFCE57"/>
                </a:solidFill>
                <a:latin typeface="Thames Nude Roman"/>
                <a:ea typeface="Thames Nude Roman"/>
                <a:cs typeface="Thames Nude Roman"/>
                <a:sym typeface="Thames Nude Roman"/>
              </a:defRPr>
            </a:lvl1pPr>
          </a:lstStyle>
          <a:p>
            <a:pPr/>
            <a:r>
              <a:t>“BRYANT Church of Christ MEETING @ 9500 AR 5, Alexander AR. 72002”</a:t>
            </a:r>
          </a:p>
        </p:txBody>
      </p:sp>
      <p:pic>
        <p:nvPicPr>
          <p:cNvPr id="167" name="Image" descr="Image"/>
          <p:cNvPicPr>
            <a:picLocks noChangeAspect="1"/>
          </p:cNvPicPr>
          <p:nvPr/>
        </p:nvPicPr>
        <p:blipFill>
          <a:blip r:embed="rId4">
            <a:extLst/>
          </a:blip>
          <a:stretch>
            <a:fillRect/>
          </a:stretch>
        </p:blipFill>
        <p:spPr>
          <a:xfrm>
            <a:off x="19581559" y="11148164"/>
            <a:ext cx="3633119" cy="1370989"/>
          </a:xfrm>
          <a:prstGeom prst="rect">
            <a:avLst/>
          </a:prstGeom>
          <a:ln w="12700">
            <a:miter lim="400000"/>
          </a:ln>
          <a:effectLst>
            <a:outerShdw sx="100000" sy="100000" kx="0" ky="0" algn="b" rotWithShape="0" blurRad="101600" dist="25400" dir="5400000">
              <a:srgbClr val="000000">
                <a:alpha val="97381"/>
              </a:srgbClr>
            </a:outerShdw>
          </a:effectLst>
        </p:spPr>
      </p:pic>
      <p:pic>
        <p:nvPicPr>
          <p:cNvPr id="168" name="Image" descr="Image"/>
          <p:cNvPicPr>
            <a:picLocks noChangeAspect="1"/>
          </p:cNvPicPr>
          <p:nvPr/>
        </p:nvPicPr>
        <p:blipFill>
          <a:blip r:embed="rId5">
            <a:extLst/>
          </a:blip>
          <a:stretch>
            <a:fillRect/>
          </a:stretch>
        </p:blipFill>
        <p:spPr>
          <a:xfrm>
            <a:off x="1710354" y="11092017"/>
            <a:ext cx="2598106" cy="1483283"/>
          </a:xfrm>
          <a:prstGeom prst="rect">
            <a:avLst/>
          </a:prstGeom>
          <a:ln w="12700">
            <a:miter lim="400000"/>
          </a:ln>
          <a:effectLst>
            <a:outerShdw sx="100000" sy="100000" kx="0" ky="0" algn="b" rotWithShape="0" blurRad="101600" dist="25400" dir="5400000">
              <a:srgbClr val="000000">
                <a:alpha val="97381"/>
              </a:srgbClr>
            </a:outerShdw>
          </a:effectLst>
        </p:spPr>
      </p:pic>
      <p:sp>
        <p:nvSpPr>
          <p:cNvPr id="169" name="https://www.youtube.com/user/donmcclain11/live  / https://www.bryantchurchofchrist.com"/>
          <p:cNvSpPr/>
          <p:nvPr/>
        </p:nvSpPr>
        <p:spPr>
          <a:xfrm>
            <a:off x="-15033" y="12993520"/>
            <a:ext cx="24414066" cy="711201"/>
          </a:xfrm>
          <a:prstGeom prst="rect">
            <a:avLst/>
          </a:prstGeom>
          <a:solidFill>
            <a:srgbClr val="3D4553">
              <a:alpha val="51078"/>
            </a:srgbClr>
          </a:solidFill>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825500">
              <a:defRPr sz="4200">
                <a:solidFill>
                  <a:srgbClr val="FFFFFF"/>
                </a:solidFill>
                <a:latin typeface="Gill Sans Light"/>
                <a:ea typeface="Gill Sans Light"/>
                <a:cs typeface="Gill Sans Light"/>
                <a:sym typeface="Gill Sans Light"/>
              </a:defRPr>
            </a:pPr>
            <a:r>
              <a:rPr u="sng">
                <a:noFill/>
                <a:hlinkClick r:id="rId6" invalidUrl="" action="" tgtFrame="" tooltip="" history="1" highlightClick="0" endSnd="0"/>
              </a:rPr>
              <a:t>https://www.youtube.com/user/donmcclain11/live</a:t>
            </a:r>
            <a:r>
              <a:t> </a:t>
            </a:r>
            <a:r>
              <a:rPr>
                <a:uFill>
                  <a:solidFill>
                    <a:srgbClr val="FFFFFF"/>
                  </a:solidFill>
                </a:uFill>
              </a:rPr>
              <a:t> / </a:t>
            </a:r>
            <a:r>
              <a:rPr u="sng">
                <a:noFill/>
                <a:hlinkClick r:id="rId7" invalidUrl="" action="" tgtFrame="" tooltip="" history="1" highlightClick="0" endSnd="0"/>
              </a:rPr>
              <a:t>https://www.bryantchurchofchrist.com</a:t>
            </a:r>
            <a:r>
              <a:rPr>
                <a:uFill>
                  <a:solidFill>
                    <a:srgbClr val="FFFFFF"/>
                  </a:solidFill>
                </a:uFill>
              </a:rPr>
              <a:t> </a:t>
            </a:r>
          </a:p>
        </p:txBody>
      </p:sp>
      <p:sp>
        <p:nvSpPr>
          <p:cNvPr id="170" name="Sunday Morning Live Stream 9:00 AM CT July 7, 2024"/>
          <p:cNvSpPr txBox="1"/>
          <p:nvPr/>
        </p:nvSpPr>
        <p:spPr>
          <a:xfrm>
            <a:off x="6210383" y="10775298"/>
            <a:ext cx="11963234" cy="2116720"/>
          </a:xfrm>
          <a:prstGeom prst="rect">
            <a:avLst/>
          </a:prstGeom>
          <a:ln w="12700">
            <a:miter lim="400000"/>
          </a:ln>
          <a:effectLst>
            <a:outerShdw sx="100000" sy="100000" kx="0" ky="0" algn="b" rotWithShape="0" blurRad="101600" dist="25400" dir="5400000">
              <a:srgbClr val="000000">
                <a:alpha val="97381"/>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lnSpc>
                <a:spcPct val="90000"/>
              </a:lnSpc>
              <a:buClr>
                <a:srgbClr val="FFFFFF"/>
              </a:buClr>
              <a:defRPr i="1" sz="7400">
                <a:solidFill>
                  <a:srgbClr val="FFFFFF"/>
                </a:solidFill>
                <a:effectLst>
                  <a:outerShdw sx="100000" sy="100000" kx="0" ky="0" algn="b" rotWithShape="0" blurRad="152400" dist="76200" dir="0">
                    <a:srgbClr val="000000"/>
                  </a:outerShdw>
                </a:effectLst>
                <a:uFill>
                  <a:solidFill>
                    <a:srgbClr val="E9ADD0"/>
                  </a:solidFill>
                </a:uFill>
                <a:latin typeface="Times New Roman"/>
                <a:ea typeface="Times New Roman"/>
                <a:cs typeface="Times New Roman"/>
                <a:sym typeface="Times New Roman"/>
              </a:defRPr>
            </a:pPr>
            <a:r>
              <a:t>Sunday Morning Live Stream 9:00 AM</a:t>
            </a:r>
            <a:r>
              <a:rPr>
                <a:uFill>
                  <a:solidFill>
                    <a:srgbClr val="FFFFFF"/>
                  </a:solidFill>
                </a:uFill>
              </a:rPr>
              <a:t> </a:t>
            </a:r>
            <a:r>
              <a:rPr baseline="31999" sz="4800">
                <a:uFill>
                  <a:solidFill>
                    <a:srgbClr val="FFFFFF"/>
                  </a:solidFill>
                </a:uFill>
              </a:rPr>
              <a:t>CT</a:t>
            </a:r>
            <a:r>
              <a:rPr>
                <a:uFill>
                  <a:solidFill>
                    <a:srgbClr val="FFFFFF"/>
                  </a:solidFill>
                </a:uFill>
              </a:rPr>
              <a:t> July 7, 2024</a:t>
            </a:r>
          </a:p>
        </p:txBody>
      </p:sp>
      <p:pic>
        <p:nvPicPr>
          <p:cNvPr id="171" name="pasted-movie.png" descr="pasted-movie.png"/>
          <p:cNvPicPr>
            <a:picLocks noChangeAspect="1"/>
          </p:cNvPicPr>
          <p:nvPr/>
        </p:nvPicPr>
        <p:blipFill>
          <a:blip r:embed="rId8">
            <a:extLst/>
          </a:blip>
          <a:stretch>
            <a:fillRect/>
          </a:stretch>
        </p:blipFill>
        <p:spPr>
          <a:xfrm>
            <a:off x="-173294" y="2913248"/>
            <a:ext cx="6597096" cy="794520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Google Shape;109;p21"/>
          <p:cNvSpPr txBox="1"/>
          <p:nvPr>
            <p:ph type="title"/>
          </p:nvPr>
        </p:nvSpPr>
        <p:spPr>
          <a:xfrm>
            <a:off x="831199" y="-1"/>
            <a:ext cx="22721602" cy="2216801"/>
          </a:xfrm>
          <a:prstGeom prst="rect">
            <a:avLst/>
          </a:prstGeom>
        </p:spPr>
        <p:txBody>
          <a:bodyPr/>
          <a:lstStyle>
            <a:lvl1pPr defTabSz="1975104">
              <a:defRPr sz="9072"/>
            </a:lvl1pPr>
          </a:lstStyle>
          <a:p>
            <a:pPr/>
            <a:r>
              <a:t>Dead Giveaways to the “Me First Mentality”</a:t>
            </a:r>
          </a:p>
        </p:txBody>
      </p:sp>
      <p:sp>
        <p:nvSpPr>
          <p:cNvPr id="197" name="Google Shape;110;p21"/>
          <p:cNvSpPr txBox="1"/>
          <p:nvPr>
            <p:ph type="body" idx="1"/>
          </p:nvPr>
        </p:nvSpPr>
        <p:spPr>
          <a:xfrm>
            <a:off x="-1" y="2216799"/>
            <a:ext cx="24384001" cy="11153602"/>
          </a:xfrm>
          <a:prstGeom prst="rect">
            <a:avLst/>
          </a:prstGeom>
        </p:spPr>
        <p:txBody>
          <a:bodyPr/>
          <a:lstStyle/>
          <a:p>
            <a:pPr marL="0" indent="0">
              <a:lnSpc>
                <a:spcPct val="103500"/>
              </a:lnSpc>
              <a:buSzTx/>
              <a:buNone/>
              <a:defRPr sz="4200"/>
            </a:pPr>
            <a:r>
              <a:t>This is a syndrome, although the world doesn’t identify it as such… it is, which means it is a “pattern of symptoms” that identifies an “abnormality” – In our world looking out for #1 is “standard”, but it is abnormal when it comes to the standards of the teachings of Christ</a:t>
            </a:r>
          </a:p>
          <a:p>
            <a:pPr marL="1000481" indent="-877608">
              <a:lnSpc>
                <a:spcPct val="103500"/>
              </a:lnSpc>
              <a:spcBef>
                <a:spcPts val="3200"/>
              </a:spcBef>
              <a:buSzPct val="100000"/>
              <a:buFontTx/>
              <a:buAutoNum type="arabicPeriod" startAt="1"/>
              <a:defRPr b="1" sz="4200"/>
            </a:pPr>
            <a:r>
              <a:t>Breakdown of the family relationships</a:t>
            </a:r>
          </a:p>
          <a:p>
            <a:pPr marL="1000481" indent="-877608">
              <a:lnSpc>
                <a:spcPct val="103500"/>
              </a:lnSpc>
              <a:buSzPct val="100000"/>
              <a:buChar char="-"/>
              <a:defRPr sz="4200"/>
            </a:pPr>
            <a:r>
              <a:t>The Jews attempted to get around the teachings of God in </a:t>
            </a:r>
            <a:r>
              <a:rPr b="1" u="sng"/>
              <a:t>Mark 7:8</a:t>
            </a:r>
            <a:r>
              <a:t> by saying, “oh we can’t take care of our needy parents, because this money is for religious purposes” → And the modern form of this isn’t much different, in that individual family members will put their needs before that of others and hide behind, “well I gave money to the Lord, my job is done”</a:t>
            </a:r>
          </a:p>
          <a:p>
            <a:pPr marL="1000481" indent="-877608">
              <a:lnSpc>
                <a:spcPct val="103500"/>
              </a:lnSpc>
              <a:buSzPct val="100000"/>
              <a:buChar char="-"/>
              <a:defRPr sz="4200"/>
            </a:pPr>
            <a:r>
              <a:t>Bringing a paycheck home, cooking supper, just bringing your children or spouse to worship does not mean you are selfless (</a:t>
            </a:r>
            <a:r>
              <a:rPr b="1" u="sng"/>
              <a:t>Colossians 3:18-21</a:t>
            </a:r>
            <a:r>
              <a:t>) Teach your children; discipline your children; husbands and wives - demonstrate what a loving, Christian marriage looks like → Don’t be like the Gentile rulers who lorded their power (</a:t>
            </a:r>
            <a:r>
              <a:rPr b="1" u="sng"/>
              <a:t>Matthew 20:25-28</a:t>
            </a:r>
            <a:r>
              <a:t>)</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Google Shape;115;p22"/>
          <p:cNvSpPr txBox="1"/>
          <p:nvPr>
            <p:ph type="body" idx="1"/>
          </p:nvPr>
        </p:nvSpPr>
        <p:spPr>
          <a:xfrm>
            <a:off x="-1" y="-1"/>
            <a:ext cx="24384001" cy="13329602"/>
          </a:xfrm>
          <a:prstGeom prst="rect">
            <a:avLst/>
          </a:prstGeom>
        </p:spPr>
        <p:txBody>
          <a:bodyPr/>
          <a:lstStyle/>
          <a:p>
            <a:pPr marL="0" indent="0">
              <a:lnSpc>
                <a:spcPct val="92000"/>
              </a:lnSpc>
              <a:buSzTx/>
              <a:buNone/>
              <a:defRPr sz="4400"/>
            </a:pPr>
            <a:r>
              <a:t>2. </a:t>
            </a:r>
            <a:r>
              <a:rPr b="1"/>
              <a:t>Self-Preservation — I depend upon me or my small little circle of people for survival and nobody else</a:t>
            </a:r>
            <a:endParaRPr b="1" sz="18800"/>
          </a:p>
          <a:p>
            <a:pPr marL="0" indent="0">
              <a:lnSpc>
                <a:spcPct val="92000"/>
              </a:lnSpc>
              <a:spcBef>
                <a:spcPts val="3200"/>
              </a:spcBef>
              <a:buSzTx/>
              <a:buNone/>
              <a:defRPr sz="4400"/>
            </a:pPr>
            <a:r>
              <a:t>The issue → If we don’t feel someone is directly contributing to me, or I can’t physically see them contributing then they don’t mean anything to me… which means, God didn’t provide this for me… I provided this for me</a:t>
            </a:r>
            <a:endParaRPr sz="18800"/>
          </a:p>
          <a:p>
            <a:pPr marL="0" indent="0">
              <a:lnSpc>
                <a:spcPct val="88000"/>
              </a:lnSpc>
              <a:spcBef>
                <a:spcPts val="3200"/>
              </a:spcBef>
              <a:buSzTx/>
              <a:buNone/>
              <a:defRPr sz="4400">
                <a:solidFill>
                  <a:srgbClr val="181818"/>
                </a:solidFill>
              </a:defRPr>
            </a:pPr>
            <a:r>
              <a:t>“And he humbled you and let you hunger and fed you with manna, which you did not know, nor did your fathers know, that he might make you know that man does not live by bread alone, but man lives by every word that comes from the mouth of the Lord” (</a:t>
            </a:r>
            <a:r>
              <a:rPr u="sng">
                <a:solidFill>
                  <a:schemeClr val="accent5"/>
                </a:solidFill>
                <a:uFill>
                  <a:solidFill>
                    <a:schemeClr val="accent5"/>
                  </a:solidFill>
                </a:uFill>
                <a:hlinkClick r:id="rId2" invalidUrl="" action="" tgtFrame="" tooltip="" history="1" highlightClick="0" endSnd="0"/>
              </a:rPr>
              <a:t>Deuteronomy 8:3</a:t>
            </a:r>
            <a:r>
              <a:t>)</a:t>
            </a:r>
            <a:endParaRPr sz="18800"/>
          </a:p>
          <a:p>
            <a:pPr marL="0" indent="0">
              <a:lnSpc>
                <a:spcPct val="88000"/>
              </a:lnSpc>
              <a:spcBef>
                <a:spcPts val="5800"/>
              </a:spcBef>
              <a:buSzTx/>
              <a:buNone/>
              <a:defRPr sz="4400" u="sng">
                <a:solidFill>
                  <a:schemeClr val="accent5"/>
                </a:solidFill>
              </a:defRPr>
            </a:pPr>
            <a:r>
              <a:rPr>
                <a:uFill>
                  <a:solidFill>
                    <a:schemeClr val="accent5"/>
                  </a:solidFill>
                </a:uFill>
                <a:hlinkClick r:id="rId3" invalidUrl="" action="" tgtFrame="" tooltip="" history="1" highlightClick="0" endSnd="0"/>
              </a:rPr>
              <a:t>Matthew 6:33</a:t>
            </a:r>
            <a:r>
              <a:rPr u="none">
                <a:solidFill>
                  <a:srgbClr val="181818"/>
                </a:solidFill>
              </a:rPr>
              <a:t> is all about depending upon God for our daily provisions</a:t>
            </a:r>
            <a:endParaRPr sz="18800">
              <a:solidFill>
                <a:srgbClr val="181818"/>
              </a:solidFill>
            </a:endParaRPr>
          </a:p>
          <a:p>
            <a:pPr marL="0" indent="0">
              <a:lnSpc>
                <a:spcPct val="88000"/>
              </a:lnSpc>
              <a:spcBef>
                <a:spcPts val="5800"/>
              </a:spcBef>
              <a:buSzTx/>
              <a:buNone/>
              <a:defRPr sz="4400">
                <a:solidFill>
                  <a:srgbClr val="181818"/>
                </a:solidFill>
              </a:defRPr>
            </a:pPr>
            <a:r>
              <a:t>The rich man felt this way (</a:t>
            </a:r>
            <a:r>
              <a:rPr b="1" u="sng"/>
              <a:t>Luke 12:16-21</a:t>
            </a:r>
            <a:r>
              <a:t>), but Jesus reminds us in </a:t>
            </a:r>
            <a:r>
              <a:rPr b="1" u="sng"/>
              <a:t>Matt. 16:25</a:t>
            </a:r>
            <a:r>
              <a:t> that we are not the ones who sustain life</a:t>
            </a:r>
            <a:endParaRPr sz="18800"/>
          </a:p>
          <a:p>
            <a:pPr marL="0" indent="0">
              <a:lnSpc>
                <a:spcPct val="88000"/>
              </a:lnSpc>
              <a:spcBef>
                <a:spcPts val="5800"/>
              </a:spcBef>
              <a:buSzTx/>
              <a:buNone/>
              <a:defRPr sz="4400">
                <a:solidFill>
                  <a:srgbClr val="181818"/>
                </a:solidFill>
              </a:defRPr>
            </a:pPr>
            <a:r>
              <a:t>We soon confuse this fact and think that self provides for self  &amp; this produces worry, anxiety, </a:t>
            </a:r>
            <a:r>
              <a:rPr b="1"/>
              <a:t>defensiveness</a:t>
            </a:r>
            <a:r>
              <a:t>, and stress; Pride begins with selfish preservation</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Google Shape;120;p23"/>
          <p:cNvSpPr txBox="1"/>
          <p:nvPr>
            <p:ph type="body" idx="1"/>
          </p:nvPr>
        </p:nvSpPr>
        <p:spPr>
          <a:xfrm>
            <a:off x="-1" y="-1"/>
            <a:ext cx="24384001" cy="13431202"/>
          </a:xfrm>
          <a:prstGeom prst="rect">
            <a:avLst/>
          </a:prstGeom>
        </p:spPr>
        <p:txBody>
          <a:bodyPr/>
          <a:lstStyle/>
          <a:p>
            <a:pPr marL="0" indent="0">
              <a:lnSpc>
                <a:spcPct val="92000"/>
              </a:lnSpc>
              <a:buSzTx/>
              <a:buNone/>
            </a:pPr>
            <a:r>
              <a:t>3. </a:t>
            </a:r>
            <a:r>
              <a:rPr b="1"/>
              <a:t>Haphazard Attendance</a:t>
            </a:r>
            <a:endParaRPr b="1"/>
          </a:p>
          <a:p>
            <a:pPr>
              <a:lnSpc>
                <a:spcPct val="92000"/>
              </a:lnSpc>
              <a:spcBef>
                <a:spcPts val="3200"/>
              </a:spcBef>
              <a:buChar char="-"/>
            </a:pPr>
            <a:r>
              <a:t>No, there is not a single scripture that says, “If you don’t attend Bible study on Wednesday evening or services on Sunday evening you are in sin”</a:t>
            </a:r>
          </a:p>
          <a:p>
            <a:pPr>
              <a:lnSpc>
                <a:spcPct val="92000"/>
              </a:lnSpc>
              <a:buChar char="-"/>
            </a:pPr>
            <a:r>
              <a:t>However, scriptures like </a:t>
            </a:r>
            <a:r>
              <a:rPr b="1"/>
              <a:t>Acts 2:42</a:t>
            </a:r>
            <a:r>
              <a:t> &amp; </a:t>
            </a:r>
            <a:r>
              <a:rPr b="1"/>
              <a:t>Hebrews 10:25</a:t>
            </a:r>
            <a:r>
              <a:t>, the focus is not on the feeling that we HAVE to be here, but rather the focus is placed upon the value of being with one another… do you value time with your brethren? → “...let us consider one another…”</a:t>
            </a:r>
          </a:p>
          <a:p>
            <a:pPr marL="0" indent="0">
              <a:lnSpc>
                <a:spcPct val="92000"/>
              </a:lnSpc>
              <a:spcBef>
                <a:spcPts val="3200"/>
              </a:spcBef>
              <a:buSzTx/>
              <a:buNone/>
            </a:pPr>
            <a:r>
              <a:t>4. </a:t>
            </a:r>
            <a:r>
              <a:rPr b="1"/>
              <a:t>Negligence of Service and/or Giving</a:t>
            </a:r>
            <a:endParaRPr b="1"/>
          </a:p>
          <a:p>
            <a:pPr>
              <a:lnSpc>
                <a:spcPct val="92000"/>
              </a:lnSpc>
              <a:spcBef>
                <a:spcPts val="3200"/>
              </a:spcBef>
              <a:buChar char="-"/>
              <a:defRPr b="1"/>
            </a:pPr>
            <a:r>
              <a:t>Romans 12:3-8</a:t>
            </a:r>
            <a:r>
              <a:rPr b="0"/>
              <a:t> &amp; </a:t>
            </a:r>
            <a:r>
              <a:t>1 Peter 4:10-11</a:t>
            </a:r>
            <a:r>
              <a:rPr b="0"/>
              <a:t> → I can’t stress this enough, LEARN THE NAMES OF YOUR BRETHREN; Lack of involvement, both men and women… The Lord isn’t going to accept the answer one day when He asks why you weren’t involved: “Well, I didn’t serve because I didn’t like the way things were done… or I really didn’t have a ‘gift’ Lord”</a:t>
            </a:r>
            <a:endParaRPr b="0"/>
          </a:p>
          <a:p>
            <a:pPr>
              <a:lnSpc>
                <a:spcPct val="92000"/>
              </a:lnSpc>
              <a:buChar char="-"/>
              <a:defRPr b="1"/>
            </a:pPr>
            <a:r>
              <a:t>2 Corinthians 9:7-9</a:t>
            </a:r>
            <a:r>
              <a:rPr b="0"/>
              <a:t> → Do you properly budget and give cheerfully? You think the Lord knows that you’d rather have that super nice vehicle and give sparingly? → The Macedonians in </a:t>
            </a:r>
            <a:r>
              <a:t>2 Corinthians 8</a:t>
            </a:r>
            <a:r>
              <a:rPr b="0"/>
              <a:t> gave out of their poverty</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Google Shape;125;p24"/>
          <p:cNvSpPr txBox="1"/>
          <p:nvPr>
            <p:ph type="title"/>
          </p:nvPr>
        </p:nvSpPr>
        <p:spPr>
          <a:xfrm>
            <a:off x="831199" y="-1"/>
            <a:ext cx="22721602" cy="1831201"/>
          </a:xfrm>
          <a:prstGeom prst="rect">
            <a:avLst/>
          </a:prstGeom>
        </p:spPr>
        <p:txBody>
          <a:bodyPr/>
          <a:lstStyle>
            <a:lvl1pPr defTabSz="2170176">
              <a:defRPr sz="8722"/>
            </a:lvl1pPr>
          </a:lstStyle>
          <a:p>
            <a:pPr/>
            <a:r>
              <a:t>Cost of Discipleship - Luke 9:57-62</a:t>
            </a:r>
          </a:p>
        </p:txBody>
      </p:sp>
      <p:sp>
        <p:nvSpPr>
          <p:cNvPr id="204" name="Google Shape;126;p24"/>
          <p:cNvSpPr txBox="1"/>
          <p:nvPr>
            <p:ph type="body" idx="1"/>
          </p:nvPr>
        </p:nvSpPr>
        <p:spPr>
          <a:xfrm>
            <a:off x="-1" y="1566933"/>
            <a:ext cx="24384001" cy="11762401"/>
          </a:xfrm>
          <a:prstGeom prst="rect">
            <a:avLst/>
          </a:prstGeom>
        </p:spPr>
        <p:txBody>
          <a:bodyPr/>
          <a:lstStyle/>
          <a:p>
            <a:pPr marL="0" indent="0">
              <a:lnSpc>
                <a:spcPct val="92000"/>
              </a:lnSpc>
              <a:buSzTx/>
              <a:buNone/>
            </a:pPr>
            <a:r>
              <a:t>We put Jesus before our comforts. You are following a broke, homeless person who was betrayed and murdered. Do we understand who we are following? The path of discipleship is not an easy path. It is the best path for your life but it is not comfortable or convenient. He sleeps in the grass, sidewalk, who knows… Jesus asks can you really follow me?</a:t>
            </a:r>
          </a:p>
          <a:p>
            <a:pPr marL="0" indent="0">
              <a:lnSpc>
                <a:spcPct val="92000"/>
              </a:lnSpc>
              <a:spcBef>
                <a:spcPts val="3200"/>
              </a:spcBef>
              <a:buSzTx/>
              <a:buNone/>
            </a:pPr>
            <a:r>
              <a:t>When Jesus says to let the dead bury the dead, he is teaching a powerful principle about how we perceive our discipleship. </a:t>
            </a:r>
          </a:p>
          <a:p>
            <a:pPr>
              <a:lnSpc>
                <a:spcPct val="92000"/>
              </a:lnSpc>
              <a:spcBef>
                <a:spcPts val="3200"/>
              </a:spcBef>
              <a:buChar char="-"/>
            </a:pPr>
            <a:r>
              <a:t>Let school take care of your school obligations. Let the coach take care of your sports obligations. Let your boss deal with your work requirements. Let the house clean itself. </a:t>
            </a:r>
          </a:p>
          <a:p>
            <a:pPr>
              <a:lnSpc>
                <a:spcPct val="92000"/>
              </a:lnSpc>
              <a:buChar char="-"/>
            </a:pPr>
            <a:r>
              <a:t>The point is that these other obligations and duties we have in life are not more important that serving, worshiping, and following Jesus. We think we have these golden excuses for our Lord. I had to work. I had school. I had sports. I had family in town. I was tired. I got up early. I didn’t sleep well. I have to get up early. I have to stay out late. Jesus told this man to let the dead bury the dead</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Google Shape;131;p25"/>
          <p:cNvSpPr txBox="1"/>
          <p:nvPr>
            <p:ph type="body" idx="1"/>
          </p:nvPr>
        </p:nvSpPr>
        <p:spPr>
          <a:xfrm>
            <a:off x="-1" y="-203468"/>
            <a:ext cx="24384001" cy="13573602"/>
          </a:xfrm>
          <a:prstGeom prst="rect">
            <a:avLst/>
          </a:prstGeom>
        </p:spPr>
        <p:txBody>
          <a:bodyPr/>
          <a:lstStyle/>
          <a:p>
            <a:pPr marL="0" indent="0" defTabSz="2389632">
              <a:buSzTx/>
              <a:buNone/>
              <a:defRPr sz="5488"/>
            </a:pPr>
            <a:r>
              <a:t>The old way of doing things is over and we have new priorities</a:t>
            </a:r>
          </a:p>
          <a:p>
            <a:pPr marL="1039241" indent="-945896" defTabSz="2389632">
              <a:spcBef>
                <a:spcPts val="3100"/>
              </a:spcBef>
              <a:buSzPts val="5400"/>
              <a:buChar char="-"/>
              <a:defRPr sz="5488"/>
            </a:pPr>
            <a:r>
              <a:t>I cannot understand how we think we can keep the same schedule and same priorities after coming to Jesus</a:t>
            </a:r>
          </a:p>
          <a:p>
            <a:pPr marL="0" indent="0" defTabSz="2389632">
              <a:spcBef>
                <a:spcPts val="3100"/>
              </a:spcBef>
              <a:buSzTx/>
              <a:buNone/>
              <a:defRPr sz="5488"/>
            </a:pPr>
            <a:r>
              <a:t>The image Jesus uses is very appropriate for the warning</a:t>
            </a:r>
          </a:p>
          <a:p>
            <a:pPr marL="1039241" indent="-945896" defTabSz="2389632">
              <a:spcBef>
                <a:spcPts val="3100"/>
              </a:spcBef>
              <a:buSzPts val="5400"/>
              <a:buChar char="-"/>
              <a:defRPr sz="5488"/>
            </a:pPr>
            <a:r>
              <a:t>What will happen if you are looking behind you while plowing? You will not plow a straight line and your work will be ruined</a:t>
            </a:r>
          </a:p>
          <a:p>
            <a:pPr marL="1039241" indent="-945896" defTabSz="2389632">
              <a:buSzPts val="5400"/>
              <a:buChar char="-"/>
              <a:defRPr sz="5488"/>
            </a:pPr>
            <a:r>
              <a:t>For a modern example, what will happen if you are looking behind you while driving? You are not going to drive straight and you will get into an accident</a:t>
            </a:r>
          </a:p>
          <a:p>
            <a:pPr marL="0" indent="0" defTabSz="2389632">
              <a:spcBef>
                <a:spcPts val="3100"/>
              </a:spcBef>
              <a:buSzTx/>
              <a:buNone/>
              <a:defRPr sz="5488"/>
            </a:pPr>
            <a:r>
              <a:t>Just as the Israelites looked back to Egypt and Lot’s wife looked back, these groups forgot what life was like in the past… it wasn’t worth looking back as they assumed</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Google Shape;136;p26"/>
          <p:cNvSpPr txBox="1"/>
          <p:nvPr>
            <p:ph type="title"/>
          </p:nvPr>
        </p:nvSpPr>
        <p:spPr>
          <a:xfrm>
            <a:off x="831199" y="-203467"/>
            <a:ext cx="22721602" cy="2216801"/>
          </a:xfrm>
          <a:prstGeom prst="rect">
            <a:avLst/>
          </a:prstGeom>
        </p:spPr>
        <p:txBody>
          <a:bodyPr/>
          <a:lstStyle>
            <a:lvl1pPr algn="ctr"/>
          </a:lstStyle>
          <a:p>
            <a:pPr/>
            <a:r>
              <a:t>Self-LESS</a:t>
            </a:r>
          </a:p>
        </p:txBody>
      </p:sp>
      <p:sp>
        <p:nvSpPr>
          <p:cNvPr id="209" name="Google Shape;137;p26"/>
          <p:cNvSpPr txBox="1"/>
          <p:nvPr>
            <p:ph type="body" idx="1"/>
          </p:nvPr>
        </p:nvSpPr>
        <p:spPr>
          <a:xfrm>
            <a:off x="-1" y="1546533"/>
            <a:ext cx="24384001" cy="11925601"/>
          </a:xfrm>
          <a:prstGeom prst="rect">
            <a:avLst/>
          </a:prstGeom>
        </p:spPr>
        <p:txBody>
          <a:bodyPr/>
          <a:lstStyle/>
          <a:p>
            <a:pPr marL="0" indent="0">
              <a:lnSpc>
                <a:spcPct val="92000"/>
              </a:lnSpc>
              <a:buSzTx/>
              <a:buNone/>
              <a:defRPr sz="4200"/>
            </a:pPr>
            <a:r>
              <a:t>Paul expounded on this attitude in </a:t>
            </a:r>
            <a:r>
              <a:rPr b="1"/>
              <a:t>Philippians 2:5</a:t>
            </a:r>
            <a:r>
              <a:t> where he instructed the church in Philippi  to “have this </a:t>
            </a:r>
            <a:r>
              <a:rPr b="1" u="sng"/>
              <a:t>ATTITUDE</a:t>
            </a:r>
            <a:r>
              <a:t> in yourselves which was also in Christ Jesus.” In other words, Paul indicated that our attitude is to be oriented around Jesus, and Paul described Jesus’ attitude in the verses that immediately followed, focusing on such traits as humility, servant mindedness, and obedience. However, if you continue journeying through the Philippian letter you’ll also see him describe an attitude absent </a:t>
            </a:r>
            <a:r>
              <a:rPr u="sng"/>
              <a:t>complaining</a:t>
            </a:r>
            <a:r>
              <a:t> (</a:t>
            </a:r>
            <a:r>
              <a:rPr b="1"/>
              <a:t>Philippians 4:14</a:t>
            </a:r>
            <a:r>
              <a:t>), </a:t>
            </a:r>
            <a:r>
              <a:rPr u="sng"/>
              <a:t>self-righteousness</a:t>
            </a:r>
            <a:r>
              <a:t> (</a:t>
            </a:r>
            <a:r>
              <a:rPr b="1"/>
              <a:t>Philippians 3:2-10</a:t>
            </a:r>
            <a:r>
              <a:t>), and </a:t>
            </a:r>
            <a:r>
              <a:rPr u="sng"/>
              <a:t>worry</a:t>
            </a:r>
            <a:r>
              <a:t> (</a:t>
            </a:r>
            <a:r>
              <a:rPr b="1"/>
              <a:t>Philippians 4:6</a:t>
            </a:r>
            <a:r>
              <a:t>) as well as an attitude possessing </a:t>
            </a:r>
            <a:r>
              <a:rPr u="sng"/>
              <a:t>joy</a:t>
            </a:r>
            <a:r>
              <a:t> (</a:t>
            </a:r>
            <a:r>
              <a:rPr b="1"/>
              <a:t>Philippians 4:4</a:t>
            </a:r>
            <a:r>
              <a:t>), </a:t>
            </a:r>
            <a:r>
              <a:rPr u="sng"/>
              <a:t>peace</a:t>
            </a:r>
            <a:r>
              <a:t> (</a:t>
            </a:r>
            <a:r>
              <a:rPr b="1"/>
              <a:t>Philippians 4:7</a:t>
            </a:r>
            <a:r>
              <a:t>), and </a:t>
            </a:r>
            <a:r>
              <a:rPr u="sng"/>
              <a:t>contentment</a:t>
            </a:r>
            <a:r>
              <a:t> (</a:t>
            </a:r>
            <a:r>
              <a:rPr b="1"/>
              <a:t>Philippians 4:10-13</a:t>
            </a:r>
            <a:r>
              <a:t>) </a:t>
            </a:r>
          </a:p>
          <a:p>
            <a:pPr marL="0" indent="0">
              <a:lnSpc>
                <a:spcPct val="92000"/>
              </a:lnSpc>
              <a:spcBef>
                <a:spcPts val="3200"/>
              </a:spcBef>
              <a:buSzTx/>
              <a:buNone/>
              <a:defRPr sz="4200"/>
            </a:pPr>
            <a:r>
              <a:t>In fact, it is in </a:t>
            </a:r>
            <a:r>
              <a:rPr b="1"/>
              <a:t>Philippians 3:15</a:t>
            </a:r>
            <a:r>
              <a:t> that Paul reiterated the expectation of possessing a Christ-like attitude when he wrote, “Let us therefore, as many as are perfect, have this </a:t>
            </a:r>
            <a:r>
              <a:rPr b="1" u="sng"/>
              <a:t>ATTITUDE</a:t>
            </a:r>
            <a:r>
              <a:t>; and if in anything you have a different </a:t>
            </a:r>
            <a:r>
              <a:rPr b="1" u="sng"/>
              <a:t>ATTITUDE</a:t>
            </a:r>
            <a:r>
              <a:t>, God will reveal that also to you.” </a:t>
            </a:r>
          </a:p>
          <a:p>
            <a:pPr marL="0" indent="0">
              <a:lnSpc>
                <a:spcPct val="92000"/>
              </a:lnSpc>
              <a:spcBef>
                <a:spcPts val="3200"/>
              </a:spcBef>
              <a:buSzTx/>
              <a:buNone/>
              <a:defRPr sz="4200"/>
            </a:pPr>
            <a:r>
              <a:t>Paul makes it very clear in the Philippian letter that God expects us to have a particular attitude and part of the reason He sent Jesus was to demonstrate that attitude – Less of Self</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Google Shape;142;p27"/>
          <p:cNvSpPr txBox="1"/>
          <p:nvPr>
            <p:ph type="title"/>
          </p:nvPr>
        </p:nvSpPr>
        <p:spPr>
          <a:xfrm>
            <a:off x="831199" y="-1"/>
            <a:ext cx="22721602" cy="2216801"/>
          </a:xfrm>
          <a:prstGeom prst="rect">
            <a:avLst/>
          </a:prstGeom>
        </p:spPr>
        <p:txBody>
          <a:bodyPr/>
          <a:lstStyle>
            <a:lvl1pPr defTabSz="2145791">
              <a:defRPr sz="9856"/>
            </a:lvl1pPr>
          </a:lstStyle>
          <a:p>
            <a:pPr/>
            <a:r>
              <a:t>Make Prioritizing God’s Word, A Priority!</a:t>
            </a:r>
          </a:p>
        </p:txBody>
      </p:sp>
      <p:sp>
        <p:nvSpPr>
          <p:cNvPr id="212" name="Google Shape;143;p27"/>
          <p:cNvSpPr txBox="1"/>
          <p:nvPr>
            <p:ph type="body" idx="1"/>
          </p:nvPr>
        </p:nvSpPr>
        <p:spPr>
          <a:xfrm>
            <a:off x="-1" y="2216799"/>
            <a:ext cx="24384001" cy="11031199"/>
          </a:xfrm>
          <a:prstGeom prst="rect">
            <a:avLst/>
          </a:prstGeom>
        </p:spPr>
        <p:txBody>
          <a:bodyPr/>
          <a:lstStyle/>
          <a:p>
            <a:pPr marL="0" indent="0">
              <a:lnSpc>
                <a:spcPct val="103500"/>
              </a:lnSpc>
              <a:buSzTx/>
              <a:buNone/>
              <a:defRPr sz="4200"/>
            </a:pPr>
            <a:r>
              <a:t>“Recovery starts at home. Parents are to be the first and most important educators of their own children, diligently teaching them the Word of God. [Deuteronomy 6:4-9.] Parents cannot franchise their responsibility to the congregation, no matter how faithful and biblical its may be. God assigned parents this non-negotiable responsibility, and children must see their Christian parents as teachers and fellow students of God's Word.</a:t>
            </a:r>
          </a:p>
          <a:p>
            <a:pPr marL="0" indent="0">
              <a:lnSpc>
                <a:spcPct val="103500"/>
              </a:lnSpc>
              <a:spcBef>
                <a:spcPts val="3200"/>
              </a:spcBef>
              <a:buSzTx/>
              <a:buNone/>
              <a:defRPr sz="4200"/>
            </a:pPr>
            <a:r>
              <a:t>Churches must recover the centrality and urgency of biblical teaching and preaching, and refuse to sideline the teaching ministry of the preacher. Preachers and churches (parents included) are too busy--or too distracted--to make biblical knowledge a central aim of ministry will produce believers who simply do not know enough to be faithful disciples.</a:t>
            </a:r>
          </a:p>
          <a:p>
            <a:pPr marL="0" indent="0">
              <a:lnSpc>
                <a:spcPct val="103500"/>
              </a:lnSpc>
              <a:spcBef>
                <a:spcPts val="3200"/>
              </a:spcBef>
              <a:buSzTx/>
              <a:buNone/>
              <a:defRPr sz="4200"/>
            </a:pPr>
            <a:r>
              <a:t>We will not believe more than we know, and we will not live higher than our beliefs. The many fronts of Christian compromise in this generation can be directly traced to biblical illiteracy in the pews and the absence of biblical preaching and teaching in our homes and churches.”</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Google Shape;148;p28"/>
          <p:cNvSpPr txBox="1"/>
          <p:nvPr>
            <p:ph type="title"/>
          </p:nvPr>
        </p:nvSpPr>
        <p:spPr>
          <a:xfrm>
            <a:off x="831199" y="-1"/>
            <a:ext cx="22721602" cy="2216801"/>
          </a:xfrm>
          <a:prstGeom prst="rect">
            <a:avLst/>
          </a:prstGeom>
        </p:spPr>
        <p:txBody>
          <a:bodyPr/>
          <a:lstStyle>
            <a:lvl1pPr defTabSz="2121408">
              <a:defRPr sz="9744"/>
            </a:lvl1pPr>
          </a:lstStyle>
          <a:p>
            <a:pPr/>
            <a:r>
              <a:t>Conclusion - Let’s Remember Our Roles</a:t>
            </a:r>
          </a:p>
        </p:txBody>
      </p:sp>
      <p:sp>
        <p:nvSpPr>
          <p:cNvPr id="215" name="Google Shape;149;p28"/>
          <p:cNvSpPr txBox="1"/>
          <p:nvPr>
            <p:ph type="body" idx="1"/>
          </p:nvPr>
        </p:nvSpPr>
        <p:spPr>
          <a:xfrm>
            <a:off x="-1" y="2216799"/>
            <a:ext cx="24384001" cy="11193602"/>
          </a:xfrm>
          <a:prstGeom prst="rect">
            <a:avLst/>
          </a:prstGeom>
        </p:spPr>
        <p:txBody>
          <a:bodyPr/>
          <a:lstStyle/>
          <a:p>
            <a:pPr marL="0" indent="0">
              <a:buSzTx/>
              <a:buNone/>
            </a:pPr>
            <a:r>
              <a:t>Psychology of the Human Heart: Without going into a deep study of how the human mind functions… one of the things necessary for a person to be healthy in this world is purpose</a:t>
            </a:r>
          </a:p>
          <a:p>
            <a:pPr marL="0" indent="0">
              <a:spcBef>
                <a:spcPts val="3200"/>
              </a:spcBef>
              <a:buSzTx/>
              <a:buNone/>
            </a:pPr>
            <a:r>
              <a:t>As older Christians we get down at times because in our minds we think: “What can I even do for the Lord?”</a:t>
            </a:r>
          </a:p>
          <a:p>
            <a:pPr marL="0" indent="0">
              <a:spcBef>
                <a:spcPts val="3200"/>
              </a:spcBef>
              <a:buSzTx/>
              <a:buNone/>
            </a:pPr>
            <a:r>
              <a:t>As younger Christians we think: “Okay, I’m baptized… now what?”</a:t>
            </a:r>
          </a:p>
          <a:p>
            <a:pPr marL="0" indent="0">
              <a:spcBef>
                <a:spcPts val="3200"/>
              </a:spcBef>
              <a:buSzTx/>
              <a:buNone/>
            </a:pPr>
            <a:r>
              <a:t>Older folks – Nowhere in scripture does it say that just because you have reached a certain age that you get to retire from your service to God and say I’ve done my part it’s the young folks turn… Nope, Caleb was in his 80s and still had a heart for serving God (</a:t>
            </a:r>
            <a:r>
              <a:rPr b="1" u="sng"/>
              <a:t>Joshua 14:6-15</a:t>
            </a:r>
            <a:r>
              <a:t>), he had influence and his willingness to do what was right served as a tool for leadership</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Google Shape;154;p29"/>
          <p:cNvSpPr txBox="1"/>
          <p:nvPr>
            <p:ph type="title"/>
          </p:nvPr>
        </p:nvSpPr>
        <p:spPr>
          <a:xfrm>
            <a:off x="1014332" y="-1"/>
            <a:ext cx="22721602" cy="2216801"/>
          </a:xfrm>
          <a:prstGeom prst="rect">
            <a:avLst/>
          </a:prstGeom>
        </p:spPr>
        <p:txBody>
          <a:bodyPr/>
          <a:lstStyle>
            <a:lvl1pPr defTabSz="1780032">
              <a:defRPr sz="8176"/>
            </a:lvl1pPr>
          </a:lstStyle>
          <a:p>
            <a:pPr/>
            <a:r>
              <a:t>Conclusion - Overcome The “Me First Mentality”</a:t>
            </a:r>
          </a:p>
        </p:txBody>
      </p:sp>
      <p:sp>
        <p:nvSpPr>
          <p:cNvPr id="218" name="Google Shape;155;p29"/>
          <p:cNvSpPr txBox="1"/>
          <p:nvPr>
            <p:ph type="body" idx="1"/>
          </p:nvPr>
        </p:nvSpPr>
        <p:spPr>
          <a:xfrm>
            <a:off x="-1" y="2216799"/>
            <a:ext cx="24384001" cy="11173602"/>
          </a:xfrm>
          <a:prstGeom prst="rect">
            <a:avLst/>
          </a:prstGeom>
        </p:spPr>
        <p:txBody>
          <a:bodyPr/>
          <a:lstStyle/>
          <a:p>
            <a:pPr marL="0" indent="0">
              <a:lnSpc>
                <a:spcPct val="92000"/>
              </a:lnSpc>
              <a:buSzTx/>
              <a:buNone/>
            </a:pPr>
            <a:r>
              <a:t>Older Folks – Grandparents understand that your grandkids and young children or young adults need you to remind us of Godly stories whether in the Bible or of men and women who lived faithfully just as </a:t>
            </a:r>
            <a:r>
              <a:rPr b="1" u="sng"/>
              <a:t>Joshua 4</a:t>
            </a:r>
            <a:r>
              <a:t> explains… naturally children will ask, and young adults tend to remember what they’ve heard over and over</a:t>
            </a:r>
          </a:p>
          <a:p>
            <a:pPr>
              <a:lnSpc>
                <a:spcPct val="92000"/>
              </a:lnSpc>
              <a:spcBef>
                <a:spcPts val="3200"/>
              </a:spcBef>
              <a:buChar char="-"/>
            </a:pPr>
            <a:r>
              <a:t>Mentor us (</a:t>
            </a:r>
            <a:r>
              <a:rPr b="1" u="sng"/>
              <a:t>Titus 2:1-8</a:t>
            </a:r>
            <a:r>
              <a:t>); Encourage us; Pray for us; Lead by example</a:t>
            </a:r>
          </a:p>
          <a:p>
            <a:pPr marL="0" indent="0">
              <a:lnSpc>
                <a:spcPct val="92000"/>
              </a:lnSpc>
              <a:spcBef>
                <a:spcPts val="3200"/>
              </a:spcBef>
              <a:buSzTx/>
              <a:buNone/>
            </a:pPr>
            <a:r>
              <a:t>Younger Folks – Doing nothing is not an option, or focusing on ME ME ME is not an option → We are to serve others as an expression of our faith (</a:t>
            </a:r>
            <a:r>
              <a:rPr b="1" u="sng"/>
              <a:t>James 2:14-18</a:t>
            </a:r>
            <a:r>
              <a:t>); Look out for others (</a:t>
            </a:r>
            <a:r>
              <a:rPr b="1" u="sng"/>
              <a:t>Php 2:4-8</a:t>
            </a:r>
            <a:r>
              <a:t>); Love God and Love Others (</a:t>
            </a:r>
            <a:r>
              <a:rPr b="1" u="sng"/>
              <a:t>Matt. 22:37-40</a:t>
            </a:r>
            <a:r>
              <a:t>)</a:t>
            </a:r>
          </a:p>
          <a:p>
            <a:pPr marL="0" indent="0">
              <a:lnSpc>
                <a:spcPct val="92000"/>
              </a:lnSpc>
              <a:spcBef>
                <a:spcPts val="3200"/>
              </a:spcBef>
              <a:buSzTx/>
              <a:buNone/>
            </a:pPr>
            <a:r>
              <a:t>The “Me First Mentality” never has and never will align with God’s view for Christians… let us remember our role → </a:t>
            </a:r>
            <a:r>
              <a:rPr b="1" u="sng"/>
              <a:t>Acts 3:6</a:t>
            </a:r>
            <a:r>
              <a:t>; </a:t>
            </a:r>
            <a:r>
              <a:rPr b="1" u="sng"/>
              <a:t>Matthew 9:38</a:t>
            </a:r>
            <a:r>
              <a:t>; </a:t>
            </a:r>
            <a:r>
              <a:rPr b="1" u="sng"/>
              <a:t>Matthew 5:16</a:t>
            </a:r>
            <a:endParaRPr b="1" u="sng"/>
          </a:p>
          <a:p>
            <a:pPr marL="0" indent="0">
              <a:lnSpc>
                <a:spcPct val="92000"/>
              </a:lnSpc>
              <a:spcBef>
                <a:spcPts val="3200"/>
              </a:spcBef>
              <a:buSzTx/>
              <a:buNone/>
            </a:pPr>
            <a:r>
              <a:t>Jesus has called us all to repentance, a change of attitude (</a:t>
            </a:r>
            <a:r>
              <a:rPr b="1" u="sng"/>
              <a:t>Luke 5:32</a:t>
            </a:r>
            <a:r>
              <a:t>) &amp; to have a servant-minded attitude for all (</a:t>
            </a:r>
            <a:r>
              <a:rPr b="1" u="sng"/>
              <a:t>Philippians 2, 3, &amp; 4</a:t>
            </a:r>
            <a:r>
              <a:t>)</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Google Shape;160;p30"/>
          <p:cNvSpPr txBox="1"/>
          <p:nvPr>
            <p:ph type="title"/>
          </p:nvPr>
        </p:nvSpPr>
        <p:spPr>
          <a:xfrm>
            <a:off x="831199" y="-609134"/>
            <a:ext cx="22721602" cy="2216801"/>
          </a:xfrm>
          <a:prstGeom prst="rect">
            <a:avLst/>
          </a:prstGeom>
        </p:spPr>
        <p:txBody>
          <a:bodyPr/>
          <a:lstStyle>
            <a:lvl1pPr algn="ctr">
              <a:defRPr sz="10000"/>
            </a:lvl1pPr>
          </a:lstStyle>
          <a:p>
            <a:pPr/>
            <a:r>
              <a:t>Invitation</a:t>
            </a:r>
          </a:p>
        </p:txBody>
      </p:sp>
      <p:sp>
        <p:nvSpPr>
          <p:cNvPr id="221" name="Google Shape;161;p30"/>
          <p:cNvSpPr txBox="1"/>
          <p:nvPr>
            <p:ph type="body" idx="1"/>
          </p:nvPr>
        </p:nvSpPr>
        <p:spPr>
          <a:xfrm>
            <a:off x="-1" y="1119266"/>
            <a:ext cx="24384001" cy="12230401"/>
          </a:xfrm>
          <a:prstGeom prst="rect">
            <a:avLst/>
          </a:prstGeom>
        </p:spPr>
        <p:txBody>
          <a:bodyPr/>
          <a:lstStyle/>
          <a:p>
            <a:pPr marL="0" indent="0">
              <a:lnSpc>
                <a:spcPct val="95000"/>
              </a:lnSpc>
              <a:buSzTx/>
              <a:buNone/>
            </a:pPr>
            <a:r>
              <a:t>Establish an identity – Identify who and what it is you truly need</a:t>
            </a:r>
          </a:p>
          <a:p>
            <a:pPr marL="0" indent="0">
              <a:lnSpc>
                <a:spcPct val="95000"/>
              </a:lnSpc>
              <a:spcBef>
                <a:spcPts val="3200"/>
              </a:spcBef>
              <a:buSzTx/>
              <a:buNone/>
            </a:pPr>
            <a:r>
              <a:t>Paul wrote, “Wretched man that I am! Who will deliver me from this body of death?” (</a:t>
            </a:r>
            <a:r>
              <a:rPr b="1" u="sng"/>
              <a:t>Romans 7:24</a:t>
            </a:r>
            <a:r>
              <a:t>) Only Jesus can remove our false identity that our pride created</a:t>
            </a:r>
          </a:p>
          <a:p>
            <a:pPr marL="0" indent="0">
              <a:lnSpc>
                <a:spcPct val="95000"/>
              </a:lnSpc>
              <a:spcBef>
                <a:spcPts val="3200"/>
              </a:spcBef>
              <a:buSzTx/>
              <a:buNone/>
            </a:pPr>
            <a:r>
              <a:t>1) We must put to death our pride-created identity – “We know that our old self was crucified with him in order that the body of sin might be brought to nothing, so that we would no longer be enslaved to sin” (</a:t>
            </a:r>
            <a:r>
              <a:rPr b="1" u="sng"/>
              <a:t>Romans 6:6</a:t>
            </a:r>
            <a:r>
              <a:t>)</a:t>
            </a:r>
          </a:p>
          <a:p>
            <a:pPr marL="0" indent="0">
              <a:lnSpc>
                <a:spcPct val="95000"/>
              </a:lnSpc>
              <a:spcBef>
                <a:spcPts val="3200"/>
              </a:spcBef>
              <a:buSzTx/>
              <a:buNone/>
            </a:pPr>
            <a:r>
              <a:t>2) We must identify with Him (</a:t>
            </a:r>
            <a:r>
              <a:rPr b="1" u="sng"/>
              <a:t>Galatians 3:27</a:t>
            </a:r>
            <a:r>
              <a:t>)</a:t>
            </a:r>
          </a:p>
          <a:p>
            <a:pPr marL="0" indent="0">
              <a:lnSpc>
                <a:spcPct val="95000"/>
              </a:lnSpc>
              <a:spcBef>
                <a:spcPts val="3200"/>
              </a:spcBef>
              <a:buSzTx/>
              <a:buNone/>
            </a:pPr>
            <a:r>
              <a:t>3) He will create a new person within us – “Therefore, if anyone is in Christ, he is a new creation. The old has passed away; behold, the new has come” (</a:t>
            </a:r>
            <a:r>
              <a:rPr b="1" u="sng"/>
              <a:t>2 Cor 5:17</a:t>
            </a:r>
            <a:r>
              <a:t>)</a:t>
            </a:r>
          </a:p>
          <a:p>
            <a:pPr marL="0" indent="0">
              <a:lnSpc>
                <a:spcPct val="95000"/>
              </a:lnSpc>
              <a:spcBef>
                <a:spcPts val="3200"/>
              </a:spcBef>
              <a:buSzTx/>
              <a:buNone/>
            </a:pPr>
            <a:r>
              <a:t>4) He replaces our false identity with Himself (</a:t>
            </a:r>
            <a:r>
              <a:rPr b="1" u="sng"/>
              <a:t>Galatians 2:20</a:t>
            </a:r>
            <a:r>
              <a:t>)</a:t>
            </a:r>
          </a:p>
          <a:p>
            <a:pPr marL="0" indent="0">
              <a:lnSpc>
                <a:spcPct val="95000"/>
              </a:lnSpc>
              <a:spcBef>
                <a:spcPts val="3200"/>
              </a:spcBef>
              <a:buSzTx/>
              <a:buNone/>
            </a:pPr>
            <a:r>
              <a:t>5) Jesus cannot create more pride within us because He emptied himself of self – </a:t>
            </a:r>
            <a:r>
              <a:rPr b="1" u="sng"/>
              <a:t>Php 2:5ff</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Google Shape;62;p13"/>
          <p:cNvSpPr txBox="1"/>
          <p:nvPr>
            <p:ph type="ctrTitle"/>
          </p:nvPr>
        </p:nvSpPr>
        <p:spPr>
          <a:xfrm>
            <a:off x="7753399" y="2060532"/>
            <a:ext cx="9137601" cy="4099202"/>
          </a:xfrm>
          <a:prstGeom prst="rect">
            <a:avLst/>
          </a:prstGeom>
        </p:spPr>
        <p:txBody>
          <a:bodyPr/>
          <a:lstStyle>
            <a:lvl1pPr defTabSz="2365248">
              <a:defRPr sz="11834"/>
            </a:lvl1pPr>
          </a:lstStyle>
          <a:p>
            <a:pPr/>
            <a:r>
              <a:t>Me First Mentality</a:t>
            </a:r>
          </a:p>
        </p:txBody>
      </p:sp>
      <p:sp>
        <p:nvSpPr>
          <p:cNvPr id="174" name="Google Shape;63;p13"/>
          <p:cNvSpPr txBox="1"/>
          <p:nvPr>
            <p:ph type="subTitle" sz="quarter" idx="1"/>
          </p:nvPr>
        </p:nvSpPr>
        <p:spPr>
          <a:xfrm>
            <a:off x="7127199" y="6159733"/>
            <a:ext cx="9764002" cy="4021601"/>
          </a:xfrm>
          <a:prstGeom prst="rect">
            <a:avLst/>
          </a:prstGeom>
        </p:spPr>
        <p:txBody>
          <a:bodyPr/>
          <a:lstStyle>
            <a:lvl1pPr marL="0" indent="0">
              <a:defRPr sz="8000" u="sng"/>
            </a:lvl1pPr>
          </a:lstStyle>
          <a:p>
            <a:pPr/>
            <a:r>
              <a:t>Luke 9:57-62</a:t>
            </a:r>
          </a:p>
        </p:txBody>
      </p:sp>
    </p:spTree>
  </p:cSld>
  <p:clrMapOvr>
    <a:masterClrMapping/>
  </p:clrMapOvr>
  <mc:AlternateContent xmlns:mc="http://schemas.openxmlformats.org/markup-compatibility/2006">
    <mc:Choice xmlns:p14="http://schemas.microsoft.com/office/powerpoint/2010/main" Requires="p14">
      <p:transition spd="slow" advClick="1" p14:dur="2000">
        <p14:flip dir="r"/>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24" name="Me First Mentality… Me First Mentality(Luke 9:57-62)  By Ashton Wilson" descr="Me First Mentality… Me First Mentality(Luke 9:57-62)  By Ashton Wilson"/>
          <p:cNvPicPr>
            <a:picLocks noChangeAspect="0"/>
          </p:cNvPicPr>
          <p:nvPr/>
        </p:nvPicPr>
        <p:blipFill>
          <a:blip r:embed="rId3">
            <a:extLst/>
          </a:blip>
          <a:stretch>
            <a:fillRect/>
          </a:stretch>
        </p:blipFill>
        <p:spPr>
          <a:xfrm>
            <a:off x="4288368" y="3596282"/>
            <a:ext cx="19868484" cy="6381392"/>
          </a:xfrm>
          <a:prstGeom prst="rect">
            <a:avLst/>
          </a:prstGeom>
          <a:effectLst>
            <a:outerShdw sx="100000" sy="100000" kx="0" ky="0" algn="b" rotWithShape="0" blurRad="203200" dist="63500" dir="5400000">
              <a:srgbClr val="000000">
                <a:alpha val="79241"/>
              </a:srgbClr>
            </a:outerShdw>
          </a:effectLst>
        </p:spPr>
      </p:pic>
      <p:sp>
        <p:nvSpPr>
          <p:cNvPr id="225" name="TODAY’S LESSON"/>
          <p:cNvSpPr txBox="1"/>
          <p:nvPr/>
        </p:nvSpPr>
        <p:spPr>
          <a:xfrm>
            <a:off x="-1" y="1765278"/>
            <a:ext cx="24384001" cy="889001"/>
          </a:xfrm>
          <a:prstGeom prst="rect">
            <a:avLst/>
          </a:prstGeom>
          <a:gradFill>
            <a:gsLst>
              <a:gs pos="0">
                <a:srgbClr val="001121">
                  <a:alpha val="49266"/>
                </a:srgbClr>
              </a:gs>
              <a:gs pos="100000">
                <a:srgbClr val="003367">
                  <a:alpha val="72958"/>
                </a:srgbClr>
              </a:gs>
            </a:gsLst>
            <a:lin ang="5400000"/>
          </a:gra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defRPr sz="5200">
                <a:solidFill>
                  <a:srgbClr val="FFFFFF"/>
                </a:solidFill>
                <a:effectLst>
                  <a:outerShdw sx="100000" sy="100000" kx="0" ky="0" algn="b" rotWithShape="0" blurRad="63500" dist="63500" dir="18900000">
                    <a:srgbClr val="000000"/>
                  </a:outerShdw>
                </a:effectLst>
                <a:latin typeface="+mj-lt"/>
                <a:ea typeface="+mj-ea"/>
                <a:cs typeface="+mj-cs"/>
                <a:sym typeface="Helvetica"/>
              </a:defRPr>
            </a:lvl1pPr>
          </a:lstStyle>
          <a:p>
            <a:pPr/>
            <a:r>
              <a:t>TODAY’S LESSON</a:t>
            </a:r>
          </a:p>
        </p:txBody>
      </p:sp>
      <p:sp>
        <p:nvSpPr>
          <p:cNvPr id="226" name="“BRYANT Church of Christ MEETING @ 9500 AR 5, Alexander AR. 72002”"/>
          <p:cNvSpPr txBox="1"/>
          <p:nvPr/>
        </p:nvSpPr>
        <p:spPr>
          <a:xfrm>
            <a:off x="-15032" y="-111714"/>
            <a:ext cx="24414064" cy="698501"/>
          </a:xfrm>
          <a:prstGeom prst="rect">
            <a:avLst/>
          </a:prstGeom>
          <a:solidFill>
            <a:srgbClr val="212733">
              <a:alpha val="40019"/>
            </a:srgbClr>
          </a:solidFill>
          <a:ln w="12700">
            <a:miter lim="400000"/>
          </a:ln>
          <a:effectLst>
            <a:outerShdw sx="100000" sy="100000" kx="0" ky="0" algn="b" rotWithShape="0" blurRad="101600" dist="25400" dir="5400000">
              <a:srgbClr val="000000">
                <a:alpha val="97381"/>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gn="ctr" defTabSz="457200">
              <a:defRPr sz="3200">
                <a:solidFill>
                  <a:srgbClr val="FFCE57"/>
                </a:solidFill>
                <a:latin typeface="Thames Nude Roman"/>
                <a:ea typeface="Thames Nude Roman"/>
                <a:cs typeface="Thames Nude Roman"/>
                <a:sym typeface="Thames Nude Roman"/>
              </a:defRPr>
            </a:lvl1pPr>
          </a:lstStyle>
          <a:p>
            <a:pPr/>
            <a:r>
              <a:t>“BRYANT Church of Christ MEETING @ 9500 AR 5, Alexander AR. 72002”</a:t>
            </a:r>
          </a:p>
        </p:txBody>
      </p:sp>
      <p:pic>
        <p:nvPicPr>
          <p:cNvPr id="227" name="Image" descr="Image"/>
          <p:cNvPicPr>
            <a:picLocks noChangeAspect="1"/>
          </p:cNvPicPr>
          <p:nvPr/>
        </p:nvPicPr>
        <p:blipFill>
          <a:blip r:embed="rId4">
            <a:extLst/>
          </a:blip>
          <a:stretch>
            <a:fillRect/>
          </a:stretch>
        </p:blipFill>
        <p:spPr>
          <a:xfrm>
            <a:off x="19581559" y="11148164"/>
            <a:ext cx="3633119" cy="1370989"/>
          </a:xfrm>
          <a:prstGeom prst="rect">
            <a:avLst/>
          </a:prstGeom>
          <a:ln w="12700">
            <a:miter lim="400000"/>
          </a:ln>
          <a:effectLst>
            <a:outerShdw sx="100000" sy="100000" kx="0" ky="0" algn="b" rotWithShape="0" blurRad="101600" dist="25400" dir="5400000">
              <a:srgbClr val="000000">
                <a:alpha val="97381"/>
              </a:srgbClr>
            </a:outerShdw>
          </a:effectLst>
        </p:spPr>
      </p:pic>
      <p:pic>
        <p:nvPicPr>
          <p:cNvPr id="228" name="Image" descr="Image"/>
          <p:cNvPicPr>
            <a:picLocks noChangeAspect="1"/>
          </p:cNvPicPr>
          <p:nvPr/>
        </p:nvPicPr>
        <p:blipFill>
          <a:blip r:embed="rId5">
            <a:extLst/>
          </a:blip>
          <a:stretch>
            <a:fillRect/>
          </a:stretch>
        </p:blipFill>
        <p:spPr>
          <a:xfrm>
            <a:off x="1710354" y="11092017"/>
            <a:ext cx="2598106" cy="1483283"/>
          </a:xfrm>
          <a:prstGeom prst="rect">
            <a:avLst/>
          </a:prstGeom>
          <a:ln w="12700">
            <a:miter lim="400000"/>
          </a:ln>
          <a:effectLst>
            <a:outerShdw sx="100000" sy="100000" kx="0" ky="0" algn="b" rotWithShape="0" blurRad="101600" dist="25400" dir="5400000">
              <a:srgbClr val="000000">
                <a:alpha val="97381"/>
              </a:srgbClr>
            </a:outerShdw>
          </a:effectLst>
        </p:spPr>
      </p:pic>
      <p:sp>
        <p:nvSpPr>
          <p:cNvPr id="229" name="https://www.youtube.com/user/donmcclain11/live  / https://www.bryantchurchofchrist.com"/>
          <p:cNvSpPr/>
          <p:nvPr/>
        </p:nvSpPr>
        <p:spPr>
          <a:xfrm>
            <a:off x="-15033" y="12993520"/>
            <a:ext cx="24414066" cy="711201"/>
          </a:xfrm>
          <a:prstGeom prst="rect">
            <a:avLst/>
          </a:prstGeom>
          <a:solidFill>
            <a:srgbClr val="3D4553">
              <a:alpha val="51078"/>
            </a:srgbClr>
          </a:solidFill>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825500">
              <a:defRPr sz="4200">
                <a:solidFill>
                  <a:srgbClr val="FFFFFF"/>
                </a:solidFill>
                <a:latin typeface="Gill Sans Light"/>
                <a:ea typeface="Gill Sans Light"/>
                <a:cs typeface="Gill Sans Light"/>
                <a:sym typeface="Gill Sans Light"/>
              </a:defRPr>
            </a:pPr>
            <a:r>
              <a:rPr u="sng">
                <a:noFill/>
                <a:hlinkClick r:id="rId6" invalidUrl="" action="" tgtFrame="" tooltip="" history="1" highlightClick="0" endSnd="0"/>
              </a:rPr>
              <a:t>https://www.youtube.com/user/donmcclain11/live</a:t>
            </a:r>
            <a:r>
              <a:t> </a:t>
            </a:r>
            <a:r>
              <a:rPr>
                <a:uFill>
                  <a:solidFill>
                    <a:srgbClr val="FFFFFF"/>
                  </a:solidFill>
                </a:uFill>
              </a:rPr>
              <a:t> / </a:t>
            </a:r>
            <a:r>
              <a:rPr u="sng">
                <a:noFill/>
                <a:hlinkClick r:id="rId7" invalidUrl="" action="" tgtFrame="" tooltip="" history="1" highlightClick="0" endSnd="0"/>
              </a:rPr>
              <a:t>https://www.bryantchurchofchrist.com</a:t>
            </a:r>
            <a:r>
              <a:rPr>
                <a:uFill>
                  <a:solidFill>
                    <a:srgbClr val="FFFFFF"/>
                  </a:solidFill>
                </a:uFill>
              </a:rPr>
              <a:t> </a:t>
            </a:r>
          </a:p>
        </p:txBody>
      </p:sp>
      <p:sp>
        <p:nvSpPr>
          <p:cNvPr id="230" name="Sunday Morning Live Stream 9:00 AM CT July 7, 2024"/>
          <p:cNvSpPr txBox="1"/>
          <p:nvPr/>
        </p:nvSpPr>
        <p:spPr>
          <a:xfrm>
            <a:off x="6210383" y="10775298"/>
            <a:ext cx="11963234" cy="2116720"/>
          </a:xfrm>
          <a:prstGeom prst="rect">
            <a:avLst/>
          </a:prstGeom>
          <a:ln w="12700">
            <a:miter lim="400000"/>
          </a:ln>
          <a:effectLst>
            <a:outerShdw sx="100000" sy="100000" kx="0" ky="0" algn="b" rotWithShape="0" blurRad="101600" dist="25400" dir="5400000">
              <a:srgbClr val="000000">
                <a:alpha val="97381"/>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lnSpc>
                <a:spcPct val="90000"/>
              </a:lnSpc>
              <a:buClr>
                <a:srgbClr val="FFFFFF"/>
              </a:buClr>
              <a:defRPr i="1" sz="7400">
                <a:solidFill>
                  <a:srgbClr val="FFFFFF"/>
                </a:solidFill>
                <a:effectLst>
                  <a:outerShdw sx="100000" sy="100000" kx="0" ky="0" algn="b" rotWithShape="0" blurRad="152400" dist="76200" dir="0">
                    <a:srgbClr val="000000"/>
                  </a:outerShdw>
                </a:effectLst>
                <a:uFill>
                  <a:solidFill>
                    <a:srgbClr val="E9ADD0"/>
                  </a:solidFill>
                </a:uFill>
                <a:latin typeface="Times New Roman"/>
                <a:ea typeface="Times New Roman"/>
                <a:cs typeface="Times New Roman"/>
                <a:sym typeface="Times New Roman"/>
              </a:defRPr>
            </a:pPr>
            <a:r>
              <a:t>Sunday Morning Live Stream 9:00 AM</a:t>
            </a:r>
            <a:r>
              <a:rPr>
                <a:uFill>
                  <a:solidFill>
                    <a:srgbClr val="FFFFFF"/>
                  </a:solidFill>
                </a:uFill>
              </a:rPr>
              <a:t> </a:t>
            </a:r>
            <a:r>
              <a:rPr baseline="31999" sz="4800">
                <a:uFill>
                  <a:solidFill>
                    <a:srgbClr val="FFFFFF"/>
                  </a:solidFill>
                </a:uFill>
              </a:rPr>
              <a:t>CT</a:t>
            </a:r>
            <a:r>
              <a:rPr>
                <a:uFill>
                  <a:solidFill>
                    <a:srgbClr val="FFFFFF"/>
                  </a:solidFill>
                </a:uFill>
              </a:rPr>
              <a:t> July 7, 2024</a:t>
            </a:r>
          </a:p>
        </p:txBody>
      </p:sp>
      <p:pic>
        <p:nvPicPr>
          <p:cNvPr id="231" name="pasted-movie.png" descr="pasted-movie.png"/>
          <p:cNvPicPr>
            <a:picLocks noChangeAspect="1"/>
          </p:cNvPicPr>
          <p:nvPr/>
        </p:nvPicPr>
        <p:blipFill>
          <a:blip r:embed="rId8">
            <a:extLst/>
          </a:blip>
          <a:stretch>
            <a:fillRect/>
          </a:stretch>
        </p:blipFill>
        <p:spPr>
          <a:xfrm>
            <a:off x="-173294" y="2913248"/>
            <a:ext cx="6597096" cy="7945200"/>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Luke 9:57–62 (NKJV)…"/>
          <p:cNvSpPr txBox="1"/>
          <p:nvPr/>
        </p:nvSpPr>
        <p:spPr>
          <a:xfrm>
            <a:off x="667019" y="270932"/>
            <a:ext cx="23049961" cy="13131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defTabSz="1219200">
              <a:defRPr b="1" sz="9000">
                <a:latin typeface="American Typewriter"/>
                <a:ea typeface="American Typewriter"/>
                <a:cs typeface="American Typewriter"/>
                <a:sym typeface="American Typewriter"/>
              </a:defRPr>
            </a:pPr>
            <a:r>
              <a:t>Luke 9:57–62 (NKJV)</a:t>
            </a:r>
          </a:p>
          <a:p>
            <a:pPr algn="ctr" defTabSz="1219200">
              <a:defRPr sz="6600">
                <a:latin typeface="American Typewriter"/>
                <a:ea typeface="American Typewriter"/>
                <a:cs typeface="American Typewriter"/>
                <a:sym typeface="American Typewriter"/>
              </a:defRPr>
            </a:pPr>
            <a:r>
              <a:rPr baseline="31999"/>
              <a:t>57</a:t>
            </a:r>
            <a:r>
              <a:t> Now it happened as they journeyed on the road, </a:t>
            </a:r>
            <a:r>
              <a:t>that</a:t>
            </a:r>
            <a:r>
              <a:t> someone said to Him, “Lord, I will follow You wherever You go.” </a:t>
            </a:r>
            <a:r>
              <a:rPr baseline="31999"/>
              <a:t>58</a:t>
            </a:r>
            <a:r>
              <a:t> And Jesus said to him, “Foxes have holes and birds of the air </a:t>
            </a:r>
            <a:r>
              <a:t>have</a:t>
            </a:r>
            <a:r>
              <a:t> nests, but the Son of Man has nowhere to lay </a:t>
            </a:r>
            <a:r>
              <a:t>His</a:t>
            </a:r>
            <a:r>
              <a:t> head.” </a:t>
            </a:r>
            <a:r>
              <a:rPr baseline="31999"/>
              <a:t>59</a:t>
            </a:r>
            <a:r>
              <a:t> Then He said to another, “Follow Me.” But he said, “Lord, let me first go and bury my father.” </a:t>
            </a:r>
            <a:r>
              <a:rPr baseline="31999"/>
              <a:t>60</a:t>
            </a:r>
            <a:r>
              <a:t> Jesus said to him, “Let the dead bury their own dead, but you go and preach the kingdom of God.” </a:t>
            </a:r>
            <a:r>
              <a:rPr baseline="31999"/>
              <a:t>61</a:t>
            </a:r>
            <a:r>
              <a:t> And another also said, “Lord, I will follow You, but let me first go </a:t>
            </a:r>
            <a:r>
              <a:t>and</a:t>
            </a:r>
            <a:r>
              <a:t> bid them farewell who are at my house.” </a:t>
            </a:r>
            <a:r>
              <a:rPr baseline="31999"/>
              <a:t>62</a:t>
            </a:r>
            <a:r>
              <a:t> But Jesus said to him, “No one, having put his hand to the plow, and looking back, is fit for the kingdom of God.” </a:t>
            </a:r>
          </a:p>
        </p:txBody>
      </p:sp>
    </p:spTree>
  </p:cSld>
  <p:clrMapOvr>
    <a:masterClrMapping/>
  </p:clrMapOvr>
  <mc:AlternateContent xmlns:mc="http://schemas.openxmlformats.org/markup-compatibility/2006">
    <mc:Choice xmlns:p14="http://schemas.microsoft.com/office/powerpoint/2010/main" Requires="p14">
      <p:transition spd="slow" advClick="1" p14:dur="2000">
        <p14:flip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Google Shape;68;p14"/>
          <p:cNvSpPr txBox="1"/>
          <p:nvPr>
            <p:ph type="title"/>
          </p:nvPr>
        </p:nvSpPr>
        <p:spPr>
          <a:xfrm>
            <a:off x="831199" y="-1"/>
            <a:ext cx="22721602" cy="2216801"/>
          </a:xfrm>
          <a:prstGeom prst="rect">
            <a:avLst/>
          </a:prstGeom>
        </p:spPr>
        <p:txBody>
          <a:bodyPr/>
          <a:lstStyle/>
          <a:p>
            <a:pPr/>
            <a:r>
              <a:t>The Reality</a:t>
            </a:r>
          </a:p>
        </p:txBody>
      </p:sp>
      <p:sp>
        <p:nvSpPr>
          <p:cNvPr id="177" name="Google Shape;69;p14"/>
          <p:cNvSpPr txBox="1"/>
          <p:nvPr>
            <p:ph type="body" idx="1"/>
          </p:nvPr>
        </p:nvSpPr>
        <p:spPr>
          <a:xfrm>
            <a:off x="-1" y="2216800"/>
            <a:ext cx="24384001" cy="11234400"/>
          </a:xfrm>
          <a:prstGeom prst="rect">
            <a:avLst/>
          </a:prstGeom>
        </p:spPr>
        <p:txBody>
          <a:bodyPr/>
          <a:lstStyle/>
          <a:p>
            <a:pPr marL="0" indent="0">
              <a:lnSpc>
                <a:spcPct val="103500"/>
              </a:lnSpc>
              <a:buSzTx/>
              <a:buNone/>
            </a:pPr>
            <a:r>
              <a:t>We live in a world, particularly a country that is dominated by the mindset that I will prioritize what I deem to be important to my needs… sadly what we find is that the Bible doesn’t quite fit into those “important needs” for the majority</a:t>
            </a:r>
          </a:p>
          <a:p>
            <a:pPr marL="0" indent="0">
              <a:lnSpc>
                <a:spcPct val="103500"/>
              </a:lnSpc>
              <a:spcBef>
                <a:spcPts val="3200"/>
              </a:spcBef>
              <a:buSzTx/>
              <a:buNone/>
            </a:pPr>
            <a:r>
              <a:t>Biblical illiteracy:</a:t>
            </a:r>
          </a:p>
          <a:p>
            <a:pPr marL="0" indent="0">
              <a:lnSpc>
                <a:spcPct val="103500"/>
              </a:lnSpc>
              <a:spcBef>
                <a:spcPts val="3200"/>
              </a:spcBef>
              <a:buSzTx/>
              <a:buNone/>
            </a:pPr>
            <a:r>
              <a:t>Fewer than half of all adults can name the four gospels</a:t>
            </a:r>
          </a:p>
          <a:p>
            <a:pPr marL="0" indent="0">
              <a:lnSpc>
                <a:spcPct val="103500"/>
              </a:lnSpc>
              <a:spcBef>
                <a:spcPts val="3200"/>
              </a:spcBef>
              <a:buSzTx/>
              <a:buNone/>
            </a:pPr>
            <a:r>
              <a:t>Many Christians cannot identify more than two or three of the disciples</a:t>
            </a:r>
          </a:p>
          <a:p>
            <a:pPr marL="0" indent="0">
              <a:lnSpc>
                <a:spcPct val="103500"/>
              </a:lnSpc>
              <a:spcBef>
                <a:spcPts val="3200"/>
              </a:spcBef>
              <a:buSzTx/>
              <a:buNone/>
            </a:pPr>
            <a:r>
              <a:t>According to data from the </a:t>
            </a:r>
            <a:r>
              <a:rPr b="1"/>
              <a:t>Barna Research Group</a:t>
            </a:r>
            <a:r>
              <a:t>, 60 percent of Americans can't name even five of the Ten Commandments "No wonder people break the Ten Commandments all the time. They don't know what they are," - Quote taken from the firm conducting the research</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Google Shape;74;p15"/>
          <p:cNvSpPr txBox="1"/>
          <p:nvPr>
            <p:ph type="title"/>
          </p:nvPr>
        </p:nvSpPr>
        <p:spPr>
          <a:xfrm>
            <a:off x="831199" y="-1"/>
            <a:ext cx="22721602" cy="2216801"/>
          </a:xfrm>
          <a:prstGeom prst="rect">
            <a:avLst/>
          </a:prstGeom>
        </p:spPr>
        <p:txBody>
          <a:bodyPr/>
          <a:lstStyle/>
          <a:p>
            <a:pPr/>
            <a:r>
              <a:t>The Reality</a:t>
            </a:r>
          </a:p>
        </p:txBody>
      </p:sp>
      <p:sp>
        <p:nvSpPr>
          <p:cNvPr id="180" name="Google Shape;75;p15"/>
          <p:cNvSpPr txBox="1"/>
          <p:nvPr>
            <p:ph type="body" idx="1"/>
          </p:nvPr>
        </p:nvSpPr>
        <p:spPr>
          <a:xfrm>
            <a:off x="-1" y="2216799"/>
            <a:ext cx="24384001" cy="11132799"/>
          </a:xfrm>
          <a:prstGeom prst="rect">
            <a:avLst/>
          </a:prstGeom>
        </p:spPr>
        <p:txBody>
          <a:bodyPr/>
          <a:lstStyle/>
          <a:p>
            <a:pPr marL="0" indent="0">
              <a:buSzTx/>
              <a:buNone/>
            </a:pPr>
            <a:r>
              <a:t>12 percent of adults believe that Joan of Arc was Noah's wife </a:t>
            </a:r>
          </a:p>
          <a:p>
            <a:pPr marL="0" indent="0">
              <a:spcBef>
                <a:spcPts val="3200"/>
              </a:spcBef>
              <a:buSzTx/>
              <a:buNone/>
            </a:pPr>
            <a:r>
              <a:t>Another survey of graduating high school seniors revealed that over 50 percent thought that Sodom and Gomorrah were husband and wife</a:t>
            </a:r>
          </a:p>
          <a:p>
            <a:pPr marL="0" indent="0">
              <a:spcBef>
                <a:spcPts val="3200"/>
              </a:spcBef>
              <a:buSzTx/>
              <a:buNone/>
            </a:pPr>
            <a:r>
              <a:t>A considerable number of respondents to one poll indicated that the Sermon on the Mount was preached by Billy Graham</a:t>
            </a:r>
          </a:p>
          <a:p>
            <a:pPr marL="0" indent="0">
              <a:spcBef>
                <a:spcPts val="3200"/>
              </a:spcBef>
              <a:buSzTx/>
              <a:buNone/>
            </a:pPr>
            <a:r>
              <a:t>9 out of 10 households have a Bible, but roughly half of Americans have read little to none of the words within scripture</a:t>
            </a:r>
          </a:p>
          <a:p>
            <a:pPr marL="0" indent="0">
              <a:spcBef>
                <a:spcPts val="3200"/>
              </a:spcBef>
              <a:buSzTx/>
              <a:buNone/>
            </a:pPr>
            <a:r>
              <a:t>A record-low 20% of Americans now say the Bible is the literal word of God, down from 24% the last time the question was asked in 2017 – The scary part, many of these folks identified as Christians who attend a church of some sort weekly</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Google Shape;80;p16"/>
          <p:cNvSpPr txBox="1"/>
          <p:nvPr>
            <p:ph type="title"/>
          </p:nvPr>
        </p:nvSpPr>
        <p:spPr>
          <a:xfrm>
            <a:off x="831199" y="-1"/>
            <a:ext cx="22721602" cy="2216801"/>
          </a:xfrm>
          <a:prstGeom prst="rect">
            <a:avLst/>
          </a:prstGeom>
        </p:spPr>
        <p:txBody>
          <a:bodyPr/>
          <a:lstStyle/>
          <a:p>
            <a:pPr/>
            <a:r>
              <a:t>How Did We Get To This Point?</a:t>
            </a:r>
          </a:p>
        </p:txBody>
      </p:sp>
      <p:sp>
        <p:nvSpPr>
          <p:cNvPr id="183" name="Google Shape;81;p16"/>
          <p:cNvSpPr txBox="1"/>
          <p:nvPr>
            <p:ph type="body" idx="1"/>
          </p:nvPr>
        </p:nvSpPr>
        <p:spPr>
          <a:xfrm>
            <a:off x="-1" y="2216799"/>
            <a:ext cx="24384001" cy="11173602"/>
          </a:xfrm>
          <a:prstGeom prst="rect">
            <a:avLst/>
          </a:prstGeom>
        </p:spPr>
        <p:txBody>
          <a:bodyPr/>
          <a:lstStyle/>
          <a:p>
            <a:pPr marL="0" indent="0">
              <a:buSzTx/>
              <a:buNone/>
              <a:defRPr sz="5200"/>
            </a:pPr>
            <a:r>
              <a:t>First major point → This did not happen overnight</a:t>
            </a:r>
          </a:p>
          <a:p>
            <a:pPr marL="0" indent="0">
              <a:spcBef>
                <a:spcPts val="3200"/>
              </a:spcBef>
              <a:buSzTx/>
              <a:buNone/>
              <a:defRPr sz="5200"/>
            </a:pPr>
            <a:r>
              <a:t>The family dynamics started breaking down more rapidly beginning in the 1960s… the ability to commit to one woman or one man for life has dwindled, in fact the majority of people just cohabit now among the majority, unstable living conditions, 2 out of 5 children don’t live with both their mother and their father</a:t>
            </a:r>
          </a:p>
          <a:p>
            <a:pPr marL="1026159" indent="-924559">
              <a:spcBef>
                <a:spcPts val="3200"/>
              </a:spcBef>
              <a:buSzPts val="5200"/>
              <a:buChar char="-"/>
              <a:defRPr sz="5200"/>
            </a:pPr>
            <a:r>
              <a:t>People can’t commit to a person standing right in front of them, much less a God that they don’t physically see</a:t>
            </a:r>
          </a:p>
          <a:p>
            <a:pPr marL="1026159" indent="-924559">
              <a:buSzPts val="5200"/>
              <a:buChar char="-"/>
              <a:defRPr sz="5200"/>
            </a:pPr>
            <a:r>
              <a:t>So, how did we get here? – In some regards, we’ve ALWAYS been here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Google Shape;86;p17"/>
          <p:cNvSpPr txBox="1"/>
          <p:nvPr>
            <p:ph type="title"/>
          </p:nvPr>
        </p:nvSpPr>
        <p:spPr>
          <a:xfrm>
            <a:off x="831199" y="-1"/>
            <a:ext cx="22721602" cy="2216801"/>
          </a:xfrm>
          <a:prstGeom prst="rect">
            <a:avLst/>
          </a:prstGeom>
        </p:spPr>
        <p:txBody>
          <a:bodyPr/>
          <a:lstStyle/>
          <a:p>
            <a:pPr/>
            <a:r>
              <a:t>History of Selfishness</a:t>
            </a:r>
          </a:p>
        </p:txBody>
      </p:sp>
      <p:sp>
        <p:nvSpPr>
          <p:cNvPr id="186" name="Google Shape;87;p17"/>
          <p:cNvSpPr txBox="1"/>
          <p:nvPr>
            <p:ph type="body" idx="1"/>
          </p:nvPr>
        </p:nvSpPr>
        <p:spPr>
          <a:xfrm>
            <a:off x="-1" y="2216800"/>
            <a:ext cx="24384001" cy="11112801"/>
          </a:xfrm>
          <a:prstGeom prst="rect">
            <a:avLst/>
          </a:prstGeom>
        </p:spPr>
        <p:txBody>
          <a:bodyPr/>
          <a:lstStyle/>
          <a:p>
            <a:pPr marL="0" indent="0">
              <a:buSzTx/>
              <a:buNone/>
              <a:defRPr sz="5000"/>
            </a:pPr>
            <a:r>
              <a:t>First and foremost I believe this type of mentality reveals just exactly where our hearts are, which in turn reveals our attitudes</a:t>
            </a:r>
          </a:p>
          <a:p>
            <a:pPr marL="0" indent="0">
              <a:spcBef>
                <a:spcPts val="3200"/>
              </a:spcBef>
              <a:buSzTx/>
              <a:buNone/>
              <a:defRPr sz="5000"/>
            </a:pPr>
            <a:r>
              <a:t>“God knows my heart” - He sure does</a:t>
            </a:r>
          </a:p>
          <a:p>
            <a:pPr marL="0" indent="0">
              <a:spcBef>
                <a:spcPts val="3200"/>
              </a:spcBef>
              <a:buSzTx/>
              <a:buNone/>
              <a:defRPr sz="5000"/>
            </a:pPr>
            <a:r>
              <a:t>Jeremiah said in </a:t>
            </a:r>
            <a:r>
              <a:rPr b="1" u="sng"/>
              <a:t>Jeremiah 12:3</a:t>
            </a:r>
            <a:r>
              <a:t> - “But You know me, O LORD; You see me; And You examine my heart’s attitude toward You.” Jeremiah indicates that God sees everything about us including our “heart’s attitude” (And I believe in the days of Jeremiah the hearts of the people are revealed in no better example than what is said in </a:t>
            </a:r>
            <a:r>
              <a:rPr b="1" u="sng"/>
              <a:t>Jeremiah 4:19-22 &amp; 6:16</a:t>
            </a:r>
            <a:r>
              <a:t>). That means that our attitude is not hidden from God. Apparently an airplane’s “attitude” explains its position in relation to an object, and what happens if a plane’s attitude is just slightly off when trying to land?</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Google Shape;92;p18"/>
          <p:cNvSpPr txBox="1"/>
          <p:nvPr>
            <p:ph type="title"/>
          </p:nvPr>
        </p:nvSpPr>
        <p:spPr>
          <a:xfrm>
            <a:off x="831199" y="-1"/>
            <a:ext cx="22721602" cy="2216801"/>
          </a:xfrm>
          <a:prstGeom prst="rect">
            <a:avLst/>
          </a:prstGeom>
        </p:spPr>
        <p:txBody>
          <a:bodyPr/>
          <a:lstStyle>
            <a:lvl1pPr defTabSz="2048255">
              <a:defRPr sz="9407"/>
            </a:lvl1pPr>
          </a:lstStyle>
          <a:p>
            <a:pPr/>
            <a:r>
              <a:t>More Examples of God Examining Hearts</a:t>
            </a:r>
          </a:p>
        </p:txBody>
      </p:sp>
      <p:sp>
        <p:nvSpPr>
          <p:cNvPr id="189" name="Google Shape;93;p18"/>
          <p:cNvSpPr txBox="1"/>
          <p:nvPr>
            <p:ph type="body" idx="1"/>
          </p:nvPr>
        </p:nvSpPr>
        <p:spPr>
          <a:xfrm>
            <a:off x="-1" y="2216799"/>
            <a:ext cx="24384001" cy="10929599"/>
          </a:xfrm>
          <a:prstGeom prst="rect">
            <a:avLst/>
          </a:prstGeom>
        </p:spPr>
        <p:txBody>
          <a:bodyPr/>
          <a:lstStyle/>
          <a:p>
            <a:pPr marL="1092200" indent="-1016000">
              <a:buSzPts val="6400"/>
              <a:buChar char="-"/>
              <a:defRPr sz="6400"/>
            </a:pPr>
            <a:r>
              <a:t>God demonstrated knowledge of the Babel builders self-centered attitude in </a:t>
            </a:r>
            <a:r>
              <a:rPr b="1" u="sng"/>
              <a:t>Genesis 11:1-9</a:t>
            </a:r>
            <a:endParaRPr b="1" u="sng"/>
          </a:p>
          <a:p>
            <a:pPr marL="1092200" indent="-1016000">
              <a:buSzPts val="6400"/>
              <a:buChar char="-"/>
              <a:defRPr sz="6400"/>
            </a:pPr>
            <a:r>
              <a:t>Jonah’s prejudiced attitude in </a:t>
            </a:r>
            <a:r>
              <a:rPr b="1" u="sng"/>
              <a:t>Jonah 4:1-11</a:t>
            </a:r>
            <a:endParaRPr b="1" u="sng"/>
          </a:p>
          <a:p>
            <a:pPr marL="1092200" indent="-1016000">
              <a:buSzPts val="6400"/>
              <a:buChar char="-"/>
              <a:defRPr sz="6400"/>
            </a:pPr>
            <a:r>
              <a:t>Nebuchadnezzar’s arrogant attitude in </a:t>
            </a:r>
            <a:r>
              <a:rPr b="1" u="sng"/>
              <a:t>Daniel 4:28-37</a:t>
            </a:r>
            <a:endParaRPr b="1" u="sng"/>
          </a:p>
          <a:p>
            <a:pPr marL="1092200" indent="-1016000">
              <a:buSzPts val="6400"/>
              <a:buChar char="-"/>
              <a:defRPr sz="6400"/>
            </a:pPr>
            <a:r>
              <a:t>the Pharisees judgmental attitude in </a:t>
            </a:r>
            <a:r>
              <a:rPr b="1" u="sng"/>
              <a:t>Matthew 9:1-8</a:t>
            </a:r>
            <a:endParaRPr b="1" u="sng"/>
          </a:p>
          <a:p>
            <a:pPr marL="1092200" indent="-1016000">
              <a:buSzPts val="6400"/>
              <a:buChar char="-"/>
              <a:defRPr sz="6400"/>
            </a:pPr>
            <a:r>
              <a:t>Ananias and Sapphira’s greedy attitude in </a:t>
            </a:r>
            <a:r>
              <a:rPr b="1" u="sng"/>
              <a:t>Acts 5:1-11</a:t>
            </a:r>
            <a:endParaRPr b="1" u="sng"/>
          </a:p>
          <a:p>
            <a:pPr marL="0" indent="0">
              <a:spcBef>
                <a:spcPts val="3200"/>
              </a:spcBef>
              <a:buSzTx/>
              <a:buNone/>
              <a:defRPr sz="6400"/>
            </a:pPr>
            <a:r>
              <a:t> There is nothing that escapes the sight of God because He is the “Father who sees in secret” (</a:t>
            </a:r>
            <a:r>
              <a:rPr b="1" u="sng"/>
              <a:t>Matthew 6:4,6,18</a:t>
            </a:r>
            <a:r>
              <a:t>)</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Google Shape;98;p19"/>
          <p:cNvSpPr txBox="1"/>
          <p:nvPr>
            <p:ph type="body" idx="1"/>
          </p:nvPr>
        </p:nvSpPr>
        <p:spPr>
          <a:xfrm>
            <a:off x="223866" y="406999"/>
            <a:ext cx="23850401" cy="12881602"/>
          </a:xfrm>
          <a:prstGeom prst="rect">
            <a:avLst/>
          </a:prstGeom>
        </p:spPr>
        <p:txBody>
          <a:bodyPr/>
          <a:lstStyle>
            <a:lvl1pPr marL="0" indent="0">
              <a:spcBef>
                <a:spcPts val="3200"/>
              </a:spcBef>
              <a:buSzTx/>
              <a:buNone/>
              <a:defRPr sz="7400"/>
            </a:lvl1pPr>
          </a:lstStyle>
          <a:p>
            <a:pPr/>
            <a:r>
              <a:t>“A husband and father spends every available dollar on his fishing boat. Every chance he gets he goes on a fishing trip with his buddies. During the summer months it is practically every weekend and several week nights. Once, his wife asks him if he could take the family to a circus that was coming to town next weekend. The husband begins to rant and rave about how he can’t afford it. Besides, he has a fishing trip next weekend. That is selfishness!”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Google Shape;103;p20"/>
          <p:cNvSpPr txBox="1"/>
          <p:nvPr>
            <p:ph type="title"/>
          </p:nvPr>
        </p:nvSpPr>
        <p:spPr>
          <a:xfrm>
            <a:off x="831199" y="-1"/>
            <a:ext cx="22721602" cy="2216801"/>
          </a:xfrm>
          <a:prstGeom prst="rect">
            <a:avLst/>
          </a:prstGeom>
        </p:spPr>
        <p:txBody>
          <a:bodyPr/>
          <a:lstStyle/>
          <a:p>
            <a:pPr/>
            <a:r>
              <a:t>The Root of “Me Firstology”</a:t>
            </a:r>
          </a:p>
        </p:txBody>
      </p:sp>
      <p:sp>
        <p:nvSpPr>
          <p:cNvPr id="194" name="Google Shape;104;p20"/>
          <p:cNvSpPr txBox="1"/>
          <p:nvPr>
            <p:ph type="body" idx="1"/>
          </p:nvPr>
        </p:nvSpPr>
        <p:spPr>
          <a:xfrm>
            <a:off x="-1" y="2216799"/>
            <a:ext cx="24384001" cy="10848002"/>
          </a:xfrm>
          <a:prstGeom prst="rect">
            <a:avLst/>
          </a:prstGeom>
        </p:spPr>
        <p:txBody>
          <a:bodyPr/>
          <a:lstStyle/>
          <a:p>
            <a:pPr marL="0" indent="0">
              <a:lnSpc>
                <a:spcPct val="92000"/>
              </a:lnSpc>
              <a:buSzTx/>
              <a:buNone/>
            </a:pPr>
            <a:r>
              <a:t>Defined: — </a:t>
            </a:r>
            <a:r>
              <a:rPr b="1"/>
              <a:t>Selfishness</a:t>
            </a:r>
            <a:r>
              <a:t> n. 1. Meanly close and covetous; one who spends grudgingly; . . .2. The quality or state of being selfish; meanness in giving or spending; parsimony; stinginess. 3. The quality or state of being selfish; exclusive regard to one's own interest or happiness; that supreme self-love or self-preference which leads a person to direct his purposes to the advancement of his own interest, power, or happiness, without regarding those of others</a:t>
            </a:r>
            <a:endParaRPr sz="5200"/>
          </a:p>
          <a:p>
            <a:pPr marL="0" indent="0">
              <a:lnSpc>
                <a:spcPct val="92000"/>
              </a:lnSpc>
              <a:spcBef>
                <a:spcPts val="3200"/>
              </a:spcBef>
              <a:buSzTx/>
              <a:buNone/>
            </a:pPr>
            <a:r>
              <a:t>At the root of every SIN is selfishness! - </a:t>
            </a:r>
            <a:r>
              <a:rPr b="1" u="sng"/>
              <a:t>James 3:16</a:t>
            </a:r>
            <a:r>
              <a:t> (NKJV) — 16 For where envy and self-seeking exist, confusion and every evil thing are there</a:t>
            </a:r>
            <a:endParaRPr sz="5200"/>
          </a:p>
          <a:p>
            <a:pPr marL="0" indent="0">
              <a:lnSpc>
                <a:spcPct val="92000"/>
              </a:lnSpc>
              <a:spcBef>
                <a:spcPts val="3200"/>
              </a:spcBef>
              <a:buSzTx/>
              <a:buNone/>
              <a:defRPr b="1" u="sng"/>
            </a:pPr>
            <a:r>
              <a:t>Mark 7:21-22</a:t>
            </a:r>
            <a:r>
              <a:rPr b="0" u="none"/>
              <a:t> (NKJV) — 21 For from within, out of the heart of men, proceed evil thoughts… </a:t>
            </a:r>
            <a:endParaRPr sz="5200"/>
          </a:p>
          <a:p>
            <a:pPr marL="0" indent="0">
              <a:lnSpc>
                <a:spcPct val="92000"/>
              </a:lnSpc>
              <a:spcBef>
                <a:spcPts val="3200"/>
              </a:spcBef>
              <a:buSzTx/>
              <a:buNone/>
              <a:defRPr b="1" u="sng"/>
            </a:pPr>
            <a:r>
              <a:t>2 Timothy 3:1-5</a:t>
            </a:r>
            <a:r>
              <a:rPr b="0" u="none"/>
              <a:t> (NKJV) — 1 This know also, that in the last days perilous times shall come. 2 For men shall be lovers of their own selves…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A7A7A7"/>
      </a:dk2>
      <a:lt2>
        <a:srgbClr val="535353"/>
      </a:lt2>
      <a:accent1>
        <a:srgbClr val="5D4037"/>
      </a:accent1>
      <a:accent2>
        <a:srgbClr val="455A64"/>
      </a:accent2>
      <a:accent3>
        <a:srgbClr val="57BB8A"/>
      </a:accent3>
      <a:accent4>
        <a:srgbClr val="78909C"/>
      </a:accent4>
      <a:accent5>
        <a:srgbClr val="607D8B"/>
      </a:accent5>
      <a:accent6>
        <a:srgbClr val="DCE755"/>
      </a:accent6>
      <a:hlink>
        <a:srgbClr val="0000FF"/>
      </a:hlink>
      <a:folHlink>
        <a:srgbClr val="FF00FF"/>
      </a:folHlink>
    </a:clrScheme>
    <a:fontScheme name="Luxe">
      <a:majorFont>
        <a:latin typeface="Helvetica"/>
        <a:ea typeface="Helvetica"/>
        <a:cs typeface="Helvetica"/>
      </a:majorFont>
      <a:minorFont>
        <a:latin typeface="Arial"/>
        <a:ea typeface="Arial"/>
        <a:cs typeface="Arial"/>
      </a:minorFont>
    </a:fontScheme>
    <a:fmtScheme name="Lux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101600" dist="508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24384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63500" cap="flat">
          <a:solidFill>
            <a:schemeClr val="accent1"/>
          </a:solidFill>
          <a:prstDash val="solid"/>
          <a:round/>
        </a:ln>
        <a:effectLst>
          <a:outerShdw sx="100000" sy="100000" kx="0" ky="0" algn="b" rotWithShape="0" blurRad="101600" dist="508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24384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A7A7A7"/>
      </a:dk2>
      <a:lt2>
        <a:srgbClr val="535353"/>
      </a:lt2>
      <a:accent1>
        <a:srgbClr val="5D4037"/>
      </a:accent1>
      <a:accent2>
        <a:srgbClr val="455A64"/>
      </a:accent2>
      <a:accent3>
        <a:srgbClr val="57BB8A"/>
      </a:accent3>
      <a:accent4>
        <a:srgbClr val="78909C"/>
      </a:accent4>
      <a:accent5>
        <a:srgbClr val="607D8B"/>
      </a:accent5>
      <a:accent6>
        <a:srgbClr val="DCE755"/>
      </a:accent6>
      <a:hlink>
        <a:srgbClr val="0000FF"/>
      </a:hlink>
      <a:folHlink>
        <a:srgbClr val="FF00FF"/>
      </a:folHlink>
    </a:clrScheme>
    <a:fontScheme name="Luxe">
      <a:majorFont>
        <a:latin typeface="Helvetica"/>
        <a:ea typeface="Helvetica"/>
        <a:cs typeface="Helvetica"/>
      </a:majorFont>
      <a:minorFont>
        <a:latin typeface="Arial"/>
        <a:ea typeface="Arial"/>
        <a:cs typeface="Arial"/>
      </a:minorFont>
    </a:fontScheme>
    <a:fmtScheme name="Lux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101600" dist="508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24384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63500" cap="flat">
          <a:solidFill>
            <a:schemeClr val="accent1"/>
          </a:solidFill>
          <a:prstDash val="solid"/>
          <a:round/>
        </a:ln>
        <a:effectLst>
          <a:outerShdw sx="100000" sy="100000" kx="0" ky="0" algn="b" rotWithShape="0" blurRad="101600" dist="508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24384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