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1" name="Shape 181"/>
          <p:cNvSpPr/>
          <p:nvPr>
            <p:ph type="sldImg"/>
          </p:nvPr>
        </p:nvSpPr>
        <p:spPr>
          <a:xfrm>
            <a:off x="1143000" y="685800"/>
            <a:ext cx="4572000" cy="3429000"/>
          </a:xfrm>
          <a:prstGeom prst="rect">
            <a:avLst/>
          </a:prstGeom>
        </p:spPr>
        <p:txBody>
          <a:bodyPr/>
          <a:lstStyle/>
          <a:p>
            <a:pPr/>
          </a:p>
        </p:txBody>
      </p:sp>
      <p:sp>
        <p:nvSpPr>
          <p:cNvPr id="182" name="Shape 18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35813" y="13108781"/>
            <a:ext cx="494513" cy="528651"/>
          </a:xfrm>
          <a:prstGeom prst="rect">
            <a:avLst/>
          </a:prstGeom>
        </p:spPr>
        <p:txBody>
          <a:bodyPr lIns="71437" tIns="71437" rIns="71437" bIns="71437" anchor="t"/>
          <a:lstStyle>
            <a:lvl1pPr defTabSz="821531">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Rectangle"/>
          <p:cNvSpPr/>
          <p:nvPr/>
        </p:nvSpPr>
        <p:spPr>
          <a:xfrm>
            <a:off x="3458765" y="3429001"/>
            <a:ext cx="17466470" cy="180"/>
          </a:xfrm>
          <a:prstGeom prst="rect">
            <a:avLst/>
          </a:prstGeom>
          <a:ln w="12700">
            <a:solidFill>
              <a:srgbClr val="998074">
                <a:alpha val="75000"/>
              </a:srgbClr>
            </a:solidFill>
            <a:miter lim="400000"/>
          </a:ln>
        </p:spPr>
        <p:txBody>
          <a:bodyPr lIns="71437" tIns="71437" rIns="71437" bIns="71437" anchor="ctr"/>
          <a:lstStyle/>
          <a:p>
            <a:pPr defTabSz="642937">
              <a:lnSpc>
                <a:spcPct val="100000"/>
              </a:lnSpc>
              <a:spcBef>
                <a:spcPts val="0"/>
              </a:spcBef>
              <a:defRPr sz="1600">
                <a:solidFill>
                  <a:srgbClr val="000000"/>
                </a:solidFill>
                <a:latin typeface="Helvetica"/>
                <a:ea typeface="Helvetica"/>
                <a:cs typeface="Helvetica"/>
                <a:sym typeface="Helvetica"/>
              </a:defRPr>
            </a:pPr>
          </a:p>
        </p:txBody>
      </p:sp>
      <p:sp>
        <p:nvSpPr>
          <p:cNvPr id="143" name="Title Text"/>
          <p:cNvSpPr txBox="1"/>
          <p:nvPr>
            <p:ph type="title"/>
          </p:nvPr>
        </p:nvSpPr>
        <p:spPr>
          <a:xfrm>
            <a:off x="4244578" y="1178718"/>
            <a:ext cx="15894844" cy="1785939"/>
          </a:xfrm>
          <a:prstGeom prst="rect">
            <a:avLst/>
          </a:prstGeom>
        </p:spPr>
        <p:txBody>
          <a:bodyPr lIns="71437" tIns="71437" rIns="71437" bIns="71437"/>
          <a:lstStyle>
            <a:lvl1pPr defTabSz="821531">
              <a:lnSpc>
                <a:spcPct val="80000"/>
              </a:lnSpc>
              <a:defRPr sz="9800">
                <a:solidFill>
                  <a:srgbClr val="000000"/>
                </a:solidFill>
                <a:latin typeface="Academy Engraved LET Plain:1.0"/>
                <a:ea typeface="Academy Engraved LET Plain:1.0"/>
                <a:cs typeface="Academy Engraved LET Plain:1.0"/>
                <a:sym typeface="Academy Engraved LET Plain:1.0"/>
              </a:defRPr>
            </a:lvl1pPr>
          </a:lstStyle>
          <a:p>
            <a:pPr/>
            <a:r>
              <a:t>Title Text</a:t>
            </a:r>
          </a:p>
        </p:txBody>
      </p:sp>
      <p:sp>
        <p:nvSpPr>
          <p:cNvPr id="144" name="Body Level One…"/>
          <p:cNvSpPr txBox="1"/>
          <p:nvPr>
            <p:ph type="body" idx="1"/>
          </p:nvPr>
        </p:nvSpPr>
        <p:spPr>
          <a:xfrm>
            <a:off x="4244578" y="3875484"/>
            <a:ext cx="15894844" cy="8929688"/>
          </a:xfrm>
          <a:prstGeom prst="rect">
            <a:avLst/>
          </a:prstGeom>
        </p:spPr>
        <p:txBody>
          <a:bodyPr lIns="71437" tIns="71437" rIns="71437" bIns="71437"/>
          <a:lstStyle>
            <a:lvl1pPr marL="622300" indent="-622300" defTabSz="821531">
              <a:lnSpc>
                <a:spcPct val="110000"/>
              </a:lnSpc>
              <a:spcBef>
                <a:spcPts val="7700"/>
              </a:spcBef>
              <a:buSzPct val="45000"/>
              <a:buBlip>
                <a:blip r:embed="rId3"/>
              </a:buBlip>
              <a:defRPr sz="5600">
                <a:solidFill>
                  <a:srgbClr val="57554B"/>
                </a:solidFill>
                <a:latin typeface="Hoefler Text"/>
                <a:ea typeface="Hoefler Text"/>
                <a:cs typeface="Hoefler Text"/>
                <a:sym typeface="Hoefler Text"/>
              </a:defRPr>
            </a:lvl1pPr>
            <a:lvl2pPr marL="1066800" indent="-622300" defTabSz="821531">
              <a:lnSpc>
                <a:spcPct val="110000"/>
              </a:lnSpc>
              <a:spcBef>
                <a:spcPts val="7700"/>
              </a:spcBef>
              <a:buSzPct val="45000"/>
              <a:buBlip>
                <a:blip r:embed="rId3"/>
              </a:buBlip>
              <a:defRPr sz="5600">
                <a:solidFill>
                  <a:srgbClr val="57554B"/>
                </a:solidFill>
                <a:latin typeface="Hoefler Text"/>
                <a:ea typeface="Hoefler Text"/>
                <a:cs typeface="Hoefler Text"/>
                <a:sym typeface="Hoefler Text"/>
              </a:defRPr>
            </a:lvl2pPr>
            <a:lvl3pPr marL="1511300" indent="-622300" defTabSz="821531">
              <a:lnSpc>
                <a:spcPct val="110000"/>
              </a:lnSpc>
              <a:spcBef>
                <a:spcPts val="7700"/>
              </a:spcBef>
              <a:buSzPct val="45000"/>
              <a:buBlip>
                <a:blip r:embed="rId3"/>
              </a:buBlip>
              <a:defRPr sz="5600">
                <a:solidFill>
                  <a:srgbClr val="57554B"/>
                </a:solidFill>
                <a:latin typeface="Hoefler Text"/>
                <a:ea typeface="Hoefler Text"/>
                <a:cs typeface="Hoefler Text"/>
                <a:sym typeface="Hoefler Text"/>
              </a:defRPr>
            </a:lvl3pPr>
            <a:lvl4pPr marL="1955800" indent="-622300" defTabSz="821531">
              <a:lnSpc>
                <a:spcPct val="110000"/>
              </a:lnSpc>
              <a:spcBef>
                <a:spcPts val="7700"/>
              </a:spcBef>
              <a:buSzPct val="45000"/>
              <a:buBlip>
                <a:blip r:embed="rId3"/>
              </a:buBlip>
              <a:defRPr sz="5600">
                <a:solidFill>
                  <a:srgbClr val="57554B"/>
                </a:solidFill>
                <a:latin typeface="Hoefler Text"/>
                <a:ea typeface="Hoefler Text"/>
                <a:cs typeface="Hoefler Text"/>
                <a:sym typeface="Hoefler Text"/>
              </a:defRPr>
            </a:lvl4pPr>
            <a:lvl5pPr marL="2400300" indent="-622300" defTabSz="821531">
              <a:lnSpc>
                <a:spcPct val="110000"/>
              </a:lnSpc>
              <a:spcBef>
                <a:spcPts val="7700"/>
              </a:spcBef>
              <a:buSzPct val="45000"/>
              <a:buBlip>
                <a:blip r:embed="rId3"/>
              </a:buBlip>
              <a:defRPr sz="5600">
                <a:solidFill>
                  <a:srgbClr val="57554B"/>
                </a:solid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2010061" y="13001625"/>
            <a:ext cx="381737" cy="523875"/>
          </a:xfrm>
          <a:prstGeom prst="rect">
            <a:avLst/>
          </a:prstGeom>
          <a:gradFill>
            <a:gsLst>
              <a:gs pos="0">
                <a:srgbClr val="FDEFE1"/>
              </a:gs>
              <a:gs pos="100000">
                <a:srgbClr val="FAECDB"/>
              </a:gs>
            </a:gsLst>
            <a:lin ang="5400000"/>
          </a:gradFill>
        </p:spPr>
        <p:txBody>
          <a:bodyPr lIns="71437" tIns="71437" rIns="71437" bIns="71437" anchor="t"/>
          <a:lstStyle>
            <a:lvl1pPr defTabSz="821531">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Slide Number"/>
          <p:cNvSpPr txBox="1"/>
          <p:nvPr>
            <p:ph type="sldNum" sz="quarter" idx="2"/>
          </p:nvPr>
        </p:nvSpPr>
        <p:spPr>
          <a:xfrm>
            <a:off x="11936192" y="13037343"/>
            <a:ext cx="503048" cy="473076"/>
          </a:xfrm>
          <a:prstGeom prst="rect">
            <a:avLst/>
          </a:prstGeom>
        </p:spPr>
        <p:txBody>
          <a:bodyPr lIns="71437" tIns="71437" rIns="71437" bIns="71437" anchor="t"/>
          <a:lstStyle>
            <a:lvl1pPr defTabSz="821531">
              <a:defRPr>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Image"/>
          <p:cNvSpPr/>
          <p:nvPr>
            <p:ph type="pic" idx="21"/>
          </p:nvPr>
        </p:nvSpPr>
        <p:spPr>
          <a:xfrm>
            <a:off x="-1823593" y="-892969"/>
            <a:ext cx="27235548" cy="15742147"/>
          </a:xfrm>
          <a:prstGeom prst="rect">
            <a:avLst/>
          </a:prstGeom>
        </p:spPr>
        <p:txBody>
          <a:bodyPr lIns="91439" tIns="45719" rIns="91439" bIns="45719" anchor="t">
            <a:noAutofit/>
          </a:bodyPr>
          <a:lstStyle/>
          <a:p>
            <a:pPr/>
          </a:p>
        </p:txBody>
      </p:sp>
      <p:sp>
        <p:nvSpPr>
          <p:cNvPr id="160" name="Slide Number"/>
          <p:cNvSpPr txBox="1"/>
          <p:nvPr>
            <p:ph type="sldNum" sz="quarter" idx="2"/>
          </p:nvPr>
        </p:nvSpPr>
        <p:spPr>
          <a:xfrm>
            <a:off x="11936192" y="13037343"/>
            <a:ext cx="503048" cy="473076"/>
          </a:xfrm>
          <a:prstGeom prst="rect">
            <a:avLst/>
          </a:prstGeom>
        </p:spPr>
        <p:txBody>
          <a:bodyPr lIns="71437" tIns="71437" rIns="71437" bIns="71437" anchor="t"/>
          <a:lstStyle>
            <a:lvl1pPr defTabSz="821531">
              <a:defRPr>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67"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68"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5"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png"/><Relationship Id="rId3" Type="http://schemas.openxmlformats.org/officeDocument/2006/relationships/image" Target="../media/image3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tif"/><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3.png"/><Relationship Id="rId6"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4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43.png"/><Relationship Id="rId4" Type="http://schemas.openxmlformats.org/officeDocument/2006/relationships/image" Target="../media/image2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43.png"/><Relationship Id="rId4" Type="http://schemas.openxmlformats.org/officeDocument/2006/relationships/image" Target="../media/image36.png"/><Relationship Id="rId5" Type="http://schemas.openxmlformats.org/officeDocument/2006/relationships/image" Target="../media/image2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3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37.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74.png"/><Relationship Id="rId16" Type="http://schemas.openxmlformats.org/officeDocument/2006/relationships/image" Target="../media/image75.png"/><Relationship Id="rId17" Type="http://schemas.openxmlformats.org/officeDocument/2006/relationships/image" Target="../media/image76.png"/><Relationship Id="rId18" Type="http://schemas.openxmlformats.org/officeDocument/2006/relationships/image" Target="../media/image77.png"/><Relationship Id="rId19" Type="http://schemas.openxmlformats.org/officeDocument/2006/relationships/image" Target="../media/image78.png"/><Relationship Id="rId20" Type="http://schemas.openxmlformats.org/officeDocument/2006/relationships/image" Target="../media/image79.png"/><Relationship Id="rId21" Type="http://schemas.openxmlformats.org/officeDocument/2006/relationships/image" Target="../media/image80.png"/><Relationship Id="rId22" Type="http://schemas.openxmlformats.org/officeDocument/2006/relationships/image" Target="../media/image81.png"/><Relationship Id="rId23" Type="http://schemas.openxmlformats.org/officeDocument/2006/relationships/image" Target="../media/image82.png"/><Relationship Id="rId24" Type="http://schemas.openxmlformats.org/officeDocument/2006/relationships/image" Target="../media/image83.png"/><Relationship Id="rId25" Type="http://schemas.openxmlformats.org/officeDocument/2006/relationships/image" Target="../media/image84.png"/><Relationship Id="rId26" Type="http://schemas.openxmlformats.org/officeDocument/2006/relationships/image" Target="../media/image85.png"/><Relationship Id="rId27" Type="http://schemas.openxmlformats.org/officeDocument/2006/relationships/image" Target="../media/image86.png"/><Relationship Id="rId28" Type="http://schemas.openxmlformats.org/officeDocument/2006/relationships/image" Target="../media/image87.png"/><Relationship Id="rId29" Type="http://schemas.openxmlformats.org/officeDocument/2006/relationships/image" Target="../media/image88.png"/><Relationship Id="rId30" Type="http://schemas.openxmlformats.org/officeDocument/2006/relationships/image" Target="../media/image89.png"/><Relationship Id="rId31" Type="http://schemas.openxmlformats.org/officeDocument/2006/relationships/image" Target="../media/image90.png"/><Relationship Id="rId32" Type="http://schemas.openxmlformats.org/officeDocument/2006/relationships/image" Target="../media/image91.png"/><Relationship Id="rId33" Type="http://schemas.openxmlformats.org/officeDocument/2006/relationships/image" Target="../media/image92.png"/><Relationship Id="rId34" Type="http://schemas.openxmlformats.org/officeDocument/2006/relationships/image" Target="../media/image93.png"/><Relationship Id="rId35" Type="http://schemas.openxmlformats.org/officeDocument/2006/relationships/image" Target="../media/image94.png"/><Relationship Id="rId36" Type="http://schemas.openxmlformats.org/officeDocument/2006/relationships/image" Target="../media/image95.png"/><Relationship Id="rId37" Type="http://schemas.openxmlformats.org/officeDocument/2006/relationships/image" Target="../media/image96.png"/><Relationship Id="rId38" Type="http://schemas.openxmlformats.org/officeDocument/2006/relationships/image" Target="../media/image97.png"/><Relationship Id="rId39" Type="http://schemas.openxmlformats.org/officeDocument/2006/relationships/image" Target="../media/image98.png"/><Relationship Id="rId40" Type="http://schemas.openxmlformats.org/officeDocument/2006/relationships/image" Target="../media/image99.png"/><Relationship Id="rId41" Type="http://schemas.openxmlformats.org/officeDocument/2006/relationships/image" Target="../media/image100.png"/><Relationship Id="rId42" Type="http://schemas.openxmlformats.org/officeDocument/2006/relationships/image" Target="../media/image101.png"/><Relationship Id="rId43" Type="http://schemas.openxmlformats.org/officeDocument/2006/relationships/image" Target="../media/image102.png"/><Relationship Id="rId44" Type="http://schemas.openxmlformats.org/officeDocument/2006/relationships/image" Target="../media/image103.png"/><Relationship Id="rId45" Type="http://schemas.openxmlformats.org/officeDocument/2006/relationships/image" Target="../media/image104.png"/><Relationship Id="rId46" Type="http://schemas.openxmlformats.org/officeDocument/2006/relationships/image" Target="../media/image105.png"/><Relationship Id="rId47" Type="http://schemas.openxmlformats.org/officeDocument/2006/relationships/image" Target="../media/image106.png"/><Relationship Id="rId48" Type="http://schemas.openxmlformats.org/officeDocument/2006/relationships/image" Target="../media/image107.png"/><Relationship Id="rId49" Type="http://schemas.openxmlformats.org/officeDocument/2006/relationships/image" Target="../media/image108.png"/><Relationship Id="rId50" Type="http://schemas.openxmlformats.org/officeDocument/2006/relationships/image" Target="../media/image109.png"/><Relationship Id="rId51" Type="http://schemas.openxmlformats.org/officeDocument/2006/relationships/image" Target="../media/image110.png"/><Relationship Id="rId52" Type="http://schemas.openxmlformats.org/officeDocument/2006/relationships/image" Target="../media/image111.png"/><Relationship Id="rId53" Type="http://schemas.openxmlformats.org/officeDocument/2006/relationships/image" Target="../media/image112.png"/><Relationship Id="rId54" Type="http://schemas.openxmlformats.org/officeDocument/2006/relationships/image" Target="../media/image113.png"/><Relationship Id="rId55" Type="http://schemas.openxmlformats.org/officeDocument/2006/relationships/image" Target="../media/image114.png"/><Relationship Id="rId56" Type="http://schemas.openxmlformats.org/officeDocument/2006/relationships/image" Target="../media/image115.png"/><Relationship Id="rId57" Type="http://schemas.openxmlformats.org/officeDocument/2006/relationships/image" Target="../media/image116.png"/><Relationship Id="rId58" Type="http://schemas.openxmlformats.org/officeDocument/2006/relationships/image" Target="../media/image117.png"/><Relationship Id="rId59" Type="http://schemas.openxmlformats.org/officeDocument/2006/relationships/image" Target="../media/image118.png"/><Relationship Id="rId60" Type="http://schemas.openxmlformats.org/officeDocument/2006/relationships/image" Target="../media/image119.png"/><Relationship Id="rId61" Type="http://schemas.openxmlformats.org/officeDocument/2006/relationships/image" Target="../media/image120.png"/><Relationship Id="rId62" Type="http://schemas.openxmlformats.org/officeDocument/2006/relationships/image" Target="../media/image121.png"/><Relationship Id="rId63" Type="http://schemas.openxmlformats.org/officeDocument/2006/relationships/image" Target="../media/image122.png"/><Relationship Id="rId64" Type="http://schemas.openxmlformats.org/officeDocument/2006/relationships/image" Target="../media/image123.png"/><Relationship Id="rId65" Type="http://schemas.openxmlformats.org/officeDocument/2006/relationships/image" Target="../media/image124.png"/><Relationship Id="rId66" Type="http://schemas.openxmlformats.org/officeDocument/2006/relationships/image" Target="../media/image125.png"/><Relationship Id="rId67" Type="http://schemas.openxmlformats.org/officeDocument/2006/relationships/image" Target="../media/image126.png"/><Relationship Id="rId68" Type="http://schemas.openxmlformats.org/officeDocument/2006/relationships/image" Target="../media/image127.png"/><Relationship Id="rId69" Type="http://schemas.openxmlformats.org/officeDocument/2006/relationships/image" Target="../media/image128.png"/><Relationship Id="rId70" Type="http://schemas.openxmlformats.org/officeDocument/2006/relationships/image" Target="../media/image129.png"/><Relationship Id="rId71" Type="http://schemas.openxmlformats.org/officeDocument/2006/relationships/image" Target="../media/image130.png"/><Relationship Id="rId72" Type="http://schemas.openxmlformats.org/officeDocument/2006/relationships/image" Target="../media/image131.png"/><Relationship Id="rId73" Type="http://schemas.openxmlformats.org/officeDocument/2006/relationships/image" Target="../media/image132.png"/><Relationship Id="rId74" Type="http://schemas.openxmlformats.org/officeDocument/2006/relationships/image" Target="../media/image133.png"/><Relationship Id="rId75" Type="http://schemas.openxmlformats.org/officeDocument/2006/relationships/image" Target="../media/image134.png"/><Relationship Id="rId76" Type="http://schemas.openxmlformats.org/officeDocument/2006/relationships/image" Target="../media/image135.png"/><Relationship Id="rId77" Type="http://schemas.openxmlformats.org/officeDocument/2006/relationships/image" Target="../media/image136.png"/><Relationship Id="rId78" Type="http://schemas.openxmlformats.org/officeDocument/2006/relationships/image" Target="../media/image137.png"/><Relationship Id="rId79" Type="http://schemas.openxmlformats.org/officeDocument/2006/relationships/image" Target="../media/image138.png"/><Relationship Id="rId80" Type="http://schemas.openxmlformats.org/officeDocument/2006/relationships/image" Target="../media/image139.png"/><Relationship Id="rId81" Type="http://schemas.openxmlformats.org/officeDocument/2006/relationships/image" Target="../media/image140.png"/><Relationship Id="rId82" Type="http://schemas.openxmlformats.org/officeDocument/2006/relationships/image" Target="../media/image141.png"/><Relationship Id="rId83" Type="http://schemas.openxmlformats.org/officeDocument/2006/relationships/image" Target="../media/image142.png"/><Relationship Id="rId84" Type="http://schemas.openxmlformats.org/officeDocument/2006/relationships/image" Target="../media/image143.png"/><Relationship Id="rId85" Type="http://schemas.openxmlformats.org/officeDocument/2006/relationships/image" Target="../media/image144.png"/><Relationship Id="rId86" Type="http://schemas.openxmlformats.org/officeDocument/2006/relationships/image" Target="../media/image145.png"/><Relationship Id="rId87" Type="http://schemas.openxmlformats.org/officeDocument/2006/relationships/image" Target="../media/image146.png"/><Relationship Id="rId88" Type="http://schemas.openxmlformats.org/officeDocument/2006/relationships/image" Target="../media/image147.png"/><Relationship Id="rId89" Type="http://schemas.openxmlformats.org/officeDocument/2006/relationships/image" Target="../media/image148.png"/><Relationship Id="rId90" Type="http://schemas.openxmlformats.org/officeDocument/2006/relationships/image" Target="../media/image149.png"/><Relationship Id="rId91" Type="http://schemas.openxmlformats.org/officeDocument/2006/relationships/image" Target="../media/image15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43.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43.png"/><Relationship Id="rId4" Type="http://schemas.openxmlformats.org/officeDocument/2006/relationships/image" Target="../media/image15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43.png"/><Relationship Id="rId4" Type="http://schemas.openxmlformats.org/officeDocument/2006/relationships/image" Target="../media/image36.png"/><Relationship Id="rId5" Type="http://schemas.openxmlformats.org/officeDocument/2006/relationships/image" Target="../media/image15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tif"/><Relationship Id="rId3" Type="http://schemas.openxmlformats.org/officeDocument/2006/relationships/image" Target="../media/image4.png"/><Relationship Id="rId4" Type="http://schemas.openxmlformats.org/officeDocument/2006/relationships/image" Target="../media/image156.png"/><Relationship Id="rId5" Type="http://schemas.openxmlformats.org/officeDocument/2006/relationships/image" Target="../media/image4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tif"/><Relationship Id="rId3" Type="http://schemas.openxmlformats.org/officeDocument/2006/relationships/image" Target="../media/image4.png"/><Relationship Id="rId4" Type="http://schemas.openxmlformats.org/officeDocument/2006/relationships/image" Target="../media/image156.png"/><Relationship Id="rId5" Type="http://schemas.openxmlformats.org/officeDocument/2006/relationships/image" Target="../media/image4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4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7.png"/><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15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4.tif"/><Relationship Id="rId8" Type="http://schemas.openxmlformats.org/officeDocument/2006/relationships/image" Target="../media/image5.tif"/><Relationship Id="rId9" Type="http://schemas.openxmlformats.org/officeDocument/2006/relationships/image" Target="../media/image6.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tif"/><Relationship Id="rId3" Type="http://schemas.openxmlformats.org/officeDocument/2006/relationships/image" Target="../media/image11.png"/><Relationship Id="rId4" Type="http://schemas.openxmlformats.org/officeDocument/2006/relationships/image" Target="../media/image8.tif"/><Relationship Id="rId5"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9.tif"/><Relationship Id="rId5" Type="http://schemas.openxmlformats.org/officeDocument/2006/relationships/image" Target="../media/image15.png"/><Relationship Id="rId6" Type="http://schemas.openxmlformats.org/officeDocument/2006/relationships/image" Target="../media/image10.tif"/><Relationship Id="rId7" Type="http://schemas.openxmlformats.org/officeDocument/2006/relationships/hyperlink" Target="https://en.wikipedia.org/wiki/Help:IPA/English" TargetMode="External"/><Relationship Id="rId8" Type="http://schemas.openxmlformats.org/officeDocument/2006/relationships/hyperlink" Target="https://en.wikipedia.org/wiki/Sanskrit" TargetMode="External"/><Relationship Id="rId9" Type="http://schemas.openxmlformats.org/officeDocument/2006/relationships/image" Target="../media/image16.png"/><Relationship Id="rId10" Type="http://schemas.openxmlformats.org/officeDocument/2006/relationships/image" Target="../media/image11.tif"/><Relationship Id="rId11" Type="http://schemas.openxmlformats.org/officeDocument/2006/relationships/image" Target="../media/image17.png"/><Relationship Id="rId12" Type="http://schemas.openxmlformats.org/officeDocument/2006/relationships/image" Target="../media/image12.tif"/><Relationship Id="rId13" Type="http://schemas.openxmlformats.org/officeDocument/2006/relationships/image" Target="../media/image18.png"/><Relationship Id="rId14" Type="http://schemas.openxmlformats.org/officeDocument/2006/relationships/image" Target="../media/image13.tif"/><Relationship Id="rId15" Type="http://schemas.openxmlformats.org/officeDocument/2006/relationships/image" Target="../media/image19.png"/><Relationship Id="rId16" Type="http://schemas.openxmlformats.org/officeDocument/2006/relationships/image" Target="../media/image1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15.tif"/><Relationship Id="rId4" Type="http://schemas.openxmlformats.org/officeDocument/2006/relationships/image" Target="../media/image20.png"/><Relationship Id="rId5" Type="http://schemas.openxmlformats.org/officeDocument/2006/relationships/image" Target="../media/image16.tif"/><Relationship Id="rId6" Type="http://schemas.openxmlformats.org/officeDocument/2006/relationships/image" Target="../media/image21.png"/><Relationship Id="rId7" Type="http://schemas.openxmlformats.org/officeDocument/2006/relationships/image" Target="../media/image17.tif"/><Relationship Id="rId8" Type="http://schemas.openxmlformats.org/officeDocument/2006/relationships/image" Target="../media/image22.png"/><Relationship Id="rId9" Type="http://schemas.openxmlformats.org/officeDocument/2006/relationships/image" Target="../media/image18.tif"/><Relationship Id="rId10" Type="http://schemas.openxmlformats.org/officeDocument/2006/relationships/image" Target="../media/image23.png"/><Relationship Id="rId11" Type="http://schemas.openxmlformats.org/officeDocument/2006/relationships/image" Target="../media/image19.tif"/><Relationship Id="rId12" Type="http://schemas.openxmlformats.org/officeDocument/2006/relationships/image" Target="../media/image24.png"/><Relationship Id="rId13" Type="http://schemas.openxmlformats.org/officeDocument/2006/relationships/image" Target="../media/image20.tif"/><Relationship Id="rId14" Type="http://schemas.openxmlformats.org/officeDocument/2006/relationships/image" Target="../media/image25.png"/><Relationship Id="rId15" Type="http://schemas.openxmlformats.org/officeDocument/2006/relationships/image" Target="../media/image21.tif"/><Relationship Id="rId16" Type="http://schemas.openxmlformats.org/officeDocument/2006/relationships/image" Target="../media/image26.png"/><Relationship Id="rId17" Type="http://schemas.openxmlformats.org/officeDocument/2006/relationships/image" Target="../media/image13.tif"/><Relationship Id="rId18" Type="http://schemas.openxmlformats.org/officeDocument/2006/relationships/image" Target="../media/image2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png"/><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Front view of a red Ducati motorcycle against a black background" descr="Front view of a red Ducati motorcycle against a black background"/>
          <p:cNvPicPr>
            <a:picLocks noChangeAspect="1"/>
          </p:cNvPicPr>
          <p:nvPr>
            <p:ph type="pic" idx="21"/>
          </p:nvPr>
        </p:nvPicPr>
        <p:blipFill>
          <a:blip r:embed="rId2">
            <a:extLst/>
          </a:blip>
          <a:srcRect l="8222" t="0" r="8222" b="0"/>
          <a:stretch>
            <a:fillRect/>
          </a:stretch>
        </p:blipFill>
        <p:spPr>
          <a:prstGeom prst="rect">
            <a:avLst/>
          </a:prstGeom>
        </p:spPr>
      </p:pic>
      <p:sp>
        <p:nvSpPr>
          <p:cNvPr id="185" name="Luke 8:11;  2 Timothy 1:13; Hebrews 8:3–6"/>
          <p:cNvSpPr txBox="1"/>
          <p:nvPr/>
        </p:nvSpPr>
        <p:spPr>
          <a:xfrm>
            <a:off x="-55256" y="9274968"/>
            <a:ext cx="24494511" cy="1387476"/>
          </a:xfrm>
          <a:prstGeom prst="rect">
            <a:avLst/>
          </a:prstGeom>
          <a:solidFill>
            <a:srgbClr val="FFFFFF">
              <a:alpha val="67532"/>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1900"/>
              </a:spcBef>
              <a:defRPr b="1" sz="8000">
                <a:solidFill>
                  <a:srgbClr val="000000"/>
                </a:solidFill>
                <a:effectLst>
                  <a:outerShdw sx="100000" sy="100000" kx="0" ky="0" algn="b" rotWithShape="0" blurRad="76200" dist="63500" dir="2817884">
                    <a:srgbClr val="FFFFFF"/>
                  </a:outerShdw>
                </a:effectLst>
                <a:latin typeface="Century Gothic"/>
                <a:ea typeface="Century Gothic"/>
                <a:cs typeface="Century Gothic"/>
                <a:sym typeface="Century Gothic"/>
              </a:defRPr>
            </a:lvl1pPr>
          </a:lstStyle>
          <a:p>
            <a:pPr/>
            <a:r>
              <a:t>Luke 8:11;  2 Timothy 1:13; Hebrews 8:3–6 </a:t>
            </a:r>
          </a:p>
        </p:txBody>
      </p:sp>
      <p:pic>
        <p:nvPicPr>
          <p:cNvPr id="186" name="pasted-movie.png" descr="pasted-movie.png"/>
          <p:cNvPicPr>
            <a:picLocks noChangeAspect="1"/>
          </p:cNvPicPr>
          <p:nvPr/>
        </p:nvPicPr>
        <p:blipFill>
          <a:blip r:embed="rId3">
            <a:extLst/>
          </a:blip>
          <a:stretch>
            <a:fillRect/>
          </a:stretch>
        </p:blipFill>
        <p:spPr>
          <a:xfrm>
            <a:off x="1748712" y="670526"/>
            <a:ext cx="20886576" cy="5890357"/>
          </a:xfrm>
          <a:prstGeom prst="rect">
            <a:avLst/>
          </a:prstGeom>
          <a:ln w="12700">
            <a:miter lim="400000"/>
          </a:ln>
        </p:spPr>
      </p:pic>
      <p:pic>
        <p:nvPicPr>
          <p:cNvPr id="187" name="pasted-movie.png" descr="pasted-movie.png"/>
          <p:cNvPicPr>
            <a:picLocks noChangeAspect="1"/>
          </p:cNvPicPr>
          <p:nvPr/>
        </p:nvPicPr>
        <p:blipFill>
          <a:blip r:embed="rId4">
            <a:extLst/>
          </a:blip>
          <a:srcRect l="0" t="64897" r="0" b="0"/>
          <a:stretch>
            <a:fillRect/>
          </a:stretch>
        </p:blipFill>
        <p:spPr>
          <a:xfrm>
            <a:off x="2105025" y="3913460"/>
            <a:ext cx="20173906" cy="1843264"/>
          </a:xfrm>
          <a:prstGeom prst="rect">
            <a:avLst/>
          </a:prstGeom>
          <a:ln w="12700">
            <a:miter lim="400000"/>
          </a:ln>
          <a:effectLst>
            <a:outerShdw sx="100000" sy="100000" kx="0" ky="0" algn="b" rotWithShape="0" blurRad="152400" dist="190500" dir="2700000">
              <a:srgbClr val="000000">
                <a:alpha val="38333"/>
              </a:srgbClr>
            </a:outerShdw>
          </a:effectLst>
        </p:spPr>
      </p:pic>
      <p:pic>
        <p:nvPicPr>
          <p:cNvPr id="188" name="pasted-movie.png" descr="pasted-movie.png"/>
          <p:cNvPicPr>
            <a:picLocks noChangeAspect="1"/>
          </p:cNvPicPr>
          <p:nvPr/>
        </p:nvPicPr>
        <p:blipFill>
          <a:blip r:embed="rId4">
            <a:extLst/>
          </a:blip>
          <a:srcRect l="0" t="0" r="0" b="39708"/>
          <a:stretch>
            <a:fillRect/>
          </a:stretch>
        </p:blipFill>
        <p:spPr>
          <a:xfrm>
            <a:off x="2105025" y="893239"/>
            <a:ext cx="20173906" cy="3165973"/>
          </a:xfrm>
          <a:prstGeom prst="rect">
            <a:avLst/>
          </a:prstGeom>
          <a:ln w="12700">
            <a:miter lim="400000"/>
          </a:ln>
          <a:effectLst>
            <a:outerShdw sx="100000" sy="100000" kx="0" ky="0" algn="b" rotWithShape="0" blurRad="152400" dist="190500" dir="2700000">
              <a:srgbClr val="000000">
                <a:alpha val="38333"/>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0"/>
          </p:cNvPicPr>
          <p:nvPr/>
        </p:nvPicPr>
        <p:blipFill>
          <a:blip r:embed="rId2">
            <a:extLst/>
          </a:blip>
          <a:srcRect l="0" t="0" r="11025" b="0"/>
          <a:stretch>
            <a:fillRect/>
          </a:stretch>
        </p:blipFill>
        <p:spPr>
          <a:xfrm>
            <a:off x="14694" y="-29766"/>
            <a:ext cx="16314095" cy="13775532"/>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7" y="21595"/>
                </a:lnTo>
                <a:cubicBezTo>
                  <a:pt x="7347" y="21594"/>
                  <a:pt x="7965" y="21585"/>
                  <a:pt x="8718" y="21578"/>
                </a:cubicBezTo>
                <a:cubicBezTo>
                  <a:pt x="9136" y="21568"/>
                  <a:pt x="9356" y="21555"/>
                  <a:pt x="9345" y="21533"/>
                </a:cubicBezTo>
                <a:cubicBezTo>
                  <a:pt x="9326" y="21497"/>
                  <a:pt x="9262" y="21215"/>
                  <a:pt x="9203" y="20907"/>
                </a:cubicBezTo>
                <a:cubicBezTo>
                  <a:pt x="9144" y="20599"/>
                  <a:pt x="9075" y="20251"/>
                  <a:pt x="9051" y="20133"/>
                </a:cubicBezTo>
                <a:cubicBezTo>
                  <a:pt x="9027" y="20016"/>
                  <a:pt x="8973" y="19716"/>
                  <a:pt x="8931" y="19467"/>
                </a:cubicBezTo>
                <a:cubicBezTo>
                  <a:pt x="8889" y="19217"/>
                  <a:pt x="8826" y="18859"/>
                  <a:pt x="8792" y="18671"/>
                </a:cubicBezTo>
                <a:cubicBezTo>
                  <a:pt x="8734" y="18359"/>
                  <a:pt x="8733" y="18323"/>
                  <a:pt x="8782" y="18245"/>
                </a:cubicBezTo>
                <a:cubicBezTo>
                  <a:pt x="8812" y="18198"/>
                  <a:pt x="8946" y="17877"/>
                  <a:pt x="9082" y="17531"/>
                </a:cubicBezTo>
                <a:cubicBezTo>
                  <a:pt x="9339" y="16873"/>
                  <a:pt x="9445" y="16661"/>
                  <a:pt x="9539" y="16614"/>
                </a:cubicBezTo>
                <a:cubicBezTo>
                  <a:pt x="9570" y="16598"/>
                  <a:pt x="9616" y="16472"/>
                  <a:pt x="9642" y="16335"/>
                </a:cubicBezTo>
                <a:cubicBezTo>
                  <a:pt x="9681" y="16130"/>
                  <a:pt x="9708" y="16079"/>
                  <a:pt x="9790" y="16045"/>
                </a:cubicBezTo>
                <a:cubicBezTo>
                  <a:pt x="9840" y="16024"/>
                  <a:pt x="9894" y="16027"/>
                  <a:pt x="9944" y="16039"/>
                </a:cubicBezTo>
                <a:cubicBezTo>
                  <a:pt x="9965" y="16016"/>
                  <a:pt x="10001" y="16000"/>
                  <a:pt x="10055" y="16000"/>
                </a:cubicBezTo>
                <a:cubicBezTo>
                  <a:pt x="10116" y="16000"/>
                  <a:pt x="10220" y="15940"/>
                  <a:pt x="10293" y="15862"/>
                </a:cubicBezTo>
                <a:cubicBezTo>
                  <a:pt x="10411" y="15734"/>
                  <a:pt x="10427" y="15728"/>
                  <a:pt x="10476" y="15806"/>
                </a:cubicBezTo>
                <a:cubicBezTo>
                  <a:pt x="10525" y="15884"/>
                  <a:pt x="10524" y="15914"/>
                  <a:pt x="10471" y="16150"/>
                </a:cubicBezTo>
                <a:cubicBezTo>
                  <a:pt x="10422" y="16367"/>
                  <a:pt x="10415" y="16544"/>
                  <a:pt x="10428" y="17283"/>
                </a:cubicBezTo>
                <a:cubicBezTo>
                  <a:pt x="10436" y="17765"/>
                  <a:pt x="10461" y="18280"/>
                  <a:pt x="10484" y="18427"/>
                </a:cubicBezTo>
                <a:cubicBezTo>
                  <a:pt x="10506" y="18574"/>
                  <a:pt x="10528" y="18957"/>
                  <a:pt x="10533" y="19280"/>
                </a:cubicBezTo>
                <a:cubicBezTo>
                  <a:pt x="10538" y="19603"/>
                  <a:pt x="10561" y="19974"/>
                  <a:pt x="10582" y="20106"/>
                </a:cubicBezTo>
                <a:cubicBezTo>
                  <a:pt x="10616" y="20315"/>
                  <a:pt x="10633" y="20347"/>
                  <a:pt x="10716" y="20357"/>
                </a:cubicBezTo>
                <a:cubicBezTo>
                  <a:pt x="10884" y="20375"/>
                  <a:pt x="10920" y="20250"/>
                  <a:pt x="10885" y="19759"/>
                </a:cubicBezTo>
                <a:cubicBezTo>
                  <a:pt x="10868" y="19523"/>
                  <a:pt x="10831" y="19211"/>
                  <a:pt x="10802" y="19065"/>
                </a:cubicBezTo>
                <a:cubicBezTo>
                  <a:pt x="10774" y="18919"/>
                  <a:pt x="10734" y="18455"/>
                  <a:pt x="10713" y="18035"/>
                </a:cubicBezTo>
                <a:cubicBezTo>
                  <a:pt x="10681" y="17373"/>
                  <a:pt x="10682" y="17261"/>
                  <a:pt x="10726" y="17192"/>
                </a:cubicBezTo>
                <a:cubicBezTo>
                  <a:pt x="10770" y="17121"/>
                  <a:pt x="10789" y="17154"/>
                  <a:pt x="10890" y="17477"/>
                </a:cubicBezTo>
                <a:cubicBezTo>
                  <a:pt x="10996" y="17816"/>
                  <a:pt x="11003" y="17876"/>
                  <a:pt x="11004" y="18375"/>
                </a:cubicBezTo>
                <a:cubicBezTo>
                  <a:pt x="11004" y="18900"/>
                  <a:pt x="11007" y="18915"/>
                  <a:pt x="11117" y="19133"/>
                </a:cubicBezTo>
                <a:cubicBezTo>
                  <a:pt x="11215" y="19331"/>
                  <a:pt x="11236" y="19350"/>
                  <a:pt x="11295" y="19292"/>
                </a:cubicBezTo>
                <a:cubicBezTo>
                  <a:pt x="11342" y="19246"/>
                  <a:pt x="11358" y="19180"/>
                  <a:pt x="11351" y="19067"/>
                </a:cubicBezTo>
                <a:cubicBezTo>
                  <a:pt x="11344" y="18940"/>
                  <a:pt x="11315" y="18886"/>
                  <a:pt x="11214" y="18811"/>
                </a:cubicBezTo>
                <a:lnTo>
                  <a:pt x="11087" y="18718"/>
                </a:lnTo>
                <a:lnTo>
                  <a:pt x="11109" y="18091"/>
                </a:lnTo>
                <a:lnTo>
                  <a:pt x="11126" y="17610"/>
                </a:lnTo>
                <a:cubicBezTo>
                  <a:pt x="11123" y="17517"/>
                  <a:pt x="11114" y="17436"/>
                  <a:pt x="11099" y="17353"/>
                </a:cubicBezTo>
                <a:lnTo>
                  <a:pt x="10952" y="16853"/>
                </a:lnTo>
                <a:cubicBezTo>
                  <a:pt x="10799" y="16328"/>
                  <a:pt x="10772" y="16187"/>
                  <a:pt x="10765" y="15877"/>
                </a:cubicBezTo>
                <a:cubicBezTo>
                  <a:pt x="10764" y="15862"/>
                  <a:pt x="10765" y="15857"/>
                  <a:pt x="10765" y="15843"/>
                </a:cubicBezTo>
                <a:cubicBezTo>
                  <a:pt x="10756" y="15711"/>
                  <a:pt x="10757" y="15602"/>
                  <a:pt x="10784" y="15552"/>
                </a:cubicBezTo>
                <a:cubicBezTo>
                  <a:pt x="10784" y="15552"/>
                  <a:pt x="10784" y="15550"/>
                  <a:pt x="10785" y="15550"/>
                </a:cubicBezTo>
                <a:cubicBezTo>
                  <a:pt x="10815" y="15464"/>
                  <a:pt x="10888" y="15431"/>
                  <a:pt x="11076" y="15363"/>
                </a:cubicBezTo>
                <a:cubicBezTo>
                  <a:pt x="11120" y="15347"/>
                  <a:pt x="11158" y="15344"/>
                  <a:pt x="11195" y="15335"/>
                </a:cubicBezTo>
                <a:cubicBezTo>
                  <a:pt x="11212" y="15319"/>
                  <a:pt x="11234" y="15307"/>
                  <a:pt x="11259" y="15307"/>
                </a:cubicBezTo>
                <a:cubicBezTo>
                  <a:pt x="11354" y="15307"/>
                  <a:pt x="11370" y="15123"/>
                  <a:pt x="11337" y="14395"/>
                </a:cubicBezTo>
                <a:cubicBezTo>
                  <a:pt x="11315" y="13921"/>
                  <a:pt x="11317" y="13741"/>
                  <a:pt x="11346" y="13715"/>
                </a:cubicBezTo>
                <a:cubicBezTo>
                  <a:pt x="11368" y="13695"/>
                  <a:pt x="11410" y="13596"/>
                  <a:pt x="11439" y="13493"/>
                </a:cubicBezTo>
                <a:cubicBezTo>
                  <a:pt x="11539" y="13146"/>
                  <a:pt x="11712" y="12829"/>
                  <a:pt x="11817" y="12800"/>
                </a:cubicBezTo>
                <a:cubicBezTo>
                  <a:pt x="11904" y="12776"/>
                  <a:pt x="11916" y="12748"/>
                  <a:pt x="11925" y="12560"/>
                </a:cubicBezTo>
                <a:cubicBezTo>
                  <a:pt x="11938" y="12302"/>
                  <a:pt x="11993" y="12190"/>
                  <a:pt x="12021" y="12362"/>
                </a:cubicBezTo>
                <a:cubicBezTo>
                  <a:pt x="12043" y="12495"/>
                  <a:pt x="12100" y="12523"/>
                  <a:pt x="12100" y="12402"/>
                </a:cubicBezTo>
                <a:cubicBezTo>
                  <a:pt x="12100" y="12359"/>
                  <a:pt x="12132" y="12298"/>
                  <a:pt x="12171" y="12265"/>
                </a:cubicBezTo>
                <a:cubicBezTo>
                  <a:pt x="12260" y="12190"/>
                  <a:pt x="12334" y="11916"/>
                  <a:pt x="12395" y="11440"/>
                </a:cubicBezTo>
                <a:cubicBezTo>
                  <a:pt x="12487" y="10723"/>
                  <a:pt x="12486" y="10627"/>
                  <a:pt x="12390" y="10348"/>
                </a:cubicBezTo>
                <a:cubicBezTo>
                  <a:pt x="12329" y="10173"/>
                  <a:pt x="12303" y="10012"/>
                  <a:pt x="12303" y="9834"/>
                </a:cubicBezTo>
                <a:cubicBezTo>
                  <a:pt x="12302" y="9449"/>
                  <a:pt x="12249" y="9216"/>
                  <a:pt x="12117" y="9013"/>
                </a:cubicBezTo>
                <a:cubicBezTo>
                  <a:pt x="12052" y="8914"/>
                  <a:pt x="11999" y="8804"/>
                  <a:pt x="11999" y="8770"/>
                </a:cubicBezTo>
                <a:cubicBezTo>
                  <a:pt x="11999" y="8705"/>
                  <a:pt x="11871" y="8309"/>
                  <a:pt x="11778" y="8083"/>
                </a:cubicBezTo>
                <a:cubicBezTo>
                  <a:pt x="11742" y="7996"/>
                  <a:pt x="11727" y="7873"/>
                  <a:pt x="11735" y="7736"/>
                </a:cubicBezTo>
                <a:cubicBezTo>
                  <a:pt x="11747" y="7542"/>
                  <a:pt x="11744" y="7532"/>
                  <a:pt x="11692" y="7606"/>
                </a:cubicBezTo>
                <a:cubicBezTo>
                  <a:pt x="11610" y="7723"/>
                  <a:pt x="11582" y="7610"/>
                  <a:pt x="11644" y="7418"/>
                </a:cubicBezTo>
                <a:cubicBezTo>
                  <a:pt x="11673" y="7331"/>
                  <a:pt x="11696" y="7210"/>
                  <a:pt x="11696" y="7151"/>
                </a:cubicBezTo>
                <a:cubicBezTo>
                  <a:pt x="11696" y="7015"/>
                  <a:pt x="11758" y="6954"/>
                  <a:pt x="11784" y="7063"/>
                </a:cubicBezTo>
                <a:cubicBezTo>
                  <a:pt x="11815" y="7192"/>
                  <a:pt x="11854" y="7162"/>
                  <a:pt x="11895" y="6978"/>
                </a:cubicBezTo>
                <a:cubicBezTo>
                  <a:pt x="11975" y="6617"/>
                  <a:pt x="11952" y="6538"/>
                  <a:pt x="11712" y="6345"/>
                </a:cubicBezTo>
                <a:lnTo>
                  <a:pt x="11492" y="6168"/>
                </a:lnTo>
                <a:lnTo>
                  <a:pt x="11439" y="6286"/>
                </a:lnTo>
                <a:cubicBezTo>
                  <a:pt x="11368" y="6448"/>
                  <a:pt x="11313" y="6404"/>
                  <a:pt x="11310" y="6183"/>
                </a:cubicBezTo>
                <a:cubicBezTo>
                  <a:pt x="11309" y="6016"/>
                  <a:pt x="11298" y="5999"/>
                  <a:pt x="11196" y="5983"/>
                </a:cubicBezTo>
                <a:cubicBezTo>
                  <a:pt x="11135" y="5974"/>
                  <a:pt x="11079" y="5938"/>
                  <a:pt x="11072" y="5903"/>
                </a:cubicBezTo>
                <a:cubicBezTo>
                  <a:pt x="11065" y="5868"/>
                  <a:pt x="11043" y="5293"/>
                  <a:pt x="11022" y="4625"/>
                </a:cubicBezTo>
                <a:cubicBezTo>
                  <a:pt x="10983" y="3395"/>
                  <a:pt x="10962" y="3183"/>
                  <a:pt x="10846" y="2920"/>
                </a:cubicBezTo>
                <a:cubicBezTo>
                  <a:pt x="10814" y="2846"/>
                  <a:pt x="10798" y="2770"/>
                  <a:pt x="10803" y="2735"/>
                </a:cubicBezTo>
                <a:cubicBezTo>
                  <a:pt x="10535" y="2149"/>
                  <a:pt x="10006" y="1309"/>
                  <a:pt x="9830" y="1237"/>
                </a:cubicBezTo>
                <a:cubicBezTo>
                  <a:pt x="9735" y="1197"/>
                  <a:pt x="9720" y="1208"/>
                  <a:pt x="9684" y="1340"/>
                </a:cubicBezTo>
                <a:cubicBezTo>
                  <a:pt x="9644" y="1490"/>
                  <a:pt x="9531" y="1606"/>
                  <a:pt x="9300" y="1735"/>
                </a:cubicBezTo>
                <a:cubicBezTo>
                  <a:pt x="9266" y="1754"/>
                  <a:pt x="9242" y="1762"/>
                  <a:pt x="9219" y="1767"/>
                </a:cubicBezTo>
                <a:cubicBezTo>
                  <a:pt x="9218" y="1776"/>
                  <a:pt x="9217" y="1783"/>
                  <a:pt x="9217" y="1793"/>
                </a:cubicBezTo>
                <a:cubicBezTo>
                  <a:pt x="9215" y="1908"/>
                  <a:pt x="9199" y="1945"/>
                  <a:pt x="9154" y="1938"/>
                </a:cubicBezTo>
                <a:cubicBezTo>
                  <a:pt x="9108" y="1932"/>
                  <a:pt x="9098" y="1960"/>
                  <a:pt x="9110" y="2060"/>
                </a:cubicBezTo>
                <a:cubicBezTo>
                  <a:pt x="9119" y="2131"/>
                  <a:pt x="9114" y="2200"/>
                  <a:pt x="9101" y="2214"/>
                </a:cubicBezTo>
                <a:cubicBezTo>
                  <a:pt x="9087" y="2227"/>
                  <a:pt x="8979" y="2186"/>
                  <a:pt x="8860" y="2123"/>
                </a:cubicBezTo>
                <a:cubicBezTo>
                  <a:pt x="8619" y="1994"/>
                  <a:pt x="8227" y="1965"/>
                  <a:pt x="8147" y="2070"/>
                </a:cubicBezTo>
                <a:cubicBezTo>
                  <a:pt x="8112" y="2116"/>
                  <a:pt x="8103" y="2202"/>
                  <a:pt x="8115" y="2372"/>
                </a:cubicBezTo>
                <a:cubicBezTo>
                  <a:pt x="8124" y="2502"/>
                  <a:pt x="8121" y="2652"/>
                  <a:pt x="8108" y="2705"/>
                </a:cubicBezTo>
                <a:cubicBezTo>
                  <a:pt x="8086" y="2797"/>
                  <a:pt x="8083" y="2797"/>
                  <a:pt x="8040" y="2705"/>
                </a:cubicBezTo>
                <a:cubicBezTo>
                  <a:pt x="8015" y="2652"/>
                  <a:pt x="8003" y="2562"/>
                  <a:pt x="8013" y="2505"/>
                </a:cubicBezTo>
                <a:cubicBezTo>
                  <a:pt x="8026" y="2426"/>
                  <a:pt x="8013" y="2400"/>
                  <a:pt x="7961" y="2400"/>
                </a:cubicBezTo>
                <a:cubicBezTo>
                  <a:pt x="7879" y="2400"/>
                  <a:pt x="7836" y="2316"/>
                  <a:pt x="7890" y="2263"/>
                </a:cubicBezTo>
                <a:cubicBezTo>
                  <a:pt x="7917" y="2237"/>
                  <a:pt x="7915" y="2214"/>
                  <a:pt x="7883" y="2183"/>
                </a:cubicBezTo>
                <a:cubicBezTo>
                  <a:pt x="7856" y="2156"/>
                  <a:pt x="7816" y="2169"/>
                  <a:pt x="7783" y="2217"/>
                </a:cubicBezTo>
                <a:cubicBezTo>
                  <a:pt x="7761" y="2248"/>
                  <a:pt x="7728" y="2260"/>
                  <a:pt x="7692" y="2260"/>
                </a:cubicBezTo>
                <a:cubicBezTo>
                  <a:pt x="7637" y="2399"/>
                  <a:pt x="7468" y="2532"/>
                  <a:pt x="7410" y="2475"/>
                </a:cubicBezTo>
                <a:cubicBezTo>
                  <a:pt x="7393" y="2458"/>
                  <a:pt x="7325" y="2484"/>
                  <a:pt x="7259" y="2533"/>
                </a:cubicBezTo>
                <a:cubicBezTo>
                  <a:pt x="7179" y="2593"/>
                  <a:pt x="7110" y="2609"/>
                  <a:pt x="7050" y="2582"/>
                </a:cubicBezTo>
                <a:cubicBezTo>
                  <a:pt x="7000" y="2560"/>
                  <a:pt x="6922" y="2537"/>
                  <a:pt x="6876" y="2530"/>
                </a:cubicBezTo>
                <a:cubicBezTo>
                  <a:pt x="6830" y="2524"/>
                  <a:pt x="6788" y="2512"/>
                  <a:pt x="6783" y="2505"/>
                </a:cubicBezTo>
                <a:cubicBezTo>
                  <a:pt x="6779" y="2498"/>
                  <a:pt x="6761" y="2490"/>
                  <a:pt x="6744" y="2487"/>
                </a:cubicBezTo>
                <a:cubicBezTo>
                  <a:pt x="6743" y="2486"/>
                  <a:pt x="6741" y="2484"/>
                  <a:pt x="6740" y="2484"/>
                </a:cubicBezTo>
                <a:cubicBezTo>
                  <a:pt x="6740" y="2484"/>
                  <a:pt x="6739" y="2484"/>
                  <a:pt x="6739" y="2484"/>
                </a:cubicBezTo>
                <a:cubicBezTo>
                  <a:pt x="6702" y="2484"/>
                  <a:pt x="6655" y="2477"/>
                  <a:pt x="6602" y="2462"/>
                </a:cubicBezTo>
                <a:cubicBezTo>
                  <a:pt x="6308" y="2377"/>
                  <a:pt x="6297" y="2431"/>
                  <a:pt x="6393" y="3445"/>
                </a:cubicBezTo>
                <a:cubicBezTo>
                  <a:pt x="6424" y="3771"/>
                  <a:pt x="6438" y="4081"/>
                  <a:pt x="6425" y="4133"/>
                </a:cubicBezTo>
                <a:cubicBezTo>
                  <a:pt x="6404" y="4222"/>
                  <a:pt x="6396" y="4220"/>
                  <a:pt x="6320" y="4107"/>
                </a:cubicBezTo>
                <a:cubicBezTo>
                  <a:pt x="6274" y="4039"/>
                  <a:pt x="6245" y="3965"/>
                  <a:pt x="6255" y="3942"/>
                </a:cubicBezTo>
                <a:cubicBezTo>
                  <a:pt x="6264" y="3918"/>
                  <a:pt x="6233" y="3858"/>
                  <a:pt x="6186" y="3810"/>
                </a:cubicBezTo>
                <a:cubicBezTo>
                  <a:pt x="6139" y="3761"/>
                  <a:pt x="6101" y="3690"/>
                  <a:pt x="6101" y="3654"/>
                </a:cubicBezTo>
                <a:cubicBezTo>
                  <a:pt x="6101" y="3617"/>
                  <a:pt x="6028" y="3463"/>
                  <a:pt x="5940" y="3313"/>
                </a:cubicBezTo>
                <a:cubicBezTo>
                  <a:pt x="5852" y="3163"/>
                  <a:pt x="5720" y="2934"/>
                  <a:pt x="5646" y="2803"/>
                </a:cubicBezTo>
                <a:cubicBezTo>
                  <a:pt x="5567" y="2664"/>
                  <a:pt x="5499" y="2584"/>
                  <a:pt x="5481" y="2612"/>
                </a:cubicBezTo>
                <a:cubicBezTo>
                  <a:pt x="5464" y="2640"/>
                  <a:pt x="5422" y="2628"/>
                  <a:pt x="5380" y="2585"/>
                </a:cubicBezTo>
                <a:cubicBezTo>
                  <a:pt x="5341" y="2544"/>
                  <a:pt x="5293" y="2511"/>
                  <a:pt x="5275" y="2512"/>
                </a:cubicBezTo>
                <a:cubicBezTo>
                  <a:pt x="5256" y="2512"/>
                  <a:pt x="5236" y="2469"/>
                  <a:pt x="5230" y="2416"/>
                </a:cubicBezTo>
                <a:cubicBezTo>
                  <a:pt x="5223" y="2364"/>
                  <a:pt x="5168" y="2224"/>
                  <a:pt x="5108" y="2106"/>
                </a:cubicBezTo>
                <a:cubicBezTo>
                  <a:pt x="5048" y="1989"/>
                  <a:pt x="4991" y="1828"/>
                  <a:pt x="4981" y="1747"/>
                </a:cubicBezTo>
                <a:cubicBezTo>
                  <a:pt x="4962" y="1585"/>
                  <a:pt x="5013" y="1071"/>
                  <a:pt x="5056" y="987"/>
                </a:cubicBezTo>
                <a:cubicBezTo>
                  <a:pt x="5116" y="869"/>
                  <a:pt x="5162" y="473"/>
                  <a:pt x="5123" y="400"/>
                </a:cubicBezTo>
                <a:cubicBezTo>
                  <a:pt x="5095" y="347"/>
                  <a:pt x="5097" y="318"/>
                  <a:pt x="5129" y="285"/>
                </a:cubicBezTo>
                <a:cubicBezTo>
                  <a:pt x="5154" y="261"/>
                  <a:pt x="5176" y="186"/>
                  <a:pt x="5177" y="120"/>
                </a:cubicBezTo>
                <a:lnTo>
                  <a:pt x="5179" y="13"/>
                </a:lnTo>
                <a:cubicBezTo>
                  <a:pt x="4747" y="7"/>
                  <a:pt x="4274" y="2"/>
                  <a:pt x="3359" y="2"/>
                </a:cubicBezTo>
                <a:lnTo>
                  <a:pt x="0" y="0"/>
                </a:lnTo>
                <a:close/>
                <a:moveTo>
                  <a:pt x="21579" y="4"/>
                </a:moveTo>
                <a:cubicBezTo>
                  <a:pt x="21575" y="4"/>
                  <a:pt x="21570" y="5"/>
                  <a:pt x="21564" y="8"/>
                </a:cubicBezTo>
                <a:cubicBezTo>
                  <a:pt x="21553" y="15"/>
                  <a:pt x="21540" y="28"/>
                  <a:pt x="21528" y="47"/>
                </a:cubicBezTo>
                <a:cubicBezTo>
                  <a:pt x="21495" y="99"/>
                  <a:pt x="21500" y="105"/>
                  <a:pt x="21548" y="77"/>
                </a:cubicBezTo>
                <a:cubicBezTo>
                  <a:pt x="21581" y="57"/>
                  <a:pt x="21600" y="26"/>
                  <a:pt x="21590" y="10"/>
                </a:cubicBezTo>
                <a:cubicBezTo>
                  <a:pt x="21587" y="6"/>
                  <a:pt x="21583" y="4"/>
                  <a:pt x="21579" y="4"/>
                </a:cubicBezTo>
                <a:close/>
                <a:moveTo>
                  <a:pt x="9269" y="47"/>
                </a:moveTo>
                <a:lnTo>
                  <a:pt x="9269" y="54"/>
                </a:lnTo>
                <a:cubicBezTo>
                  <a:pt x="9276" y="50"/>
                  <a:pt x="9279" y="54"/>
                  <a:pt x="9286" y="50"/>
                </a:cubicBezTo>
                <a:cubicBezTo>
                  <a:pt x="9288" y="48"/>
                  <a:pt x="9272" y="48"/>
                  <a:pt x="9269" y="47"/>
                </a:cubicBezTo>
                <a:close/>
                <a:moveTo>
                  <a:pt x="7568" y="49"/>
                </a:moveTo>
                <a:cubicBezTo>
                  <a:pt x="7568" y="51"/>
                  <a:pt x="7566" y="51"/>
                  <a:pt x="7567" y="54"/>
                </a:cubicBezTo>
                <a:cubicBezTo>
                  <a:pt x="7578" y="83"/>
                  <a:pt x="7594" y="106"/>
                  <a:pt x="7601" y="106"/>
                </a:cubicBezTo>
                <a:cubicBezTo>
                  <a:pt x="7608" y="106"/>
                  <a:pt x="7623" y="83"/>
                  <a:pt x="7634" y="54"/>
                </a:cubicBezTo>
                <a:cubicBezTo>
                  <a:pt x="7635" y="53"/>
                  <a:pt x="7634" y="52"/>
                  <a:pt x="7634" y="52"/>
                </a:cubicBezTo>
                <a:cubicBezTo>
                  <a:pt x="7632" y="50"/>
                  <a:pt x="7573" y="50"/>
                  <a:pt x="7568" y="49"/>
                </a:cubicBezTo>
                <a:close/>
              </a:path>
            </a:pathLst>
          </a:custGeom>
          <a:ln w="12700">
            <a:miter lim="400000"/>
          </a:ln>
          <a:effectLst>
            <a:outerShdw sx="100000" sy="100000" kx="0" ky="0" algn="b" rotWithShape="0" blurRad="114300" dist="139700" dir="3218735">
              <a:srgbClr val="000000"/>
            </a:outerShdw>
          </a:effectLst>
        </p:spPr>
      </p:pic>
      <p:grpSp>
        <p:nvGrpSpPr>
          <p:cNvPr id="308" name="When GOD’S PATTERN for His church is followed, the result will always be what GOD intends for it to be!"/>
          <p:cNvGrpSpPr/>
          <p:nvPr/>
        </p:nvGrpSpPr>
        <p:grpSpPr>
          <a:xfrm>
            <a:off x="9979380" y="2321569"/>
            <a:ext cx="13794474" cy="10480676"/>
            <a:chOff x="0" y="0"/>
            <a:chExt cx="13794472" cy="10480675"/>
          </a:xfrm>
        </p:grpSpPr>
        <p:sp>
          <p:nvSpPr>
            <p:cNvPr id="307" name="When GOD’S PATTERN for His church is followed, the result will always be what GOD intends for it to be!"/>
            <p:cNvSpPr txBox="1"/>
            <p:nvPr/>
          </p:nvSpPr>
          <p:spPr>
            <a:xfrm>
              <a:off x="215900" y="139700"/>
              <a:ext cx="13362673" cy="9921875"/>
            </a:xfrm>
            <a:prstGeom prst="rect">
              <a:avLst/>
            </a:prstGeom>
            <a:solidFill>
              <a:srgbClr val="005493">
                <a:alpha val="84301"/>
              </a:srgbClr>
            </a:solidFill>
            <a:ln>
              <a:noFill/>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defTabSz="821531">
                <a:lnSpc>
                  <a:spcPct val="100000"/>
                </a:lnSpc>
                <a:spcBef>
                  <a:spcPts val="0"/>
                </a:spcBef>
                <a:defRPr b="1" sz="10400">
                  <a:solidFill>
                    <a:srgbClr val="D8D7D7"/>
                  </a:solidFill>
                  <a:effectLst>
                    <a:outerShdw sx="100000" sy="100000" kx="0" ky="0" algn="b" rotWithShape="0" blurRad="76200" dist="63500" dir="2760000">
                      <a:srgbClr val="000000"/>
                    </a:outerShdw>
                  </a:effectLst>
                  <a:latin typeface="Century Gothic"/>
                  <a:ea typeface="Century Gothic"/>
                  <a:cs typeface="Century Gothic"/>
                  <a:sym typeface="Century Gothic"/>
                </a:defRPr>
              </a:lvl1pPr>
            </a:lstStyle>
            <a:p>
              <a:pPr>
                <a:defRPr>
                  <a:solidFill>
                    <a:srgbClr val="858585"/>
                  </a:solidFill>
                </a:defRPr>
              </a:pPr>
              <a:r>
                <a:rPr>
                  <a:solidFill>
                    <a:srgbClr val="D8D7D7"/>
                  </a:solidFill>
                </a:rPr>
                <a:t>When GOD’S PATTERN for His church is followed, the result will always be what GOD intends for it to be!</a:t>
              </a:r>
            </a:p>
          </p:txBody>
        </p:sp>
        <p:pic>
          <p:nvPicPr>
            <p:cNvPr id="306" name="When GOD’S PATTERN for His church is followed, the result will always be what GOD intends for it to be! When GOD’S PATTERN for His church is followed, the result will always be what GOD intends for it to be!" descr="When GOD’S PATTERN for His church is followed, the result will always be what GOD intends for it to be! When GOD’S PATTERN for His church is followed, the result will always be what GOD intends for it to be!"/>
            <p:cNvPicPr>
              <a:picLocks noChangeAspect="0"/>
            </p:cNvPicPr>
            <p:nvPr/>
          </p:nvPicPr>
          <p:blipFill>
            <a:blip r:embed="rId3">
              <a:extLst/>
            </a:blip>
            <a:stretch>
              <a:fillRect/>
            </a:stretch>
          </p:blipFill>
          <p:spPr>
            <a:xfrm>
              <a:off x="0" y="0"/>
              <a:ext cx="13794473" cy="10480675"/>
            </a:xfrm>
            <a:prstGeom prst="rect">
              <a:avLst/>
            </a:prstGeom>
            <a:effectLst/>
          </p:spPr>
        </p:pic>
      </p:grpSp>
      <p:sp>
        <p:nvSpPr>
          <p:cNvPr id="309" name="RIGHT PATTERN = CHRIST’S ECCLESIA (CHURCH)"/>
          <p:cNvSpPr/>
          <p:nvPr/>
        </p:nvSpPr>
        <p:spPr>
          <a:xfrm>
            <a:off x="324720" y="251408"/>
            <a:ext cx="23734560" cy="1496348"/>
          </a:xfrm>
          <a:prstGeom prst="roundRect">
            <a:avLst>
              <a:gd name="adj" fmla="val 38553"/>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300">
                <a:ln w="25400" cap="flat">
                  <a:solidFill>
                    <a:srgbClr val="000000"/>
                  </a:solidFill>
                  <a:prstDash val="solid"/>
                  <a:miter lim="400000"/>
                </a:ln>
                <a:solidFill>
                  <a:srgbClr val="FFFFFF"/>
                </a:solidFill>
                <a:effectLst>
                  <a:outerShdw sx="100000" sy="100000" kx="0" ky="0" algn="b" rotWithShape="0" blurRad="76200" dist="63500" dir="3120000">
                    <a:srgbClr val="000000"/>
                  </a:outerShdw>
                </a:effectLst>
                <a:latin typeface="Gill Sans"/>
                <a:ea typeface="Gill Sans"/>
                <a:cs typeface="Gill Sans"/>
                <a:sym typeface="Gill Sans"/>
              </a:defRPr>
            </a:lvl1pPr>
          </a:lstStyle>
          <a:p>
            <a:pPr/>
            <a:r>
              <a:t>RIGHT PATTERN = CHRIST’S ECCLESIA (CHURCH)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5000" r="0" b="5000"/>
          <a:stretch>
            <a:fillRect/>
          </a:stretch>
        </p:blipFill>
        <p:spPr>
          <a:prstGeom prst="rect">
            <a:avLst/>
          </a:prstGeom>
        </p:spPr>
      </p:pic>
      <p:pic>
        <p:nvPicPr>
          <p:cNvPr id="312" name="S12_Blueprints.tiff" descr="S12_Blueprints.tiff"/>
          <p:cNvPicPr>
            <a:picLocks noChangeAspect="1"/>
          </p:cNvPicPr>
          <p:nvPr/>
        </p:nvPicPr>
        <p:blipFill>
          <a:blip r:embed="rId3">
            <a:extLst/>
          </a:blip>
          <a:srcRect l="23343" t="452" r="23343" b="50"/>
          <a:stretch>
            <a:fillRect/>
          </a:stretch>
        </p:blipFill>
        <p:spPr>
          <a:xfrm>
            <a:off x="624212" y="2965449"/>
            <a:ext cx="6733066" cy="8368783"/>
          </a:xfrm>
          <a:prstGeom prst="rect">
            <a:avLst/>
          </a:prstGeom>
          <a:ln w="12700">
            <a:miter lim="400000"/>
          </a:ln>
          <a:effectLst>
            <a:outerShdw sx="100000" sy="100000" kx="0" ky="0" algn="b" rotWithShape="0" blurRad="203200" dist="101600" dir="2460000">
              <a:srgbClr val="000000"/>
            </a:outerShdw>
          </a:effectLst>
        </p:spPr>
      </p:pic>
      <p:pic>
        <p:nvPicPr>
          <p:cNvPr id="313" name="Picture 2" descr="Picture 2"/>
          <p:cNvPicPr>
            <a:picLocks noChangeAspect="1"/>
          </p:cNvPicPr>
          <p:nvPr/>
        </p:nvPicPr>
        <p:blipFill>
          <a:blip r:embed="rId4">
            <a:extLst/>
          </a:blip>
          <a:stretch>
            <a:fillRect/>
          </a:stretch>
        </p:blipFill>
        <p:spPr>
          <a:xfrm>
            <a:off x="2234321" y="4881535"/>
            <a:ext cx="5638308" cy="7665544"/>
          </a:xfrm>
          <a:prstGeom prst="rect">
            <a:avLst/>
          </a:prstGeom>
          <a:ln w="12700">
            <a:miter lim="400000"/>
          </a:ln>
        </p:spPr>
      </p:pic>
      <p:sp>
        <p:nvSpPr>
          <p:cNvPr id="314" name="THE WORD OF GOD IS THE STANDARD BY WHICH OUR EVERY WORD AND DEED IS TO BE MEASURED."/>
          <p:cNvSpPr txBox="1"/>
          <p:nvPr/>
        </p:nvSpPr>
        <p:spPr>
          <a:xfrm>
            <a:off x="8544479" y="2989276"/>
            <a:ext cx="14919751" cy="538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solidFill>
                  <a:srgbClr val="FFFFFF"/>
                </a:solidFill>
                <a:latin typeface="Century Gothic"/>
                <a:ea typeface="Century Gothic"/>
                <a:cs typeface="Century Gothic"/>
                <a:sym typeface="Century Gothic"/>
              </a:defRPr>
            </a:lvl1pPr>
          </a:lstStyle>
          <a:p>
            <a:pPr/>
            <a:r>
              <a:t>THE WORD OF GOD IS THE STANDARD BY WHICH OUR EVERY WORD AND DEED IS TO BE MEASURED.</a:t>
            </a:r>
          </a:p>
        </p:txBody>
      </p:sp>
      <p:pic>
        <p:nvPicPr>
          <p:cNvPr id="315" name="The Authoritative Standard! The Authoritative Standard! " descr="The Authoritative Standard! The Authoritative Standard! "/>
          <p:cNvPicPr>
            <a:picLocks noChangeAspect="0"/>
          </p:cNvPicPr>
          <p:nvPr/>
        </p:nvPicPr>
        <p:blipFill>
          <a:blip r:embed="rId5">
            <a:extLst/>
          </a:blip>
          <a:stretch>
            <a:fillRect/>
          </a:stretch>
        </p:blipFill>
        <p:spPr>
          <a:xfrm>
            <a:off x="246456" y="267616"/>
            <a:ext cx="23891087" cy="2476501"/>
          </a:xfrm>
          <a:prstGeom prst="rect">
            <a:avLst/>
          </a:prstGeom>
          <a:effectLst>
            <a:outerShdw sx="100000" sy="100000" kx="0" ky="0" algn="b" rotWithShape="0" blurRad="228600" dist="20828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17" name="Image" descr="Image"/>
          <p:cNvPicPr>
            <a:picLocks noChangeAspect="0"/>
          </p:cNvPicPr>
          <p:nvPr/>
        </p:nvPicPr>
        <p:blipFill>
          <a:blip r:embed="rId2">
            <a:extLst/>
          </a:blip>
          <a:srcRect l="0" t="0" r="11025" b="0"/>
          <a:stretch>
            <a:fillRect/>
          </a:stretch>
        </p:blipFill>
        <p:spPr>
          <a:xfrm>
            <a:off x="-174880" y="-29631"/>
            <a:ext cx="14746606" cy="13775397"/>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7" y="21595"/>
                </a:lnTo>
                <a:cubicBezTo>
                  <a:pt x="7347" y="21594"/>
                  <a:pt x="7965" y="21585"/>
                  <a:pt x="8718" y="21578"/>
                </a:cubicBezTo>
                <a:cubicBezTo>
                  <a:pt x="9136" y="21568"/>
                  <a:pt x="9356" y="21555"/>
                  <a:pt x="9345" y="21533"/>
                </a:cubicBezTo>
                <a:cubicBezTo>
                  <a:pt x="9326" y="21497"/>
                  <a:pt x="9262" y="21215"/>
                  <a:pt x="9203" y="20907"/>
                </a:cubicBezTo>
                <a:cubicBezTo>
                  <a:pt x="9143" y="20599"/>
                  <a:pt x="9075" y="20251"/>
                  <a:pt x="9051" y="20133"/>
                </a:cubicBezTo>
                <a:cubicBezTo>
                  <a:pt x="9027" y="20016"/>
                  <a:pt x="8973" y="19716"/>
                  <a:pt x="8931" y="19467"/>
                </a:cubicBezTo>
                <a:cubicBezTo>
                  <a:pt x="8889" y="19217"/>
                  <a:pt x="8826" y="18859"/>
                  <a:pt x="8792" y="18671"/>
                </a:cubicBezTo>
                <a:cubicBezTo>
                  <a:pt x="8734" y="18359"/>
                  <a:pt x="8733" y="18323"/>
                  <a:pt x="8782" y="18245"/>
                </a:cubicBezTo>
                <a:cubicBezTo>
                  <a:pt x="8812" y="18198"/>
                  <a:pt x="8947" y="17877"/>
                  <a:pt x="9082" y="17531"/>
                </a:cubicBezTo>
                <a:cubicBezTo>
                  <a:pt x="9339" y="16873"/>
                  <a:pt x="9445" y="16660"/>
                  <a:pt x="9539" y="16613"/>
                </a:cubicBezTo>
                <a:cubicBezTo>
                  <a:pt x="9570" y="16597"/>
                  <a:pt x="9616" y="16472"/>
                  <a:pt x="9642" y="16335"/>
                </a:cubicBezTo>
                <a:cubicBezTo>
                  <a:pt x="9681" y="16130"/>
                  <a:pt x="9709" y="16079"/>
                  <a:pt x="9791" y="16045"/>
                </a:cubicBezTo>
                <a:cubicBezTo>
                  <a:pt x="9840" y="16024"/>
                  <a:pt x="9894" y="16027"/>
                  <a:pt x="9944" y="16038"/>
                </a:cubicBezTo>
                <a:cubicBezTo>
                  <a:pt x="9965" y="16016"/>
                  <a:pt x="10001" y="16000"/>
                  <a:pt x="10055" y="16000"/>
                </a:cubicBezTo>
                <a:cubicBezTo>
                  <a:pt x="10116" y="16000"/>
                  <a:pt x="10220" y="15940"/>
                  <a:pt x="10293" y="15862"/>
                </a:cubicBezTo>
                <a:cubicBezTo>
                  <a:pt x="10411" y="15734"/>
                  <a:pt x="10427" y="15728"/>
                  <a:pt x="10476" y="15806"/>
                </a:cubicBezTo>
                <a:cubicBezTo>
                  <a:pt x="10526" y="15884"/>
                  <a:pt x="10525" y="15914"/>
                  <a:pt x="10471" y="16150"/>
                </a:cubicBezTo>
                <a:cubicBezTo>
                  <a:pt x="10422" y="16367"/>
                  <a:pt x="10415" y="16544"/>
                  <a:pt x="10428" y="17283"/>
                </a:cubicBezTo>
                <a:cubicBezTo>
                  <a:pt x="10436" y="17765"/>
                  <a:pt x="10461" y="18280"/>
                  <a:pt x="10483" y="18426"/>
                </a:cubicBezTo>
                <a:cubicBezTo>
                  <a:pt x="10506" y="18573"/>
                  <a:pt x="10528" y="18957"/>
                  <a:pt x="10533" y="19280"/>
                </a:cubicBezTo>
                <a:cubicBezTo>
                  <a:pt x="10539" y="19603"/>
                  <a:pt x="10561" y="19974"/>
                  <a:pt x="10583" y="20106"/>
                </a:cubicBezTo>
                <a:cubicBezTo>
                  <a:pt x="10617" y="20315"/>
                  <a:pt x="10633" y="20347"/>
                  <a:pt x="10716" y="20357"/>
                </a:cubicBezTo>
                <a:cubicBezTo>
                  <a:pt x="10884" y="20375"/>
                  <a:pt x="10920" y="20249"/>
                  <a:pt x="10885" y="19758"/>
                </a:cubicBezTo>
                <a:cubicBezTo>
                  <a:pt x="10868" y="19522"/>
                  <a:pt x="10831" y="19211"/>
                  <a:pt x="10803" y="19065"/>
                </a:cubicBezTo>
                <a:cubicBezTo>
                  <a:pt x="10774" y="18919"/>
                  <a:pt x="10734" y="18455"/>
                  <a:pt x="10713" y="18035"/>
                </a:cubicBezTo>
                <a:cubicBezTo>
                  <a:pt x="10681" y="17373"/>
                  <a:pt x="10682" y="17261"/>
                  <a:pt x="10726" y="17192"/>
                </a:cubicBezTo>
                <a:cubicBezTo>
                  <a:pt x="10770" y="17121"/>
                  <a:pt x="10789" y="17154"/>
                  <a:pt x="10890" y="17477"/>
                </a:cubicBezTo>
                <a:cubicBezTo>
                  <a:pt x="10996" y="17816"/>
                  <a:pt x="11003" y="17875"/>
                  <a:pt x="11004" y="18375"/>
                </a:cubicBezTo>
                <a:cubicBezTo>
                  <a:pt x="11005" y="18900"/>
                  <a:pt x="11007" y="18915"/>
                  <a:pt x="11117" y="19133"/>
                </a:cubicBezTo>
                <a:cubicBezTo>
                  <a:pt x="11216" y="19331"/>
                  <a:pt x="11235" y="19349"/>
                  <a:pt x="11295" y="19291"/>
                </a:cubicBezTo>
                <a:cubicBezTo>
                  <a:pt x="11342" y="19245"/>
                  <a:pt x="11358" y="19180"/>
                  <a:pt x="11352" y="19067"/>
                </a:cubicBezTo>
                <a:cubicBezTo>
                  <a:pt x="11344" y="18941"/>
                  <a:pt x="11315" y="18886"/>
                  <a:pt x="11214" y="18811"/>
                </a:cubicBezTo>
                <a:lnTo>
                  <a:pt x="11087" y="18718"/>
                </a:lnTo>
                <a:lnTo>
                  <a:pt x="11109" y="18091"/>
                </a:lnTo>
                <a:lnTo>
                  <a:pt x="11126" y="17610"/>
                </a:lnTo>
                <a:cubicBezTo>
                  <a:pt x="11123" y="17517"/>
                  <a:pt x="11114" y="17436"/>
                  <a:pt x="11099" y="17353"/>
                </a:cubicBezTo>
                <a:lnTo>
                  <a:pt x="10952" y="16853"/>
                </a:lnTo>
                <a:cubicBezTo>
                  <a:pt x="10799" y="16328"/>
                  <a:pt x="10772" y="16187"/>
                  <a:pt x="10765" y="15877"/>
                </a:cubicBezTo>
                <a:cubicBezTo>
                  <a:pt x="10764" y="15862"/>
                  <a:pt x="10765" y="15857"/>
                  <a:pt x="10765" y="15843"/>
                </a:cubicBezTo>
                <a:cubicBezTo>
                  <a:pt x="10756" y="15711"/>
                  <a:pt x="10757" y="15601"/>
                  <a:pt x="10784" y="15551"/>
                </a:cubicBezTo>
                <a:cubicBezTo>
                  <a:pt x="10784" y="15551"/>
                  <a:pt x="10785" y="15550"/>
                  <a:pt x="10785" y="15550"/>
                </a:cubicBezTo>
                <a:cubicBezTo>
                  <a:pt x="10815" y="15464"/>
                  <a:pt x="10888" y="15431"/>
                  <a:pt x="11075" y="15363"/>
                </a:cubicBezTo>
                <a:cubicBezTo>
                  <a:pt x="11120" y="15347"/>
                  <a:pt x="11158" y="15344"/>
                  <a:pt x="11196" y="15335"/>
                </a:cubicBezTo>
                <a:cubicBezTo>
                  <a:pt x="11213" y="15319"/>
                  <a:pt x="11234" y="15307"/>
                  <a:pt x="11259" y="15307"/>
                </a:cubicBezTo>
                <a:cubicBezTo>
                  <a:pt x="11354" y="15307"/>
                  <a:pt x="11370" y="15123"/>
                  <a:pt x="11337" y="14395"/>
                </a:cubicBezTo>
                <a:cubicBezTo>
                  <a:pt x="11315" y="13921"/>
                  <a:pt x="11318" y="13741"/>
                  <a:pt x="11346" y="13715"/>
                </a:cubicBezTo>
                <a:cubicBezTo>
                  <a:pt x="11368" y="13695"/>
                  <a:pt x="11409" y="13596"/>
                  <a:pt x="11439" y="13493"/>
                </a:cubicBezTo>
                <a:cubicBezTo>
                  <a:pt x="11539" y="13146"/>
                  <a:pt x="11712" y="12829"/>
                  <a:pt x="11817" y="12800"/>
                </a:cubicBezTo>
                <a:cubicBezTo>
                  <a:pt x="11904" y="12776"/>
                  <a:pt x="11916" y="12748"/>
                  <a:pt x="11926" y="12560"/>
                </a:cubicBezTo>
                <a:cubicBezTo>
                  <a:pt x="11939" y="12302"/>
                  <a:pt x="11993" y="12190"/>
                  <a:pt x="12022" y="12361"/>
                </a:cubicBezTo>
                <a:cubicBezTo>
                  <a:pt x="12044" y="12494"/>
                  <a:pt x="12101" y="12523"/>
                  <a:pt x="12101" y="12402"/>
                </a:cubicBezTo>
                <a:cubicBezTo>
                  <a:pt x="12101" y="12359"/>
                  <a:pt x="12132" y="12298"/>
                  <a:pt x="12171" y="12265"/>
                </a:cubicBezTo>
                <a:cubicBezTo>
                  <a:pt x="12260" y="12190"/>
                  <a:pt x="12334" y="11916"/>
                  <a:pt x="12395" y="11440"/>
                </a:cubicBezTo>
                <a:cubicBezTo>
                  <a:pt x="12487" y="10723"/>
                  <a:pt x="12486" y="10627"/>
                  <a:pt x="12390" y="10348"/>
                </a:cubicBezTo>
                <a:cubicBezTo>
                  <a:pt x="12330" y="10173"/>
                  <a:pt x="12303" y="10011"/>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6"/>
                </a:cubicBezTo>
                <a:cubicBezTo>
                  <a:pt x="11747" y="7542"/>
                  <a:pt x="11743" y="7532"/>
                  <a:pt x="11691" y="7606"/>
                </a:cubicBezTo>
                <a:cubicBezTo>
                  <a:pt x="11610" y="7723"/>
                  <a:pt x="11582" y="7610"/>
                  <a:pt x="11644" y="7418"/>
                </a:cubicBezTo>
                <a:cubicBezTo>
                  <a:pt x="11673" y="7331"/>
                  <a:pt x="11696" y="7210"/>
                  <a:pt x="11696" y="7151"/>
                </a:cubicBezTo>
                <a:cubicBezTo>
                  <a:pt x="11696" y="7015"/>
                  <a:pt x="11758" y="6954"/>
                  <a:pt x="11784" y="7063"/>
                </a:cubicBezTo>
                <a:cubicBezTo>
                  <a:pt x="11816" y="7192"/>
                  <a:pt x="11854" y="7162"/>
                  <a:pt x="11895" y="6978"/>
                </a:cubicBezTo>
                <a:cubicBezTo>
                  <a:pt x="11974" y="6617"/>
                  <a:pt x="11952" y="6538"/>
                  <a:pt x="11712" y="6345"/>
                </a:cubicBezTo>
                <a:lnTo>
                  <a:pt x="11492" y="6168"/>
                </a:lnTo>
                <a:lnTo>
                  <a:pt x="11439" y="6286"/>
                </a:lnTo>
                <a:cubicBezTo>
                  <a:pt x="11367" y="6448"/>
                  <a:pt x="11312" y="6404"/>
                  <a:pt x="11310" y="6183"/>
                </a:cubicBezTo>
                <a:cubicBezTo>
                  <a:pt x="11309" y="6016"/>
                  <a:pt x="11298" y="5999"/>
                  <a:pt x="11196" y="5983"/>
                </a:cubicBezTo>
                <a:cubicBezTo>
                  <a:pt x="11135" y="5974"/>
                  <a:pt x="11080" y="5938"/>
                  <a:pt x="11073" y="5903"/>
                </a:cubicBezTo>
                <a:cubicBezTo>
                  <a:pt x="11066" y="5868"/>
                  <a:pt x="11043" y="5293"/>
                  <a:pt x="11022" y="4625"/>
                </a:cubicBezTo>
                <a:cubicBezTo>
                  <a:pt x="10984" y="3395"/>
                  <a:pt x="10962" y="3183"/>
                  <a:pt x="10846" y="2920"/>
                </a:cubicBezTo>
                <a:cubicBezTo>
                  <a:pt x="10813" y="2846"/>
                  <a:pt x="10798" y="2770"/>
                  <a:pt x="10804" y="2735"/>
                </a:cubicBezTo>
                <a:cubicBezTo>
                  <a:pt x="10535" y="2149"/>
                  <a:pt x="10006" y="1309"/>
                  <a:pt x="9830" y="1237"/>
                </a:cubicBezTo>
                <a:cubicBezTo>
                  <a:pt x="9735" y="1197"/>
                  <a:pt x="9720" y="1208"/>
                  <a:pt x="9684" y="1340"/>
                </a:cubicBezTo>
                <a:cubicBezTo>
                  <a:pt x="9644" y="1490"/>
                  <a:pt x="9531" y="1606"/>
                  <a:pt x="9300" y="1735"/>
                </a:cubicBezTo>
                <a:cubicBezTo>
                  <a:pt x="9266" y="1754"/>
                  <a:pt x="9241" y="1762"/>
                  <a:pt x="9218" y="1767"/>
                </a:cubicBezTo>
                <a:cubicBezTo>
                  <a:pt x="9218" y="1776"/>
                  <a:pt x="9217" y="1783"/>
                  <a:pt x="9216" y="1793"/>
                </a:cubicBezTo>
                <a:cubicBezTo>
                  <a:pt x="9215" y="1908"/>
                  <a:pt x="9199" y="1945"/>
                  <a:pt x="9154" y="1938"/>
                </a:cubicBezTo>
                <a:cubicBezTo>
                  <a:pt x="9108" y="1932"/>
                  <a:pt x="9098" y="1960"/>
                  <a:pt x="9110" y="2060"/>
                </a:cubicBezTo>
                <a:cubicBezTo>
                  <a:pt x="9119" y="2131"/>
                  <a:pt x="9114" y="2200"/>
                  <a:pt x="9100" y="2214"/>
                </a:cubicBezTo>
                <a:cubicBezTo>
                  <a:pt x="9086" y="2227"/>
                  <a:pt x="8978" y="2186"/>
                  <a:pt x="8860" y="2123"/>
                </a:cubicBezTo>
                <a:cubicBezTo>
                  <a:pt x="8618" y="1994"/>
                  <a:pt x="8227" y="1965"/>
                  <a:pt x="8147" y="2070"/>
                </a:cubicBezTo>
                <a:cubicBezTo>
                  <a:pt x="8112" y="2116"/>
                  <a:pt x="8103" y="2202"/>
                  <a:pt x="8115" y="2372"/>
                </a:cubicBezTo>
                <a:cubicBezTo>
                  <a:pt x="8124" y="2502"/>
                  <a:pt x="8121" y="2652"/>
                  <a:pt x="8108" y="2705"/>
                </a:cubicBezTo>
                <a:cubicBezTo>
                  <a:pt x="8086" y="2797"/>
                  <a:pt x="8083" y="2797"/>
                  <a:pt x="8040" y="2705"/>
                </a:cubicBezTo>
                <a:cubicBezTo>
                  <a:pt x="8015" y="2652"/>
                  <a:pt x="8003" y="2562"/>
                  <a:pt x="8012" y="2505"/>
                </a:cubicBezTo>
                <a:cubicBezTo>
                  <a:pt x="8025" y="2426"/>
                  <a:pt x="8013" y="2400"/>
                  <a:pt x="7961" y="2400"/>
                </a:cubicBezTo>
                <a:cubicBezTo>
                  <a:pt x="7879" y="2400"/>
                  <a:pt x="7836" y="2316"/>
                  <a:pt x="7890" y="2263"/>
                </a:cubicBezTo>
                <a:cubicBezTo>
                  <a:pt x="7917" y="2237"/>
                  <a:pt x="7915" y="2214"/>
                  <a:pt x="7883" y="2183"/>
                </a:cubicBezTo>
                <a:cubicBezTo>
                  <a:pt x="7856" y="2156"/>
                  <a:pt x="7816" y="2169"/>
                  <a:pt x="7783" y="2217"/>
                </a:cubicBezTo>
                <a:cubicBezTo>
                  <a:pt x="7761" y="2248"/>
                  <a:pt x="7728" y="2260"/>
                  <a:pt x="7692" y="2260"/>
                </a:cubicBezTo>
                <a:cubicBezTo>
                  <a:pt x="7637" y="2399"/>
                  <a:pt x="7468" y="2532"/>
                  <a:pt x="7410" y="2475"/>
                </a:cubicBezTo>
                <a:cubicBezTo>
                  <a:pt x="7392" y="2458"/>
                  <a:pt x="7325" y="2484"/>
                  <a:pt x="7259" y="2533"/>
                </a:cubicBezTo>
                <a:cubicBezTo>
                  <a:pt x="7179" y="2593"/>
                  <a:pt x="7110" y="2609"/>
                  <a:pt x="7050" y="2582"/>
                </a:cubicBezTo>
                <a:cubicBezTo>
                  <a:pt x="7000" y="2560"/>
                  <a:pt x="6922" y="2537"/>
                  <a:pt x="6876" y="2530"/>
                </a:cubicBezTo>
                <a:cubicBezTo>
                  <a:pt x="6829" y="2524"/>
                  <a:pt x="6788" y="2512"/>
                  <a:pt x="6783" y="2505"/>
                </a:cubicBezTo>
                <a:cubicBezTo>
                  <a:pt x="6779" y="2498"/>
                  <a:pt x="6761" y="2490"/>
                  <a:pt x="6744" y="2487"/>
                </a:cubicBezTo>
                <a:cubicBezTo>
                  <a:pt x="6743" y="2486"/>
                  <a:pt x="6742" y="2484"/>
                  <a:pt x="6740" y="2484"/>
                </a:cubicBezTo>
                <a:cubicBezTo>
                  <a:pt x="6740" y="2484"/>
                  <a:pt x="6739" y="2484"/>
                  <a:pt x="6739" y="2484"/>
                </a:cubicBezTo>
                <a:cubicBezTo>
                  <a:pt x="6702" y="2484"/>
                  <a:pt x="6655" y="2477"/>
                  <a:pt x="6602" y="2462"/>
                </a:cubicBezTo>
                <a:cubicBezTo>
                  <a:pt x="6308" y="2377"/>
                  <a:pt x="6297" y="2431"/>
                  <a:pt x="6392" y="3445"/>
                </a:cubicBezTo>
                <a:cubicBezTo>
                  <a:pt x="6423" y="3771"/>
                  <a:pt x="6438" y="4081"/>
                  <a:pt x="6425" y="4133"/>
                </a:cubicBezTo>
                <a:cubicBezTo>
                  <a:pt x="6404" y="4222"/>
                  <a:pt x="6396" y="4220"/>
                  <a:pt x="6320" y="4107"/>
                </a:cubicBezTo>
                <a:cubicBezTo>
                  <a:pt x="6274" y="4039"/>
                  <a:pt x="6245" y="3965"/>
                  <a:pt x="6255" y="3942"/>
                </a:cubicBezTo>
                <a:cubicBezTo>
                  <a:pt x="6264" y="3918"/>
                  <a:pt x="6233" y="3858"/>
                  <a:pt x="6186" y="3810"/>
                </a:cubicBezTo>
                <a:cubicBezTo>
                  <a:pt x="6139" y="3761"/>
                  <a:pt x="6101" y="3690"/>
                  <a:pt x="6101" y="3654"/>
                </a:cubicBezTo>
                <a:cubicBezTo>
                  <a:pt x="6101" y="3617"/>
                  <a:pt x="6029" y="3463"/>
                  <a:pt x="5941" y="3313"/>
                </a:cubicBezTo>
                <a:cubicBezTo>
                  <a:pt x="5853" y="3163"/>
                  <a:pt x="5720" y="2934"/>
                  <a:pt x="5646" y="2803"/>
                </a:cubicBezTo>
                <a:cubicBezTo>
                  <a:pt x="5567" y="2664"/>
                  <a:pt x="5499" y="2584"/>
                  <a:pt x="5482" y="2612"/>
                </a:cubicBezTo>
                <a:cubicBezTo>
                  <a:pt x="5464" y="2640"/>
                  <a:pt x="5422" y="2628"/>
                  <a:pt x="5381" y="2585"/>
                </a:cubicBezTo>
                <a:cubicBezTo>
                  <a:pt x="5341" y="2544"/>
                  <a:pt x="5293" y="2511"/>
                  <a:pt x="5275" y="2512"/>
                </a:cubicBezTo>
                <a:cubicBezTo>
                  <a:pt x="5256" y="2512"/>
                  <a:pt x="5236" y="2469"/>
                  <a:pt x="5229" y="2416"/>
                </a:cubicBezTo>
                <a:cubicBezTo>
                  <a:pt x="5223" y="2364"/>
                  <a:pt x="5169" y="2224"/>
                  <a:pt x="5109" y="2106"/>
                </a:cubicBezTo>
                <a:cubicBezTo>
                  <a:pt x="5049" y="1989"/>
                  <a:pt x="4991" y="1828"/>
                  <a:pt x="4981" y="1747"/>
                </a:cubicBezTo>
                <a:cubicBezTo>
                  <a:pt x="4962" y="1585"/>
                  <a:pt x="5012" y="1071"/>
                  <a:pt x="5056" y="987"/>
                </a:cubicBezTo>
                <a:cubicBezTo>
                  <a:pt x="5116" y="869"/>
                  <a:pt x="5162" y="473"/>
                  <a:pt x="5123" y="400"/>
                </a:cubicBezTo>
                <a:cubicBezTo>
                  <a:pt x="5095" y="347"/>
                  <a:pt x="5097" y="318"/>
                  <a:pt x="5130" y="285"/>
                </a:cubicBezTo>
                <a:cubicBezTo>
                  <a:pt x="5154" y="261"/>
                  <a:pt x="5176" y="186"/>
                  <a:pt x="5177" y="120"/>
                </a:cubicBezTo>
                <a:lnTo>
                  <a:pt x="5179" y="13"/>
                </a:lnTo>
                <a:cubicBezTo>
                  <a:pt x="4747" y="7"/>
                  <a:pt x="4274" y="2"/>
                  <a:pt x="3359" y="2"/>
                </a:cubicBezTo>
                <a:lnTo>
                  <a:pt x="0" y="0"/>
                </a:lnTo>
                <a:close/>
                <a:moveTo>
                  <a:pt x="21579" y="4"/>
                </a:moveTo>
                <a:cubicBezTo>
                  <a:pt x="21575" y="4"/>
                  <a:pt x="21570" y="5"/>
                  <a:pt x="21564" y="8"/>
                </a:cubicBezTo>
                <a:cubicBezTo>
                  <a:pt x="21553" y="15"/>
                  <a:pt x="21540" y="28"/>
                  <a:pt x="21529" y="47"/>
                </a:cubicBezTo>
                <a:cubicBezTo>
                  <a:pt x="21496" y="99"/>
                  <a:pt x="21499" y="105"/>
                  <a:pt x="21547" y="77"/>
                </a:cubicBezTo>
                <a:cubicBezTo>
                  <a:pt x="21580" y="57"/>
                  <a:pt x="21600" y="26"/>
                  <a:pt x="21590" y="10"/>
                </a:cubicBezTo>
                <a:cubicBezTo>
                  <a:pt x="21587" y="6"/>
                  <a:pt x="21583" y="4"/>
                  <a:pt x="21579" y="4"/>
                </a:cubicBezTo>
                <a:close/>
                <a:moveTo>
                  <a:pt x="9269" y="47"/>
                </a:moveTo>
                <a:lnTo>
                  <a:pt x="9269" y="54"/>
                </a:lnTo>
                <a:cubicBezTo>
                  <a:pt x="9276" y="50"/>
                  <a:pt x="9279" y="54"/>
                  <a:pt x="9286" y="50"/>
                </a:cubicBezTo>
                <a:cubicBezTo>
                  <a:pt x="9288" y="48"/>
                  <a:pt x="9272" y="48"/>
                  <a:pt x="9269" y="47"/>
                </a:cubicBezTo>
                <a:close/>
                <a:moveTo>
                  <a:pt x="7568" y="49"/>
                </a:moveTo>
                <a:cubicBezTo>
                  <a:pt x="7568" y="51"/>
                  <a:pt x="7566" y="51"/>
                  <a:pt x="7567" y="54"/>
                </a:cubicBezTo>
                <a:cubicBezTo>
                  <a:pt x="7578" y="83"/>
                  <a:pt x="7593" y="106"/>
                  <a:pt x="7600" y="106"/>
                </a:cubicBezTo>
                <a:cubicBezTo>
                  <a:pt x="7607" y="106"/>
                  <a:pt x="7623" y="83"/>
                  <a:pt x="7634" y="54"/>
                </a:cubicBezTo>
                <a:cubicBezTo>
                  <a:pt x="7634" y="53"/>
                  <a:pt x="7634" y="52"/>
                  <a:pt x="7634" y="52"/>
                </a:cubicBezTo>
                <a:cubicBezTo>
                  <a:pt x="7632" y="50"/>
                  <a:pt x="7573" y="50"/>
                  <a:pt x="7568" y="49"/>
                </a:cubicBezTo>
                <a:close/>
              </a:path>
            </a:pathLst>
          </a:custGeom>
          <a:ln w="12700">
            <a:miter lim="400000"/>
          </a:ln>
          <a:effectLst>
            <a:outerShdw sx="100000" sy="100000" kx="0" ky="0" algn="b" rotWithShape="0" blurRad="114300" dist="139700" dir="3218735">
              <a:srgbClr val="000000"/>
            </a:outerShdw>
          </a:effectLst>
        </p:spPr>
      </p:pic>
      <p:sp>
        <p:nvSpPr>
          <p:cNvPr id="318" name="THE BIBLE / GOD’S WORD IS ENOUGH"/>
          <p:cNvSpPr txBox="1"/>
          <p:nvPr/>
        </p:nvSpPr>
        <p:spPr>
          <a:xfrm>
            <a:off x="431261" y="2643177"/>
            <a:ext cx="23521480" cy="1590676"/>
          </a:xfrm>
          <a:prstGeom prst="rect">
            <a:avLst/>
          </a:prstGeom>
          <a:gradFill>
            <a:gsLst>
              <a:gs pos="0">
                <a:srgbClr val="B87574"/>
              </a:gs>
              <a:gs pos="100000">
                <a:srgbClr val="652E2E"/>
              </a:gs>
            </a:gsLst>
            <a:lin ang="5400000"/>
          </a:gradFill>
          <a:ln w="12700">
            <a:miter lim="400000"/>
          </a:ln>
          <a:effectLst>
            <a:outerShdw sx="100000" sy="100000" kx="0" ky="0" algn="b" rotWithShape="0" blurRad="368300" dist="127000" dir="2494917">
              <a:srgbClr val="000000">
                <a:alpha val="9498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8600">
                <a:solidFill>
                  <a:srgbClr val="D6D3CB"/>
                </a:solidFill>
                <a:effectLst>
                  <a:outerShdw sx="100000" sy="100000" kx="0" ky="0" algn="b" rotWithShape="0" blurRad="63500" dist="63500" dir="2558132">
                    <a:srgbClr val="000000"/>
                  </a:outerShdw>
                </a:effectLst>
                <a:latin typeface="Palatino"/>
                <a:ea typeface="Palatino"/>
                <a:cs typeface="Palatino"/>
                <a:sym typeface="Palatino"/>
              </a:defRPr>
            </a:lvl1pPr>
          </a:lstStyle>
          <a:p>
            <a:pPr/>
            <a:r>
              <a:t>THE BIBLE / GOD’S WORD IS ENOUGH</a:t>
            </a:r>
          </a:p>
        </p:txBody>
      </p:sp>
      <p:sp>
        <p:nvSpPr>
          <p:cNvPr id="319" name="The Comprehensive Nature of The New Testament Scriptures…"/>
          <p:cNvSpPr txBox="1"/>
          <p:nvPr/>
        </p:nvSpPr>
        <p:spPr>
          <a:xfrm>
            <a:off x="8833301" y="4524335"/>
            <a:ext cx="15637989" cy="905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defTabSz="584200">
              <a:lnSpc>
                <a:spcPct val="100000"/>
              </a:lnSpc>
              <a:spcBef>
                <a:spcPts val="1200"/>
              </a:spcBef>
              <a:buClr>
                <a:srgbClr val="A29A85"/>
              </a:buClr>
              <a:buSzPct val="55000"/>
              <a:buBlip>
                <a:blip r:embed="rId3"/>
              </a:buBlip>
              <a:defRPr b="1" sz="6000">
                <a:solidFill>
                  <a:srgbClr val="000000"/>
                </a:solidFill>
                <a:latin typeface="Century Gothic"/>
                <a:ea typeface="Century Gothic"/>
                <a:cs typeface="Century Gothic"/>
                <a:sym typeface="Century Gothic"/>
              </a:defRPr>
            </a:pPr>
            <a:r>
              <a:t>The Comprehensive Nature of The New Testament Scriptures </a:t>
            </a:r>
          </a:p>
          <a:p>
            <a:pPr marL="914400" indent="-457200" defTabSz="584200">
              <a:lnSpc>
                <a:spcPct val="100000"/>
              </a:lnSpc>
              <a:spcBef>
                <a:spcPts val="1200"/>
              </a:spcBef>
              <a:buClr>
                <a:srgbClr val="A29A85"/>
              </a:buClr>
              <a:buSzPct val="55000"/>
              <a:buBlip>
                <a:blip r:embed="rId4"/>
              </a:buBlip>
              <a:defRPr sz="6000">
                <a:solidFill>
                  <a:srgbClr val="000000"/>
                </a:solidFill>
                <a:latin typeface="Century Gothic"/>
                <a:ea typeface="Century Gothic"/>
                <a:cs typeface="Century Gothic"/>
                <a:sym typeface="Century Gothic"/>
              </a:defRPr>
            </a:pPr>
            <a:r>
              <a:t>Sufficiently Instructs (2 Tim 3:16,17)</a:t>
            </a:r>
          </a:p>
          <a:p>
            <a:pPr marL="914400" indent="-457200" defTabSz="584200">
              <a:lnSpc>
                <a:spcPct val="100000"/>
              </a:lnSpc>
              <a:spcBef>
                <a:spcPts val="1200"/>
              </a:spcBef>
              <a:buClr>
                <a:srgbClr val="A29A85"/>
              </a:buClr>
              <a:buSzPct val="55000"/>
              <a:buBlip>
                <a:blip r:embed="rId4"/>
              </a:buBlip>
              <a:defRPr sz="6000">
                <a:solidFill>
                  <a:srgbClr val="000000"/>
                </a:solidFill>
                <a:latin typeface="Century Gothic"/>
                <a:ea typeface="Century Gothic"/>
                <a:cs typeface="Century Gothic"/>
                <a:sym typeface="Century Gothic"/>
              </a:defRPr>
            </a:pPr>
            <a:r>
              <a:t>Cannot Be Transgressed (2 John 9)</a:t>
            </a:r>
          </a:p>
          <a:p>
            <a:pPr marL="914400" indent="-457200" defTabSz="584200">
              <a:lnSpc>
                <a:spcPct val="100000"/>
              </a:lnSpc>
              <a:spcBef>
                <a:spcPts val="1200"/>
              </a:spcBef>
              <a:buClr>
                <a:srgbClr val="A29A85"/>
              </a:buClr>
              <a:buSzPct val="55000"/>
              <a:buBlip>
                <a:blip r:embed="rId4"/>
              </a:buBlip>
              <a:defRPr sz="6000">
                <a:solidFill>
                  <a:srgbClr val="000000"/>
                </a:solidFill>
                <a:latin typeface="Century Gothic"/>
                <a:ea typeface="Century Gothic"/>
                <a:cs typeface="Century Gothic"/>
                <a:sym typeface="Century Gothic"/>
              </a:defRPr>
            </a:pPr>
            <a:r>
              <a:t>Understandable (Eph 3:3-5)</a:t>
            </a:r>
          </a:p>
          <a:p>
            <a:pPr marL="914400" indent="-457200" defTabSz="584200">
              <a:lnSpc>
                <a:spcPct val="100000"/>
              </a:lnSpc>
              <a:spcBef>
                <a:spcPts val="1200"/>
              </a:spcBef>
              <a:buClr>
                <a:srgbClr val="A29A85"/>
              </a:buClr>
              <a:buSzPct val="55000"/>
              <a:buBlip>
                <a:blip r:embed="rId4"/>
              </a:buBlip>
              <a:defRPr sz="6000">
                <a:solidFill>
                  <a:srgbClr val="000000"/>
                </a:solidFill>
                <a:latin typeface="Century Gothic"/>
                <a:ea typeface="Century Gothic"/>
                <a:cs typeface="Century Gothic"/>
                <a:sym typeface="Century Gothic"/>
              </a:defRPr>
            </a:pPr>
            <a:r>
              <a:t>The totality of information revealed regarding any act of righteousness forms the pattern for that act (2 Tim 1:13; 3:16,17; 2 Pet 1:3; etc.)</a:t>
            </a:r>
          </a:p>
        </p:txBody>
      </p:sp>
      <p:pic>
        <p:nvPicPr>
          <p:cNvPr id="320" name="The Authoritative Standard! The Authoritative Standard! " descr="The Authoritative Standard! The Authoritative Standard! "/>
          <p:cNvPicPr>
            <a:picLocks noChangeAspect="0"/>
          </p:cNvPicPr>
          <p:nvPr/>
        </p:nvPicPr>
        <p:blipFill>
          <a:blip r:embed="rId5">
            <a:extLst/>
          </a:blip>
          <a:stretch>
            <a:fillRect/>
          </a:stretch>
        </p:blipFill>
        <p:spPr>
          <a:xfrm>
            <a:off x="246456" y="267616"/>
            <a:ext cx="23891087" cy="2476501"/>
          </a:xfrm>
          <a:prstGeom prst="rect">
            <a:avLst/>
          </a:prstGeom>
          <a:effectLst>
            <a:outerShdw sx="100000" sy="100000" kx="0" ky="0" algn="b" rotWithShape="0" blurRad="228600" dist="20828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9">
                                            <p:txEl>
                                              <p:pRg st="1" end="1"/>
                                            </p:txEl>
                                          </p:spTgt>
                                        </p:tgtEl>
                                        <p:attrNameLst>
                                          <p:attrName>style.visibility</p:attrName>
                                        </p:attrNameLst>
                                      </p:cBhvr>
                                      <p:to>
                                        <p:strVal val="visible"/>
                                      </p:to>
                                    </p:set>
                                    <p:animEffect filter="wipe(left)" transition="in">
                                      <p:cBhvr>
                                        <p:cTn id="7" dur="1500"/>
                                        <p:tgtEl>
                                          <p:spTgt spid="3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9">
                                            <p:txEl>
                                              <p:pRg st="2" end="2"/>
                                            </p:txEl>
                                          </p:spTgt>
                                        </p:tgtEl>
                                        <p:attrNameLst>
                                          <p:attrName>style.visibility</p:attrName>
                                        </p:attrNameLst>
                                      </p:cBhvr>
                                      <p:to>
                                        <p:strVal val="visible"/>
                                      </p:to>
                                    </p:set>
                                    <p:animEffect filter="wipe(left)" transition="in">
                                      <p:cBhvr>
                                        <p:cTn id="12" dur="1500"/>
                                        <p:tgtEl>
                                          <p:spTgt spid="3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9">
                                            <p:txEl>
                                              <p:pRg st="3" end="3"/>
                                            </p:txEl>
                                          </p:spTgt>
                                        </p:tgtEl>
                                        <p:attrNameLst>
                                          <p:attrName>style.visibility</p:attrName>
                                        </p:attrNameLst>
                                      </p:cBhvr>
                                      <p:to>
                                        <p:strVal val="visible"/>
                                      </p:to>
                                    </p:set>
                                    <p:animEffect filter="wipe(left)" transition="in">
                                      <p:cBhvr>
                                        <p:cTn id="17" dur="1500"/>
                                        <p:tgtEl>
                                          <p:spTgt spid="3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19">
                                            <p:txEl>
                                              <p:pRg st="4" end="4"/>
                                            </p:txEl>
                                          </p:spTgt>
                                        </p:tgtEl>
                                        <p:attrNameLst>
                                          <p:attrName>style.visibility</p:attrName>
                                        </p:attrNameLst>
                                      </p:cBhvr>
                                      <p:to>
                                        <p:strVal val="visible"/>
                                      </p:to>
                                    </p:set>
                                    <p:animEffect filter="wipe(left)" transition="in">
                                      <p:cBhvr>
                                        <p:cTn id="22" dur="1500"/>
                                        <p:tgtEl>
                                          <p:spTgt spid="31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Rectangle"/>
          <p:cNvSpPr/>
          <p:nvPr/>
        </p:nvSpPr>
        <p:spPr>
          <a:xfrm>
            <a:off x="506606" y="10648823"/>
            <a:ext cx="7878232" cy="2595580"/>
          </a:xfrm>
          <a:prstGeom prst="rect">
            <a:avLst/>
          </a:prstGeom>
          <a:solidFill>
            <a:srgbClr val="1A5288"/>
          </a:solidFill>
          <a:ln w="12700">
            <a:miter lim="400000"/>
          </a:ln>
        </p:spPr>
        <p:txBody>
          <a:bodyPr lIns="71437" tIns="71437" rIns="71437" bIns="71437" anchor="ct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323" name="Rectangle"/>
          <p:cNvSpPr/>
          <p:nvPr/>
        </p:nvSpPr>
        <p:spPr>
          <a:xfrm>
            <a:off x="506606" y="3196991"/>
            <a:ext cx="6383389" cy="7322018"/>
          </a:xfrm>
          <a:prstGeom prst="rect">
            <a:avLst/>
          </a:prstGeom>
          <a:solidFill>
            <a:srgbClr val="1A5288"/>
          </a:solidFill>
          <a:ln w="12700">
            <a:miter lim="400000"/>
          </a:ln>
        </p:spPr>
        <p:txBody>
          <a:bodyPr lIns="71437" tIns="71437" rIns="71437" bIns="71437" anchor="ct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324" name="ORIGIN (Eph 3:10; Acts 2)…"/>
          <p:cNvSpPr txBox="1"/>
          <p:nvPr/>
        </p:nvSpPr>
        <p:spPr>
          <a:xfrm>
            <a:off x="9814361" y="3590192"/>
            <a:ext cx="14146004" cy="9854104"/>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ORIGIN (Eph 3:10; Acts 2) </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FOUNDATION (1 Cor 3:11)</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BUILDER (Mat 16:18; Acts 2:47)</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HEAD (Eph 1:22; Col 1:18)</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STANDARD (2 Tim 3:16,17; 1 Pet 4:11)</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DOCTRINE – (Acts 2:42; 1 John 9)</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ORGANIZATION (Acts 20:28; Phili 1:1)</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WORSHIP (John 4:24; Acts 2:42)</a:t>
            </a:r>
          </a:p>
          <a:p>
            <a:pPr lvl="1" marL="994568" indent="-550068" defTabSz="821531">
              <a:lnSpc>
                <a:spcPct val="100000"/>
              </a:lnSpc>
              <a:spcBef>
                <a:spcPts val="2500"/>
              </a:spcBef>
              <a:buSzPct val="45000"/>
              <a:buBlip>
                <a:blip r:embed="rId2"/>
              </a:buBlip>
              <a:defRPr sz="5500">
                <a:solidFill>
                  <a:srgbClr val="57554B"/>
                </a:solidFill>
                <a:latin typeface="Times New Roman"/>
                <a:ea typeface="Times New Roman"/>
                <a:cs typeface="Times New Roman"/>
                <a:sym typeface="Times New Roman"/>
              </a:defRPr>
            </a:pPr>
            <a:r>
              <a:t>WORK (Ephesians 4:11-16)</a:t>
            </a:r>
          </a:p>
        </p:txBody>
      </p:sp>
      <p:pic>
        <p:nvPicPr>
          <p:cNvPr id="325" name="Distinction Between Universal church &amp; Local church Distinction Between Universal church &amp; Local church" descr="Distinction Between Universal church &amp; Local church Distinction Between Universal church &amp; Local church"/>
          <p:cNvPicPr>
            <a:picLocks noChangeAspect="0"/>
          </p:cNvPicPr>
          <p:nvPr/>
        </p:nvPicPr>
        <p:blipFill>
          <a:blip r:embed="rId3">
            <a:extLst/>
          </a:blip>
          <a:stretch>
            <a:fillRect/>
          </a:stretch>
        </p:blipFill>
        <p:spPr>
          <a:xfrm>
            <a:off x="-87897" y="1457669"/>
            <a:ext cx="24559794" cy="1927933"/>
          </a:xfrm>
          <a:prstGeom prst="rect">
            <a:avLst/>
          </a:prstGeom>
          <a:effectLst>
            <a:outerShdw sx="100000" sy="100000" kx="0" ky="0" algn="b" rotWithShape="0" blurRad="63500" dist="12700" dir="0">
              <a:srgbClr val="000000">
                <a:alpha val="50000"/>
              </a:srgbClr>
            </a:outerShdw>
          </a:effectLst>
        </p:spPr>
      </p:pic>
      <p:pic>
        <p:nvPicPr>
          <p:cNvPr id="326" name="Image" descr="Image"/>
          <p:cNvPicPr>
            <a:picLocks noChangeAspect="1"/>
          </p:cNvPicPr>
          <p:nvPr/>
        </p:nvPicPr>
        <p:blipFill>
          <a:blip r:embed="rId4">
            <a:extLst/>
          </a:blip>
          <a:stretch>
            <a:fillRect/>
          </a:stretch>
        </p:blipFill>
        <p:spPr>
          <a:xfrm>
            <a:off x="7712356" y="3807165"/>
            <a:ext cx="1807215" cy="6407395"/>
          </a:xfrm>
          <a:prstGeom prst="rect">
            <a:avLst/>
          </a:prstGeom>
          <a:ln w="12700">
            <a:miter lim="400000"/>
          </a:ln>
        </p:spPr>
      </p:pic>
      <p:pic>
        <p:nvPicPr>
          <p:cNvPr id="327" name="Image" descr="Image"/>
          <p:cNvPicPr>
            <a:picLocks noChangeAspect="0"/>
          </p:cNvPicPr>
          <p:nvPr/>
        </p:nvPicPr>
        <p:blipFill>
          <a:blip r:embed="rId5">
            <a:extLst/>
          </a:blip>
          <a:stretch>
            <a:fillRect/>
          </a:stretch>
        </p:blipFill>
        <p:spPr>
          <a:xfrm>
            <a:off x="8461547" y="4631307"/>
            <a:ext cx="1276106" cy="9132805"/>
          </a:xfrm>
          <a:prstGeom prst="rect">
            <a:avLst/>
          </a:prstGeom>
          <a:ln w="12700">
            <a:miter lim="400000"/>
          </a:ln>
        </p:spPr>
      </p:pic>
      <p:sp>
        <p:nvSpPr>
          <p:cNvPr id="328" name="Only one…"/>
          <p:cNvSpPr txBox="1"/>
          <p:nvPr/>
        </p:nvSpPr>
        <p:spPr>
          <a:xfrm>
            <a:off x="707854" y="3452812"/>
            <a:ext cx="5055054" cy="6810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88949" indent="-488949" defTabSz="821531">
              <a:lnSpc>
                <a:spcPct val="100000"/>
              </a:lnSpc>
              <a:spcBef>
                <a:spcPts val="4500"/>
              </a:spcBef>
              <a:buSzPct val="45000"/>
              <a:buBlip>
                <a:blip r:embed="rId6"/>
              </a:buBlip>
              <a:defRPr sz="5300">
                <a:solidFill>
                  <a:srgbClr val="FFFFFF"/>
                </a:solidFill>
                <a:latin typeface="Century Gothic"/>
                <a:ea typeface="Century Gothic"/>
                <a:cs typeface="Century Gothic"/>
                <a:sym typeface="Century Gothic"/>
              </a:defRPr>
            </a:pPr>
            <a:r>
              <a:t>Only one</a:t>
            </a:r>
          </a:p>
          <a:p>
            <a:pPr marL="488949" indent="-488949" defTabSz="821531">
              <a:lnSpc>
                <a:spcPct val="100000"/>
              </a:lnSpc>
              <a:spcBef>
                <a:spcPts val="4500"/>
              </a:spcBef>
              <a:buSzPct val="45000"/>
              <a:buBlip>
                <a:blip r:embed="rId6"/>
              </a:buBlip>
              <a:defRPr sz="5300">
                <a:solidFill>
                  <a:srgbClr val="FFFFFF"/>
                </a:solidFill>
                <a:latin typeface="Century Gothic"/>
                <a:ea typeface="Century Gothic"/>
                <a:cs typeface="Century Gothic"/>
                <a:sym typeface="Century Gothic"/>
              </a:defRPr>
            </a:pPr>
            <a:r>
              <a:t>Individual Christians</a:t>
            </a:r>
          </a:p>
          <a:p>
            <a:pPr marL="488949" indent="-488949" defTabSz="821531">
              <a:lnSpc>
                <a:spcPct val="100000"/>
              </a:lnSpc>
              <a:spcBef>
                <a:spcPts val="4500"/>
              </a:spcBef>
              <a:buSzPct val="45000"/>
              <a:buBlip>
                <a:blip r:embed="rId6"/>
              </a:buBlip>
              <a:defRPr sz="5300">
                <a:solidFill>
                  <a:srgbClr val="FFFFFF"/>
                </a:solidFill>
                <a:latin typeface="Century Gothic"/>
                <a:ea typeface="Century Gothic"/>
                <a:cs typeface="Century Gothic"/>
                <a:sym typeface="Century Gothic"/>
              </a:defRPr>
            </a:pPr>
            <a:r>
              <a:t>All the saved</a:t>
            </a:r>
          </a:p>
          <a:p>
            <a:pPr marL="488949" indent="-488949" defTabSz="821531">
              <a:lnSpc>
                <a:spcPct val="100000"/>
              </a:lnSpc>
              <a:spcBef>
                <a:spcPts val="4500"/>
              </a:spcBef>
              <a:buSzPct val="45000"/>
              <a:buBlip>
                <a:blip r:embed="rId6"/>
              </a:buBlip>
              <a:defRPr sz="5300">
                <a:solidFill>
                  <a:srgbClr val="FFFFFF"/>
                </a:solidFill>
                <a:latin typeface="Century Gothic"/>
                <a:ea typeface="Century Gothic"/>
                <a:cs typeface="Century Gothic"/>
                <a:sym typeface="Century Gothic"/>
              </a:defRPr>
            </a:pPr>
            <a:r>
              <a:t>No earthly organization</a:t>
            </a:r>
          </a:p>
        </p:txBody>
      </p:sp>
      <p:sp>
        <p:nvSpPr>
          <p:cNvPr id="329" name="Christians who join together in a location"/>
          <p:cNvSpPr txBox="1"/>
          <p:nvPr/>
        </p:nvSpPr>
        <p:spPr>
          <a:xfrm>
            <a:off x="504291" y="11189375"/>
            <a:ext cx="6388020" cy="151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4400">
                <a:solidFill>
                  <a:srgbClr val="FFFFFF"/>
                </a:solidFill>
                <a:latin typeface="Century Gothic"/>
                <a:ea typeface="Century Gothic"/>
                <a:cs typeface="Century Gothic"/>
                <a:sym typeface="Century Gothic"/>
              </a:defRPr>
            </a:lvl1pPr>
          </a:lstStyle>
          <a:p>
            <a:pPr/>
            <a:r>
              <a:t>Christians who join together in a location</a:t>
            </a:r>
          </a:p>
        </p:txBody>
      </p:sp>
      <p:sp>
        <p:nvSpPr>
          <p:cNvPr id="330" name="U…"/>
          <p:cNvSpPr txBox="1"/>
          <p:nvPr/>
        </p:nvSpPr>
        <p:spPr>
          <a:xfrm>
            <a:off x="5928242" y="3300412"/>
            <a:ext cx="807001" cy="7115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U</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N</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I</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V</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E</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R</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S</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A</a:t>
            </a:r>
          </a:p>
          <a:p>
            <a:pPr algn="ctr" defTabSz="821531">
              <a:lnSpc>
                <a:spcPct val="100000"/>
              </a:lnSpc>
              <a:spcBef>
                <a:spcPts val="0"/>
              </a:spcBef>
              <a:defRPr b="1" sz="5000">
                <a:solidFill>
                  <a:srgbClr val="858585"/>
                </a:solidFill>
                <a:latin typeface="Century Gothic"/>
                <a:ea typeface="Century Gothic"/>
                <a:cs typeface="Century Gothic"/>
                <a:sym typeface="Century Gothic"/>
              </a:defRPr>
            </a:pPr>
            <a:r>
              <a:t>L</a:t>
            </a:r>
          </a:p>
        </p:txBody>
      </p:sp>
      <p:grpSp>
        <p:nvGrpSpPr>
          <p:cNvPr id="333" name="LOCAL"/>
          <p:cNvGrpSpPr/>
          <p:nvPr/>
        </p:nvGrpSpPr>
        <p:grpSpPr>
          <a:xfrm>
            <a:off x="7119936" y="9668502"/>
            <a:ext cx="857801" cy="3990976"/>
            <a:chOff x="0" y="0"/>
            <a:chExt cx="857800" cy="3990975"/>
          </a:xfrm>
        </p:grpSpPr>
        <p:sp>
          <p:nvSpPr>
            <p:cNvPr id="332" name="LOCAL"/>
            <p:cNvSpPr txBox="1"/>
            <p:nvPr/>
          </p:nvSpPr>
          <p:spPr>
            <a:xfrm>
              <a:off x="25400" y="25400"/>
              <a:ext cx="807001" cy="394017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b="1" sz="4800">
                  <a:solidFill>
                    <a:srgbClr val="858585"/>
                  </a:solidFill>
                  <a:latin typeface="Century Gothic"/>
                  <a:ea typeface="Century Gothic"/>
                  <a:cs typeface="Century Gothic"/>
                  <a:sym typeface="Century Gothic"/>
                </a:defRPr>
              </a:lvl1pPr>
            </a:lstStyle>
            <a:p>
              <a:pPr/>
              <a:r>
                <a:t>LOCAL</a:t>
              </a:r>
            </a:p>
          </p:txBody>
        </p:sp>
        <p:pic>
          <p:nvPicPr>
            <p:cNvPr id="331" name="LOCAL LOCAL" descr="LOCAL LOCAL"/>
            <p:cNvPicPr>
              <a:picLocks noChangeAspect="0"/>
            </p:cNvPicPr>
            <p:nvPr/>
          </p:nvPicPr>
          <p:blipFill>
            <a:blip r:embed="rId7">
              <a:extLst/>
            </a:blip>
            <a:stretch>
              <a:fillRect/>
            </a:stretch>
          </p:blipFill>
          <p:spPr>
            <a:xfrm>
              <a:off x="0" y="0"/>
              <a:ext cx="857801" cy="3990975"/>
            </a:xfrm>
            <a:prstGeom prst="rect">
              <a:avLst/>
            </a:prstGeom>
            <a:effectLst/>
          </p:spPr>
        </p:pic>
      </p:grpSp>
      <p:pic>
        <p:nvPicPr>
          <p:cNvPr id="334" name="pasted-movie.png" descr="pasted-movie.png"/>
          <p:cNvPicPr>
            <a:picLocks noChangeAspect="1"/>
          </p:cNvPicPr>
          <p:nvPr/>
        </p:nvPicPr>
        <p:blipFill>
          <a:blip r:embed="rId8">
            <a:extLst/>
          </a:blip>
          <a:stretch>
            <a:fillRect/>
          </a:stretch>
        </p:blipFill>
        <p:spPr>
          <a:xfrm>
            <a:off x="-367001" y="-74185"/>
            <a:ext cx="25118002" cy="17923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7"/>
                                        </p:tgtEl>
                                        <p:attrNameLst>
                                          <p:attrName>style.visibility</p:attrName>
                                        </p:attrNameLst>
                                      </p:cBhvr>
                                      <p:to>
                                        <p:strVal val="visible"/>
                                      </p:to>
                                    </p:set>
                                    <p:animEffect filter="wipe(left)" transition="in">
                                      <p:cBhvr>
                                        <p:cTn id="7" dur="1000"/>
                                        <p:tgtEl>
                                          <p:spTgt spid="327"/>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322"/>
                                        </p:tgtEl>
                                        <p:attrNameLst>
                                          <p:attrName>style.visibility</p:attrName>
                                        </p:attrNameLst>
                                      </p:cBhvr>
                                      <p:to>
                                        <p:strVal val="visible"/>
                                      </p:to>
                                    </p:set>
                                    <p:animEffect filter="wipe(left)" transition="in">
                                      <p:cBhvr>
                                        <p:cTn id="11" dur="1000"/>
                                        <p:tgtEl>
                                          <p:spTgt spid="322"/>
                                        </p:tgtEl>
                                      </p:cBhvr>
                                    </p:animEffect>
                                  </p:childTnLst>
                                </p:cTn>
                              </p:par>
                            </p:childTnLst>
                          </p:cTn>
                        </p:par>
                        <p:par>
                          <p:cTn id="12" fill="hold">
                            <p:stCondLst>
                              <p:cond delay="2000"/>
                            </p:stCondLst>
                            <p:childTnLst>
                              <p:par>
                                <p:cTn id="13" presetClass="entr" nodeType="afterEffect" presetSubtype="8" presetID="22" grpId="3" fill="hold">
                                  <p:stCondLst>
                                    <p:cond delay="0"/>
                                  </p:stCondLst>
                                  <p:iterate type="el" backwards="0">
                                    <p:tmAbs val="0"/>
                                  </p:iterate>
                                  <p:childTnLst>
                                    <p:set>
                                      <p:cBhvr>
                                        <p:cTn id="14" fill="hold"/>
                                        <p:tgtEl>
                                          <p:spTgt spid="333"/>
                                        </p:tgtEl>
                                        <p:attrNameLst>
                                          <p:attrName>style.visibility</p:attrName>
                                        </p:attrNameLst>
                                      </p:cBhvr>
                                      <p:to>
                                        <p:strVal val="visible"/>
                                      </p:to>
                                    </p:set>
                                    <p:animEffect filter="wipe(left)" transition="in">
                                      <p:cBhvr>
                                        <p:cTn id="15" dur="1000"/>
                                        <p:tgtEl>
                                          <p:spTgt spid="333"/>
                                        </p:tgtEl>
                                      </p:cBhvr>
                                    </p:animEffect>
                                  </p:childTnLst>
                                </p:cTn>
                              </p:par>
                            </p:childTnLst>
                          </p:cTn>
                        </p:par>
                        <p:par>
                          <p:cTn id="16" fill="hold">
                            <p:stCondLst>
                              <p:cond delay="3000"/>
                            </p:stCondLst>
                            <p:childTnLst>
                              <p:par>
                                <p:cTn id="17" presetClass="entr" nodeType="afterEffect" presetSubtype="8" presetID="22" grpId="4" fill="hold">
                                  <p:stCondLst>
                                    <p:cond delay="0"/>
                                  </p:stCondLst>
                                  <p:iterate type="el" backwards="0">
                                    <p:tmAbs val="0"/>
                                  </p:iterate>
                                  <p:childTnLst>
                                    <p:set>
                                      <p:cBhvr>
                                        <p:cTn id="18" fill="hold"/>
                                        <p:tgtEl>
                                          <p:spTgt spid="329"/>
                                        </p:tgtEl>
                                        <p:attrNameLst>
                                          <p:attrName>style.visibility</p:attrName>
                                        </p:attrNameLst>
                                      </p:cBhvr>
                                      <p:to>
                                        <p:strVal val="visible"/>
                                      </p:to>
                                    </p:set>
                                    <p:animEffect filter="wipe(left)" transition="in">
                                      <p:cBhvr>
                                        <p:cTn id="19"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1"/>
      <p:bldP build="whole" bldLvl="1" animBg="1" rev="0" advAuto="0" spid="333" grpId="3"/>
      <p:bldP build="whole" bldLvl="1" animBg="1" rev="0" advAuto="0" spid="329" grpId="4"/>
      <p:bldP build="whole" bldLvl="1" animBg="1" rev="0" advAuto="0" spid="322"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JESUS ONLY BUILT ONE CHURCH!!!"/>
          <p:cNvSpPr/>
          <p:nvPr/>
        </p:nvSpPr>
        <p:spPr>
          <a:xfrm>
            <a:off x="3440907" y="2250808"/>
            <a:ext cx="17502186" cy="1267533"/>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200">
                <a:solidFill>
                  <a:srgbClr val="000000"/>
                </a:solidFill>
                <a:latin typeface="Hoefler Text"/>
                <a:ea typeface="Hoefler Text"/>
                <a:cs typeface="Hoefler Text"/>
                <a:sym typeface="Hoefler Text"/>
              </a:defRPr>
            </a:lvl1pPr>
          </a:lstStyle>
          <a:p>
            <a:pPr/>
            <a:r>
              <a:t>JESUS ONLY BUILT ONE CHURCH!!!</a:t>
            </a:r>
          </a:p>
        </p:txBody>
      </p:sp>
      <p:sp>
        <p:nvSpPr>
          <p:cNvPr id="337" name="“Built by Jesus” (Matt. 16:18)…"/>
          <p:cNvSpPr txBox="1"/>
          <p:nvPr/>
        </p:nvSpPr>
        <p:spPr>
          <a:xfrm>
            <a:off x="8247911" y="3752674"/>
            <a:ext cx="15624982" cy="9404748"/>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547436" indent="-547436" defTabSz="821531">
              <a:lnSpc>
                <a:spcPct val="100000"/>
              </a:lnSpc>
              <a:spcBef>
                <a:spcPts val="1200"/>
              </a:spcBef>
              <a:buSzPct val="45000"/>
              <a:buBlip>
                <a:blip r:embed="rId2"/>
              </a:buBlip>
              <a:defRPr sz="6100">
                <a:solidFill>
                  <a:srgbClr val="57554B"/>
                </a:solidFill>
                <a:latin typeface="Century Gothic"/>
                <a:ea typeface="Century Gothic"/>
                <a:cs typeface="Century Gothic"/>
                <a:sym typeface="Century Gothic"/>
              </a:defRPr>
            </a:pPr>
            <a:r>
              <a:t>“Built by Jesus” (Matt. 16:18)</a:t>
            </a:r>
          </a:p>
          <a:p>
            <a:pPr marL="547436" indent="-547436" defTabSz="821531">
              <a:lnSpc>
                <a:spcPct val="100000"/>
              </a:lnSpc>
              <a:spcBef>
                <a:spcPts val="1200"/>
              </a:spcBef>
              <a:buSzPct val="45000"/>
              <a:buBlip>
                <a:blip r:embed="rId2"/>
              </a:buBlip>
              <a:defRPr sz="6100">
                <a:solidFill>
                  <a:srgbClr val="57554B"/>
                </a:solidFill>
                <a:latin typeface="Century Gothic"/>
                <a:ea typeface="Century Gothic"/>
                <a:cs typeface="Century Gothic"/>
                <a:sym typeface="Century Gothic"/>
              </a:defRPr>
            </a:pPr>
            <a:r>
              <a:t>“Only One” (Eph. 4:4)</a:t>
            </a:r>
          </a:p>
          <a:p>
            <a:pPr marL="547436" indent="-547436" defTabSz="821531">
              <a:lnSpc>
                <a:spcPct val="100000"/>
              </a:lnSpc>
              <a:spcBef>
                <a:spcPts val="1200"/>
              </a:spcBef>
              <a:buSzPct val="45000"/>
              <a:buBlip>
                <a:blip r:embed="rId2"/>
              </a:buBlip>
              <a:defRPr sz="6100">
                <a:solidFill>
                  <a:srgbClr val="57554B"/>
                </a:solidFill>
                <a:latin typeface="Century Gothic"/>
                <a:ea typeface="Century Gothic"/>
                <a:cs typeface="Century Gothic"/>
                <a:sym typeface="Century Gothic"/>
              </a:defRPr>
            </a:pPr>
            <a:r>
              <a:t>“Jesus head of the BODY, the CHURCH” (Col. 1:18; Eph. 1:22-23)</a:t>
            </a:r>
          </a:p>
          <a:p>
            <a:pPr marL="547436" indent="-547436" defTabSz="821531">
              <a:lnSpc>
                <a:spcPct val="100000"/>
              </a:lnSpc>
              <a:spcBef>
                <a:spcPts val="1200"/>
              </a:spcBef>
              <a:buSzPct val="45000"/>
              <a:buBlip>
                <a:blip r:embed="rId2"/>
              </a:buBlip>
              <a:defRPr sz="6100">
                <a:solidFill>
                  <a:srgbClr val="57554B"/>
                </a:solidFill>
                <a:latin typeface="Century Gothic"/>
                <a:ea typeface="Century Gothic"/>
                <a:cs typeface="Century Gothic"/>
                <a:sym typeface="Century Gothic"/>
              </a:defRPr>
            </a:pPr>
            <a:r>
              <a:t>The Saved (Acts 2:47; Eph 5:23-27)</a:t>
            </a:r>
          </a:p>
          <a:p>
            <a:pPr marL="547436" indent="-547436" defTabSz="821531">
              <a:lnSpc>
                <a:spcPct val="100000"/>
              </a:lnSpc>
              <a:spcBef>
                <a:spcPts val="1200"/>
              </a:spcBef>
              <a:buSzPct val="45000"/>
              <a:buBlip>
                <a:blip r:embed="rId2"/>
              </a:buBlip>
              <a:defRPr sz="6100">
                <a:solidFill>
                  <a:srgbClr val="57554B"/>
                </a:solidFill>
                <a:latin typeface="Century Gothic"/>
                <a:ea typeface="Century Gothic"/>
                <a:cs typeface="Century Gothic"/>
                <a:sym typeface="Century Gothic"/>
              </a:defRPr>
            </a:pPr>
            <a:r>
              <a:t>No earthly organization (Ep. 2:19-22; 1 Pet. 2:25)</a:t>
            </a:r>
          </a:p>
          <a:p>
            <a:pPr marL="547436" indent="-547436" defTabSz="821531">
              <a:lnSpc>
                <a:spcPct val="100000"/>
              </a:lnSpc>
              <a:spcBef>
                <a:spcPts val="1200"/>
              </a:spcBef>
              <a:buSzPct val="45000"/>
              <a:buBlip>
                <a:blip r:embed="rId2"/>
              </a:buBlip>
              <a:defRPr sz="6100">
                <a:solidFill>
                  <a:srgbClr val="57554B"/>
                </a:solidFill>
                <a:latin typeface="Century Gothic"/>
                <a:ea typeface="Century Gothic"/>
                <a:cs typeface="Century Gothic"/>
                <a:sym typeface="Century Gothic"/>
              </a:defRPr>
            </a:pPr>
            <a:r>
              <a:t>Those who have obeyed the gospel (Acts 2:38-47)</a:t>
            </a:r>
          </a:p>
        </p:txBody>
      </p:sp>
      <p:pic>
        <p:nvPicPr>
          <p:cNvPr id="338" name="droppedImage.pdf" descr="droppedImage.pdf"/>
          <p:cNvPicPr>
            <a:picLocks noChangeAspect="0"/>
          </p:cNvPicPr>
          <p:nvPr/>
        </p:nvPicPr>
        <p:blipFill>
          <a:blip r:embed="rId3">
            <a:extLst/>
          </a:blip>
          <a:stretch>
            <a:fillRect/>
          </a:stretch>
        </p:blipFill>
        <p:spPr>
          <a:xfrm>
            <a:off x="772504" y="3828243"/>
            <a:ext cx="6567145" cy="7381607"/>
          </a:xfrm>
          <a:prstGeom prst="rect">
            <a:avLst/>
          </a:prstGeom>
          <a:ln w="12700">
            <a:miter lim="400000"/>
          </a:ln>
        </p:spPr>
      </p:pic>
      <p:pic>
        <p:nvPicPr>
          <p:cNvPr id="339" name="droppedImage.pdf" descr="droppedImage.pdf"/>
          <p:cNvPicPr>
            <a:picLocks noChangeAspect="1"/>
          </p:cNvPicPr>
          <p:nvPr/>
        </p:nvPicPr>
        <p:blipFill>
          <a:blip r:embed="rId4">
            <a:extLst/>
          </a:blip>
          <a:stretch>
            <a:fillRect/>
          </a:stretch>
        </p:blipFill>
        <p:spPr>
          <a:xfrm>
            <a:off x="-390908" y="10439424"/>
            <a:ext cx="8893969" cy="2911079"/>
          </a:xfrm>
          <a:prstGeom prst="rect">
            <a:avLst/>
          </a:prstGeom>
          <a:ln w="12700">
            <a:miter lim="400000"/>
          </a:ln>
        </p:spPr>
      </p:pic>
      <p:pic>
        <p:nvPicPr>
          <p:cNvPr id="340" name="pasted-movie.png" descr="pasted-movie.png"/>
          <p:cNvPicPr>
            <a:picLocks noChangeAspect="1"/>
          </p:cNvPicPr>
          <p:nvPr/>
        </p:nvPicPr>
        <p:blipFill>
          <a:blip r:embed="rId5">
            <a:extLst/>
          </a:blip>
          <a:stretch>
            <a:fillRect/>
          </a:stretch>
        </p:blipFill>
        <p:spPr>
          <a:xfrm>
            <a:off x="-367001" y="-74185"/>
            <a:ext cx="25118002" cy="17923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7">
                                            <p:bg/>
                                          </p:spTgt>
                                        </p:tgtEl>
                                        <p:attrNameLst>
                                          <p:attrName>style.visibility</p:attrName>
                                        </p:attrNameLst>
                                      </p:cBhvr>
                                      <p:to>
                                        <p:strVal val="visible"/>
                                      </p:to>
                                    </p:set>
                                    <p:animEffect filter="wipe(left)" transition="in">
                                      <p:cBhvr>
                                        <p:cTn id="7" dur="1500"/>
                                        <p:tgtEl>
                                          <p:spTgt spid="33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7">
                                            <p:txEl>
                                              <p:pRg st="0" end="0"/>
                                            </p:txEl>
                                          </p:spTgt>
                                        </p:tgtEl>
                                        <p:attrNameLst>
                                          <p:attrName>style.visibility</p:attrName>
                                        </p:attrNameLst>
                                      </p:cBhvr>
                                      <p:to>
                                        <p:strVal val="visible"/>
                                      </p:to>
                                    </p:set>
                                    <p:animEffect filter="wipe(left)" transition="in">
                                      <p:cBhvr>
                                        <p:cTn id="10" dur="1500"/>
                                        <p:tgtEl>
                                          <p:spTgt spid="3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7">
                                            <p:txEl>
                                              <p:pRg st="1" end="1"/>
                                            </p:txEl>
                                          </p:spTgt>
                                        </p:tgtEl>
                                        <p:attrNameLst>
                                          <p:attrName>style.visibility</p:attrName>
                                        </p:attrNameLst>
                                      </p:cBhvr>
                                      <p:to>
                                        <p:strVal val="visible"/>
                                      </p:to>
                                    </p:set>
                                    <p:animEffect filter="wipe(left)" transition="in">
                                      <p:cBhvr>
                                        <p:cTn id="15" dur="1500"/>
                                        <p:tgtEl>
                                          <p:spTgt spid="3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7">
                                            <p:txEl>
                                              <p:pRg st="2" end="2"/>
                                            </p:txEl>
                                          </p:spTgt>
                                        </p:tgtEl>
                                        <p:attrNameLst>
                                          <p:attrName>style.visibility</p:attrName>
                                        </p:attrNameLst>
                                      </p:cBhvr>
                                      <p:to>
                                        <p:strVal val="visible"/>
                                      </p:to>
                                    </p:set>
                                    <p:animEffect filter="wipe(left)" transition="in">
                                      <p:cBhvr>
                                        <p:cTn id="20" dur="1500"/>
                                        <p:tgtEl>
                                          <p:spTgt spid="33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7">
                                            <p:txEl>
                                              <p:pRg st="3" end="3"/>
                                            </p:txEl>
                                          </p:spTgt>
                                        </p:tgtEl>
                                        <p:attrNameLst>
                                          <p:attrName>style.visibility</p:attrName>
                                        </p:attrNameLst>
                                      </p:cBhvr>
                                      <p:to>
                                        <p:strVal val="visible"/>
                                      </p:to>
                                    </p:set>
                                    <p:animEffect filter="wipe(left)" transition="in">
                                      <p:cBhvr>
                                        <p:cTn id="25" dur="1500"/>
                                        <p:tgtEl>
                                          <p:spTgt spid="33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37">
                                            <p:txEl>
                                              <p:pRg st="4" end="4"/>
                                            </p:txEl>
                                          </p:spTgt>
                                        </p:tgtEl>
                                        <p:attrNameLst>
                                          <p:attrName>style.visibility</p:attrName>
                                        </p:attrNameLst>
                                      </p:cBhvr>
                                      <p:to>
                                        <p:strVal val="visible"/>
                                      </p:to>
                                    </p:set>
                                    <p:animEffect filter="wipe(left)" transition="in">
                                      <p:cBhvr>
                                        <p:cTn id="30" dur="1500"/>
                                        <p:tgtEl>
                                          <p:spTgt spid="33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37">
                                            <p:txEl>
                                              <p:pRg st="5" end="5"/>
                                            </p:txEl>
                                          </p:spTgt>
                                        </p:tgtEl>
                                        <p:attrNameLst>
                                          <p:attrName>style.visibility</p:attrName>
                                        </p:attrNameLst>
                                      </p:cBhvr>
                                      <p:to>
                                        <p:strVal val="visible"/>
                                      </p:to>
                                    </p:set>
                                    <p:animEffect filter="wipe(left)" transition="in">
                                      <p:cBhvr>
                                        <p:cTn id="35" dur="1500"/>
                                        <p:tgtEl>
                                          <p:spTgt spid="33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droppedImage.pdf" descr="droppedImage.pdf"/>
          <p:cNvPicPr>
            <a:picLocks noChangeAspect="1"/>
          </p:cNvPicPr>
          <p:nvPr/>
        </p:nvPicPr>
        <p:blipFill>
          <a:blip r:embed="rId2">
            <a:extLst/>
          </a:blip>
          <a:stretch>
            <a:fillRect/>
          </a:stretch>
        </p:blipFill>
        <p:spPr>
          <a:xfrm>
            <a:off x="505847" y="4166001"/>
            <a:ext cx="6768704" cy="6322220"/>
          </a:xfrm>
          <a:prstGeom prst="rect">
            <a:avLst/>
          </a:prstGeom>
          <a:ln w="12700">
            <a:miter lim="400000"/>
          </a:ln>
        </p:spPr>
      </p:pic>
      <p:pic>
        <p:nvPicPr>
          <p:cNvPr id="343" name="droppedImage.pdf" descr="droppedImage.pdf"/>
          <p:cNvPicPr>
            <a:picLocks noChangeAspect="1"/>
          </p:cNvPicPr>
          <p:nvPr/>
        </p:nvPicPr>
        <p:blipFill>
          <a:blip r:embed="rId3">
            <a:extLst/>
          </a:blip>
          <a:srcRect l="0" t="60590" r="0" b="0"/>
          <a:stretch>
            <a:fillRect/>
          </a:stretch>
        </p:blipFill>
        <p:spPr>
          <a:xfrm>
            <a:off x="606653" y="6947563"/>
            <a:ext cx="6567145" cy="3069398"/>
          </a:xfrm>
          <a:prstGeom prst="rect">
            <a:avLst/>
          </a:prstGeom>
          <a:ln w="12700">
            <a:miter lim="400000"/>
          </a:ln>
        </p:spPr>
      </p:pic>
      <p:pic>
        <p:nvPicPr>
          <p:cNvPr id="344" name="droppedImage.pdf" descr="droppedImage.pdf"/>
          <p:cNvPicPr>
            <a:picLocks noChangeAspect="1"/>
          </p:cNvPicPr>
          <p:nvPr/>
        </p:nvPicPr>
        <p:blipFill>
          <a:blip r:embed="rId3">
            <a:extLst/>
          </a:blip>
          <a:srcRect l="0" t="0" r="0" b="66388"/>
          <a:stretch>
            <a:fillRect/>
          </a:stretch>
        </p:blipFill>
        <p:spPr>
          <a:xfrm>
            <a:off x="606653" y="3005830"/>
            <a:ext cx="6567145" cy="2617815"/>
          </a:xfrm>
          <a:prstGeom prst="rect">
            <a:avLst/>
          </a:prstGeom>
          <a:ln w="12700">
            <a:miter lim="400000"/>
          </a:ln>
        </p:spPr>
      </p:pic>
      <p:pic>
        <p:nvPicPr>
          <p:cNvPr id="345" name="droppedImage.pdf" descr="droppedImage.pdf"/>
          <p:cNvPicPr>
            <a:picLocks noChangeAspect="1"/>
          </p:cNvPicPr>
          <p:nvPr/>
        </p:nvPicPr>
        <p:blipFill>
          <a:blip r:embed="rId4">
            <a:extLst/>
          </a:blip>
          <a:stretch>
            <a:fillRect/>
          </a:stretch>
        </p:blipFill>
        <p:spPr>
          <a:xfrm>
            <a:off x="-54289" y="10078697"/>
            <a:ext cx="7888976" cy="2582136"/>
          </a:xfrm>
          <a:prstGeom prst="rect">
            <a:avLst/>
          </a:prstGeom>
          <a:ln w="12700">
            <a:miter lim="400000"/>
          </a:ln>
        </p:spPr>
      </p:pic>
      <p:sp>
        <p:nvSpPr>
          <p:cNvPr id="346" name="Those who have obeyed the gospel   (Acts 2:38-47; 8:4-16,32-36; 10:47,48; etc.)…"/>
          <p:cNvSpPr txBox="1"/>
          <p:nvPr/>
        </p:nvSpPr>
        <p:spPr>
          <a:xfrm>
            <a:off x="8248618" y="2791745"/>
            <a:ext cx="15803155" cy="10604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1143000" indent="-1143000" defTabSz="452065">
              <a:lnSpc>
                <a:spcPct val="100000"/>
              </a:lnSpc>
              <a:spcBef>
                <a:spcPts val="30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Those who have obeyed the gospel   (Acts 2:38-47; 8:4-16,32-36; 10:47,48; etc.)</a:t>
            </a:r>
          </a:p>
          <a:p>
            <a:pPr marL="1143000" indent="-1143000" defTabSz="452065">
              <a:lnSpc>
                <a:spcPct val="100000"/>
              </a:lnSpc>
              <a:spcBef>
                <a:spcPts val="30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Who agree to join together in fellowship </a:t>
            </a:r>
            <a:r>
              <a:t>(Acts 9:26). </a:t>
            </a:r>
          </a:p>
          <a:p>
            <a:pPr marL="1143000" indent="-1143000" defTabSz="452065">
              <a:lnSpc>
                <a:spcPct val="100000"/>
              </a:lnSpc>
              <a:spcBef>
                <a:spcPts val="30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Who worship in a common assembly </a:t>
            </a:r>
            <a:r>
              <a:t>     (1 Cor. 11:18)</a:t>
            </a:r>
          </a:p>
          <a:p>
            <a:pPr marL="1143000" indent="-1143000" defTabSz="452065">
              <a:lnSpc>
                <a:spcPct val="100000"/>
              </a:lnSpc>
              <a:spcBef>
                <a:spcPts val="30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Who work out of a common treasury </a:t>
            </a:r>
            <a:r>
              <a:t>     (1 Cor.16:1-3)</a:t>
            </a:r>
          </a:p>
          <a:p>
            <a:pPr marL="1143000" indent="-1143000" defTabSz="452065">
              <a:lnSpc>
                <a:spcPct val="100000"/>
              </a:lnSpc>
              <a:spcBef>
                <a:spcPts val="30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Who submit to a common oversight </a:t>
            </a:r>
            <a:r>
              <a:t>  (Acts 14:23; 20:28)</a:t>
            </a:r>
            <a:r>
              <a:t> </a:t>
            </a:r>
          </a:p>
        </p:txBody>
      </p:sp>
      <p:pic>
        <p:nvPicPr>
          <p:cNvPr id="347" name="pasted-movie.png" descr="pasted-movie.png"/>
          <p:cNvPicPr>
            <a:picLocks noChangeAspect="1"/>
          </p:cNvPicPr>
          <p:nvPr/>
        </p:nvPicPr>
        <p:blipFill>
          <a:blip r:embed="rId6">
            <a:extLst/>
          </a:blip>
          <a:stretch>
            <a:fillRect/>
          </a:stretch>
        </p:blipFill>
        <p:spPr>
          <a:xfrm>
            <a:off x="-367001" y="-74185"/>
            <a:ext cx="25118002" cy="1792390"/>
          </a:xfrm>
          <a:prstGeom prst="rect">
            <a:avLst/>
          </a:prstGeom>
          <a:ln w="12700">
            <a:miter lim="400000"/>
          </a:ln>
        </p:spPr>
      </p:pic>
      <p:sp>
        <p:nvSpPr>
          <p:cNvPr id="348" name="CHURCHES of CHRIST FOLLOW CHRIST — Eph 5:24"/>
          <p:cNvSpPr/>
          <p:nvPr/>
        </p:nvSpPr>
        <p:spPr>
          <a:xfrm>
            <a:off x="1918727" y="1426466"/>
            <a:ext cx="20546546"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000">
                <a:solidFill>
                  <a:srgbClr val="000000"/>
                </a:solidFill>
                <a:latin typeface="Times New Roman"/>
                <a:ea typeface="Times New Roman"/>
                <a:cs typeface="Times New Roman"/>
                <a:sym typeface="Times New Roman"/>
              </a:defRPr>
            </a:lvl1pPr>
          </a:lstStyle>
          <a:p>
            <a:pPr/>
            <a:r>
              <a:t>CHURCHES of CHRIST FOLLOW CHRIST — Eph 5:24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6">
                                            <p:txEl>
                                              <p:pRg st="1" end="1"/>
                                            </p:txEl>
                                          </p:spTgt>
                                        </p:tgtEl>
                                        <p:attrNameLst>
                                          <p:attrName>style.visibility</p:attrName>
                                        </p:attrNameLst>
                                      </p:cBhvr>
                                      <p:to>
                                        <p:strVal val="visible"/>
                                      </p:to>
                                    </p:set>
                                    <p:animEffect filter="wipe(left)" transition="in">
                                      <p:cBhvr>
                                        <p:cTn id="7" dur="2000"/>
                                        <p:tgtEl>
                                          <p:spTgt spid="3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6">
                                            <p:txEl>
                                              <p:pRg st="2" end="2"/>
                                            </p:txEl>
                                          </p:spTgt>
                                        </p:tgtEl>
                                        <p:attrNameLst>
                                          <p:attrName>style.visibility</p:attrName>
                                        </p:attrNameLst>
                                      </p:cBhvr>
                                      <p:to>
                                        <p:strVal val="visible"/>
                                      </p:to>
                                    </p:set>
                                    <p:animEffect filter="wipe(left)" transition="in">
                                      <p:cBhvr>
                                        <p:cTn id="12" dur="2000"/>
                                        <p:tgtEl>
                                          <p:spTgt spid="3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6">
                                            <p:txEl>
                                              <p:pRg st="3" end="3"/>
                                            </p:txEl>
                                          </p:spTgt>
                                        </p:tgtEl>
                                        <p:attrNameLst>
                                          <p:attrName>style.visibility</p:attrName>
                                        </p:attrNameLst>
                                      </p:cBhvr>
                                      <p:to>
                                        <p:strVal val="visible"/>
                                      </p:to>
                                    </p:set>
                                    <p:animEffect filter="wipe(left)" transition="in">
                                      <p:cBhvr>
                                        <p:cTn id="17" dur="2000"/>
                                        <p:tgtEl>
                                          <p:spTgt spid="34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6">
                                            <p:txEl>
                                              <p:pRg st="4" end="4"/>
                                            </p:txEl>
                                          </p:spTgt>
                                        </p:tgtEl>
                                        <p:attrNameLst>
                                          <p:attrName>style.visibility</p:attrName>
                                        </p:attrNameLst>
                                      </p:cBhvr>
                                      <p:to>
                                        <p:strVal val="visible"/>
                                      </p:to>
                                    </p:set>
                                    <p:animEffect filter="wipe(left)" transition="in">
                                      <p:cBhvr>
                                        <p:cTn id="22" dur="2000"/>
                                        <p:tgtEl>
                                          <p:spTgt spid="34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CHURCHES of CHRIST FOLLOW CHRIST — Eph 5:24"/>
          <p:cNvSpPr/>
          <p:nvPr/>
        </p:nvSpPr>
        <p:spPr>
          <a:xfrm>
            <a:off x="1918727" y="1426466"/>
            <a:ext cx="20546546"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000">
                <a:solidFill>
                  <a:srgbClr val="000000"/>
                </a:solidFill>
                <a:latin typeface="Times New Roman"/>
                <a:ea typeface="Times New Roman"/>
                <a:cs typeface="Times New Roman"/>
                <a:sym typeface="Times New Roman"/>
              </a:defRPr>
            </a:lvl1pPr>
          </a:lstStyle>
          <a:p>
            <a:pPr/>
            <a:r>
              <a:t>CHURCHES of CHRIST FOLLOW CHRIST — Eph 5:24</a:t>
            </a:r>
          </a:p>
        </p:txBody>
      </p:sp>
      <p:pic>
        <p:nvPicPr>
          <p:cNvPr id="351"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352" name="A local church that follows the New Testament pattern can be identified by those who know what the scriptures teach about the church (Heb 8:1-5; 2 Tim 1:13; 1 Cor 1:10-13)…"/>
          <p:cNvSpPr txBox="1"/>
          <p:nvPr/>
        </p:nvSpPr>
        <p:spPr>
          <a:xfrm>
            <a:off x="7725163" y="3440698"/>
            <a:ext cx="16527990" cy="93368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3000"/>
              </a:spcBef>
              <a:buSzPct val="80000"/>
              <a:buBlip>
                <a:blip r:embed="rId3"/>
              </a:buBlip>
              <a:defRPr sz="63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A local church that follows the New Testament pattern can be identified by those who know what the scriptures teach about the church (Heb 8:1-5; 2 Tim 1:13; 1 Cor 1:10-13)</a:t>
            </a:r>
          </a:p>
          <a:p>
            <a:pPr marL="955963" indent="-955963" defTabSz="452065">
              <a:lnSpc>
                <a:spcPct val="100000"/>
              </a:lnSpc>
              <a:spcBef>
                <a:spcPts val="3000"/>
              </a:spcBef>
              <a:buSzPct val="80000"/>
              <a:buBlip>
                <a:blip r:embed="rId3"/>
              </a:buBlip>
              <a:defRPr sz="63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A N.T. church - What was it called? What did it teach? How was it organized? How &amp; when did it worship? What work was it involved in? … </a:t>
            </a:r>
          </a:p>
        </p:txBody>
      </p:sp>
      <p:pic>
        <p:nvPicPr>
          <p:cNvPr id="353" name="droppedImage.pdf" descr="droppedImage.pdf"/>
          <p:cNvPicPr>
            <a:picLocks noChangeAspect="1"/>
          </p:cNvPicPr>
          <p:nvPr/>
        </p:nvPicPr>
        <p:blipFill>
          <a:blip r:embed="rId4">
            <a:extLst/>
          </a:blip>
          <a:stretch>
            <a:fillRect/>
          </a:stretch>
        </p:blipFill>
        <p:spPr>
          <a:xfrm>
            <a:off x="505847" y="4166001"/>
            <a:ext cx="6768704" cy="6322220"/>
          </a:xfrm>
          <a:prstGeom prst="rect">
            <a:avLst/>
          </a:prstGeom>
          <a:ln w="12700">
            <a:miter lim="400000"/>
          </a:ln>
        </p:spPr>
      </p:pic>
      <p:pic>
        <p:nvPicPr>
          <p:cNvPr id="354" name="droppedImage.pdf" descr="droppedImage.pdf"/>
          <p:cNvPicPr>
            <a:picLocks noChangeAspect="1"/>
          </p:cNvPicPr>
          <p:nvPr/>
        </p:nvPicPr>
        <p:blipFill>
          <a:blip r:embed="rId5">
            <a:extLst/>
          </a:blip>
          <a:srcRect l="0" t="60590" r="0" b="0"/>
          <a:stretch>
            <a:fillRect/>
          </a:stretch>
        </p:blipFill>
        <p:spPr>
          <a:xfrm>
            <a:off x="606653" y="6947563"/>
            <a:ext cx="6567145" cy="3069398"/>
          </a:xfrm>
          <a:prstGeom prst="rect">
            <a:avLst/>
          </a:prstGeom>
          <a:ln w="12700">
            <a:miter lim="400000"/>
          </a:ln>
        </p:spPr>
      </p:pic>
      <p:pic>
        <p:nvPicPr>
          <p:cNvPr id="355" name="droppedImage.pdf" descr="droppedImage.pdf"/>
          <p:cNvPicPr>
            <a:picLocks noChangeAspect="1"/>
          </p:cNvPicPr>
          <p:nvPr/>
        </p:nvPicPr>
        <p:blipFill>
          <a:blip r:embed="rId5">
            <a:extLst/>
          </a:blip>
          <a:srcRect l="0" t="0" r="0" b="66388"/>
          <a:stretch>
            <a:fillRect/>
          </a:stretch>
        </p:blipFill>
        <p:spPr>
          <a:xfrm>
            <a:off x="606653" y="3005830"/>
            <a:ext cx="6567145" cy="2617815"/>
          </a:xfrm>
          <a:prstGeom prst="rect">
            <a:avLst/>
          </a:prstGeom>
          <a:ln w="12700">
            <a:miter lim="400000"/>
          </a:ln>
        </p:spPr>
      </p:pic>
      <p:pic>
        <p:nvPicPr>
          <p:cNvPr id="356" name="droppedImage.pdf" descr="droppedImage.pdf"/>
          <p:cNvPicPr>
            <a:picLocks noChangeAspect="1"/>
          </p:cNvPicPr>
          <p:nvPr/>
        </p:nvPicPr>
        <p:blipFill>
          <a:blip r:embed="rId6">
            <a:extLst/>
          </a:blip>
          <a:stretch>
            <a:fillRect/>
          </a:stretch>
        </p:blipFill>
        <p:spPr>
          <a:xfrm>
            <a:off x="-54289" y="10078697"/>
            <a:ext cx="7888976" cy="25821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wipe(left)" transition="in">
                                      <p:cBhvr>
                                        <p:cTn id="7" dur="2000"/>
                                        <p:tgtEl>
                                          <p:spTgt spid="35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8" name="Rounded Rectangle"/>
          <p:cNvSpPr/>
          <p:nvPr/>
        </p:nvSpPr>
        <p:spPr>
          <a:xfrm>
            <a:off x="-402782" y="3078879"/>
            <a:ext cx="10729818" cy="1267533"/>
          </a:xfrm>
          <a:prstGeom prst="roundRect">
            <a:avLst>
              <a:gd name="adj" fmla="val 50000"/>
            </a:avLst>
          </a:prstGeom>
          <a:solidFill>
            <a:srgbClr val="0097EB">
              <a:alpha val="62000"/>
            </a:srgbClr>
          </a:solidFill>
          <a:ln w="12700">
            <a:miter lim="400000"/>
          </a:ln>
          <a:effectLst>
            <a:outerShdw sx="100000" sy="100000" kx="0" ky="0" algn="b" rotWithShape="0" blurRad="152400" dist="101600" dir="1004364">
              <a:srgbClr val="000000">
                <a:alpha val="32473"/>
              </a:srgbClr>
            </a:outerShdw>
          </a:effectLst>
        </p:spPr>
        <p:txBody>
          <a:bodyPr lIns="71437" tIns="71437" rIns="71437" bIns="71437" anchor="ct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359" name="Methodist Church…"/>
          <p:cNvSpPr txBox="1"/>
          <p:nvPr/>
        </p:nvSpPr>
        <p:spPr>
          <a:xfrm>
            <a:off x="14029500" y="2788566"/>
            <a:ext cx="9773596" cy="1077515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Methodist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Presbyterian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Baptist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Catholic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Apostolic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Lutheran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Episcopalian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Pentecostal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Family Church</a:t>
            </a:r>
          </a:p>
          <a:p>
            <a:pPr marL="955963" indent="-955963" defTabSz="452065">
              <a:lnSpc>
                <a:spcPct val="100000"/>
              </a:lnSpc>
              <a:spcBef>
                <a:spcPts val="1900"/>
              </a:spcBef>
              <a:buSzPct val="80000"/>
              <a:buBlip>
                <a:blip r:embed="rId2"/>
              </a:buBlip>
              <a:defRPr sz="54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Etc. . . . .</a:t>
            </a:r>
          </a:p>
        </p:txBody>
      </p:sp>
      <p:pic>
        <p:nvPicPr>
          <p:cNvPr id="360" name="droppedImage.pdf" descr="droppedImage.pdf"/>
          <p:cNvPicPr>
            <a:picLocks noChangeAspect="1"/>
          </p:cNvPicPr>
          <p:nvPr/>
        </p:nvPicPr>
        <p:blipFill>
          <a:blip r:embed="rId3">
            <a:extLst/>
          </a:blip>
          <a:stretch>
            <a:fillRect/>
          </a:stretch>
        </p:blipFill>
        <p:spPr>
          <a:xfrm>
            <a:off x="586012" y="4412312"/>
            <a:ext cx="8415000" cy="16354457"/>
          </a:xfrm>
          <a:prstGeom prst="rect">
            <a:avLst/>
          </a:prstGeom>
          <a:ln w="12700">
            <a:miter lim="400000"/>
          </a:ln>
        </p:spPr>
      </p:pic>
      <p:sp>
        <p:nvSpPr>
          <p:cNvPr id="361" name="What IS IT CALLED?"/>
          <p:cNvSpPr txBox="1"/>
          <p:nvPr/>
        </p:nvSpPr>
        <p:spPr>
          <a:xfrm>
            <a:off x="884351" y="3014697"/>
            <a:ext cx="8821639"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What IS IT CALLED?</a:t>
            </a:r>
          </a:p>
        </p:txBody>
      </p:sp>
      <p:pic>
        <p:nvPicPr>
          <p:cNvPr id="362" name="Reflects Distinction of Belief &amp; Practice - 1 Cor 1:10… Reflects Distinction of Belief &amp; Practice - 1 Cor 1:10Reflects Division / Schism &amp; carnality - 1 Cor 1:10-13Reflects human standards of authority - Mat 21:25" descr="Reflects Distinction of Belief &amp; Practice - 1 Cor 1:10… Reflects Distinction of Belief &amp; Practice - 1 Cor 1:10Reflects Division / Schism &amp; carnality - 1 Cor 1:10-13Reflects human standards of authority - Mat 21:25"/>
          <p:cNvPicPr>
            <a:picLocks noChangeAspect="0"/>
          </p:cNvPicPr>
          <p:nvPr/>
        </p:nvPicPr>
        <p:blipFill>
          <a:blip r:embed="rId4">
            <a:extLst/>
          </a:blip>
          <a:stretch>
            <a:fillRect/>
          </a:stretch>
        </p:blipFill>
        <p:spPr>
          <a:xfrm>
            <a:off x="692395" y="5031904"/>
            <a:ext cx="12375243" cy="6724651"/>
          </a:xfrm>
          <a:prstGeom prst="rect">
            <a:avLst/>
          </a:prstGeom>
          <a:effectLst>
            <a:outerShdw sx="100000" sy="100000" kx="0" ky="0" algn="b" rotWithShape="0" blurRad="63500" dist="12700" dir="0">
              <a:srgbClr val="000000">
                <a:alpha val="50000"/>
              </a:srgbClr>
            </a:outerShdw>
          </a:effectLst>
        </p:spPr>
      </p:pic>
      <p:pic>
        <p:nvPicPr>
          <p:cNvPr id="363" name="pasted-movie.png" descr="pasted-movie.png"/>
          <p:cNvPicPr>
            <a:picLocks noChangeAspect="1"/>
          </p:cNvPicPr>
          <p:nvPr/>
        </p:nvPicPr>
        <p:blipFill>
          <a:blip r:embed="rId5">
            <a:extLst/>
          </a:blip>
          <a:stretch>
            <a:fillRect/>
          </a:stretch>
        </p:blipFill>
        <p:spPr>
          <a:xfrm>
            <a:off x="-367001" y="-74185"/>
            <a:ext cx="25118002" cy="1792390"/>
          </a:xfrm>
          <a:prstGeom prst="rect">
            <a:avLst/>
          </a:prstGeom>
          <a:ln w="12700">
            <a:miter lim="400000"/>
          </a:ln>
        </p:spPr>
      </p:pic>
      <p:grpSp>
        <p:nvGrpSpPr>
          <p:cNvPr id="366" name="Arrow"/>
          <p:cNvGrpSpPr/>
          <p:nvPr/>
        </p:nvGrpSpPr>
        <p:grpSpPr>
          <a:xfrm>
            <a:off x="12137753" y="3412999"/>
            <a:ext cx="1189281" cy="10179210"/>
            <a:chOff x="0" y="0"/>
            <a:chExt cx="1189279" cy="10179208"/>
          </a:xfrm>
        </p:grpSpPr>
        <p:sp>
          <p:nvSpPr>
            <p:cNvPr id="365" name="Arrow"/>
            <p:cNvSpPr/>
            <p:nvPr/>
          </p:nvSpPr>
          <p:spPr>
            <a:xfrm>
              <a:off x="25736" y="4093"/>
              <a:ext cx="1138144" cy="10171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762" y="17516"/>
                  </a:moveTo>
                  <a:lnTo>
                    <a:pt x="15762" y="21600"/>
                  </a:lnTo>
                  <a:lnTo>
                    <a:pt x="0" y="10800"/>
                  </a:lnTo>
                  <a:lnTo>
                    <a:pt x="15762" y="0"/>
                  </a:lnTo>
                  <a:lnTo>
                    <a:pt x="15762" y="4084"/>
                  </a:lnTo>
                  <a:lnTo>
                    <a:pt x="21600" y="4084"/>
                  </a:lnTo>
                  <a:lnTo>
                    <a:pt x="21600" y="17516"/>
                  </a:lnTo>
                  <a:close/>
                </a:path>
              </a:pathLst>
            </a:custGeom>
            <a:solidFill>
              <a:srgbClr val="005493"/>
            </a:solidFill>
            <a:ln>
              <a:noFill/>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64" name="Arrow Arrow" descr="Arrow Arrow"/>
            <p:cNvPicPr>
              <a:picLocks noChangeAspect="0"/>
            </p:cNvPicPr>
            <p:nvPr/>
          </p:nvPicPr>
          <p:blipFill>
            <a:blip r:embed="rId6">
              <a:extLst/>
            </a:blip>
            <a:stretch>
              <a:fillRect/>
            </a:stretch>
          </p:blipFill>
          <p:spPr>
            <a:xfrm>
              <a:off x="-1" y="0"/>
              <a:ext cx="1189281" cy="10179209"/>
            </a:xfrm>
            <a:prstGeom prst="rect">
              <a:avLst/>
            </a:prstGeom>
            <a:effectLst/>
          </p:spPr>
        </p:pic>
      </p:grpSp>
      <p:sp>
        <p:nvSpPr>
          <p:cNvPr id="367"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2"/>
                                        </p:tgtEl>
                                        <p:attrNameLst>
                                          <p:attrName>style.visibility</p:attrName>
                                        </p:attrNameLst>
                                      </p:cBhvr>
                                      <p:to>
                                        <p:strVal val="visible"/>
                                      </p:to>
                                    </p:set>
                                    <p:animEffect filter="wipe(left)" transition="in">
                                      <p:cBhvr>
                                        <p:cTn id="7" dur="15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Rounded Rectangle"/>
          <p:cNvSpPr/>
          <p:nvPr/>
        </p:nvSpPr>
        <p:spPr>
          <a:xfrm>
            <a:off x="-402782" y="3078879"/>
            <a:ext cx="10729818" cy="1267533"/>
          </a:xfrm>
          <a:prstGeom prst="roundRect">
            <a:avLst>
              <a:gd name="adj" fmla="val 50000"/>
            </a:avLst>
          </a:prstGeom>
          <a:solidFill>
            <a:srgbClr val="0097EB">
              <a:alpha val="62000"/>
            </a:srgbClr>
          </a:solidFill>
          <a:ln w="12700">
            <a:miter lim="400000"/>
          </a:ln>
          <a:effectLst>
            <a:outerShdw sx="100000" sy="100000" kx="0" ky="0" algn="b" rotWithShape="0" blurRad="152400" dist="101600" dir="1004364">
              <a:srgbClr val="000000">
                <a:alpha val="32473"/>
              </a:srgbClr>
            </a:outerShdw>
          </a:effectLst>
        </p:spPr>
        <p:txBody>
          <a:bodyPr lIns="71437" tIns="71437" rIns="71437" bIns="71437" anchor="ct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370" name="“the church of God which is at Corinth” - (1 Cor. 1:2)…"/>
          <p:cNvSpPr txBox="1"/>
          <p:nvPr/>
        </p:nvSpPr>
        <p:spPr>
          <a:xfrm>
            <a:off x="13982106" y="2764869"/>
            <a:ext cx="9773596" cy="107767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60119" indent="-960119" defTabSz="452065">
              <a:lnSpc>
                <a:spcPct val="100000"/>
              </a:lnSpc>
              <a:spcBef>
                <a:spcPts val="1400"/>
              </a:spcBef>
              <a:buSzPct val="80000"/>
              <a:buBlip>
                <a:blip r:embed="rId2"/>
              </a:buBlip>
              <a:defRPr sz="4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church of God which is at Corinth” - (1 Cor. 1:2)</a:t>
            </a:r>
          </a:p>
          <a:p>
            <a:pPr marL="960119" indent="-960119" defTabSz="452065">
              <a:lnSpc>
                <a:spcPct val="100000"/>
              </a:lnSpc>
              <a:spcBef>
                <a:spcPts val="1400"/>
              </a:spcBef>
              <a:buSzPct val="80000"/>
              <a:buBlip>
                <a:blip r:embed="rId2"/>
              </a:buBlip>
              <a:defRPr sz="4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church of the Thessalonians in God” - (1 Thess. 1:1).</a:t>
            </a:r>
          </a:p>
          <a:p>
            <a:pPr marL="960119" indent="-960119" defTabSz="452065">
              <a:lnSpc>
                <a:spcPct val="100000"/>
              </a:lnSpc>
              <a:spcBef>
                <a:spcPts val="1400"/>
              </a:spcBef>
              <a:buSzPct val="80000"/>
              <a:buBlip>
                <a:blip r:embed="rId2"/>
              </a:buBlip>
              <a:defRPr sz="4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churches of Galatia” -       (1 Cor. 16:1).</a:t>
            </a:r>
          </a:p>
          <a:p>
            <a:pPr marL="960119" indent="-960119" defTabSz="452065">
              <a:lnSpc>
                <a:spcPct val="100000"/>
              </a:lnSpc>
              <a:spcBef>
                <a:spcPts val="1400"/>
              </a:spcBef>
              <a:buSzPct val="80000"/>
              <a:buBlip>
                <a:blip r:embed="rId2"/>
              </a:buBlip>
              <a:defRPr sz="4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churches of the saints” -     (1 Cor. 14:33). </a:t>
            </a:r>
          </a:p>
          <a:p>
            <a:pPr marL="960119" indent="-960119" defTabSz="452065">
              <a:lnSpc>
                <a:spcPct val="100000"/>
              </a:lnSpc>
              <a:spcBef>
                <a:spcPts val="1400"/>
              </a:spcBef>
              <a:buSzPct val="80000"/>
              <a:buBlip>
                <a:blip r:embed="rId2"/>
              </a:buBlip>
              <a:defRPr sz="4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churches of Christ” -     (Rom. 16:16). </a:t>
            </a:r>
          </a:p>
          <a:p>
            <a:pPr marL="960119" indent="-960119" defTabSz="452065">
              <a:lnSpc>
                <a:spcPct val="100000"/>
              </a:lnSpc>
              <a:spcBef>
                <a:spcPts val="1400"/>
              </a:spcBef>
              <a:buSzPct val="80000"/>
              <a:buBlip>
                <a:blip r:embed="rId2"/>
              </a:buBlip>
              <a:defRPr sz="4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churches” - (Acts 8:3; 15:41, etc., etc.).</a:t>
            </a:r>
          </a:p>
        </p:txBody>
      </p:sp>
      <p:pic>
        <p:nvPicPr>
          <p:cNvPr id="371" name="droppedImage.pdf" descr="droppedImage.pdf"/>
          <p:cNvPicPr>
            <a:picLocks noChangeAspect="1"/>
          </p:cNvPicPr>
          <p:nvPr/>
        </p:nvPicPr>
        <p:blipFill>
          <a:blip r:embed="rId3">
            <a:extLst/>
          </a:blip>
          <a:stretch>
            <a:fillRect/>
          </a:stretch>
        </p:blipFill>
        <p:spPr>
          <a:xfrm>
            <a:off x="586012" y="4412312"/>
            <a:ext cx="8415000" cy="16354457"/>
          </a:xfrm>
          <a:prstGeom prst="rect">
            <a:avLst/>
          </a:prstGeom>
          <a:ln w="12700">
            <a:miter lim="400000"/>
          </a:ln>
        </p:spPr>
      </p:pic>
      <p:sp>
        <p:nvSpPr>
          <p:cNvPr id="372" name="What IS IT CALLED?"/>
          <p:cNvSpPr txBox="1"/>
          <p:nvPr/>
        </p:nvSpPr>
        <p:spPr>
          <a:xfrm>
            <a:off x="884351" y="3014697"/>
            <a:ext cx="8821639"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What IS IT CALLED?</a:t>
            </a:r>
          </a:p>
        </p:txBody>
      </p:sp>
      <p:pic>
        <p:nvPicPr>
          <p:cNvPr id="373" name="The scriptural designation of a church is not necessarily accurate - Rev 3:1… The scriptural designation of a church is not necessarily accurate - Rev 3:1There are many congregations bearing the name of Christ or God not truly honoring them.Yet a good pl" descr="The scriptural designation of a church is not necessarily accurate - Rev 3:1… The scriptural designation of a church is not necessarily accurate - Rev 3:1There are many congregations bearing the name of Christ or God not truly honoring them.Yet a good place to start!"/>
          <p:cNvPicPr>
            <a:picLocks noChangeAspect="0"/>
          </p:cNvPicPr>
          <p:nvPr/>
        </p:nvPicPr>
        <p:blipFill>
          <a:blip r:embed="rId4">
            <a:extLst/>
          </a:blip>
          <a:stretch>
            <a:fillRect/>
          </a:stretch>
        </p:blipFill>
        <p:spPr>
          <a:xfrm>
            <a:off x="692395" y="4600104"/>
            <a:ext cx="12375243" cy="7588251"/>
          </a:xfrm>
          <a:prstGeom prst="rect">
            <a:avLst/>
          </a:prstGeom>
          <a:effectLst>
            <a:outerShdw sx="100000" sy="100000" kx="0" ky="0" algn="b" rotWithShape="0" blurRad="63500" dist="12700" dir="0">
              <a:srgbClr val="000000">
                <a:alpha val="50000"/>
              </a:srgbClr>
            </a:outerShdw>
          </a:effectLst>
        </p:spPr>
      </p:pic>
      <p:pic>
        <p:nvPicPr>
          <p:cNvPr id="374" name="pasted-movie.png" descr="pasted-movie.png"/>
          <p:cNvPicPr>
            <a:picLocks noChangeAspect="1"/>
          </p:cNvPicPr>
          <p:nvPr/>
        </p:nvPicPr>
        <p:blipFill>
          <a:blip r:embed="rId5">
            <a:extLst/>
          </a:blip>
          <a:stretch>
            <a:fillRect/>
          </a:stretch>
        </p:blipFill>
        <p:spPr>
          <a:xfrm>
            <a:off x="-367001" y="-74185"/>
            <a:ext cx="25118002" cy="1792390"/>
          </a:xfrm>
          <a:prstGeom prst="rect">
            <a:avLst/>
          </a:prstGeom>
          <a:ln w="12700">
            <a:miter lim="400000"/>
          </a:ln>
        </p:spPr>
      </p:pic>
      <p:grpSp>
        <p:nvGrpSpPr>
          <p:cNvPr id="377" name="Arrow"/>
          <p:cNvGrpSpPr/>
          <p:nvPr/>
        </p:nvGrpSpPr>
        <p:grpSpPr>
          <a:xfrm>
            <a:off x="12137753" y="3412999"/>
            <a:ext cx="1189281" cy="10179210"/>
            <a:chOff x="0" y="0"/>
            <a:chExt cx="1189279" cy="10179208"/>
          </a:xfrm>
        </p:grpSpPr>
        <p:sp>
          <p:nvSpPr>
            <p:cNvPr id="376" name="Arrow"/>
            <p:cNvSpPr/>
            <p:nvPr/>
          </p:nvSpPr>
          <p:spPr>
            <a:xfrm>
              <a:off x="25736" y="4093"/>
              <a:ext cx="1138144" cy="10171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762" y="17516"/>
                  </a:moveTo>
                  <a:lnTo>
                    <a:pt x="15762" y="21600"/>
                  </a:lnTo>
                  <a:lnTo>
                    <a:pt x="0" y="10800"/>
                  </a:lnTo>
                  <a:lnTo>
                    <a:pt x="15762" y="0"/>
                  </a:lnTo>
                  <a:lnTo>
                    <a:pt x="15762" y="4084"/>
                  </a:lnTo>
                  <a:lnTo>
                    <a:pt x="21600" y="4084"/>
                  </a:lnTo>
                  <a:lnTo>
                    <a:pt x="21600" y="17516"/>
                  </a:lnTo>
                  <a:close/>
                </a:path>
              </a:pathLst>
            </a:custGeom>
            <a:solidFill>
              <a:srgbClr val="005493"/>
            </a:solidFill>
            <a:ln>
              <a:noFill/>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75" name="Arrow Arrow" descr="Arrow Arrow"/>
            <p:cNvPicPr>
              <a:picLocks noChangeAspect="0"/>
            </p:cNvPicPr>
            <p:nvPr/>
          </p:nvPicPr>
          <p:blipFill>
            <a:blip r:embed="rId6">
              <a:extLst/>
            </a:blip>
            <a:stretch>
              <a:fillRect/>
            </a:stretch>
          </p:blipFill>
          <p:spPr>
            <a:xfrm>
              <a:off x="-1" y="0"/>
              <a:ext cx="1189281" cy="10179209"/>
            </a:xfrm>
            <a:prstGeom prst="rect">
              <a:avLst/>
            </a:prstGeom>
            <a:effectLst/>
          </p:spPr>
        </p:pic>
      </p:grpSp>
      <p:sp>
        <p:nvSpPr>
          <p:cNvPr id="378"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3"/>
                                        </p:tgtEl>
                                        <p:attrNameLst>
                                          <p:attrName>style.visibility</p:attrName>
                                        </p:attrNameLst>
                                      </p:cBhvr>
                                      <p:to>
                                        <p:strVal val="visible"/>
                                      </p:to>
                                    </p:set>
                                    <p:animEffect filter="wipe(left)" transition="in">
                                      <p:cBhvr>
                                        <p:cTn id="7" dur="15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Rounded Rectangle"/>
          <p:cNvSpPr/>
          <p:nvPr/>
        </p:nvSpPr>
        <p:spPr>
          <a:xfrm>
            <a:off x="-402782" y="3078879"/>
            <a:ext cx="10729818" cy="1267533"/>
          </a:xfrm>
          <a:prstGeom prst="roundRect">
            <a:avLst>
              <a:gd name="adj" fmla="val 50000"/>
            </a:avLst>
          </a:prstGeom>
          <a:solidFill>
            <a:srgbClr val="0097EB">
              <a:alpha val="62000"/>
            </a:srgbClr>
          </a:solidFill>
          <a:ln w="12700">
            <a:miter lim="400000"/>
          </a:ln>
          <a:effectLst>
            <a:outerShdw sx="100000" sy="100000" kx="0" ky="0" algn="b" rotWithShape="0" blurRad="152400" dist="101600" dir="1004364">
              <a:srgbClr val="000000">
                <a:alpha val="32473"/>
              </a:srgbClr>
            </a:outerShdw>
          </a:effectLst>
        </p:spPr>
        <p:txBody>
          <a:bodyPr lIns="71437" tIns="71437" rIns="71437" bIns="71437" anchor="ct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381" name="What IS IT CALLED?"/>
          <p:cNvSpPr txBox="1"/>
          <p:nvPr/>
        </p:nvSpPr>
        <p:spPr>
          <a:xfrm>
            <a:off x="884351" y="3014697"/>
            <a:ext cx="8821639"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What IS IT CALLED?</a:t>
            </a:r>
          </a:p>
        </p:txBody>
      </p:sp>
      <p:pic>
        <p:nvPicPr>
          <p:cNvPr id="382"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pic>
        <p:nvPicPr>
          <p:cNvPr id="383" name="image.png" descr="image.png"/>
          <p:cNvPicPr>
            <a:picLocks noChangeAspect="0"/>
          </p:cNvPicPr>
          <p:nvPr/>
        </p:nvPicPr>
        <p:blipFill>
          <a:blip r:embed="rId3">
            <a:extLst/>
          </a:blip>
          <a:stretch>
            <a:fillRect/>
          </a:stretch>
        </p:blipFill>
        <p:spPr>
          <a:xfrm>
            <a:off x="-46297" y="5161894"/>
            <a:ext cx="6400801" cy="8058698"/>
          </a:xfrm>
          <a:prstGeom prst="rect">
            <a:avLst/>
          </a:prstGeom>
          <a:ln w="12700">
            <a:miter lim="400000"/>
          </a:ln>
        </p:spPr>
      </p:pic>
      <p:pic>
        <p:nvPicPr>
          <p:cNvPr id="384" name="image.png" descr="image.png"/>
          <p:cNvPicPr>
            <a:picLocks noChangeAspect="0"/>
          </p:cNvPicPr>
          <p:nvPr/>
        </p:nvPicPr>
        <p:blipFill>
          <a:blip r:embed="rId4">
            <a:extLst/>
          </a:blip>
          <a:stretch>
            <a:fillRect/>
          </a:stretch>
        </p:blipFill>
        <p:spPr>
          <a:xfrm>
            <a:off x="6054254" y="5069116"/>
            <a:ext cx="6400801" cy="8244254"/>
          </a:xfrm>
          <a:prstGeom prst="rect">
            <a:avLst/>
          </a:prstGeom>
          <a:ln w="12700">
            <a:miter lim="400000"/>
          </a:ln>
        </p:spPr>
      </p:pic>
      <p:pic>
        <p:nvPicPr>
          <p:cNvPr id="385" name="image.png" descr="image.png"/>
          <p:cNvPicPr>
            <a:picLocks noChangeAspect="0"/>
          </p:cNvPicPr>
          <p:nvPr/>
        </p:nvPicPr>
        <p:blipFill>
          <a:blip r:embed="rId5">
            <a:extLst/>
          </a:blip>
          <a:stretch>
            <a:fillRect/>
          </a:stretch>
        </p:blipFill>
        <p:spPr>
          <a:xfrm>
            <a:off x="12005078" y="5069685"/>
            <a:ext cx="6400801" cy="8243117"/>
          </a:xfrm>
          <a:prstGeom prst="rect">
            <a:avLst/>
          </a:prstGeom>
          <a:ln w="12700">
            <a:miter lim="400000"/>
          </a:ln>
        </p:spPr>
      </p:pic>
      <p:pic>
        <p:nvPicPr>
          <p:cNvPr id="386" name="image.png" descr="image.png"/>
          <p:cNvPicPr>
            <a:picLocks noChangeAspect="0"/>
          </p:cNvPicPr>
          <p:nvPr/>
        </p:nvPicPr>
        <p:blipFill>
          <a:blip r:embed="rId6">
            <a:extLst/>
          </a:blip>
          <a:stretch>
            <a:fillRect/>
          </a:stretch>
        </p:blipFill>
        <p:spPr>
          <a:xfrm>
            <a:off x="18131096" y="4911308"/>
            <a:ext cx="6400801" cy="8559870"/>
          </a:xfrm>
          <a:prstGeom prst="rect">
            <a:avLst/>
          </a:prstGeom>
          <a:ln w="12700">
            <a:miter lim="400000"/>
          </a:ln>
        </p:spPr>
      </p:pic>
      <p:sp>
        <p:nvSpPr>
          <p:cNvPr id="387" name="Theophilus - Bob West"/>
          <p:cNvSpPr txBox="1"/>
          <p:nvPr/>
        </p:nvSpPr>
        <p:spPr>
          <a:xfrm>
            <a:off x="11068325" y="3160195"/>
            <a:ext cx="9677346" cy="110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1400"/>
              </a:spcBef>
              <a:defRPr b="1" i="1" sz="6600">
                <a:solidFill>
                  <a:srgbClr val="202122"/>
                </a:solidFill>
                <a:latin typeface="Helvetica"/>
                <a:ea typeface="Helvetica"/>
                <a:cs typeface="Helvetica"/>
                <a:sym typeface="Helvetica"/>
              </a:defRPr>
            </a:lvl1pPr>
          </a:lstStyle>
          <a:p>
            <a:pPr/>
            <a:r>
              <a:t>Theophilus - Bob West</a:t>
            </a:r>
          </a:p>
        </p:txBody>
      </p:sp>
      <p:sp>
        <p:nvSpPr>
          <p:cNvPr id="388"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4"/>
                                        </p:tgtEl>
                                        <p:attrNameLst>
                                          <p:attrName>style.visibility</p:attrName>
                                        </p:attrNameLst>
                                      </p:cBhvr>
                                      <p:to>
                                        <p:strVal val="visible"/>
                                      </p:to>
                                    </p:set>
                                    <p:animEffect filter="wipe(left)" transition="in">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85"/>
                                        </p:tgtEl>
                                        <p:attrNameLst>
                                          <p:attrName>style.visibility</p:attrName>
                                        </p:attrNameLst>
                                      </p:cBhvr>
                                      <p:to>
                                        <p:strVal val="visible"/>
                                      </p:to>
                                    </p:set>
                                    <p:animEffect filter="wipe(left)" transition="in">
                                      <p:cBhvr>
                                        <p:cTn id="12" dur="1000"/>
                                        <p:tgtEl>
                                          <p:spTgt spid="3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86"/>
                                        </p:tgtEl>
                                        <p:attrNameLst>
                                          <p:attrName>style.visibility</p:attrName>
                                        </p:attrNameLst>
                                      </p:cBhvr>
                                      <p:to>
                                        <p:strVal val="visible"/>
                                      </p:to>
                                    </p:set>
                                    <p:animEffect filter="wipe(left)" transition="in">
                                      <p:cBhvr>
                                        <p:cTn id="17"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3"/>
      <p:bldP build="whole" bldLvl="1" animBg="1" rev="0" advAuto="0" spid="385" grpId="2"/>
      <p:bldP build="whole" bldLvl="1" animBg="1" rev="0" advAuto="0" spid="38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Hebrews 8:3–6 (NKJV)…"/>
          <p:cNvSpPr txBox="1"/>
          <p:nvPr/>
        </p:nvSpPr>
        <p:spPr>
          <a:xfrm>
            <a:off x="279123" y="230129"/>
            <a:ext cx="23825755" cy="1276270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1900"/>
              </a:spcBef>
              <a:defRPr b="1" sz="9400">
                <a:solidFill>
                  <a:srgbClr val="000000"/>
                </a:solidFill>
                <a:latin typeface="Century Gothic"/>
                <a:ea typeface="Century Gothic"/>
                <a:cs typeface="Century Gothic"/>
                <a:sym typeface="Century Gothic"/>
              </a:defRPr>
            </a:pPr>
            <a:r>
              <a:t>Hebrews 8:3–6 (NKJV)</a:t>
            </a:r>
          </a:p>
          <a:p>
            <a:pPr algn="ctr" defTabSz="642937">
              <a:lnSpc>
                <a:spcPct val="100000"/>
              </a:lnSpc>
              <a:spcBef>
                <a:spcPts val="0"/>
              </a:spcBef>
              <a:defRPr>
                <a:solidFill>
                  <a:srgbClr val="000000"/>
                </a:solidFill>
                <a:latin typeface="Century Gothic"/>
                <a:ea typeface="Century Gothic"/>
                <a:cs typeface="Century Gothic"/>
                <a:sym typeface="Century Gothic"/>
              </a:defRPr>
            </a:pPr>
            <a:r>
              <a:rPr baseline="31999"/>
              <a:t>3</a:t>
            </a:r>
            <a:r>
              <a:t> For every high priest is appointed to offer both gifts and sacrifices. Therefore </a:t>
            </a:r>
            <a:r>
              <a:rPr i="1"/>
              <a:t>it is</a:t>
            </a:r>
            <a:r>
              <a:t> necessary that this One also have something to offer. </a:t>
            </a:r>
            <a:r>
              <a:rPr baseline="31999"/>
              <a:t>4</a:t>
            </a:r>
            <a:r>
              <a:t> For if He were on earth, He would not be a priest, since there are priests who offer the gifts according to the law; </a:t>
            </a:r>
            <a:r>
              <a:rPr baseline="31999"/>
              <a:t>5</a:t>
            </a:r>
            <a:r>
              <a:t> who serve the copy and shadow of the heavenly things, as Moses was divinely instructed when he was about to make the tabernacle. For He said, </a:t>
            </a:r>
            <a:r>
              <a:rPr i="1"/>
              <a:t>“See</a:t>
            </a:r>
            <a:r>
              <a:t> that </a:t>
            </a:r>
            <a:r>
              <a:rPr i="1"/>
              <a:t>you make all things according to the pattern shown you on the mountain.”</a:t>
            </a:r>
            <a:r>
              <a:t> </a:t>
            </a:r>
            <a:r>
              <a:rPr baseline="31999"/>
              <a:t>6</a:t>
            </a:r>
            <a:r>
              <a:t> But now He has obtained a more excellent ministry, inasmuch as He is also Mediator of a better covenant, which was established on better promises.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Rounded Rectangle"/>
          <p:cNvSpPr/>
          <p:nvPr/>
        </p:nvSpPr>
        <p:spPr>
          <a:xfrm>
            <a:off x="-402782" y="3078879"/>
            <a:ext cx="12089176" cy="1267533"/>
          </a:xfrm>
          <a:prstGeom prst="roundRect">
            <a:avLst>
              <a:gd name="adj" fmla="val 50000"/>
            </a:avLst>
          </a:prstGeom>
          <a:solidFill>
            <a:schemeClr val="accent6">
              <a:satOff val="1848"/>
              <a:lumOff val="-15262"/>
            </a:schemeClr>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391" name="What DOES IT TEACH?"/>
          <p:cNvSpPr txBox="1"/>
          <p:nvPr/>
        </p:nvSpPr>
        <p:spPr>
          <a:xfrm>
            <a:off x="256829" y="3014697"/>
            <a:ext cx="10076682"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What DOES IT TEACH?</a:t>
            </a:r>
          </a:p>
        </p:txBody>
      </p:sp>
      <p:pic>
        <p:nvPicPr>
          <p:cNvPr id="392"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pic>
        <p:nvPicPr>
          <p:cNvPr id="393" name="droppedImage.pdf" descr="droppedImage.pdf"/>
          <p:cNvPicPr>
            <a:picLocks noChangeAspect="1"/>
          </p:cNvPicPr>
          <p:nvPr/>
        </p:nvPicPr>
        <p:blipFill>
          <a:blip r:embed="rId3">
            <a:extLst/>
          </a:blip>
          <a:stretch>
            <a:fillRect/>
          </a:stretch>
        </p:blipFill>
        <p:spPr>
          <a:xfrm>
            <a:off x="146010" y="4754403"/>
            <a:ext cx="7227336" cy="10439485"/>
          </a:xfrm>
          <a:prstGeom prst="rect">
            <a:avLst/>
          </a:prstGeom>
          <a:ln w="12700">
            <a:miter lim="400000"/>
          </a:ln>
        </p:spPr>
      </p:pic>
      <p:pic>
        <p:nvPicPr>
          <p:cNvPr id="394" name="droppedImage.pdf" descr="droppedImage.pdf"/>
          <p:cNvPicPr>
            <a:picLocks noChangeAspect="1"/>
          </p:cNvPicPr>
          <p:nvPr/>
        </p:nvPicPr>
        <p:blipFill>
          <a:blip r:embed="rId4">
            <a:extLst/>
          </a:blip>
          <a:stretch>
            <a:fillRect/>
          </a:stretch>
        </p:blipFill>
        <p:spPr>
          <a:xfrm>
            <a:off x="527983" y="8268752"/>
            <a:ext cx="2241509" cy="2607470"/>
          </a:xfrm>
          <a:prstGeom prst="rect">
            <a:avLst/>
          </a:prstGeom>
          <a:ln w="12700">
            <a:miter lim="400000"/>
          </a:ln>
          <a:effectLst>
            <a:outerShdw sx="100000" sy="100000" kx="0" ky="0" algn="b" rotWithShape="0" blurRad="152400" dist="25400" dir="2700000">
              <a:srgbClr val="000000">
                <a:alpha val="33333"/>
              </a:srgbClr>
            </a:outerShdw>
          </a:effectLst>
        </p:spPr>
      </p:pic>
      <p:pic>
        <p:nvPicPr>
          <p:cNvPr id="395" name="droppedImage.pdf" descr="droppedImage.pdf"/>
          <p:cNvPicPr>
            <a:picLocks noChangeAspect="1"/>
          </p:cNvPicPr>
          <p:nvPr/>
        </p:nvPicPr>
        <p:blipFill>
          <a:blip r:embed="rId5">
            <a:extLst/>
          </a:blip>
          <a:stretch>
            <a:fillRect/>
          </a:stretch>
        </p:blipFill>
        <p:spPr>
          <a:xfrm>
            <a:off x="1120512" y="6033203"/>
            <a:ext cx="2340355" cy="2446735"/>
          </a:xfrm>
          <a:prstGeom prst="rect">
            <a:avLst/>
          </a:prstGeom>
          <a:ln w="12700">
            <a:miter lim="400000"/>
          </a:ln>
          <a:effectLst>
            <a:outerShdw sx="100000" sy="100000" kx="0" ky="0" algn="b" rotWithShape="0" blurRad="152400" dist="25400" dir="2700000">
              <a:srgbClr val="000000">
                <a:alpha val="33333"/>
              </a:srgbClr>
            </a:outerShdw>
          </a:effectLst>
        </p:spPr>
      </p:pic>
      <p:pic>
        <p:nvPicPr>
          <p:cNvPr id="396" name="droppedImage.pdf" descr="droppedImage.pdf"/>
          <p:cNvPicPr>
            <a:picLocks noChangeAspect="1"/>
          </p:cNvPicPr>
          <p:nvPr/>
        </p:nvPicPr>
        <p:blipFill>
          <a:blip r:embed="rId6">
            <a:extLst/>
          </a:blip>
          <a:stretch>
            <a:fillRect/>
          </a:stretch>
        </p:blipFill>
        <p:spPr>
          <a:xfrm>
            <a:off x="1138759" y="4105085"/>
            <a:ext cx="2303861" cy="1434036"/>
          </a:xfrm>
          <a:prstGeom prst="rect">
            <a:avLst/>
          </a:prstGeom>
          <a:ln w="12700">
            <a:miter lim="400000"/>
          </a:ln>
          <a:effectLst>
            <a:outerShdw sx="100000" sy="100000" kx="0" ky="0" algn="b" rotWithShape="0" blurRad="152400" dist="25400" dir="2700000">
              <a:srgbClr val="000000">
                <a:alpha val="33333"/>
              </a:srgbClr>
            </a:outerShdw>
          </a:effectLst>
        </p:spPr>
      </p:pic>
      <p:pic>
        <p:nvPicPr>
          <p:cNvPr id="397" name="droppedImage.pdf" descr="droppedImage.pdf"/>
          <p:cNvPicPr>
            <a:picLocks noChangeAspect="1"/>
          </p:cNvPicPr>
          <p:nvPr/>
        </p:nvPicPr>
        <p:blipFill>
          <a:blip r:embed="rId7">
            <a:extLst/>
          </a:blip>
          <a:stretch>
            <a:fillRect/>
          </a:stretch>
        </p:blipFill>
        <p:spPr>
          <a:xfrm>
            <a:off x="4499334" y="4463363"/>
            <a:ext cx="2005504" cy="1482330"/>
          </a:xfrm>
          <a:prstGeom prst="rect">
            <a:avLst/>
          </a:prstGeom>
          <a:ln w="12700">
            <a:miter lim="400000"/>
          </a:ln>
          <a:effectLst>
            <a:outerShdw sx="100000" sy="100000" kx="0" ky="0" algn="b" rotWithShape="0" blurRad="152400" dist="25400" dir="2700000">
              <a:srgbClr val="000000">
                <a:alpha val="33333"/>
              </a:srgbClr>
            </a:outerShdw>
          </a:effectLst>
        </p:spPr>
      </p:pic>
      <p:pic>
        <p:nvPicPr>
          <p:cNvPr id="398" name="droppedImage.pdf" descr="droppedImage.pdf"/>
          <p:cNvPicPr>
            <a:picLocks noChangeAspect="1"/>
          </p:cNvPicPr>
          <p:nvPr/>
        </p:nvPicPr>
        <p:blipFill>
          <a:blip r:embed="rId8">
            <a:extLst/>
          </a:blip>
          <a:stretch>
            <a:fillRect/>
          </a:stretch>
        </p:blipFill>
        <p:spPr>
          <a:xfrm>
            <a:off x="4667422" y="7847148"/>
            <a:ext cx="2667001" cy="2500313"/>
          </a:xfrm>
          <a:prstGeom prst="rect">
            <a:avLst/>
          </a:prstGeom>
          <a:ln w="12700">
            <a:miter lim="400000"/>
          </a:ln>
          <a:effectLst>
            <a:outerShdw sx="100000" sy="100000" kx="0" ky="0" algn="b" rotWithShape="0" blurRad="152400" dist="25400" dir="2700000">
              <a:srgbClr val="000000">
                <a:alpha val="33333"/>
              </a:srgbClr>
            </a:outerShdw>
          </a:effectLst>
        </p:spPr>
      </p:pic>
      <p:sp>
        <p:nvSpPr>
          <p:cNvPr id="399" name="What A Person Must Do In Order To Be Saved In The Words of Inspired Men (1 Peter 4:11)…"/>
          <p:cNvSpPr txBox="1"/>
          <p:nvPr/>
        </p:nvSpPr>
        <p:spPr>
          <a:xfrm>
            <a:off x="7805888" y="4483356"/>
            <a:ext cx="16325738" cy="88423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14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What A Person Must Do In Order To Be Saved In The Words of Inspired Men (1 Peter 4:11) </a:t>
            </a:r>
          </a:p>
          <a:p>
            <a:pPr marL="955963" indent="-955963" defTabSz="452065">
              <a:lnSpc>
                <a:spcPct val="100000"/>
              </a:lnSpc>
              <a:spcBef>
                <a:spcPts val="14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Alien Sinner </a:t>
            </a:r>
            <a:r>
              <a:t>(Rom 10:17; John 8:24; Romans 10:9,10; Luke 13:3,5; Acts 17:30; Mark 16:15,16; Acts 2:38; 10:47; 22:16; Ro 6:3-6; 1 Pet 3:21) </a:t>
            </a:r>
          </a:p>
          <a:p>
            <a:pPr marL="955963" indent="-955963" defTabSz="452065">
              <a:lnSpc>
                <a:spcPct val="100000"/>
              </a:lnSpc>
              <a:spcBef>
                <a:spcPts val="14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Christian </a:t>
            </a:r>
            <a:r>
              <a:t>(Col. 1:23; Rev 2:10; Acts 8:18-24; 1 John 1:9)</a:t>
            </a:r>
          </a:p>
        </p:txBody>
      </p:sp>
      <p:sp>
        <p:nvSpPr>
          <p:cNvPr id="400"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99">
                                            <p:bg/>
                                          </p:spTgt>
                                        </p:tgtEl>
                                        <p:attrNameLst>
                                          <p:attrName>style.visibility</p:attrName>
                                        </p:attrNameLst>
                                      </p:cBhvr>
                                      <p:to>
                                        <p:strVal val="visible"/>
                                      </p:to>
                                    </p:set>
                                    <p:animEffect filter="wipe(left)" transition="in">
                                      <p:cBhvr>
                                        <p:cTn id="7" dur="2000"/>
                                        <p:tgtEl>
                                          <p:spTgt spid="39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9">
                                            <p:txEl>
                                              <p:pRg st="0" end="0"/>
                                            </p:txEl>
                                          </p:spTgt>
                                        </p:tgtEl>
                                        <p:attrNameLst>
                                          <p:attrName>style.visibility</p:attrName>
                                        </p:attrNameLst>
                                      </p:cBhvr>
                                      <p:to>
                                        <p:strVal val="visible"/>
                                      </p:to>
                                    </p:set>
                                    <p:animEffect filter="wipe(left)" transition="in">
                                      <p:cBhvr>
                                        <p:cTn id="10" dur="2000"/>
                                        <p:tgtEl>
                                          <p:spTgt spid="399">
                                            <p:txEl>
                                              <p:pRg st="0" end="0"/>
                                            </p:txEl>
                                          </p:spTgt>
                                        </p:tgtEl>
                                      </p:cBhvr>
                                    </p:animEffect>
                                  </p:childTnLst>
                                </p:cTn>
                              </p:par>
                            </p:childTnLst>
                          </p:cTn>
                        </p:par>
                        <p:par>
                          <p:cTn id="11" fill="hold">
                            <p:stCondLst>
                              <p:cond delay="2000"/>
                            </p:stCondLst>
                            <p:childTnLst>
                              <p:par>
                                <p:cTn id="12" presetClass="entr" nodeType="afterEffect" presetSubtype="8" presetID="22" grpId="1" fill="hold">
                                  <p:stCondLst>
                                    <p:cond delay="0"/>
                                  </p:stCondLst>
                                  <p:iterate type="el" backwards="0">
                                    <p:tmAbs val="0"/>
                                  </p:iterate>
                                  <p:childTnLst>
                                    <p:set>
                                      <p:cBhvr>
                                        <p:cTn id="13" fill="hold"/>
                                        <p:tgtEl>
                                          <p:spTgt spid="399">
                                            <p:txEl>
                                              <p:pRg st="1" end="1"/>
                                            </p:txEl>
                                          </p:spTgt>
                                        </p:tgtEl>
                                        <p:attrNameLst>
                                          <p:attrName>style.visibility</p:attrName>
                                        </p:attrNameLst>
                                      </p:cBhvr>
                                      <p:to>
                                        <p:strVal val="visible"/>
                                      </p:to>
                                    </p:set>
                                    <p:animEffect filter="wipe(left)" transition="in">
                                      <p:cBhvr>
                                        <p:cTn id="14" dur="2000"/>
                                        <p:tgtEl>
                                          <p:spTgt spid="399">
                                            <p:txEl>
                                              <p:pRg st="1" end="1"/>
                                            </p:txEl>
                                          </p:spTgt>
                                        </p:tgtEl>
                                      </p:cBhvr>
                                    </p:animEffect>
                                  </p:childTnLst>
                                </p:cTn>
                              </p:par>
                            </p:childTnLst>
                          </p:cTn>
                        </p:par>
                        <p:par>
                          <p:cTn id="15" fill="hold">
                            <p:stCondLst>
                              <p:cond delay="4000"/>
                            </p:stCondLst>
                            <p:childTnLst>
                              <p:par>
                                <p:cTn id="16" presetClass="entr" nodeType="afterEffect" presetSubtype="8" presetID="22" grpId="1" fill="hold">
                                  <p:stCondLst>
                                    <p:cond delay="0"/>
                                  </p:stCondLst>
                                  <p:iterate type="el" backwards="0">
                                    <p:tmAbs val="0"/>
                                  </p:iterate>
                                  <p:childTnLst>
                                    <p:set>
                                      <p:cBhvr>
                                        <p:cTn id="17" fill="hold"/>
                                        <p:tgtEl>
                                          <p:spTgt spid="399">
                                            <p:txEl>
                                              <p:pRg st="2" end="2"/>
                                            </p:txEl>
                                          </p:spTgt>
                                        </p:tgtEl>
                                        <p:attrNameLst>
                                          <p:attrName>style.visibility</p:attrName>
                                        </p:attrNameLst>
                                      </p:cBhvr>
                                      <p:to>
                                        <p:strVal val="visible"/>
                                      </p:to>
                                    </p:set>
                                    <p:animEffect filter="wipe(left)" transition="in">
                                      <p:cBhvr>
                                        <p:cTn id="18" dur="2000"/>
                                        <p:tgtEl>
                                          <p:spTgt spid="39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Rounded Rectangle"/>
          <p:cNvSpPr/>
          <p:nvPr/>
        </p:nvSpPr>
        <p:spPr>
          <a:xfrm>
            <a:off x="-402782" y="3078879"/>
            <a:ext cx="12089176" cy="1267533"/>
          </a:xfrm>
          <a:prstGeom prst="roundRect">
            <a:avLst>
              <a:gd name="adj" fmla="val 50000"/>
            </a:avLst>
          </a:prstGeom>
          <a:solidFill>
            <a:schemeClr val="accent6">
              <a:satOff val="1848"/>
              <a:lumOff val="-15262"/>
            </a:schemeClr>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403" name="What DOES IT TEACH?"/>
          <p:cNvSpPr txBox="1"/>
          <p:nvPr/>
        </p:nvSpPr>
        <p:spPr>
          <a:xfrm>
            <a:off x="256829" y="3014697"/>
            <a:ext cx="10076682"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What DOES IT TEACH?</a:t>
            </a:r>
          </a:p>
        </p:txBody>
      </p:sp>
      <p:pic>
        <p:nvPicPr>
          <p:cNvPr id="404"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405" name="The Need To Live In Love &amp; Purity (Mark 12:29-31; Col. 3:1-14; 2 Cor 6:14-7:1; Ephe 5:1-18; 1 Pet 1:13-18)…"/>
          <p:cNvSpPr txBox="1"/>
          <p:nvPr/>
        </p:nvSpPr>
        <p:spPr>
          <a:xfrm>
            <a:off x="6643553" y="4909899"/>
            <a:ext cx="17416983" cy="82962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2900"/>
              </a:spcBef>
              <a:buSzPct val="80000"/>
              <a:buBlip>
                <a:blip r:embed="rId3"/>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Need To Live In Love &amp; Purity (Mark 12:29-31; Col. 3:1-14; 2 Cor 6:14-7:1; Ephe 5:1-18; 1 Pet 1:13-18)</a:t>
            </a:r>
          </a:p>
          <a:p>
            <a:pPr marL="955963" indent="-955963" defTabSz="452065">
              <a:lnSpc>
                <a:spcPct val="100000"/>
              </a:lnSpc>
              <a:spcBef>
                <a:spcPts val="2900"/>
              </a:spcBef>
              <a:buSzPct val="80000"/>
              <a:buBlip>
                <a:blip r:embed="rId3"/>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Need For Positive Divine Authority For Everything Believed, Taught &amp; Practiced (Mat 21:25; 1 Pet 4:11; Col. 3:17)</a:t>
            </a:r>
          </a:p>
          <a:p>
            <a:pPr marL="955963" indent="-955963" defTabSz="452065">
              <a:lnSpc>
                <a:spcPct val="100000"/>
              </a:lnSpc>
              <a:spcBef>
                <a:spcPts val="2900"/>
              </a:spcBef>
              <a:buSzPct val="80000"/>
              <a:buBlip>
                <a:blip r:embed="rId3"/>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The Plea For Unity Upon What The Bible Says (1 Cor 1:10; John 17:20-22; Ephe 4:1-6)</a:t>
            </a:r>
          </a:p>
        </p:txBody>
      </p:sp>
      <p:pic>
        <p:nvPicPr>
          <p:cNvPr id="406" name="droppedImage.pdf" descr="droppedImage.pdf"/>
          <p:cNvPicPr>
            <a:picLocks noChangeAspect="1"/>
          </p:cNvPicPr>
          <p:nvPr/>
        </p:nvPicPr>
        <p:blipFill>
          <a:blip r:embed="rId4">
            <a:extLst/>
          </a:blip>
          <a:stretch>
            <a:fillRect/>
          </a:stretch>
        </p:blipFill>
        <p:spPr>
          <a:xfrm>
            <a:off x="319807" y="4120832"/>
            <a:ext cx="5831959" cy="16772901"/>
          </a:xfrm>
          <a:prstGeom prst="rect">
            <a:avLst/>
          </a:prstGeom>
          <a:ln w="12700">
            <a:miter lim="400000"/>
          </a:ln>
        </p:spPr>
      </p:pic>
      <p:sp>
        <p:nvSpPr>
          <p:cNvPr id="407"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05">
                                            <p:bg/>
                                          </p:spTgt>
                                        </p:tgtEl>
                                        <p:attrNameLst>
                                          <p:attrName>style.visibility</p:attrName>
                                        </p:attrNameLst>
                                      </p:cBhvr>
                                      <p:to>
                                        <p:strVal val="visible"/>
                                      </p:to>
                                    </p:set>
                                    <p:animEffect filter="wipe(left)" transition="in">
                                      <p:cBhvr>
                                        <p:cTn id="7" dur="2000"/>
                                        <p:tgtEl>
                                          <p:spTgt spid="40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5">
                                            <p:txEl>
                                              <p:pRg st="0" end="0"/>
                                            </p:txEl>
                                          </p:spTgt>
                                        </p:tgtEl>
                                        <p:attrNameLst>
                                          <p:attrName>style.visibility</p:attrName>
                                        </p:attrNameLst>
                                      </p:cBhvr>
                                      <p:to>
                                        <p:strVal val="visible"/>
                                      </p:to>
                                    </p:set>
                                    <p:animEffect filter="wipe(left)" transition="in">
                                      <p:cBhvr>
                                        <p:cTn id="10" dur="2000"/>
                                        <p:tgtEl>
                                          <p:spTgt spid="405">
                                            <p:txEl>
                                              <p:pRg st="0" end="0"/>
                                            </p:txEl>
                                          </p:spTgt>
                                        </p:tgtEl>
                                      </p:cBhvr>
                                    </p:animEffect>
                                  </p:childTnLst>
                                </p:cTn>
                              </p:par>
                            </p:childTnLst>
                          </p:cTn>
                        </p:par>
                        <p:par>
                          <p:cTn id="11" fill="hold">
                            <p:stCondLst>
                              <p:cond delay="2000"/>
                            </p:stCondLst>
                            <p:childTnLst>
                              <p:par>
                                <p:cTn id="12" presetClass="entr" nodeType="afterEffect" presetSubtype="8" presetID="22" grpId="1" fill="hold">
                                  <p:stCondLst>
                                    <p:cond delay="0"/>
                                  </p:stCondLst>
                                  <p:iterate type="el" backwards="0">
                                    <p:tmAbs val="0"/>
                                  </p:iterate>
                                  <p:childTnLst>
                                    <p:set>
                                      <p:cBhvr>
                                        <p:cTn id="13" fill="hold"/>
                                        <p:tgtEl>
                                          <p:spTgt spid="405">
                                            <p:txEl>
                                              <p:pRg st="1" end="1"/>
                                            </p:txEl>
                                          </p:spTgt>
                                        </p:tgtEl>
                                        <p:attrNameLst>
                                          <p:attrName>style.visibility</p:attrName>
                                        </p:attrNameLst>
                                      </p:cBhvr>
                                      <p:to>
                                        <p:strVal val="visible"/>
                                      </p:to>
                                    </p:set>
                                    <p:animEffect filter="wipe(left)" transition="in">
                                      <p:cBhvr>
                                        <p:cTn id="14" dur="2000"/>
                                        <p:tgtEl>
                                          <p:spTgt spid="405">
                                            <p:txEl>
                                              <p:pRg st="1" end="1"/>
                                            </p:txEl>
                                          </p:spTgt>
                                        </p:tgtEl>
                                      </p:cBhvr>
                                    </p:animEffect>
                                  </p:childTnLst>
                                </p:cTn>
                              </p:par>
                            </p:childTnLst>
                          </p:cTn>
                        </p:par>
                        <p:par>
                          <p:cTn id="15" fill="hold">
                            <p:stCondLst>
                              <p:cond delay="4000"/>
                            </p:stCondLst>
                            <p:childTnLst>
                              <p:par>
                                <p:cTn id="16" presetClass="entr" nodeType="afterEffect" presetSubtype="8" presetID="22" grpId="1" fill="hold">
                                  <p:stCondLst>
                                    <p:cond delay="0"/>
                                  </p:stCondLst>
                                  <p:iterate type="el" backwards="0">
                                    <p:tmAbs val="0"/>
                                  </p:iterate>
                                  <p:childTnLst>
                                    <p:set>
                                      <p:cBhvr>
                                        <p:cTn id="17" fill="hold"/>
                                        <p:tgtEl>
                                          <p:spTgt spid="405">
                                            <p:txEl>
                                              <p:pRg st="2" end="2"/>
                                            </p:txEl>
                                          </p:spTgt>
                                        </p:tgtEl>
                                        <p:attrNameLst>
                                          <p:attrName>style.visibility</p:attrName>
                                        </p:attrNameLst>
                                      </p:cBhvr>
                                      <p:to>
                                        <p:strVal val="visible"/>
                                      </p:to>
                                    </p:set>
                                    <p:animEffect filter="wipe(left)" transition="in">
                                      <p:cBhvr>
                                        <p:cTn id="18" dur="2000"/>
                                        <p:tgtEl>
                                          <p:spTgt spid="4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Rounded Rectangle"/>
          <p:cNvSpPr/>
          <p:nvPr/>
        </p:nvSpPr>
        <p:spPr>
          <a:xfrm>
            <a:off x="-402782" y="3078879"/>
            <a:ext cx="14640644" cy="1267533"/>
          </a:xfrm>
          <a:prstGeom prst="roundRect">
            <a:avLst>
              <a:gd name="adj" fmla="val 50000"/>
            </a:avLst>
          </a:prstGeom>
          <a:solidFill>
            <a:schemeClr val="accent5">
              <a:hueOff val="-92222"/>
              <a:lumOff val="-9871"/>
            </a:schemeClr>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410" name="Is It Scripturally Organized?"/>
          <p:cNvSpPr txBox="1"/>
          <p:nvPr/>
        </p:nvSpPr>
        <p:spPr>
          <a:xfrm>
            <a:off x="518587" y="3050657"/>
            <a:ext cx="12797905"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Is It Scripturally Organized?</a:t>
            </a:r>
          </a:p>
        </p:txBody>
      </p:sp>
      <p:pic>
        <p:nvPicPr>
          <p:cNvPr id="411"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412" name="A church may be “scripturally unorganized” and still be a church of the Lord (Acts 14:27)…"/>
          <p:cNvSpPr txBox="1"/>
          <p:nvPr/>
        </p:nvSpPr>
        <p:spPr>
          <a:xfrm>
            <a:off x="6643553" y="4731292"/>
            <a:ext cx="17416983" cy="85296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1600"/>
              </a:spcBef>
              <a:buSzPct val="80000"/>
              <a:buBlip>
                <a:blip r:embed="rId3"/>
              </a:buBlip>
              <a:defRPr sz="59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A church may be “scripturally unorganized” and still be a church of the Lord (Acts 14:27)</a:t>
            </a:r>
          </a:p>
          <a:p>
            <a:pPr marL="955963" indent="-955963" defTabSz="452065">
              <a:lnSpc>
                <a:spcPct val="100000"/>
              </a:lnSpc>
              <a:spcBef>
                <a:spcPts val="1600"/>
              </a:spcBef>
              <a:buSzPct val="80000"/>
              <a:buBlip>
                <a:blip r:embed="rId3"/>
              </a:buBlip>
              <a:defRPr sz="59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However - many churches are “Unscriptural” in how they are organized: </a:t>
            </a:r>
          </a:p>
          <a:p>
            <a:pPr lvl="1" marL="1171574" indent="-942974" defTabSz="452065">
              <a:lnSpc>
                <a:spcPct val="100000"/>
              </a:lnSpc>
              <a:spcBef>
                <a:spcPts val="1600"/>
              </a:spcBef>
              <a:buSzPct val="80000"/>
              <a:buBlip>
                <a:blip r:embed="rId4"/>
              </a:buBlip>
              <a:defRPr sz="59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Pyramid Government -</a:t>
            </a:r>
          </a:p>
          <a:p>
            <a:pPr lvl="1" marL="1171574" indent="-942974" defTabSz="452065">
              <a:lnSpc>
                <a:spcPct val="100000"/>
              </a:lnSpc>
              <a:spcBef>
                <a:spcPts val="1600"/>
              </a:spcBef>
              <a:buSzPct val="80000"/>
              <a:buBlip>
                <a:blip r:embed="rId4"/>
              </a:buBlip>
              <a:defRPr sz="59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Earthly Headquarters –</a:t>
            </a:r>
          </a:p>
          <a:p>
            <a:pPr lvl="1" marL="1171574" indent="-942974" defTabSz="452065">
              <a:lnSpc>
                <a:spcPct val="100000"/>
              </a:lnSpc>
              <a:spcBef>
                <a:spcPts val="1600"/>
              </a:spcBef>
              <a:buSzPct val="80000"/>
              <a:buBlip>
                <a:blip r:embed="rId4"/>
              </a:buBlip>
              <a:defRPr sz="59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Regional Management -</a:t>
            </a:r>
          </a:p>
          <a:p>
            <a:pPr lvl="1" marL="1171574" indent="-942974" defTabSz="452065">
              <a:lnSpc>
                <a:spcPct val="100000"/>
              </a:lnSpc>
              <a:spcBef>
                <a:spcPts val="1600"/>
              </a:spcBef>
              <a:buSzPct val="80000"/>
              <a:buBlip>
                <a:blip r:embed="rId4"/>
              </a:buBlip>
              <a:defRPr sz="59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Clergy / Laity – Pastor / Flock -</a:t>
            </a:r>
          </a:p>
        </p:txBody>
      </p:sp>
      <p:pic>
        <p:nvPicPr>
          <p:cNvPr id="413" name="droppedImage.pdf" descr="droppedImage.pdf"/>
          <p:cNvPicPr>
            <a:picLocks noChangeAspect="1"/>
          </p:cNvPicPr>
          <p:nvPr/>
        </p:nvPicPr>
        <p:blipFill>
          <a:blip r:embed="rId5">
            <a:extLst/>
          </a:blip>
          <a:stretch>
            <a:fillRect/>
          </a:stretch>
        </p:blipFill>
        <p:spPr>
          <a:xfrm>
            <a:off x="319807" y="4120832"/>
            <a:ext cx="5831959" cy="16772901"/>
          </a:xfrm>
          <a:prstGeom prst="rect">
            <a:avLst/>
          </a:prstGeom>
          <a:ln w="12700">
            <a:miter lim="400000"/>
          </a:ln>
        </p:spPr>
      </p:pic>
      <p:sp>
        <p:nvSpPr>
          <p:cNvPr id="414"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12">
                                            <p:bg/>
                                          </p:spTgt>
                                        </p:tgtEl>
                                        <p:attrNameLst>
                                          <p:attrName>style.visibility</p:attrName>
                                        </p:attrNameLst>
                                      </p:cBhvr>
                                      <p:to>
                                        <p:strVal val="visible"/>
                                      </p:to>
                                    </p:set>
                                    <p:animEffect filter="wipe(left)" transition="in">
                                      <p:cBhvr>
                                        <p:cTn id="7" dur="2000"/>
                                        <p:tgtEl>
                                          <p:spTgt spid="4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12">
                                            <p:txEl>
                                              <p:pRg st="0" end="0"/>
                                            </p:txEl>
                                          </p:spTgt>
                                        </p:tgtEl>
                                        <p:attrNameLst>
                                          <p:attrName>style.visibility</p:attrName>
                                        </p:attrNameLst>
                                      </p:cBhvr>
                                      <p:to>
                                        <p:strVal val="visible"/>
                                      </p:to>
                                    </p:set>
                                    <p:animEffect filter="wipe(left)" transition="in">
                                      <p:cBhvr>
                                        <p:cTn id="10" dur="2000"/>
                                        <p:tgtEl>
                                          <p:spTgt spid="412">
                                            <p:txEl>
                                              <p:pRg st="0" end="0"/>
                                            </p:txEl>
                                          </p:spTgt>
                                        </p:tgtEl>
                                      </p:cBhvr>
                                    </p:animEffect>
                                  </p:childTnLst>
                                </p:cTn>
                              </p:par>
                            </p:childTnLst>
                          </p:cTn>
                        </p:par>
                        <p:par>
                          <p:cTn id="11" fill="hold">
                            <p:stCondLst>
                              <p:cond delay="2000"/>
                            </p:stCondLst>
                            <p:childTnLst>
                              <p:par>
                                <p:cTn id="12" presetClass="entr" nodeType="afterEffect" presetSubtype="8" presetID="22" grpId="1" fill="hold">
                                  <p:stCondLst>
                                    <p:cond delay="0"/>
                                  </p:stCondLst>
                                  <p:iterate type="el" backwards="0">
                                    <p:tmAbs val="0"/>
                                  </p:iterate>
                                  <p:childTnLst>
                                    <p:set>
                                      <p:cBhvr>
                                        <p:cTn id="13" fill="hold"/>
                                        <p:tgtEl>
                                          <p:spTgt spid="412">
                                            <p:txEl>
                                              <p:pRg st="1" end="1"/>
                                            </p:txEl>
                                          </p:spTgt>
                                        </p:tgtEl>
                                        <p:attrNameLst>
                                          <p:attrName>style.visibility</p:attrName>
                                        </p:attrNameLst>
                                      </p:cBhvr>
                                      <p:to>
                                        <p:strVal val="visible"/>
                                      </p:to>
                                    </p:set>
                                    <p:animEffect filter="wipe(left)" transition="in">
                                      <p:cBhvr>
                                        <p:cTn id="14" dur="2000"/>
                                        <p:tgtEl>
                                          <p:spTgt spid="412">
                                            <p:txEl>
                                              <p:pRg st="1" end="1"/>
                                            </p:txEl>
                                          </p:spTgt>
                                        </p:tgtEl>
                                      </p:cBhvr>
                                    </p:animEffect>
                                  </p:childTnLst>
                                </p:cTn>
                              </p:par>
                            </p:childTnLst>
                          </p:cTn>
                        </p:par>
                        <p:par>
                          <p:cTn id="15" fill="hold">
                            <p:stCondLst>
                              <p:cond delay="4000"/>
                            </p:stCondLst>
                            <p:childTnLst>
                              <p:par>
                                <p:cTn id="16" presetClass="entr" nodeType="afterEffect" presetSubtype="8" presetID="22" grpId="1" fill="hold">
                                  <p:stCondLst>
                                    <p:cond delay="0"/>
                                  </p:stCondLst>
                                  <p:iterate type="el" backwards="0">
                                    <p:tmAbs val="0"/>
                                  </p:iterate>
                                  <p:childTnLst>
                                    <p:set>
                                      <p:cBhvr>
                                        <p:cTn id="17" fill="hold"/>
                                        <p:tgtEl>
                                          <p:spTgt spid="412">
                                            <p:txEl>
                                              <p:pRg st="2" end="2"/>
                                            </p:txEl>
                                          </p:spTgt>
                                        </p:tgtEl>
                                        <p:attrNameLst>
                                          <p:attrName>style.visibility</p:attrName>
                                        </p:attrNameLst>
                                      </p:cBhvr>
                                      <p:to>
                                        <p:strVal val="visible"/>
                                      </p:to>
                                    </p:set>
                                    <p:animEffect filter="wipe(left)" transition="in">
                                      <p:cBhvr>
                                        <p:cTn id="18" dur="2000"/>
                                        <p:tgtEl>
                                          <p:spTgt spid="412">
                                            <p:txEl>
                                              <p:pRg st="2" end="2"/>
                                            </p:txEl>
                                          </p:spTgt>
                                        </p:tgtEl>
                                      </p:cBhvr>
                                    </p:animEffect>
                                  </p:childTnLst>
                                </p:cTn>
                              </p:par>
                            </p:childTnLst>
                          </p:cTn>
                        </p:par>
                        <p:par>
                          <p:cTn id="19" fill="hold">
                            <p:stCondLst>
                              <p:cond delay="6000"/>
                            </p:stCondLst>
                            <p:childTnLst>
                              <p:par>
                                <p:cTn id="20" presetClass="entr" nodeType="afterEffect" presetSubtype="8" presetID="22" grpId="1" fill="hold">
                                  <p:stCondLst>
                                    <p:cond delay="0"/>
                                  </p:stCondLst>
                                  <p:iterate type="el" backwards="0">
                                    <p:tmAbs val="0"/>
                                  </p:iterate>
                                  <p:childTnLst>
                                    <p:set>
                                      <p:cBhvr>
                                        <p:cTn id="21" fill="hold"/>
                                        <p:tgtEl>
                                          <p:spTgt spid="412">
                                            <p:txEl>
                                              <p:pRg st="3" end="3"/>
                                            </p:txEl>
                                          </p:spTgt>
                                        </p:tgtEl>
                                        <p:attrNameLst>
                                          <p:attrName>style.visibility</p:attrName>
                                        </p:attrNameLst>
                                      </p:cBhvr>
                                      <p:to>
                                        <p:strVal val="visible"/>
                                      </p:to>
                                    </p:set>
                                    <p:animEffect filter="wipe(left)" transition="in">
                                      <p:cBhvr>
                                        <p:cTn id="22" dur="2000"/>
                                        <p:tgtEl>
                                          <p:spTgt spid="412">
                                            <p:txEl>
                                              <p:pRg st="3" end="3"/>
                                            </p:txEl>
                                          </p:spTgt>
                                        </p:tgtEl>
                                      </p:cBhvr>
                                    </p:animEffect>
                                  </p:childTnLst>
                                </p:cTn>
                              </p:par>
                            </p:childTnLst>
                          </p:cTn>
                        </p:par>
                        <p:par>
                          <p:cTn id="23" fill="hold">
                            <p:stCondLst>
                              <p:cond delay="8000"/>
                            </p:stCondLst>
                            <p:childTnLst>
                              <p:par>
                                <p:cTn id="24" presetClass="entr" nodeType="afterEffect" presetSubtype="8" presetID="22" grpId="1" fill="hold">
                                  <p:stCondLst>
                                    <p:cond delay="0"/>
                                  </p:stCondLst>
                                  <p:iterate type="el" backwards="0">
                                    <p:tmAbs val="0"/>
                                  </p:iterate>
                                  <p:childTnLst>
                                    <p:set>
                                      <p:cBhvr>
                                        <p:cTn id="25" fill="hold"/>
                                        <p:tgtEl>
                                          <p:spTgt spid="412">
                                            <p:txEl>
                                              <p:pRg st="4" end="4"/>
                                            </p:txEl>
                                          </p:spTgt>
                                        </p:tgtEl>
                                        <p:attrNameLst>
                                          <p:attrName>style.visibility</p:attrName>
                                        </p:attrNameLst>
                                      </p:cBhvr>
                                      <p:to>
                                        <p:strVal val="visible"/>
                                      </p:to>
                                    </p:set>
                                    <p:animEffect filter="wipe(left)" transition="in">
                                      <p:cBhvr>
                                        <p:cTn id="26" dur="2000"/>
                                        <p:tgtEl>
                                          <p:spTgt spid="412">
                                            <p:txEl>
                                              <p:pRg st="4" end="4"/>
                                            </p:txEl>
                                          </p:spTgt>
                                        </p:tgtEl>
                                      </p:cBhvr>
                                    </p:animEffect>
                                  </p:childTnLst>
                                </p:cTn>
                              </p:par>
                            </p:childTnLst>
                          </p:cTn>
                        </p:par>
                        <p:par>
                          <p:cTn id="27" fill="hold">
                            <p:stCondLst>
                              <p:cond delay="10000"/>
                            </p:stCondLst>
                            <p:childTnLst>
                              <p:par>
                                <p:cTn id="28" presetClass="entr" nodeType="afterEffect" presetSubtype="8" presetID="22" grpId="1" fill="hold">
                                  <p:stCondLst>
                                    <p:cond delay="0"/>
                                  </p:stCondLst>
                                  <p:iterate type="el" backwards="0">
                                    <p:tmAbs val="0"/>
                                  </p:iterate>
                                  <p:childTnLst>
                                    <p:set>
                                      <p:cBhvr>
                                        <p:cTn id="29" fill="hold"/>
                                        <p:tgtEl>
                                          <p:spTgt spid="412">
                                            <p:txEl>
                                              <p:pRg st="5" end="5"/>
                                            </p:txEl>
                                          </p:spTgt>
                                        </p:tgtEl>
                                        <p:attrNameLst>
                                          <p:attrName>style.visibility</p:attrName>
                                        </p:attrNameLst>
                                      </p:cBhvr>
                                      <p:to>
                                        <p:strVal val="visible"/>
                                      </p:to>
                                    </p:set>
                                    <p:animEffect filter="wipe(left)" transition="in">
                                      <p:cBhvr>
                                        <p:cTn id="30" dur="2000"/>
                                        <p:tgtEl>
                                          <p:spTgt spid="41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Rounded Rectangle"/>
          <p:cNvSpPr/>
          <p:nvPr/>
        </p:nvSpPr>
        <p:spPr>
          <a:xfrm>
            <a:off x="-402782" y="3078879"/>
            <a:ext cx="14640644" cy="1267533"/>
          </a:xfrm>
          <a:prstGeom prst="roundRect">
            <a:avLst>
              <a:gd name="adj" fmla="val 50000"/>
            </a:avLst>
          </a:prstGeom>
          <a:solidFill>
            <a:schemeClr val="accent5">
              <a:hueOff val="-92222"/>
              <a:lumOff val="-9871"/>
            </a:schemeClr>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417" name="Is It Scripturally Organized?"/>
          <p:cNvSpPr txBox="1"/>
          <p:nvPr/>
        </p:nvSpPr>
        <p:spPr>
          <a:xfrm>
            <a:off x="518587" y="3050657"/>
            <a:ext cx="12797905"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Is It Scripturally Organized?</a:t>
            </a:r>
          </a:p>
        </p:txBody>
      </p:sp>
      <p:pic>
        <p:nvPicPr>
          <p:cNvPr id="418"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419" name="Part of the structure through their writings…"/>
          <p:cNvSpPr txBox="1"/>
          <p:nvPr/>
        </p:nvSpPr>
        <p:spPr>
          <a:xfrm>
            <a:off x="9720288" y="4896159"/>
            <a:ext cx="6443775" cy="3923681"/>
          </a:xfrm>
          <a:prstGeom prst="rect">
            <a:avLst/>
          </a:prstGeom>
          <a:solidFill>
            <a:srgbClr val="000000"/>
          </a:solidFill>
          <a:ln w="3175">
            <a:solidFill>
              <a:srgbClr val="D5D2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280852">
              <a:lnSpc>
                <a:spcPct val="100000"/>
              </a:lnSpc>
              <a:spcBef>
                <a:spcPts val="0"/>
              </a:spcBef>
              <a:defRPr sz="6700">
                <a:solidFill>
                  <a:srgbClr val="FFFFFF"/>
                </a:solidFill>
                <a:uFill>
                  <a:solidFill>
                    <a:srgbClr val="000000"/>
                  </a:solidFill>
                </a:uFill>
                <a:latin typeface="Times New Roman"/>
                <a:ea typeface="Times New Roman"/>
                <a:cs typeface="Times New Roman"/>
                <a:sym typeface="Times New Roman"/>
              </a:defRPr>
            </a:pPr>
            <a:r>
              <a:t>Part of the structure through their writings </a:t>
            </a:r>
          </a:p>
          <a:p>
            <a:pPr marL="81280" marR="81280" algn="ctr" defTabSz="1280852">
              <a:lnSpc>
                <a:spcPct val="100000"/>
              </a:lnSpc>
              <a:spcBef>
                <a:spcPts val="0"/>
              </a:spcBef>
              <a:defRPr sz="6000">
                <a:solidFill>
                  <a:srgbClr val="FFFFFF"/>
                </a:solidFill>
                <a:uFill>
                  <a:solidFill>
                    <a:srgbClr val="000000"/>
                  </a:solidFill>
                </a:uFill>
                <a:latin typeface="Times New Roman"/>
                <a:ea typeface="Times New Roman"/>
                <a:cs typeface="Times New Roman"/>
                <a:sym typeface="Times New Roman"/>
              </a:defRPr>
            </a:pPr>
            <a:r>
              <a:t>Ephesians 2:20</a:t>
            </a:r>
          </a:p>
        </p:txBody>
      </p:sp>
      <p:sp>
        <p:nvSpPr>
          <p:cNvPr id="420" name="Apostles,…"/>
          <p:cNvSpPr txBox="1"/>
          <p:nvPr/>
        </p:nvSpPr>
        <p:spPr>
          <a:xfrm>
            <a:off x="16618180" y="4649309"/>
            <a:ext cx="7532629" cy="7778116"/>
          </a:xfrm>
          <a:prstGeom prst="rect">
            <a:avLst/>
          </a:prstGeom>
          <a:ln w="12700">
            <a:miter lim="400000"/>
          </a:ln>
          <a:effectLst>
            <a:outerShdw sx="100000" sy="100000" kx="0" ky="0" algn="b" rotWithShape="0" blurRad="152400" dist="190500" dir="2700000">
              <a:srgbClr val="000000">
                <a:alpha val="4933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280852">
              <a:lnSpc>
                <a:spcPct val="100000"/>
              </a:lnSpc>
              <a:spcBef>
                <a:spcPts val="2200"/>
              </a:spcBef>
              <a:defRPr sz="8400">
                <a:solidFill>
                  <a:srgbClr val="57554B"/>
                </a:solidFill>
                <a:uFill>
                  <a:solidFill>
                    <a:srgbClr val="000000"/>
                  </a:solidFill>
                </a:uFill>
                <a:latin typeface="Century Gothic"/>
                <a:ea typeface="Century Gothic"/>
                <a:cs typeface="Century Gothic"/>
                <a:sym typeface="Century Gothic"/>
              </a:defRPr>
            </a:pPr>
            <a:r>
              <a:t>Apostles, </a:t>
            </a:r>
          </a:p>
          <a:p>
            <a:pPr marL="81280" marR="81280" algn="ctr" defTabSz="1280852">
              <a:lnSpc>
                <a:spcPct val="100000"/>
              </a:lnSpc>
              <a:spcBef>
                <a:spcPts val="2200"/>
              </a:spcBef>
              <a:defRPr sz="8400">
                <a:solidFill>
                  <a:srgbClr val="57554B"/>
                </a:solidFill>
                <a:uFill>
                  <a:solidFill>
                    <a:srgbClr val="000000"/>
                  </a:solidFill>
                </a:uFill>
                <a:latin typeface="Century Gothic"/>
                <a:ea typeface="Century Gothic"/>
                <a:cs typeface="Century Gothic"/>
                <a:sym typeface="Century Gothic"/>
              </a:defRPr>
            </a:pPr>
            <a:r>
              <a:t>Prophets, </a:t>
            </a:r>
          </a:p>
          <a:p>
            <a:pPr marL="81280" marR="81280" algn="ctr" defTabSz="1280852">
              <a:lnSpc>
                <a:spcPct val="100000"/>
              </a:lnSpc>
              <a:spcBef>
                <a:spcPts val="2200"/>
              </a:spcBef>
              <a:defRPr sz="8400">
                <a:solidFill>
                  <a:srgbClr val="57554B"/>
                </a:solidFill>
                <a:uFill>
                  <a:solidFill>
                    <a:srgbClr val="000000"/>
                  </a:solidFill>
                </a:uFill>
                <a:latin typeface="Century Gothic"/>
                <a:ea typeface="Century Gothic"/>
                <a:cs typeface="Century Gothic"/>
                <a:sym typeface="Century Gothic"/>
              </a:defRPr>
            </a:pPr>
            <a:r>
              <a:t>Evangelists, </a:t>
            </a:r>
          </a:p>
          <a:p>
            <a:pPr marL="81280" marR="81280" algn="ctr" defTabSz="1280852">
              <a:lnSpc>
                <a:spcPct val="100000"/>
              </a:lnSpc>
              <a:spcBef>
                <a:spcPts val="2200"/>
              </a:spcBef>
              <a:defRPr sz="8400">
                <a:solidFill>
                  <a:srgbClr val="57554B"/>
                </a:solidFill>
                <a:uFill>
                  <a:solidFill>
                    <a:srgbClr val="000000"/>
                  </a:solidFill>
                </a:uFill>
                <a:latin typeface="Century Gothic"/>
                <a:ea typeface="Century Gothic"/>
                <a:cs typeface="Century Gothic"/>
                <a:sym typeface="Century Gothic"/>
              </a:defRPr>
            </a:pPr>
            <a:r>
              <a:t>Pastors </a:t>
            </a:r>
          </a:p>
          <a:p>
            <a:pPr marL="81280" marR="81280" algn="ctr" defTabSz="1280852">
              <a:lnSpc>
                <a:spcPct val="100000"/>
              </a:lnSpc>
              <a:spcBef>
                <a:spcPts val="2200"/>
              </a:spcBef>
              <a:defRPr sz="8400">
                <a:solidFill>
                  <a:srgbClr val="57554B"/>
                </a:solidFill>
                <a:uFill>
                  <a:solidFill>
                    <a:srgbClr val="000000"/>
                  </a:solidFill>
                </a:uFill>
                <a:latin typeface="Century Gothic"/>
                <a:ea typeface="Century Gothic"/>
                <a:cs typeface="Century Gothic"/>
                <a:sym typeface="Century Gothic"/>
              </a:defRPr>
            </a:pPr>
            <a:r>
              <a:t>Teachers, </a:t>
            </a:r>
          </a:p>
        </p:txBody>
      </p:sp>
      <p:sp>
        <p:nvSpPr>
          <p:cNvPr id="421" name="Line"/>
          <p:cNvSpPr/>
          <p:nvPr/>
        </p:nvSpPr>
        <p:spPr>
          <a:xfrm>
            <a:off x="16233370" y="4858522"/>
            <a:ext cx="728172" cy="2772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635" y="0"/>
                  <a:pt x="10800" y="1885"/>
                  <a:pt x="10800" y="4211"/>
                </a:cubicBezTo>
                <a:lnTo>
                  <a:pt x="10800" y="6589"/>
                </a:lnTo>
                <a:cubicBezTo>
                  <a:pt x="10800" y="8915"/>
                  <a:pt x="5965" y="10800"/>
                  <a:pt x="0" y="10800"/>
                </a:cubicBezTo>
                <a:cubicBezTo>
                  <a:pt x="5965" y="10800"/>
                  <a:pt x="10800" y="12685"/>
                  <a:pt x="10800" y="15011"/>
                </a:cubicBezTo>
                <a:lnTo>
                  <a:pt x="10800" y="17389"/>
                </a:lnTo>
                <a:cubicBezTo>
                  <a:pt x="10800" y="19715"/>
                  <a:pt x="15635" y="21600"/>
                  <a:pt x="21600" y="21600"/>
                </a:cubicBezTo>
              </a:path>
            </a:pathLst>
          </a:custGeom>
          <a:ln w="63500">
            <a:solidFill>
              <a:srgbClr val="FF4C00"/>
            </a:solidFill>
          </a:ln>
          <a:effectLst>
            <a:outerShdw sx="100000" sy="100000" kx="0" ky="0" algn="b" rotWithShape="0" blurRad="63500" dist="25400" dir="2700000">
              <a:srgbClr val="929292">
                <a:alpha val="75000"/>
              </a:srgbClr>
            </a:outerShdw>
          </a:effectLst>
        </p:spPr>
        <p:txBody>
          <a:bodyPr lIns="71437" tIns="71437" rIns="71437" bIns="71437" anchor="ct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22" name="Ephesians 4:11 (NKJV)…"/>
          <p:cNvSpPr txBox="1"/>
          <p:nvPr/>
        </p:nvSpPr>
        <p:spPr>
          <a:xfrm>
            <a:off x="645366" y="4926396"/>
            <a:ext cx="8353688" cy="8334172"/>
          </a:xfrm>
          <a:prstGeom prst="rect">
            <a:avLst/>
          </a:prstGeom>
          <a:solidFill>
            <a:srgbClr val="FFFFFF"/>
          </a:solidFill>
          <a:ln w="12700">
            <a:miter lim="400000"/>
          </a:ln>
          <a:effectLst>
            <a:outerShdw sx="100000" sy="100000" kx="0" ky="0" algn="b" rotWithShape="0" blurRad="139700" dist="88900" dir="2700000">
              <a:srgbClr val="000000">
                <a:alpha val="26316"/>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100">
                <a:solidFill>
                  <a:srgbClr val="57554B"/>
                </a:solidFill>
                <a:latin typeface="Times New Roman"/>
                <a:ea typeface="Times New Roman"/>
                <a:cs typeface="Times New Roman"/>
                <a:sym typeface="Times New Roman"/>
              </a:defRPr>
            </a:pPr>
            <a:r>
              <a:t>Ephesians 4:11 (NKJV) </a:t>
            </a:r>
          </a:p>
          <a:p>
            <a:pPr algn="ctr" defTabSz="821531">
              <a:lnSpc>
                <a:spcPct val="100000"/>
              </a:lnSpc>
              <a:spcBef>
                <a:spcPts val="0"/>
              </a:spcBef>
              <a:defRPr sz="7100">
                <a:solidFill>
                  <a:srgbClr val="57554B"/>
                </a:solidFill>
                <a:latin typeface="Times New Roman"/>
                <a:ea typeface="Times New Roman"/>
                <a:cs typeface="Times New Roman"/>
                <a:sym typeface="Times New Roman"/>
              </a:defRPr>
            </a:pPr>
            <a:r>
              <a:t>11 And He Himself gave some to be apostles, some prophets, some evangelists, and some pastors and teachers, </a:t>
            </a:r>
          </a:p>
        </p:txBody>
      </p:sp>
      <p:sp>
        <p:nvSpPr>
          <p:cNvPr id="423"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Rounded Rectangle"/>
          <p:cNvSpPr/>
          <p:nvPr/>
        </p:nvSpPr>
        <p:spPr>
          <a:xfrm>
            <a:off x="-402782" y="3078879"/>
            <a:ext cx="14640644" cy="1267533"/>
          </a:xfrm>
          <a:prstGeom prst="roundRect">
            <a:avLst>
              <a:gd name="adj" fmla="val 50000"/>
            </a:avLst>
          </a:prstGeom>
          <a:solidFill>
            <a:schemeClr val="accent5">
              <a:hueOff val="-92222"/>
              <a:lumOff val="-9871"/>
            </a:schemeClr>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426" name="Is It Scripturally Organized?"/>
          <p:cNvSpPr txBox="1"/>
          <p:nvPr/>
        </p:nvSpPr>
        <p:spPr>
          <a:xfrm>
            <a:off x="518587" y="3050657"/>
            <a:ext cx="12797905"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Is It Scripturally Organized?</a:t>
            </a:r>
          </a:p>
        </p:txBody>
      </p:sp>
      <p:pic>
        <p:nvPicPr>
          <p:cNvPr id="427"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428" name="Philippians 1:1 (NKJV)…"/>
          <p:cNvSpPr txBox="1"/>
          <p:nvPr/>
        </p:nvSpPr>
        <p:spPr>
          <a:xfrm>
            <a:off x="645366" y="5027457"/>
            <a:ext cx="8353688" cy="8132050"/>
          </a:xfrm>
          <a:prstGeom prst="rect">
            <a:avLst/>
          </a:prstGeom>
          <a:solidFill>
            <a:srgbClr val="FFFFFF"/>
          </a:solidFill>
          <a:ln w="12700">
            <a:miter lim="400000"/>
          </a:ln>
          <a:effectLst>
            <a:outerShdw sx="100000" sy="100000" kx="0" ky="0" algn="b" rotWithShape="0" blurRad="139700" dist="88900" dir="2700000">
              <a:srgbClr val="000000">
                <a:alpha val="26316"/>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900">
                <a:solidFill>
                  <a:srgbClr val="57554B"/>
                </a:solidFill>
                <a:latin typeface="Times New Roman"/>
                <a:ea typeface="Times New Roman"/>
                <a:cs typeface="Times New Roman"/>
                <a:sym typeface="Times New Roman"/>
              </a:defRPr>
            </a:pPr>
            <a:r>
              <a:t>Philippians 1:1 (NKJV) </a:t>
            </a:r>
          </a:p>
          <a:p>
            <a:pPr algn="ctr" defTabSz="821531">
              <a:lnSpc>
                <a:spcPct val="100000"/>
              </a:lnSpc>
              <a:spcBef>
                <a:spcPts val="0"/>
              </a:spcBef>
              <a:defRPr sz="6900">
                <a:solidFill>
                  <a:srgbClr val="57554B"/>
                </a:solidFill>
                <a:latin typeface="Times New Roman"/>
                <a:ea typeface="Times New Roman"/>
                <a:cs typeface="Times New Roman"/>
                <a:sym typeface="Times New Roman"/>
              </a:defRPr>
            </a:pPr>
            <a:r>
              <a:t>Paul and Timothy, bondservants of Jesus Christ, To all the saints in Christ Jesus who are in Philippi, with the bishops and deacons: </a:t>
            </a:r>
          </a:p>
        </p:txBody>
      </p:sp>
      <p:sp>
        <p:nvSpPr>
          <p:cNvPr id="429" name="Elders / Pastors / Bishops   (Acts 14:23; 20:17,28; 1 Pet. 5:1-5; 1 Tim 3:1-7; Titus 1:5-9)…"/>
          <p:cNvSpPr txBox="1"/>
          <p:nvPr/>
        </p:nvSpPr>
        <p:spPr>
          <a:xfrm>
            <a:off x="9618840" y="5205228"/>
            <a:ext cx="14465393" cy="74580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555625" indent="-555625" defTabSz="821531">
              <a:lnSpc>
                <a:spcPct val="100000"/>
              </a:lnSpc>
              <a:spcBef>
                <a:spcPts val="2400"/>
              </a:spcBef>
              <a:buSzPct val="45000"/>
              <a:buBlip>
                <a:blip r:embed="rId3"/>
              </a:buBlip>
              <a:defRPr sz="7200">
                <a:solidFill>
                  <a:srgbClr val="57554B"/>
                </a:solidFill>
                <a:latin typeface="Century Gothic"/>
                <a:ea typeface="Century Gothic"/>
                <a:cs typeface="Century Gothic"/>
                <a:sym typeface="Century Gothic"/>
              </a:defRPr>
            </a:pPr>
            <a:r>
              <a:rPr b="1"/>
              <a:t>Elders / Pastors / Bishops</a:t>
            </a:r>
            <a:r>
              <a:t>   </a:t>
            </a:r>
            <a:r>
              <a:t>(Acts 14:23; 20:17,28; 1 Pet. 5:1-5; 1 Tim 3:1-7; Titus 1:5-9)</a:t>
            </a:r>
          </a:p>
          <a:p>
            <a:pPr marL="555625" indent="-555625" defTabSz="821531">
              <a:lnSpc>
                <a:spcPct val="100000"/>
              </a:lnSpc>
              <a:spcBef>
                <a:spcPts val="2400"/>
              </a:spcBef>
              <a:buSzPct val="45000"/>
              <a:buBlip>
                <a:blip r:embed="rId3"/>
              </a:buBlip>
              <a:defRPr sz="7200">
                <a:solidFill>
                  <a:srgbClr val="57554B"/>
                </a:solidFill>
                <a:latin typeface="Century Gothic"/>
                <a:ea typeface="Century Gothic"/>
                <a:cs typeface="Century Gothic"/>
                <a:sym typeface="Century Gothic"/>
              </a:defRPr>
            </a:pPr>
            <a:r>
              <a:rPr b="1"/>
              <a:t>Deacons</a:t>
            </a:r>
            <a:r>
              <a:t> </a:t>
            </a:r>
            <a:r>
              <a:t>(Phili 1:1; 1 Tim 3:8-13)</a:t>
            </a:r>
          </a:p>
          <a:p>
            <a:pPr marL="555625" indent="-555625" defTabSz="821531">
              <a:lnSpc>
                <a:spcPct val="100000"/>
              </a:lnSpc>
              <a:spcBef>
                <a:spcPts val="2400"/>
              </a:spcBef>
              <a:buSzPct val="45000"/>
              <a:buBlip>
                <a:blip r:embed="rId3"/>
              </a:buBlip>
              <a:defRPr sz="7200">
                <a:solidFill>
                  <a:srgbClr val="57554B"/>
                </a:solidFill>
                <a:latin typeface="Century Gothic"/>
                <a:ea typeface="Century Gothic"/>
                <a:cs typeface="Century Gothic"/>
                <a:sym typeface="Century Gothic"/>
              </a:defRPr>
            </a:pPr>
            <a:r>
              <a:rPr b="1"/>
              <a:t>Saints</a:t>
            </a:r>
            <a:r>
              <a:t> </a:t>
            </a:r>
            <a:r>
              <a:t>(Phili 1:1; 1 Cor 1:2;          2 Cor. 1:1; Eph 1:1; Col 1:1)</a:t>
            </a:r>
          </a:p>
        </p:txBody>
      </p:sp>
      <p:sp>
        <p:nvSpPr>
          <p:cNvPr id="430"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29">
                                            <p:bg/>
                                          </p:spTgt>
                                        </p:tgtEl>
                                        <p:attrNameLst>
                                          <p:attrName>style.visibility</p:attrName>
                                        </p:attrNameLst>
                                      </p:cBhvr>
                                      <p:to>
                                        <p:strVal val="visible"/>
                                      </p:to>
                                    </p:set>
                                    <p:animEffect filter="wipe(left)" transition="in">
                                      <p:cBhvr>
                                        <p:cTn id="7" dur="2000"/>
                                        <p:tgtEl>
                                          <p:spTgt spid="42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9">
                                            <p:txEl>
                                              <p:pRg st="0" end="0"/>
                                            </p:txEl>
                                          </p:spTgt>
                                        </p:tgtEl>
                                        <p:attrNameLst>
                                          <p:attrName>style.visibility</p:attrName>
                                        </p:attrNameLst>
                                      </p:cBhvr>
                                      <p:to>
                                        <p:strVal val="visible"/>
                                      </p:to>
                                    </p:set>
                                    <p:animEffect filter="wipe(left)" transition="in">
                                      <p:cBhvr>
                                        <p:cTn id="10" dur="2000"/>
                                        <p:tgtEl>
                                          <p:spTgt spid="429">
                                            <p:txEl>
                                              <p:pRg st="0" end="0"/>
                                            </p:txEl>
                                          </p:spTgt>
                                        </p:tgtEl>
                                      </p:cBhvr>
                                    </p:animEffect>
                                  </p:childTnLst>
                                </p:cTn>
                              </p:par>
                            </p:childTnLst>
                          </p:cTn>
                        </p:par>
                        <p:par>
                          <p:cTn id="11" fill="hold">
                            <p:stCondLst>
                              <p:cond delay="2000"/>
                            </p:stCondLst>
                            <p:childTnLst>
                              <p:par>
                                <p:cTn id="12" presetClass="entr" nodeType="afterEffect" presetSubtype="8" presetID="22" grpId="1" fill="hold">
                                  <p:stCondLst>
                                    <p:cond delay="0"/>
                                  </p:stCondLst>
                                  <p:iterate type="el" backwards="0">
                                    <p:tmAbs val="0"/>
                                  </p:iterate>
                                  <p:childTnLst>
                                    <p:set>
                                      <p:cBhvr>
                                        <p:cTn id="13" fill="hold"/>
                                        <p:tgtEl>
                                          <p:spTgt spid="429">
                                            <p:txEl>
                                              <p:pRg st="1" end="1"/>
                                            </p:txEl>
                                          </p:spTgt>
                                        </p:tgtEl>
                                        <p:attrNameLst>
                                          <p:attrName>style.visibility</p:attrName>
                                        </p:attrNameLst>
                                      </p:cBhvr>
                                      <p:to>
                                        <p:strVal val="visible"/>
                                      </p:to>
                                    </p:set>
                                    <p:animEffect filter="wipe(left)" transition="in">
                                      <p:cBhvr>
                                        <p:cTn id="14" dur="2000"/>
                                        <p:tgtEl>
                                          <p:spTgt spid="429">
                                            <p:txEl>
                                              <p:pRg st="1" end="1"/>
                                            </p:txEl>
                                          </p:spTgt>
                                        </p:tgtEl>
                                      </p:cBhvr>
                                    </p:animEffect>
                                  </p:childTnLst>
                                </p:cTn>
                              </p:par>
                            </p:childTnLst>
                          </p:cTn>
                        </p:par>
                        <p:par>
                          <p:cTn id="15" fill="hold">
                            <p:stCondLst>
                              <p:cond delay="4000"/>
                            </p:stCondLst>
                            <p:childTnLst>
                              <p:par>
                                <p:cTn id="16" presetClass="entr" nodeType="afterEffect" presetSubtype="8" presetID="22" grpId="1" fill="hold">
                                  <p:stCondLst>
                                    <p:cond delay="0"/>
                                  </p:stCondLst>
                                  <p:iterate type="el" backwards="0">
                                    <p:tmAbs val="0"/>
                                  </p:iterate>
                                  <p:childTnLst>
                                    <p:set>
                                      <p:cBhvr>
                                        <p:cTn id="17" fill="hold"/>
                                        <p:tgtEl>
                                          <p:spTgt spid="429">
                                            <p:txEl>
                                              <p:pRg st="2" end="2"/>
                                            </p:txEl>
                                          </p:spTgt>
                                        </p:tgtEl>
                                        <p:attrNameLst>
                                          <p:attrName>style.visibility</p:attrName>
                                        </p:attrNameLst>
                                      </p:cBhvr>
                                      <p:to>
                                        <p:strVal val="visible"/>
                                      </p:to>
                                    </p:set>
                                    <p:animEffect filter="wipe(left)" transition="in">
                                      <p:cBhvr>
                                        <p:cTn id="18" dur="2000"/>
                                        <p:tgtEl>
                                          <p:spTgt spid="42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Rounded Rectangle"/>
          <p:cNvSpPr/>
          <p:nvPr/>
        </p:nvSpPr>
        <p:spPr>
          <a:xfrm>
            <a:off x="-402782" y="3078879"/>
            <a:ext cx="14640644" cy="1267533"/>
          </a:xfrm>
          <a:prstGeom prst="roundRect">
            <a:avLst>
              <a:gd name="adj" fmla="val 50000"/>
            </a:avLst>
          </a:prstGeom>
          <a:solidFill>
            <a:schemeClr val="accent5">
              <a:hueOff val="-92222"/>
              <a:lumOff val="-9871"/>
            </a:schemeClr>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433" name="Is It Scripturally Organized?"/>
          <p:cNvSpPr txBox="1"/>
          <p:nvPr/>
        </p:nvSpPr>
        <p:spPr>
          <a:xfrm>
            <a:off x="518587" y="3050657"/>
            <a:ext cx="12797905"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Is It Scripturally Organized?</a:t>
            </a:r>
          </a:p>
        </p:txBody>
      </p:sp>
      <p:pic>
        <p:nvPicPr>
          <p:cNvPr id="434"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pic>
        <p:nvPicPr>
          <p:cNvPr id="435" name="image.png" descr="image.png"/>
          <p:cNvPicPr>
            <a:picLocks noChangeAspect="0"/>
          </p:cNvPicPr>
          <p:nvPr/>
        </p:nvPicPr>
        <p:blipFill>
          <a:blip r:embed="rId3">
            <a:extLst/>
          </a:blip>
          <a:stretch>
            <a:fillRect/>
          </a:stretch>
        </p:blipFill>
        <p:spPr>
          <a:xfrm>
            <a:off x="306397" y="4548303"/>
            <a:ext cx="4572001" cy="5697142"/>
          </a:xfrm>
          <a:prstGeom prst="rect">
            <a:avLst/>
          </a:prstGeom>
          <a:ln w="12700">
            <a:miter lim="400000"/>
          </a:ln>
        </p:spPr>
      </p:pic>
      <p:pic>
        <p:nvPicPr>
          <p:cNvPr id="436" name="Speaks through the apostles in the New Testament Speaks through the apostles in the New Testament" descr="Speaks through the apostles in the New Testament Speaks through the apostles in the New Testament"/>
          <p:cNvPicPr>
            <a:picLocks noChangeAspect="0"/>
          </p:cNvPicPr>
          <p:nvPr/>
        </p:nvPicPr>
        <p:blipFill>
          <a:blip r:embed="rId4">
            <a:extLst/>
          </a:blip>
          <a:stretch>
            <a:fillRect/>
          </a:stretch>
        </p:blipFill>
        <p:spPr>
          <a:xfrm>
            <a:off x="3637637" y="4337733"/>
            <a:ext cx="5598438" cy="4049664"/>
          </a:xfrm>
          <a:prstGeom prst="rect">
            <a:avLst/>
          </a:prstGeom>
          <a:effectLst>
            <a:outerShdw sx="100000" sy="100000" kx="0" ky="0" algn="b" rotWithShape="0" blurRad="63500" dist="12700" dir="0">
              <a:srgbClr val="000000">
                <a:alpha val="50000"/>
              </a:srgbClr>
            </a:outerShdw>
          </a:effectLst>
        </p:spPr>
      </p:pic>
      <p:pic>
        <p:nvPicPr>
          <p:cNvPr id="437" name="JESUS… JESUS(The Head)" descr="JESUS… JESUS(The Head)"/>
          <p:cNvPicPr>
            <a:picLocks noChangeAspect="0"/>
          </p:cNvPicPr>
          <p:nvPr/>
        </p:nvPicPr>
        <p:blipFill>
          <a:blip r:embed="rId5">
            <a:extLst/>
          </a:blip>
          <a:stretch>
            <a:fillRect/>
          </a:stretch>
        </p:blipFill>
        <p:spPr>
          <a:xfrm>
            <a:off x="-102946" y="7177367"/>
            <a:ext cx="4428630" cy="2374343"/>
          </a:xfrm>
          <a:prstGeom prst="rect">
            <a:avLst/>
          </a:prstGeom>
          <a:effectLst>
            <a:outerShdw sx="100000" sy="100000" kx="0" ky="0" algn="b" rotWithShape="0" blurRad="63500" dist="12700" dir="0">
              <a:srgbClr val="000000">
                <a:alpha val="50000"/>
              </a:srgbClr>
            </a:outerShdw>
          </a:effectLst>
        </p:spPr>
      </p:pic>
      <p:sp>
        <p:nvSpPr>
          <p:cNvPr id="438" name="Local church autonomy…"/>
          <p:cNvSpPr txBox="1"/>
          <p:nvPr/>
        </p:nvSpPr>
        <p:spPr>
          <a:xfrm>
            <a:off x="9214623" y="4910680"/>
            <a:ext cx="15077551" cy="4287044"/>
          </a:xfrm>
          <a:prstGeom prst="rect">
            <a:avLst/>
          </a:prstGeom>
          <a:ln w="3175">
            <a:solidFill>
              <a:srgbClr val="000000">
                <a:alpha val="0"/>
              </a:srgbClr>
            </a:solidFill>
            <a:miter lim="400000"/>
          </a:ln>
          <a:effectLst>
            <a:outerShdw sx="100000" sy="100000" kx="0" ky="0" algn="b" rotWithShape="0" blurRad="152400" dist="190500" dir="2700000">
              <a:srgbClr val="000000">
                <a:alpha val="26824"/>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74712" marR="81280" indent="-793432" defTabSz="1280852">
              <a:lnSpc>
                <a:spcPct val="100000"/>
              </a:lnSpc>
              <a:spcBef>
                <a:spcPts val="1400"/>
              </a:spcBef>
              <a:buSzPct val="45000"/>
              <a:buBlip>
                <a:blip r:embed="rId6"/>
              </a:buBlip>
              <a:defRPr>
                <a:solidFill>
                  <a:srgbClr val="57554B"/>
                </a:solidFill>
                <a:uFill>
                  <a:solidFill>
                    <a:srgbClr val="000000"/>
                  </a:solidFill>
                </a:uFill>
                <a:latin typeface="Century Gothic"/>
                <a:ea typeface="Century Gothic"/>
                <a:cs typeface="Century Gothic"/>
                <a:sym typeface="Century Gothic"/>
              </a:defRPr>
            </a:pPr>
            <a:r>
              <a:t>Local church autonomy</a:t>
            </a:r>
          </a:p>
          <a:p>
            <a:pPr marL="874712" marR="81280" indent="-793432" defTabSz="1280852">
              <a:lnSpc>
                <a:spcPct val="100000"/>
              </a:lnSpc>
              <a:spcBef>
                <a:spcPts val="1400"/>
              </a:spcBef>
              <a:buSzPct val="45000"/>
              <a:buBlip>
                <a:blip r:embed="rId6"/>
              </a:buBlip>
              <a:defRPr>
                <a:solidFill>
                  <a:srgbClr val="57554B"/>
                </a:solidFill>
                <a:uFill>
                  <a:solidFill>
                    <a:srgbClr val="000000"/>
                  </a:solidFill>
                </a:uFill>
                <a:latin typeface="Century Gothic"/>
                <a:ea typeface="Century Gothic"/>
                <a:cs typeface="Century Gothic"/>
                <a:sym typeface="Century Gothic"/>
              </a:defRPr>
            </a:pPr>
            <a:r>
              <a:t>Pastors (bishops; elders), over each local church (1 Pet 5:1,2; Acts 14:23; Tit 1:5)</a:t>
            </a:r>
          </a:p>
        </p:txBody>
      </p:sp>
      <p:grpSp>
        <p:nvGrpSpPr>
          <p:cNvPr id="471" name="Group"/>
          <p:cNvGrpSpPr/>
          <p:nvPr/>
        </p:nvGrpSpPr>
        <p:grpSpPr>
          <a:xfrm>
            <a:off x="11682824" y="10031131"/>
            <a:ext cx="3279776" cy="3661173"/>
            <a:chOff x="0" y="0"/>
            <a:chExt cx="3279775" cy="3661172"/>
          </a:xfrm>
        </p:grpSpPr>
        <p:pic>
          <p:nvPicPr>
            <p:cNvPr id="439" name="image.png" descr="image.png"/>
            <p:cNvPicPr>
              <a:picLocks noChangeAspect="0"/>
            </p:cNvPicPr>
            <p:nvPr/>
          </p:nvPicPr>
          <p:blipFill>
            <a:blip r:embed="rId7">
              <a:extLst/>
            </a:blip>
            <a:stretch>
              <a:fillRect/>
            </a:stretch>
          </p:blipFill>
          <p:spPr>
            <a:xfrm>
              <a:off x="0" y="1457722"/>
              <a:ext cx="3279775" cy="2203451"/>
            </a:xfrm>
            <a:prstGeom prst="rect">
              <a:avLst/>
            </a:prstGeom>
            <a:ln w="12700" cap="flat">
              <a:noFill/>
              <a:miter lim="400000"/>
            </a:ln>
            <a:effectLst/>
          </p:spPr>
        </p:pic>
        <p:sp>
          <p:nvSpPr>
            <p:cNvPr id="440" name="Rounded Rectangle"/>
            <p:cNvSpPr/>
            <p:nvPr/>
          </p:nvSpPr>
          <p:spPr>
            <a:xfrm>
              <a:off x="761999" y="0"/>
              <a:ext cx="1678782" cy="767954"/>
            </a:xfrm>
            <a:prstGeom prst="roundRect">
              <a:avLst>
                <a:gd name="adj" fmla="val 11628"/>
              </a:avLst>
            </a:prstGeom>
            <a:solidFill>
              <a:srgbClr val="000000"/>
            </a:solid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41" name="Elders"/>
            <p:cNvSpPr txBox="1"/>
            <p:nvPr/>
          </p:nvSpPr>
          <p:spPr>
            <a:xfrm>
              <a:off x="880316" y="83939"/>
              <a:ext cx="1446912"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b="1" sz="3000">
                  <a:solidFill>
                    <a:srgbClr val="FFFB00"/>
                  </a:solidFill>
                  <a:uFill>
                    <a:solidFill>
                      <a:srgbClr val="FFFB00"/>
                    </a:solidFill>
                  </a:uFill>
                  <a:latin typeface="Hoefler Text"/>
                  <a:ea typeface="Hoefler Text"/>
                  <a:cs typeface="Hoefler Text"/>
                  <a:sym typeface="Hoefler Text"/>
                </a:defRPr>
              </a:lvl1pPr>
            </a:lstStyle>
            <a:p>
              <a:pPr/>
              <a:r>
                <a:t>Elders</a:t>
              </a:r>
            </a:p>
          </p:txBody>
        </p:sp>
        <p:grpSp>
          <p:nvGrpSpPr>
            <p:cNvPr id="445" name="Group"/>
            <p:cNvGrpSpPr/>
            <p:nvPr/>
          </p:nvGrpSpPr>
          <p:grpSpPr>
            <a:xfrm>
              <a:off x="1066800" y="767953"/>
              <a:ext cx="464344" cy="1071563"/>
              <a:chOff x="0" y="0"/>
              <a:chExt cx="464343" cy="1071562"/>
            </a:xfrm>
          </p:grpSpPr>
          <p:sp>
            <p:nvSpPr>
              <p:cNvPr id="442"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43" name="Shape"/>
              <p:cNvSpPr/>
              <p:nvPr/>
            </p:nvSpPr>
            <p:spPr>
              <a:xfrm>
                <a:off x="116925"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44" name="Shape"/>
              <p:cNvSpPr/>
              <p:nvPr/>
            </p:nvSpPr>
            <p:spPr>
              <a:xfrm>
                <a:off x="32206"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1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49" name="Group"/>
            <p:cNvGrpSpPr/>
            <p:nvPr/>
          </p:nvGrpSpPr>
          <p:grpSpPr>
            <a:xfrm>
              <a:off x="1371599" y="767953"/>
              <a:ext cx="464345" cy="1071563"/>
              <a:chOff x="0" y="0"/>
              <a:chExt cx="464343" cy="1071562"/>
            </a:xfrm>
          </p:grpSpPr>
          <p:sp>
            <p:nvSpPr>
              <p:cNvPr id="446"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1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47" name="Shape"/>
              <p:cNvSpPr/>
              <p:nvPr/>
            </p:nvSpPr>
            <p:spPr>
              <a:xfrm>
                <a:off x="116925"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1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48" name="Shape"/>
              <p:cNvSpPr/>
              <p:nvPr/>
            </p:nvSpPr>
            <p:spPr>
              <a:xfrm>
                <a:off x="32207" y="244485"/>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1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53" name="Group"/>
            <p:cNvGrpSpPr/>
            <p:nvPr/>
          </p:nvGrpSpPr>
          <p:grpSpPr>
            <a:xfrm>
              <a:off x="1676399" y="767953"/>
              <a:ext cx="464345" cy="1071563"/>
              <a:chOff x="0" y="0"/>
              <a:chExt cx="464343" cy="1071562"/>
            </a:xfrm>
          </p:grpSpPr>
          <p:sp>
            <p:nvSpPr>
              <p:cNvPr id="450"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1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51" name="Shape"/>
              <p:cNvSpPr/>
              <p:nvPr/>
            </p:nvSpPr>
            <p:spPr>
              <a:xfrm>
                <a:off x="116925"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1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52" name="Shape"/>
              <p:cNvSpPr/>
              <p:nvPr/>
            </p:nvSpPr>
            <p:spPr>
              <a:xfrm>
                <a:off x="32207" y="244485"/>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1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57" name="Group"/>
            <p:cNvGrpSpPr/>
            <p:nvPr/>
          </p:nvGrpSpPr>
          <p:grpSpPr>
            <a:xfrm>
              <a:off x="1828799" y="1214437"/>
              <a:ext cx="464345" cy="1071563"/>
              <a:chOff x="0" y="0"/>
              <a:chExt cx="464343" cy="1071562"/>
            </a:xfrm>
          </p:grpSpPr>
          <p:sp>
            <p:nvSpPr>
              <p:cNvPr id="454"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1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55"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1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56" name="Shape"/>
              <p:cNvSpPr/>
              <p:nvPr/>
            </p:nvSpPr>
            <p:spPr>
              <a:xfrm>
                <a:off x="32207" y="255201"/>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1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61" name="Group"/>
            <p:cNvGrpSpPr/>
            <p:nvPr/>
          </p:nvGrpSpPr>
          <p:grpSpPr>
            <a:xfrm>
              <a:off x="1523999" y="1214437"/>
              <a:ext cx="464345" cy="1071563"/>
              <a:chOff x="0" y="0"/>
              <a:chExt cx="464343" cy="1071562"/>
            </a:xfrm>
          </p:grpSpPr>
          <p:sp>
            <p:nvSpPr>
              <p:cNvPr id="458"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2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59"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2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60" name="Shape"/>
              <p:cNvSpPr/>
              <p:nvPr/>
            </p:nvSpPr>
            <p:spPr>
              <a:xfrm>
                <a:off x="32207" y="255201"/>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2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65" name="Group"/>
            <p:cNvGrpSpPr/>
            <p:nvPr/>
          </p:nvGrpSpPr>
          <p:grpSpPr>
            <a:xfrm>
              <a:off x="1219199" y="1214437"/>
              <a:ext cx="464345" cy="1071563"/>
              <a:chOff x="0" y="0"/>
              <a:chExt cx="464343" cy="1071562"/>
            </a:xfrm>
          </p:grpSpPr>
          <p:sp>
            <p:nvSpPr>
              <p:cNvPr id="462"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2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63"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2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64" name="Shape"/>
              <p:cNvSpPr/>
              <p:nvPr/>
            </p:nvSpPr>
            <p:spPr>
              <a:xfrm>
                <a:off x="32206"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2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69" name="Group"/>
            <p:cNvGrpSpPr/>
            <p:nvPr/>
          </p:nvGrpSpPr>
          <p:grpSpPr>
            <a:xfrm>
              <a:off x="914400" y="1214437"/>
              <a:ext cx="464344" cy="1071563"/>
              <a:chOff x="0" y="0"/>
              <a:chExt cx="464343" cy="1071562"/>
            </a:xfrm>
          </p:grpSpPr>
          <p:sp>
            <p:nvSpPr>
              <p:cNvPr id="466"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2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67"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2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68" name="Shape"/>
              <p:cNvSpPr/>
              <p:nvPr/>
            </p:nvSpPr>
            <p:spPr>
              <a:xfrm>
                <a:off x="32206"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2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sp>
          <p:nvSpPr>
            <p:cNvPr id="470" name="Bryant"/>
            <p:cNvSpPr txBox="1"/>
            <p:nvPr/>
          </p:nvSpPr>
          <p:spPr>
            <a:xfrm>
              <a:off x="936323" y="2733823"/>
              <a:ext cx="1334898"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sz="3000">
                  <a:solidFill>
                    <a:srgbClr val="000000"/>
                  </a:solidFill>
                  <a:uFill>
                    <a:solidFill>
                      <a:srgbClr val="000000"/>
                    </a:solidFill>
                  </a:uFill>
                  <a:latin typeface="Hoefler Text"/>
                  <a:ea typeface="Hoefler Text"/>
                  <a:cs typeface="Hoefler Text"/>
                  <a:sym typeface="Hoefler Text"/>
                </a:defRPr>
              </a:lvl1pPr>
            </a:lstStyle>
            <a:p>
              <a:pPr/>
              <a:r>
                <a:t>Bryant</a:t>
              </a:r>
            </a:p>
          </p:txBody>
        </p:sp>
      </p:grpSp>
      <p:grpSp>
        <p:nvGrpSpPr>
          <p:cNvPr id="504" name="Group"/>
          <p:cNvGrpSpPr/>
          <p:nvPr/>
        </p:nvGrpSpPr>
        <p:grpSpPr>
          <a:xfrm>
            <a:off x="7866307" y="10031131"/>
            <a:ext cx="3279776" cy="3661173"/>
            <a:chOff x="0" y="0"/>
            <a:chExt cx="3279775" cy="3661172"/>
          </a:xfrm>
        </p:grpSpPr>
        <p:pic>
          <p:nvPicPr>
            <p:cNvPr id="472" name="image.png" descr="image.png"/>
            <p:cNvPicPr>
              <a:picLocks noChangeAspect="0"/>
            </p:cNvPicPr>
            <p:nvPr/>
          </p:nvPicPr>
          <p:blipFill>
            <a:blip r:embed="rId7">
              <a:extLst/>
            </a:blip>
            <a:stretch>
              <a:fillRect/>
            </a:stretch>
          </p:blipFill>
          <p:spPr>
            <a:xfrm>
              <a:off x="0" y="1457722"/>
              <a:ext cx="3279775" cy="2203451"/>
            </a:xfrm>
            <a:prstGeom prst="rect">
              <a:avLst/>
            </a:prstGeom>
            <a:ln w="12700" cap="flat">
              <a:noFill/>
              <a:miter lim="400000"/>
            </a:ln>
            <a:effectLst/>
          </p:spPr>
        </p:pic>
        <p:sp>
          <p:nvSpPr>
            <p:cNvPr id="473" name="Rounded Rectangle"/>
            <p:cNvSpPr/>
            <p:nvPr/>
          </p:nvSpPr>
          <p:spPr>
            <a:xfrm>
              <a:off x="761999" y="0"/>
              <a:ext cx="1678783" cy="767954"/>
            </a:xfrm>
            <a:prstGeom prst="roundRect">
              <a:avLst>
                <a:gd name="adj" fmla="val 11628"/>
              </a:avLst>
            </a:prstGeom>
            <a:solidFill>
              <a:srgbClr val="000000"/>
            </a:solid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74" name="Elders"/>
            <p:cNvSpPr txBox="1"/>
            <p:nvPr/>
          </p:nvSpPr>
          <p:spPr>
            <a:xfrm>
              <a:off x="880316" y="83939"/>
              <a:ext cx="1446912"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b="1" sz="3000">
                  <a:solidFill>
                    <a:srgbClr val="FFFB00"/>
                  </a:solidFill>
                  <a:uFill>
                    <a:solidFill>
                      <a:srgbClr val="FFFB00"/>
                    </a:solidFill>
                  </a:uFill>
                  <a:latin typeface="Hoefler Text"/>
                  <a:ea typeface="Hoefler Text"/>
                  <a:cs typeface="Hoefler Text"/>
                  <a:sym typeface="Hoefler Text"/>
                </a:defRPr>
              </a:lvl1pPr>
            </a:lstStyle>
            <a:p>
              <a:pPr/>
              <a:r>
                <a:t>Elders</a:t>
              </a:r>
            </a:p>
          </p:txBody>
        </p:sp>
        <p:grpSp>
          <p:nvGrpSpPr>
            <p:cNvPr id="478" name="Group"/>
            <p:cNvGrpSpPr/>
            <p:nvPr/>
          </p:nvGrpSpPr>
          <p:grpSpPr>
            <a:xfrm>
              <a:off x="1066800" y="767953"/>
              <a:ext cx="464344" cy="1071563"/>
              <a:chOff x="0" y="0"/>
              <a:chExt cx="464343" cy="1071562"/>
            </a:xfrm>
          </p:grpSpPr>
          <p:sp>
            <p:nvSpPr>
              <p:cNvPr id="475"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2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76" name="Shape"/>
              <p:cNvSpPr/>
              <p:nvPr/>
            </p:nvSpPr>
            <p:spPr>
              <a:xfrm>
                <a:off x="116925"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3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77" name="Shape"/>
              <p:cNvSpPr/>
              <p:nvPr/>
            </p:nvSpPr>
            <p:spPr>
              <a:xfrm>
                <a:off x="32207"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3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82" name="Group"/>
            <p:cNvGrpSpPr/>
            <p:nvPr/>
          </p:nvGrpSpPr>
          <p:grpSpPr>
            <a:xfrm>
              <a:off x="1371599" y="767953"/>
              <a:ext cx="464345" cy="1071563"/>
              <a:chOff x="0" y="0"/>
              <a:chExt cx="464343" cy="1071562"/>
            </a:xfrm>
          </p:grpSpPr>
          <p:sp>
            <p:nvSpPr>
              <p:cNvPr id="479"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3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80" name="Shape"/>
              <p:cNvSpPr/>
              <p:nvPr/>
            </p:nvSpPr>
            <p:spPr>
              <a:xfrm>
                <a:off x="116925"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3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81" name="Shape"/>
              <p:cNvSpPr/>
              <p:nvPr/>
            </p:nvSpPr>
            <p:spPr>
              <a:xfrm>
                <a:off x="32207"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3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86" name="Group"/>
            <p:cNvGrpSpPr/>
            <p:nvPr/>
          </p:nvGrpSpPr>
          <p:grpSpPr>
            <a:xfrm>
              <a:off x="1676400" y="767953"/>
              <a:ext cx="464344" cy="1071563"/>
              <a:chOff x="0" y="0"/>
              <a:chExt cx="464343" cy="1071562"/>
            </a:xfrm>
          </p:grpSpPr>
          <p:sp>
            <p:nvSpPr>
              <p:cNvPr id="483"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3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84" name="Shape"/>
              <p:cNvSpPr/>
              <p:nvPr/>
            </p:nvSpPr>
            <p:spPr>
              <a:xfrm>
                <a:off x="116925"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3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85" name="Shape"/>
              <p:cNvSpPr/>
              <p:nvPr/>
            </p:nvSpPr>
            <p:spPr>
              <a:xfrm>
                <a:off x="32207"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3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90" name="Group"/>
            <p:cNvGrpSpPr/>
            <p:nvPr/>
          </p:nvGrpSpPr>
          <p:grpSpPr>
            <a:xfrm>
              <a:off x="1828799" y="1214437"/>
              <a:ext cx="464345" cy="1071563"/>
              <a:chOff x="0" y="0"/>
              <a:chExt cx="464343" cy="1071562"/>
            </a:xfrm>
          </p:grpSpPr>
          <p:sp>
            <p:nvSpPr>
              <p:cNvPr id="487"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3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88"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3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89" name="Shape"/>
              <p:cNvSpPr/>
              <p:nvPr/>
            </p:nvSpPr>
            <p:spPr>
              <a:xfrm>
                <a:off x="32207"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4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94" name="Group"/>
            <p:cNvGrpSpPr/>
            <p:nvPr/>
          </p:nvGrpSpPr>
          <p:grpSpPr>
            <a:xfrm>
              <a:off x="1523999" y="1214437"/>
              <a:ext cx="464345" cy="1071563"/>
              <a:chOff x="0" y="0"/>
              <a:chExt cx="464343" cy="1071562"/>
            </a:xfrm>
          </p:grpSpPr>
          <p:sp>
            <p:nvSpPr>
              <p:cNvPr id="491"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4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92" name="Shape"/>
              <p:cNvSpPr/>
              <p:nvPr/>
            </p:nvSpPr>
            <p:spPr>
              <a:xfrm>
                <a:off x="116925" y="30126"/>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4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93" name="Shape"/>
              <p:cNvSpPr/>
              <p:nvPr/>
            </p:nvSpPr>
            <p:spPr>
              <a:xfrm>
                <a:off x="32207" y="255201"/>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4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498" name="Group"/>
            <p:cNvGrpSpPr/>
            <p:nvPr/>
          </p:nvGrpSpPr>
          <p:grpSpPr>
            <a:xfrm>
              <a:off x="1219199" y="1214437"/>
              <a:ext cx="464345" cy="1071563"/>
              <a:chOff x="0" y="0"/>
              <a:chExt cx="464343" cy="1071562"/>
            </a:xfrm>
          </p:grpSpPr>
          <p:sp>
            <p:nvSpPr>
              <p:cNvPr id="495"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4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96"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4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497" name="Shape"/>
              <p:cNvSpPr/>
              <p:nvPr/>
            </p:nvSpPr>
            <p:spPr>
              <a:xfrm>
                <a:off x="32207"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4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02" name="Group"/>
            <p:cNvGrpSpPr/>
            <p:nvPr/>
          </p:nvGrpSpPr>
          <p:grpSpPr>
            <a:xfrm>
              <a:off x="914399" y="1214437"/>
              <a:ext cx="464345" cy="1071563"/>
              <a:chOff x="0" y="0"/>
              <a:chExt cx="464343" cy="1071562"/>
            </a:xfrm>
          </p:grpSpPr>
          <p:sp>
            <p:nvSpPr>
              <p:cNvPr id="499"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4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00" name="Shape"/>
              <p:cNvSpPr/>
              <p:nvPr/>
            </p:nvSpPr>
            <p:spPr>
              <a:xfrm>
                <a:off x="116925" y="30126"/>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4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01" name="Shape"/>
              <p:cNvSpPr/>
              <p:nvPr/>
            </p:nvSpPr>
            <p:spPr>
              <a:xfrm>
                <a:off x="32207" y="255201"/>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4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sp>
          <p:nvSpPr>
            <p:cNvPr id="503" name="Little Rock"/>
            <p:cNvSpPr txBox="1"/>
            <p:nvPr/>
          </p:nvSpPr>
          <p:spPr>
            <a:xfrm>
              <a:off x="562562" y="2733823"/>
              <a:ext cx="2082420"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sz="3000">
                  <a:solidFill>
                    <a:srgbClr val="000000"/>
                  </a:solidFill>
                  <a:uFill>
                    <a:solidFill>
                      <a:srgbClr val="000000"/>
                    </a:solidFill>
                  </a:uFill>
                  <a:latin typeface="Hoefler Text"/>
                  <a:ea typeface="Hoefler Text"/>
                  <a:cs typeface="Hoefler Text"/>
                  <a:sym typeface="Hoefler Text"/>
                </a:defRPr>
              </a:lvl1pPr>
            </a:lstStyle>
            <a:p>
              <a:pPr/>
              <a:r>
                <a:t>Little Rock</a:t>
              </a:r>
            </a:p>
          </p:txBody>
        </p:sp>
      </p:grpSp>
      <p:grpSp>
        <p:nvGrpSpPr>
          <p:cNvPr id="537" name="Group"/>
          <p:cNvGrpSpPr/>
          <p:nvPr/>
        </p:nvGrpSpPr>
        <p:grpSpPr>
          <a:xfrm>
            <a:off x="3952407" y="10031131"/>
            <a:ext cx="3279776" cy="3661173"/>
            <a:chOff x="0" y="0"/>
            <a:chExt cx="3279775" cy="3661172"/>
          </a:xfrm>
        </p:grpSpPr>
        <p:pic>
          <p:nvPicPr>
            <p:cNvPr id="505" name="image.png" descr="image.png"/>
            <p:cNvPicPr>
              <a:picLocks noChangeAspect="0"/>
            </p:cNvPicPr>
            <p:nvPr/>
          </p:nvPicPr>
          <p:blipFill>
            <a:blip r:embed="rId7">
              <a:extLst/>
            </a:blip>
            <a:stretch>
              <a:fillRect/>
            </a:stretch>
          </p:blipFill>
          <p:spPr>
            <a:xfrm>
              <a:off x="0" y="1457722"/>
              <a:ext cx="3279775" cy="2203451"/>
            </a:xfrm>
            <a:prstGeom prst="rect">
              <a:avLst/>
            </a:prstGeom>
            <a:ln w="12700" cap="flat">
              <a:noFill/>
              <a:miter lim="400000"/>
            </a:ln>
            <a:effectLst/>
          </p:spPr>
        </p:pic>
        <p:sp>
          <p:nvSpPr>
            <p:cNvPr id="506" name="Rounded Rectangle"/>
            <p:cNvSpPr/>
            <p:nvPr/>
          </p:nvSpPr>
          <p:spPr>
            <a:xfrm>
              <a:off x="762000" y="0"/>
              <a:ext cx="1678782" cy="767954"/>
            </a:xfrm>
            <a:prstGeom prst="roundRect">
              <a:avLst>
                <a:gd name="adj" fmla="val 11628"/>
              </a:avLst>
            </a:prstGeom>
            <a:solidFill>
              <a:srgbClr val="000000"/>
            </a:solid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07" name="Elders"/>
            <p:cNvSpPr txBox="1"/>
            <p:nvPr/>
          </p:nvSpPr>
          <p:spPr>
            <a:xfrm>
              <a:off x="880316" y="83939"/>
              <a:ext cx="1446912"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b="1" sz="3000">
                  <a:solidFill>
                    <a:srgbClr val="FFFB00"/>
                  </a:solidFill>
                  <a:uFill>
                    <a:solidFill>
                      <a:srgbClr val="FFFB00"/>
                    </a:solidFill>
                  </a:uFill>
                  <a:latin typeface="Hoefler Text"/>
                  <a:ea typeface="Hoefler Text"/>
                  <a:cs typeface="Hoefler Text"/>
                  <a:sym typeface="Hoefler Text"/>
                </a:defRPr>
              </a:lvl1pPr>
            </a:lstStyle>
            <a:p>
              <a:pPr/>
              <a:r>
                <a:t>Elders</a:t>
              </a:r>
            </a:p>
          </p:txBody>
        </p:sp>
        <p:grpSp>
          <p:nvGrpSpPr>
            <p:cNvPr id="511" name="Group"/>
            <p:cNvGrpSpPr/>
            <p:nvPr/>
          </p:nvGrpSpPr>
          <p:grpSpPr>
            <a:xfrm>
              <a:off x="1066800" y="767953"/>
              <a:ext cx="464344" cy="1071563"/>
              <a:chOff x="0" y="0"/>
              <a:chExt cx="464343" cy="1071562"/>
            </a:xfrm>
          </p:grpSpPr>
          <p:sp>
            <p:nvSpPr>
              <p:cNvPr id="508"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5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09" name="Shape"/>
              <p:cNvSpPr/>
              <p:nvPr/>
            </p:nvSpPr>
            <p:spPr>
              <a:xfrm>
                <a:off x="116925" y="19411"/>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5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10" name="Shape"/>
              <p:cNvSpPr/>
              <p:nvPr/>
            </p:nvSpPr>
            <p:spPr>
              <a:xfrm>
                <a:off x="32207"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5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15" name="Group"/>
            <p:cNvGrpSpPr/>
            <p:nvPr/>
          </p:nvGrpSpPr>
          <p:grpSpPr>
            <a:xfrm>
              <a:off x="1371600" y="767953"/>
              <a:ext cx="464344" cy="1071563"/>
              <a:chOff x="0" y="0"/>
              <a:chExt cx="464343" cy="1071562"/>
            </a:xfrm>
          </p:grpSpPr>
          <p:sp>
            <p:nvSpPr>
              <p:cNvPr id="512"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5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13" name="Shape"/>
              <p:cNvSpPr/>
              <p:nvPr/>
            </p:nvSpPr>
            <p:spPr>
              <a:xfrm>
                <a:off x="116925" y="19411"/>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5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14" name="Shape"/>
              <p:cNvSpPr/>
              <p:nvPr/>
            </p:nvSpPr>
            <p:spPr>
              <a:xfrm>
                <a:off x="32207"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5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19" name="Group"/>
            <p:cNvGrpSpPr/>
            <p:nvPr/>
          </p:nvGrpSpPr>
          <p:grpSpPr>
            <a:xfrm>
              <a:off x="1676400" y="767953"/>
              <a:ext cx="464344" cy="1071563"/>
              <a:chOff x="0" y="0"/>
              <a:chExt cx="464343" cy="1071562"/>
            </a:xfrm>
          </p:grpSpPr>
          <p:sp>
            <p:nvSpPr>
              <p:cNvPr id="516"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5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17" name="Shape"/>
              <p:cNvSpPr/>
              <p:nvPr/>
            </p:nvSpPr>
            <p:spPr>
              <a:xfrm>
                <a:off x="116925"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5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18" name="Shape"/>
              <p:cNvSpPr/>
              <p:nvPr/>
            </p:nvSpPr>
            <p:spPr>
              <a:xfrm>
                <a:off x="32207"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5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23" name="Group"/>
            <p:cNvGrpSpPr/>
            <p:nvPr/>
          </p:nvGrpSpPr>
          <p:grpSpPr>
            <a:xfrm>
              <a:off x="1828799" y="1214437"/>
              <a:ext cx="464345" cy="1071563"/>
              <a:chOff x="0" y="0"/>
              <a:chExt cx="464343" cy="1071562"/>
            </a:xfrm>
          </p:grpSpPr>
          <p:sp>
            <p:nvSpPr>
              <p:cNvPr id="520"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5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21" name="Shape"/>
              <p:cNvSpPr/>
              <p:nvPr/>
            </p:nvSpPr>
            <p:spPr>
              <a:xfrm>
                <a:off x="116925" y="30126"/>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6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22" name="Shape"/>
              <p:cNvSpPr/>
              <p:nvPr/>
            </p:nvSpPr>
            <p:spPr>
              <a:xfrm>
                <a:off x="32207"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6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27" name="Group"/>
            <p:cNvGrpSpPr/>
            <p:nvPr/>
          </p:nvGrpSpPr>
          <p:grpSpPr>
            <a:xfrm>
              <a:off x="1524000" y="1214437"/>
              <a:ext cx="464344" cy="1071563"/>
              <a:chOff x="0" y="0"/>
              <a:chExt cx="464343" cy="1071562"/>
            </a:xfrm>
          </p:grpSpPr>
          <p:sp>
            <p:nvSpPr>
              <p:cNvPr id="524"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6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25"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6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26" name="Shape"/>
              <p:cNvSpPr/>
              <p:nvPr/>
            </p:nvSpPr>
            <p:spPr>
              <a:xfrm>
                <a:off x="32207"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6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31" name="Group"/>
            <p:cNvGrpSpPr/>
            <p:nvPr/>
          </p:nvGrpSpPr>
          <p:grpSpPr>
            <a:xfrm>
              <a:off x="1219200" y="1214437"/>
              <a:ext cx="464344" cy="1071563"/>
              <a:chOff x="0" y="0"/>
              <a:chExt cx="464343" cy="1071562"/>
            </a:xfrm>
          </p:grpSpPr>
          <p:sp>
            <p:nvSpPr>
              <p:cNvPr id="528"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6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29"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6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30" name="Shape"/>
              <p:cNvSpPr/>
              <p:nvPr/>
            </p:nvSpPr>
            <p:spPr>
              <a:xfrm>
                <a:off x="32207"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6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35" name="Group"/>
            <p:cNvGrpSpPr/>
            <p:nvPr/>
          </p:nvGrpSpPr>
          <p:grpSpPr>
            <a:xfrm>
              <a:off x="914400" y="1214437"/>
              <a:ext cx="464344" cy="1071563"/>
              <a:chOff x="0" y="0"/>
              <a:chExt cx="464343" cy="1071562"/>
            </a:xfrm>
          </p:grpSpPr>
          <p:sp>
            <p:nvSpPr>
              <p:cNvPr id="532"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6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33" name="Shape"/>
              <p:cNvSpPr/>
              <p:nvPr/>
            </p:nvSpPr>
            <p:spPr>
              <a:xfrm>
                <a:off x="116925"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6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34" name="Shape"/>
              <p:cNvSpPr/>
              <p:nvPr/>
            </p:nvSpPr>
            <p:spPr>
              <a:xfrm>
                <a:off x="32207"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7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sp>
          <p:nvSpPr>
            <p:cNvPr id="536" name="65 Conway"/>
            <p:cNvSpPr txBox="1"/>
            <p:nvPr/>
          </p:nvSpPr>
          <p:spPr>
            <a:xfrm>
              <a:off x="605139" y="2733823"/>
              <a:ext cx="1992504"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sz="3000">
                  <a:solidFill>
                    <a:srgbClr val="000000"/>
                  </a:solidFill>
                  <a:uFill>
                    <a:solidFill>
                      <a:srgbClr val="000000"/>
                    </a:solidFill>
                  </a:uFill>
                  <a:latin typeface="Hoefler Text"/>
                  <a:ea typeface="Hoefler Text"/>
                  <a:cs typeface="Hoefler Text"/>
                  <a:sym typeface="Hoefler Text"/>
                </a:defRPr>
              </a:lvl1pPr>
            </a:lstStyle>
            <a:p>
              <a:pPr/>
              <a:r>
                <a:t>65 Conway</a:t>
              </a:r>
            </a:p>
          </p:txBody>
        </p:sp>
      </p:grpSp>
      <p:grpSp>
        <p:nvGrpSpPr>
          <p:cNvPr id="570" name="Group"/>
          <p:cNvGrpSpPr/>
          <p:nvPr/>
        </p:nvGrpSpPr>
        <p:grpSpPr>
          <a:xfrm>
            <a:off x="38507" y="10031131"/>
            <a:ext cx="3279776" cy="3661173"/>
            <a:chOff x="0" y="0"/>
            <a:chExt cx="3279775" cy="3661172"/>
          </a:xfrm>
        </p:grpSpPr>
        <p:pic>
          <p:nvPicPr>
            <p:cNvPr id="538" name="image.png" descr="image.png"/>
            <p:cNvPicPr>
              <a:picLocks noChangeAspect="0"/>
            </p:cNvPicPr>
            <p:nvPr/>
          </p:nvPicPr>
          <p:blipFill>
            <a:blip r:embed="rId7">
              <a:extLst/>
            </a:blip>
            <a:stretch>
              <a:fillRect/>
            </a:stretch>
          </p:blipFill>
          <p:spPr>
            <a:xfrm>
              <a:off x="0" y="1457722"/>
              <a:ext cx="3279775" cy="2203451"/>
            </a:xfrm>
            <a:prstGeom prst="rect">
              <a:avLst/>
            </a:prstGeom>
            <a:ln w="12700" cap="flat">
              <a:noFill/>
              <a:miter lim="400000"/>
            </a:ln>
            <a:effectLst/>
          </p:spPr>
        </p:pic>
        <p:sp>
          <p:nvSpPr>
            <p:cNvPr id="539" name="Rounded Rectangle"/>
            <p:cNvSpPr/>
            <p:nvPr/>
          </p:nvSpPr>
          <p:spPr>
            <a:xfrm>
              <a:off x="767953" y="0"/>
              <a:ext cx="1678782" cy="767954"/>
            </a:xfrm>
            <a:prstGeom prst="roundRect">
              <a:avLst>
                <a:gd name="adj" fmla="val 11628"/>
              </a:avLst>
            </a:prstGeom>
            <a:solidFill>
              <a:srgbClr val="000000"/>
            </a:solid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40" name="Elders"/>
            <p:cNvSpPr txBox="1"/>
            <p:nvPr/>
          </p:nvSpPr>
          <p:spPr>
            <a:xfrm>
              <a:off x="916431" y="83939"/>
              <a:ext cx="1446912"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b="1" sz="3000">
                  <a:solidFill>
                    <a:srgbClr val="FFFB00"/>
                  </a:solidFill>
                  <a:uFill>
                    <a:solidFill>
                      <a:srgbClr val="FFFB00"/>
                    </a:solidFill>
                  </a:uFill>
                  <a:latin typeface="Hoefler Text"/>
                  <a:ea typeface="Hoefler Text"/>
                  <a:cs typeface="Hoefler Text"/>
                  <a:sym typeface="Hoefler Text"/>
                </a:defRPr>
              </a:lvl1pPr>
            </a:lstStyle>
            <a:p>
              <a:pPr/>
              <a:r>
                <a:t>Elders</a:t>
              </a:r>
            </a:p>
          </p:txBody>
        </p:sp>
        <p:grpSp>
          <p:nvGrpSpPr>
            <p:cNvPr id="544" name="Group"/>
            <p:cNvGrpSpPr/>
            <p:nvPr/>
          </p:nvGrpSpPr>
          <p:grpSpPr>
            <a:xfrm>
              <a:off x="1071562" y="767953"/>
              <a:ext cx="464345" cy="1071563"/>
              <a:chOff x="0" y="0"/>
              <a:chExt cx="464343" cy="1071562"/>
            </a:xfrm>
          </p:grpSpPr>
          <p:sp>
            <p:nvSpPr>
              <p:cNvPr id="541"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7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42" name="Shape"/>
              <p:cNvSpPr/>
              <p:nvPr/>
            </p:nvSpPr>
            <p:spPr>
              <a:xfrm>
                <a:off x="112163" y="19411"/>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7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43" name="Shape"/>
              <p:cNvSpPr/>
              <p:nvPr/>
            </p:nvSpPr>
            <p:spPr>
              <a:xfrm>
                <a:off x="27444"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7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48" name="Group"/>
            <p:cNvGrpSpPr/>
            <p:nvPr/>
          </p:nvGrpSpPr>
          <p:grpSpPr>
            <a:xfrm>
              <a:off x="1375171" y="767953"/>
              <a:ext cx="464345" cy="1071563"/>
              <a:chOff x="0" y="0"/>
              <a:chExt cx="464343" cy="1071562"/>
            </a:xfrm>
          </p:grpSpPr>
          <p:sp>
            <p:nvSpPr>
              <p:cNvPr id="545"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7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46" name="Shape"/>
              <p:cNvSpPr/>
              <p:nvPr/>
            </p:nvSpPr>
            <p:spPr>
              <a:xfrm>
                <a:off x="113353" y="19411"/>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7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47" name="Shape"/>
              <p:cNvSpPr/>
              <p:nvPr/>
            </p:nvSpPr>
            <p:spPr>
              <a:xfrm>
                <a:off x="28635" y="244485"/>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7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52" name="Group"/>
            <p:cNvGrpSpPr/>
            <p:nvPr/>
          </p:nvGrpSpPr>
          <p:grpSpPr>
            <a:xfrm>
              <a:off x="1678781" y="767953"/>
              <a:ext cx="464344" cy="1071563"/>
              <a:chOff x="0" y="0"/>
              <a:chExt cx="464343" cy="1071562"/>
            </a:xfrm>
          </p:grpSpPr>
          <p:sp>
            <p:nvSpPr>
              <p:cNvPr id="549"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7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50" name="Shape"/>
              <p:cNvSpPr/>
              <p:nvPr/>
            </p:nvSpPr>
            <p:spPr>
              <a:xfrm>
                <a:off x="114544" y="19411"/>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7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51" name="Shape"/>
              <p:cNvSpPr/>
              <p:nvPr/>
            </p:nvSpPr>
            <p:spPr>
              <a:xfrm>
                <a:off x="29825" y="244485"/>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7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56" name="Group"/>
            <p:cNvGrpSpPr/>
            <p:nvPr/>
          </p:nvGrpSpPr>
          <p:grpSpPr>
            <a:xfrm>
              <a:off x="1821656" y="1214437"/>
              <a:ext cx="464344" cy="1071563"/>
              <a:chOff x="0" y="0"/>
              <a:chExt cx="464343" cy="1071562"/>
            </a:xfrm>
          </p:grpSpPr>
          <p:sp>
            <p:nvSpPr>
              <p:cNvPr id="553"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8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54" name="Shape"/>
              <p:cNvSpPr/>
              <p:nvPr/>
            </p:nvSpPr>
            <p:spPr>
              <a:xfrm>
                <a:off x="124069" y="30126"/>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8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55" name="Shape"/>
              <p:cNvSpPr/>
              <p:nvPr/>
            </p:nvSpPr>
            <p:spPr>
              <a:xfrm>
                <a:off x="39350" y="255201"/>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82"/>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60" name="Group"/>
            <p:cNvGrpSpPr/>
            <p:nvPr/>
          </p:nvGrpSpPr>
          <p:grpSpPr>
            <a:xfrm>
              <a:off x="1518046" y="1214437"/>
              <a:ext cx="464345" cy="1071563"/>
              <a:chOff x="0" y="0"/>
              <a:chExt cx="464343" cy="1071562"/>
            </a:xfrm>
          </p:grpSpPr>
          <p:sp>
            <p:nvSpPr>
              <p:cNvPr id="557"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83"/>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58" name="Shape"/>
              <p:cNvSpPr/>
              <p:nvPr/>
            </p:nvSpPr>
            <p:spPr>
              <a:xfrm>
                <a:off x="122878" y="30126"/>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84"/>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59" name="Shape"/>
              <p:cNvSpPr/>
              <p:nvPr/>
            </p:nvSpPr>
            <p:spPr>
              <a:xfrm>
                <a:off x="38160"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85"/>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64" name="Group"/>
            <p:cNvGrpSpPr/>
            <p:nvPr/>
          </p:nvGrpSpPr>
          <p:grpSpPr>
            <a:xfrm>
              <a:off x="1214437" y="1214437"/>
              <a:ext cx="464345" cy="1071563"/>
              <a:chOff x="0" y="0"/>
              <a:chExt cx="464343" cy="1071562"/>
            </a:xfrm>
          </p:grpSpPr>
          <p:sp>
            <p:nvSpPr>
              <p:cNvPr id="561"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86"/>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62" name="Shape"/>
              <p:cNvSpPr/>
              <p:nvPr/>
            </p:nvSpPr>
            <p:spPr>
              <a:xfrm>
                <a:off x="121688" y="30126"/>
                <a:ext cx="185541"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87"/>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63" name="Shape"/>
              <p:cNvSpPr/>
              <p:nvPr/>
            </p:nvSpPr>
            <p:spPr>
              <a:xfrm>
                <a:off x="36969" y="255201"/>
                <a:ext cx="376334"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88"/>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grpSp>
          <p:nvGrpSpPr>
            <p:cNvPr id="568" name="Group"/>
            <p:cNvGrpSpPr/>
            <p:nvPr/>
          </p:nvGrpSpPr>
          <p:grpSpPr>
            <a:xfrm>
              <a:off x="910828" y="1214437"/>
              <a:ext cx="464344" cy="1071563"/>
              <a:chOff x="0" y="0"/>
              <a:chExt cx="464343" cy="1071562"/>
            </a:xfrm>
          </p:grpSpPr>
          <p:sp>
            <p:nvSpPr>
              <p:cNvPr id="565" name="Shape"/>
              <p:cNvSpPr/>
              <p:nvPr/>
            </p:nvSpPr>
            <p:spPr>
              <a:xfrm>
                <a:off x="0" y="0"/>
                <a:ext cx="464344" cy="1071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blipFill rotWithShape="1">
                <a:blip r:embed="rId89"/>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66" name="Shape"/>
              <p:cNvSpPr/>
              <p:nvPr/>
            </p:nvSpPr>
            <p:spPr>
              <a:xfrm>
                <a:off x="120497" y="30126"/>
                <a:ext cx="185542" cy="197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blipFill rotWithShape="1">
                <a:blip r:embed="rId90"/>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67" name="Shape"/>
              <p:cNvSpPr/>
              <p:nvPr/>
            </p:nvSpPr>
            <p:spPr>
              <a:xfrm>
                <a:off x="35779" y="255201"/>
                <a:ext cx="376333" cy="782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blipFill rotWithShape="1">
                <a:blip r:embed="rId91"/>
                <a:srcRect l="0" t="0" r="0" b="0"/>
                <a:tile tx="0" ty="0" sx="100000" sy="100000" flip="none" algn="tl"/>
              </a:blipFill>
              <a:ln w="3175" cap="flat">
                <a:solidFill>
                  <a:srgbClr val="000000"/>
                </a:solidFill>
                <a:prstDash val="solid"/>
                <a:round/>
              </a:ln>
              <a:effectLst/>
            </p:spPr>
            <p:txBody>
              <a:bodyPr wrap="square" lIns="71437" tIns="71437" rIns="71437" bIns="71437" numCol="1" anchor="ctr">
                <a:noAutofit/>
              </a:bodyP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grpSp>
        <p:sp>
          <p:nvSpPr>
            <p:cNvPr id="569" name="Kyorori Kenya"/>
            <p:cNvSpPr txBox="1"/>
            <p:nvPr/>
          </p:nvSpPr>
          <p:spPr>
            <a:xfrm>
              <a:off x="267239" y="2733823"/>
              <a:ext cx="2680209"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marL="81280" marR="81280" algn="ctr" defTabSz="1280852">
                <a:lnSpc>
                  <a:spcPct val="100000"/>
                </a:lnSpc>
                <a:spcBef>
                  <a:spcPts val="0"/>
                </a:spcBef>
                <a:defRPr sz="3000">
                  <a:solidFill>
                    <a:srgbClr val="000000"/>
                  </a:solidFill>
                  <a:uFill>
                    <a:solidFill>
                      <a:srgbClr val="000000"/>
                    </a:solidFill>
                  </a:uFill>
                  <a:latin typeface="Hoefler Text"/>
                  <a:ea typeface="Hoefler Text"/>
                  <a:cs typeface="Hoefler Text"/>
                  <a:sym typeface="Hoefler Text"/>
                </a:defRPr>
              </a:lvl1pPr>
            </a:lstStyle>
            <a:p>
              <a:pPr/>
              <a:r>
                <a:t>Kyorori Kenya </a:t>
              </a:r>
            </a:p>
          </p:txBody>
        </p:sp>
      </p:grpSp>
      <p:sp>
        <p:nvSpPr>
          <p:cNvPr id="571" name="Line"/>
          <p:cNvSpPr/>
          <p:nvPr/>
        </p:nvSpPr>
        <p:spPr>
          <a:xfrm rot="5400000">
            <a:off x="2280057" y="7551853"/>
            <a:ext cx="1885951" cy="3079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w="63500">
            <a:solidFill>
              <a:srgbClr val="FF4C00"/>
            </a:solidFill>
            <a:tailEnd type="triangle"/>
          </a:ln>
          <a:effectLst>
            <a:outerShdw sx="100000" sy="100000" kx="0" ky="0" algn="b" rotWithShape="0" blurRad="63500" dist="25400" dir="2700000">
              <a:srgbClr val="929292">
                <a:alpha val="75000"/>
              </a:srgbClr>
            </a:outerShdw>
          </a:effectLst>
        </p:spPr>
        <p:txBody>
          <a:bodyPr lIns="71437" tIns="71437" rIns="71437" bIns="71437" anchor="ct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72" name="Line"/>
          <p:cNvSpPr/>
          <p:nvPr/>
        </p:nvSpPr>
        <p:spPr>
          <a:xfrm flipH="1" rot="16200000">
            <a:off x="8085488" y="4834506"/>
            <a:ext cx="1885951" cy="8514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w="63500">
            <a:solidFill>
              <a:srgbClr val="FF4C00"/>
            </a:solidFill>
            <a:tailEnd type="triangle"/>
          </a:ln>
          <a:effectLst>
            <a:outerShdw sx="100000" sy="100000" kx="0" ky="0" algn="b" rotWithShape="0" blurRad="63500" dist="25400" dir="2700000">
              <a:srgbClr val="929292">
                <a:alpha val="75000"/>
              </a:srgbClr>
            </a:outerShdw>
          </a:effectLst>
        </p:spPr>
        <p:txBody>
          <a:bodyPr lIns="71437" tIns="71437" rIns="71437" bIns="71437" anchor="ct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73" name="Line"/>
          <p:cNvSpPr/>
          <p:nvPr/>
        </p:nvSpPr>
        <p:spPr>
          <a:xfrm flipH="1" rot="16200000">
            <a:off x="6209936" y="6710059"/>
            <a:ext cx="1885951" cy="47633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w="63500">
            <a:solidFill>
              <a:srgbClr val="FF4C00"/>
            </a:solidFill>
            <a:tailEnd type="triangle"/>
          </a:ln>
          <a:effectLst>
            <a:outerShdw sx="100000" sy="100000" kx="0" ky="0" algn="b" rotWithShape="0" blurRad="63500" dist="25400" dir="2700000">
              <a:srgbClr val="929292">
                <a:alpha val="75000"/>
              </a:srgbClr>
            </a:outerShdw>
          </a:effectLst>
        </p:spPr>
        <p:txBody>
          <a:bodyPr lIns="71437" tIns="71437" rIns="71437" bIns="71437" anchor="ct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74" name="Line"/>
          <p:cNvSpPr/>
          <p:nvPr/>
        </p:nvSpPr>
        <p:spPr>
          <a:xfrm flipH="1" rot="16200000">
            <a:off x="4315748" y="8858246"/>
            <a:ext cx="1885952" cy="720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w="63500">
            <a:solidFill>
              <a:srgbClr val="FF4C00"/>
            </a:solidFill>
            <a:tailEnd type="triangle"/>
          </a:ln>
          <a:effectLst>
            <a:outerShdw sx="100000" sy="100000" kx="0" ky="0" algn="b" rotWithShape="0" blurRad="63500" dist="25400" dir="2700000">
              <a:srgbClr val="929292">
                <a:alpha val="75000"/>
              </a:srgbClr>
            </a:outerShdw>
          </a:effectLst>
        </p:spPr>
        <p:txBody>
          <a:bodyPr lIns="71437" tIns="71437" rIns="71437" bIns="71437" anchor="ctr"/>
          <a:lstStyle/>
          <a:p>
            <a:pPr marL="81280" marR="81280" algn="ctr" defTabSz="1280852">
              <a:lnSpc>
                <a:spcPct val="100000"/>
              </a:lnSpc>
              <a:spcBef>
                <a:spcPts val="0"/>
              </a:spcBef>
              <a:defRPr sz="3000">
                <a:solidFill>
                  <a:srgbClr val="FFFFFF"/>
                </a:solidFill>
                <a:uFill>
                  <a:solidFill>
                    <a:srgbClr val="000000"/>
                  </a:solidFill>
                </a:uFill>
                <a:latin typeface="Hoefler Text"/>
                <a:ea typeface="Hoefler Text"/>
                <a:cs typeface="Hoefler Text"/>
                <a:sym typeface="Hoefler Text"/>
              </a:defRPr>
            </a:pPr>
          </a:p>
        </p:txBody>
      </p:sp>
      <p:sp>
        <p:nvSpPr>
          <p:cNvPr id="575"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37"/>
                                        </p:tgtEl>
                                        <p:attrNameLst>
                                          <p:attrName>style.visibility</p:attrName>
                                        </p:attrNameLst>
                                      </p:cBhvr>
                                      <p:to>
                                        <p:strVal val="visible"/>
                                      </p:to>
                                    </p:set>
                                    <p:anim calcmode="lin" valueType="num">
                                      <p:cBhvr>
                                        <p:cTn id="7" dur="500" fill="hold"/>
                                        <p:tgtEl>
                                          <p:spTgt spid="437"/>
                                        </p:tgtEl>
                                        <p:attrNameLst>
                                          <p:attrName>ppt_w</p:attrName>
                                        </p:attrNameLst>
                                      </p:cBhvr>
                                      <p:tavLst>
                                        <p:tav tm="0">
                                          <p:val>
                                            <p:fltVal val="0"/>
                                          </p:val>
                                        </p:tav>
                                        <p:tav tm="100000">
                                          <p:val>
                                            <p:strVal val="#ppt_w"/>
                                          </p:val>
                                        </p:tav>
                                      </p:tavLst>
                                    </p:anim>
                                    <p:anim calcmode="lin" valueType="num">
                                      <p:cBhvr>
                                        <p:cTn id="8" dur="500" fill="hold"/>
                                        <p:tgtEl>
                                          <p:spTgt spid="43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436"/>
                                        </p:tgtEl>
                                        <p:attrNameLst>
                                          <p:attrName>style.visibility</p:attrName>
                                        </p:attrNameLst>
                                      </p:cBhvr>
                                      <p:to>
                                        <p:strVal val="visible"/>
                                      </p:to>
                                    </p:set>
                                    <p:anim calcmode="lin" valueType="num">
                                      <p:cBhvr>
                                        <p:cTn id="12" dur="500" fill="hold"/>
                                        <p:tgtEl>
                                          <p:spTgt spid="436"/>
                                        </p:tgtEl>
                                        <p:attrNameLst>
                                          <p:attrName>ppt_w</p:attrName>
                                        </p:attrNameLst>
                                      </p:cBhvr>
                                      <p:tavLst>
                                        <p:tav tm="0">
                                          <p:val>
                                            <p:fltVal val="0"/>
                                          </p:val>
                                        </p:tav>
                                        <p:tav tm="100000">
                                          <p:val>
                                            <p:strVal val="#ppt_w"/>
                                          </p:val>
                                        </p:tav>
                                      </p:tavLst>
                                    </p:anim>
                                    <p:anim calcmode="lin" valueType="num">
                                      <p:cBhvr>
                                        <p:cTn id="13" dur="500" fill="hold"/>
                                        <p:tgtEl>
                                          <p:spTgt spid="43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2" grpId="3" fill="hold">
                                  <p:stCondLst>
                                    <p:cond delay="0"/>
                                  </p:stCondLst>
                                  <p:iterate type="el" backwards="0">
                                    <p:tmAbs val="0"/>
                                  </p:iterate>
                                  <p:childTnLst>
                                    <p:set>
                                      <p:cBhvr>
                                        <p:cTn id="17" fill="hold"/>
                                        <p:tgtEl>
                                          <p:spTgt spid="471"/>
                                        </p:tgtEl>
                                        <p:attrNameLst>
                                          <p:attrName>style.visibility</p:attrName>
                                        </p:attrNameLst>
                                      </p:cBhvr>
                                      <p:to>
                                        <p:strVal val="visible"/>
                                      </p:to>
                                    </p:set>
                                    <p:animEffect filter="wipe(up)" transition="in">
                                      <p:cBhvr>
                                        <p:cTn id="18" dur="500"/>
                                        <p:tgtEl>
                                          <p:spTgt spid="471"/>
                                        </p:tgtEl>
                                      </p:cBhvr>
                                    </p:animEffect>
                                  </p:childTnLst>
                                </p:cTn>
                              </p:par>
                            </p:childTnLst>
                          </p:cTn>
                        </p:par>
                        <p:par>
                          <p:cTn id="19" fill="hold">
                            <p:stCondLst>
                              <p:cond delay="500"/>
                            </p:stCondLst>
                            <p:childTnLst>
                              <p:par>
                                <p:cTn id="20" presetClass="entr" nodeType="afterEffect" presetSubtype="1" presetID="22" grpId="4" fill="hold">
                                  <p:stCondLst>
                                    <p:cond delay="0"/>
                                  </p:stCondLst>
                                  <p:iterate type="el" backwards="0">
                                    <p:tmAbs val="0"/>
                                  </p:iterate>
                                  <p:childTnLst>
                                    <p:set>
                                      <p:cBhvr>
                                        <p:cTn id="21" fill="hold"/>
                                        <p:tgtEl>
                                          <p:spTgt spid="571"/>
                                        </p:tgtEl>
                                        <p:attrNameLst>
                                          <p:attrName>style.visibility</p:attrName>
                                        </p:attrNameLst>
                                      </p:cBhvr>
                                      <p:to>
                                        <p:strVal val="visible"/>
                                      </p:to>
                                    </p:set>
                                    <p:animEffect filter="wipe(up)" transition="in">
                                      <p:cBhvr>
                                        <p:cTn id="22" dur="500"/>
                                        <p:tgtEl>
                                          <p:spTgt spid="571"/>
                                        </p:tgtEl>
                                      </p:cBhvr>
                                    </p:animEffect>
                                  </p:childTnLst>
                                </p:cTn>
                              </p:par>
                            </p:childTnLst>
                          </p:cTn>
                        </p:par>
                        <p:par>
                          <p:cTn id="23" fill="hold">
                            <p:stCondLst>
                              <p:cond delay="1000"/>
                            </p:stCondLst>
                            <p:childTnLst>
                              <p:par>
                                <p:cTn id="24" presetClass="entr" nodeType="afterEffect" presetSubtype="1" presetID="22" grpId="5" fill="hold">
                                  <p:stCondLst>
                                    <p:cond delay="0"/>
                                  </p:stCondLst>
                                  <p:iterate type="el" backwards="0">
                                    <p:tmAbs val="0"/>
                                  </p:iterate>
                                  <p:childTnLst>
                                    <p:set>
                                      <p:cBhvr>
                                        <p:cTn id="25" fill="hold"/>
                                        <p:tgtEl>
                                          <p:spTgt spid="504"/>
                                        </p:tgtEl>
                                        <p:attrNameLst>
                                          <p:attrName>style.visibility</p:attrName>
                                        </p:attrNameLst>
                                      </p:cBhvr>
                                      <p:to>
                                        <p:strVal val="visible"/>
                                      </p:to>
                                    </p:set>
                                    <p:animEffect filter="wipe(up)" transition="in">
                                      <p:cBhvr>
                                        <p:cTn id="26" dur="500"/>
                                        <p:tgtEl>
                                          <p:spTgt spid="504"/>
                                        </p:tgtEl>
                                      </p:cBhvr>
                                    </p:animEffect>
                                  </p:childTnLst>
                                </p:cTn>
                              </p:par>
                            </p:childTnLst>
                          </p:cTn>
                        </p:par>
                        <p:par>
                          <p:cTn id="27" fill="hold">
                            <p:stCondLst>
                              <p:cond delay="1500"/>
                            </p:stCondLst>
                            <p:childTnLst>
                              <p:par>
                                <p:cTn id="28" presetClass="entr" nodeType="afterEffect" presetSubtype="1" presetID="22" grpId="6" fill="hold">
                                  <p:stCondLst>
                                    <p:cond delay="0"/>
                                  </p:stCondLst>
                                  <p:iterate type="el" backwards="0">
                                    <p:tmAbs val="0"/>
                                  </p:iterate>
                                  <p:childTnLst>
                                    <p:set>
                                      <p:cBhvr>
                                        <p:cTn id="29" fill="hold"/>
                                        <p:tgtEl>
                                          <p:spTgt spid="537"/>
                                        </p:tgtEl>
                                        <p:attrNameLst>
                                          <p:attrName>style.visibility</p:attrName>
                                        </p:attrNameLst>
                                      </p:cBhvr>
                                      <p:to>
                                        <p:strVal val="visible"/>
                                      </p:to>
                                    </p:set>
                                    <p:animEffect filter="wipe(up)" transition="in">
                                      <p:cBhvr>
                                        <p:cTn id="30" dur="500"/>
                                        <p:tgtEl>
                                          <p:spTgt spid="537"/>
                                        </p:tgtEl>
                                      </p:cBhvr>
                                    </p:animEffect>
                                  </p:childTnLst>
                                </p:cTn>
                              </p:par>
                            </p:childTnLst>
                          </p:cTn>
                        </p:par>
                        <p:par>
                          <p:cTn id="31" fill="hold">
                            <p:stCondLst>
                              <p:cond delay="2000"/>
                            </p:stCondLst>
                            <p:childTnLst>
                              <p:par>
                                <p:cTn id="32" presetClass="entr" nodeType="afterEffect" presetSubtype="1" presetID="22" grpId="7" fill="hold">
                                  <p:stCondLst>
                                    <p:cond delay="0"/>
                                  </p:stCondLst>
                                  <p:iterate type="el" backwards="0">
                                    <p:tmAbs val="0"/>
                                  </p:iterate>
                                  <p:childTnLst>
                                    <p:set>
                                      <p:cBhvr>
                                        <p:cTn id="33" fill="hold"/>
                                        <p:tgtEl>
                                          <p:spTgt spid="573"/>
                                        </p:tgtEl>
                                        <p:attrNameLst>
                                          <p:attrName>style.visibility</p:attrName>
                                        </p:attrNameLst>
                                      </p:cBhvr>
                                      <p:to>
                                        <p:strVal val="visible"/>
                                      </p:to>
                                    </p:set>
                                    <p:animEffect filter="wipe(up)" transition="in">
                                      <p:cBhvr>
                                        <p:cTn id="34" dur="500"/>
                                        <p:tgtEl>
                                          <p:spTgt spid="573"/>
                                        </p:tgtEl>
                                      </p:cBhvr>
                                    </p:animEffect>
                                  </p:childTnLst>
                                </p:cTn>
                              </p:par>
                            </p:childTnLst>
                          </p:cTn>
                        </p:par>
                        <p:par>
                          <p:cTn id="35" fill="hold">
                            <p:stCondLst>
                              <p:cond delay="2500"/>
                            </p:stCondLst>
                            <p:childTnLst>
                              <p:par>
                                <p:cTn id="36" presetClass="entr" nodeType="afterEffect" presetSubtype="1" presetID="22" grpId="8" fill="hold">
                                  <p:stCondLst>
                                    <p:cond delay="0"/>
                                  </p:stCondLst>
                                  <p:iterate type="el" backwards="0">
                                    <p:tmAbs val="0"/>
                                  </p:iterate>
                                  <p:childTnLst>
                                    <p:set>
                                      <p:cBhvr>
                                        <p:cTn id="37" fill="hold"/>
                                        <p:tgtEl>
                                          <p:spTgt spid="570"/>
                                        </p:tgtEl>
                                        <p:attrNameLst>
                                          <p:attrName>style.visibility</p:attrName>
                                        </p:attrNameLst>
                                      </p:cBhvr>
                                      <p:to>
                                        <p:strVal val="visible"/>
                                      </p:to>
                                    </p:set>
                                    <p:animEffect filter="wipe(up)" transition="in">
                                      <p:cBhvr>
                                        <p:cTn id="38" dur="500"/>
                                        <p:tgtEl>
                                          <p:spTgt spid="570"/>
                                        </p:tgtEl>
                                      </p:cBhvr>
                                    </p:animEffect>
                                  </p:childTnLst>
                                </p:cTn>
                              </p:par>
                            </p:childTnLst>
                          </p:cTn>
                        </p:par>
                        <p:par>
                          <p:cTn id="39" fill="hold">
                            <p:stCondLst>
                              <p:cond delay="3000"/>
                            </p:stCondLst>
                            <p:childTnLst>
                              <p:par>
                                <p:cTn id="40" presetClass="entr" nodeType="afterEffect" presetSubtype="1" presetID="22" grpId="9" fill="hold">
                                  <p:stCondLst>
                                    <p:cond delay="0"/>
                                  </p:stCondLst>
                                  <p:iterate type="el" backwards="0">
                                    <p:tmAbs val="0"/>
                                  </p:iterate>
                                  <p:childTnLst>
                                    <p:set>
                                      <p:cBhvr>
                                        <p:cTn id="41" fill="hold"/>
                                        <p:tgtEl>
                                          <p:spTgt spid="572"/>
                                        </p:tgtEl>
                                        <p:attrNameLst>
                                          <p:attrName>style.visibility</p:attrName>
                                        </p:attrNameLst>
                                      </p:cBhvr>
                                      <p:to>
                                        <p:strVal val="visible"/>
                                      </p:to>
                                    </p:set>
                                    <p:animEffect filter="wipe(up)" transition="in">
                                      <p:cBhvr>
                                        <p:cTn id="42" dur="500"/>
                                        <p:tgtEl>
                                          <p:spTgt spid="572"/>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10" fill="hold">
                                  <p:stCondLst>
                                    <p:cond delay="0"/>
                                  </p:stCondLst>
                                  <p:iterate type="el" backwards="0">
                                    <p:tmAbs val="0"/>
                                  </p:iterate>
                                  <p:childTnLst>
                                    <p:set>
                                      <p:cBhvr>
                                        <p:cTn id="46" fill="hold"/>
                                        <p:tgtEl>
                                          <p:spTgt spid="438">
                                            <p:bg/>
                                          </p:spTgt>
                                        </p:tgtEl>
                                        <p:attrNameLst>
                                          <p:attrName>style.visibility</p:attrName>
                                        </p:attrNameLst>
                                      </p:cBhvr>
                                      <p:to>
                                        <p:strVal val="visible"/>
                                      </p:to>
                                    </p:set>
                                    <p:animEffect filter="wipe(left)" transition="in">
                                      <p:cBhvr>
                                        <p:cTn id="47" dur="1500"/>
                                        <p:tgtEl>
                                          <p:spTgt spid="438">
                                            <p:bg/>
                                          </p:spTgt>
                                        </p:tgtEl>
                                      </p:cBhvr>
                                    </p:animEffect>
                                  </p:childTnLst>
                                </p:cTn>
                              </p:par>
                              <p:par>
                                <p:cTn id="48" presetClass="entr" nodeType="withEffect" presetSubtype="8" presetID="22" grpId="10" fill="hold">
                                  <p:stCondLst>
                                    <p:cond delay="0"/>
                                  </p:stCondLst>
                                  <p:iterate type="el" backwards="0">
                                    <p:tmAbs val="0"/>
                                  </p:iterate>
                                  <p:childTnLst>
                                    <p:set>
                                      <p:cBhvr>
                                        <p:cTn id="49" fill="hold"/>
                                        <p:tgtEl>
                                          <p:spTgt spid="438">
                                            <p:txEl>
                                              <p:pRg st="0" end="0"/>
                                            </p:txEl>
                                          </p:spTgt>
                                        </p:tgtEl>
                                        <p:attrNameLst>
                                          <p:attrName>style.visibility</p:attrName>
                                        </p:attrNameLst>
                                      </p:cBhvr>
                                      <p:to>
                                        <p:strVal val="visible"/>
                                      </p:to>
                                    </p:set>
                                    <p:animEffect filter="wipe(left)" transition="in">
                                      <p:cBhvr>
                                        <p:cTn id="50" dur="1500"/>
                                        <p:tgtEl>
                                          <p:spTgt spid="43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0" fill="hold">
                                  <p:stCondLst>
                                    <p:cond delay="0"/>
                                  </p:stCondLst>
                                  <p:iterate type="el" backwards="0">
                                    <p:tmAbs val="0"/>
                                  </p:iterate>
                                  <p:childTnLst>
                                    <p:set>
                                      <p:cBhvr>
                                        <p:cTn id="54" fill="hold"/>
                                        <p:tgtEl>
                                          <p:spTgt spid="438">
                                            <p:txEl>
                                              <p:pRg st="1" end="1"/>
                                            </p:txEl>
                                          </p:spTgt>
                                        </p:tgtEl>
                                        <p:attrNameLst>
                                          <p:attrName>style.visibility</p:attrName>
                                        </p:attrNameLst>
                                      </p:cBhvr>
                                      <p:to>
                                        <p:strVal val="visible"/>
                                      </p:to>
                                    </p:set>
                                    <p:animEffect filter="wipe(left)" transition="in">
                                      <p:cBhvr>
                                        <p:cTn id="55" dur="1500"/>
                                        <p:tgtEl>
                                          <p:spTgt spid="438">
                                            <p:txEl>
                                              <p:pRg st="1" end="1"/>
                                            </p:txEl>
                                          </p:spTgt>
                                        </p:tgtEl>
                                      </p:cBhvr>
                                    </p:animEffect>
                                  </p:childTnLst>
                                </p:cTn>
                              </p:par>
                            </p:childTnLst>
                          </p:cTn>
                        </p:par>
                        <p:par>
                          <p:cTn id="56" fill="hold">
                            <p:stCondLst>
                              <p:cond delay="1500"/>
                            </p:stCondLst>
                            <p:childTnLst>
                              <p:par>
                                <p:cTn id="57" presetClass="entr" nodeType="afterEffect" presetSubtype="1" presetID="22" grpId="11" fill="hold">
                                  <p:stCondLst>
                                    <p:cond delay="0"/>
                                  </p:stCondLst>
                                  <p:iterate type="el" backwards="0">
                                    <p:tmAbs val="0"/>
                                  </p:iterate>
                                  <p:childTnLst>
                                    <p:set>
                                      <p:cBhvr>
                                        <p:cTn id="58" fill="hold"/>
                                        <p:tgtEl>
                                          <p:spTgt spid="574"/>
                                        </p:tgtEl>
                                        <p:attrNameLst>
                                          <p:attrName>style.visibility</p:attrName>
                                        </p:attrNameLst>
                                      </p:cBhvr>
                                      <p:to>
                                        <p:strVal val="visible"/>
                                      </p:to>
                                    </p:set>
                                    <p:animEffect filter="wipe(up)" transition="in">
                                      <p:cBhvr>
                                        <p:cTn id="59" dur="5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4" grpId="11"/>
      <p:bldP build="whole" bldLvl="1" animBg="1" rev="0" advAuto="0" spid="504" grpId="5"/>
      <p:bldP build="whole" bldLvl="1" animBg="1" rev="0" advAuto="0" spid="537" grpId="6"/>
      <p:bldP build="whole" bldLvl="1" animBg="1" rev="0" advAuto="0" spid="471" grpId="3"/>
      <p:bldP build="whole" bldLvl="1" animBg="1" rev="0" advAuto="0" spid="571" grpId="4"/>
      <p:bldP build="whole" bldLvl="1" animBg="1" rev="0" advAuto="0" spid="573" grpId="7"/>
      <p:bldP build="whole" bldLvl="1" animBg="1" rev="0" advAuto="0" spid="436" grpId="2"/>
      <p:bldP build="whole" bldLvl="1" animBg="1" rev="0" advAuto="0" spid="570" grpId="8"/>
      <p:bldP build="whole" bldLvl="1" animBg="1" rev="0" advAuto="0" spid="437" grpId="1"/>
      <p:bldP build="whole" bldLvl="1" animBg="1" rev="0" advAuto="0" spid="572" grpId="9"/>
      <p:bldP build="p" bldLvl="5" animBg="1" rev="0" advAuto="0" spid="438" grpId="10"/>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Rounded Rectangle"/>
          <p:cNvSpPr/>
          <p:nvPr/>
        </p:nvSpPr>
        <p:spPr>
          <a:xfrm>
            <a:off x="-402782" y="3078879"/>
            <a:ext cx="17200782" cy="1267533"/>
          </a:xfrm>
          <a:prstGeom prst="roundRect">
            <a:avLst>
              <a:gd name="adj" fmla="val 50000"/>
            </a:avLst>
          </a:prstGeom>
          <a:solidFill>
            <a:srgbClr val="005493"/>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578" name="Is It Scriptural In How It Worships?"/>
          <p:cNvSpPr txBox="1"/>
          <p:nvPr/>
        </p:nvSpPr>
        <p:spPr>
          <a:xfrm>
            <a:off x="537913" y="3050657"/>
            <a:ext cx="15460688"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Is It Scriptural In How It Worships?</a:t>
            </a:r>
          </a:p>
        </p:txBody>
      </p:sp>
      <p:pic>
        <p:nvPicPr>
          <p:cNvPr id="579"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580" name="Studying God’s Word (Acts 20:7; Col 4:16; 1 Cor. 14)…"/>
          <p:cNvSpPr txBox="1"/>
          <p:nvPr/>
        </p:nvSpPr>
        <p:spPr>
          <a:xfrm>
            <a:off x="7909997" y="4731292"/>
            <a:ext cx="15911422" cy="85185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1600"/>
              </a:spcBef>
              <a:buSzPct val="80000"/>
              <a:buBlip>
                <a:blip r:embed="rId3"/>
              </a:buBlip>
              <a:defRPr sz="61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Studying God’s Word (Acts 20:7; Col 4:16; 1 Cor. 14)</a:t>
            </a:r>
          </a:p>
          <a:p>
            <a:pPr marL="955963" indent="-955963" defTabSz="452065">
              <a:lnSpc>
                <a:spcPct val="100000"/>
              </a:lnSpc>
              <a:spcBef>
                <a:spcPts val="1600"/>
              </a:spcBef>
              <a:buSzPct val="80000"/>
              <a:buBlip>
                <a:blip r:embed="rId3"/>
              </a:buBlip>
              <a:defRPr sz="61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Singing (Eph 5:19; Col. 3:16)</a:t>
            </a:r>
          </a:p>
          <a:p>
            <a:pPr marL="955963" indent="-955963" defTabSz="452065">
              <a:lnSpc>
                <a:spcPct val="100000"/>
              </a:lnSpc>
              <a:spcBef>
                <a:spcPts val="1600"/>
              </a:spcBef>
              <a:buSzPct val="80000"/>
              <a:buBlip>
                <a:blip r:embed="rId3"/>
              </a:buBlip>
              <a:defRPr sz="61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Praying (Acts 4:23-31; Eph 6:18)</a:t>
            </a:r>
          </a:p>
          <a:p>
            <a:pPr marL="955963" indent="-955963" defTabSz="452065">
              <a:lnSpc>
                <a:spcPct val="100000"/>
              </a:lnSpc>
              <a:spcBef>
                <a:spcPts val="1600"/>
              </a:spcBef>
              <a:buSzPct val="80000"/>
              <a:buBlip>
                <a:blip r:embed="rId3"/>
              </a:buBlip>
              <a:defRPr sz="61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Giving (First day of the week) (1 Cor 16:1,2)</a:t>
            </a:r>
          </a:p>
          <a:p>
            <a:pPr marL="955963" indent="-955963" defTabSz="452065">
              <a:lnSpc>
                <a:spcPct val="100000"/>
              </a:lnSpc>
              <a:spcBef>
                <a:spcPts val="1600"/>
              </a:spcBef>
              <a:buSzPct val="80000"/>
              <a:buBlip>
                <a:blip r:embed="rId3"/>
              </a:buBlip>
              <a:defRPr sz="61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Observing The Lord’s Supper (First day of the week) (Acts 20:7; 1 Cor 11:23-26)</a:t>
            </a:r>
          </a:p>
        </p:txBody>
      </p:sp>
      <p:pic>
        <p:nvPicPr>
          <p:cNvPr id="581" name="droppedImage.pdf" descr="droppedImage.pdf"/>
          <p:cNvPicPr>
            <a:picLocks noChangeAspect="1"/>
          </p:cNvPicPr>
          <p:nvPr/>
        </p:nvPicPr>
        <p:blipFill>
          <a:blip r:embed="rId4">
            <a:extLst/>
          </a:blip>
          <a:stretch>
            <a:fillRect/>
          </a:stretch>
        </p:blipFill>
        <p:spPr>
          <a:xfrm>
            <a:off x="109250" y="5770877"/>
            <a:ext cx="7608095" cy="7291091"/>
          </a:xfrm>
          <a:prstGeom prst="rect">
            <a:avLst/>
          </a:prstGeom>
          <a:ln w="12700">
            <a:miter lim="400000"/>
          </a:ln>
        </p:spPr>
      </p:pic>
      <p:pic>
        <p:nvPicPr>
          <p:cNvPr id="582" name="droppedImage.pdf" descr="droppedImage.pdf"/>
          <p:cNvPicPr>
            <a:picLocks noChangeAspect="1"/>
          </p:cNvPicPr>
          <p:nvPr/>
        </p:nvPicPr>
        <p:blipFill>
          <a:blip r:embed="rId5">
            <a:extLst/>
          </a:blip>
          <a:stretch>
            <a:fillRect/>
          </a:stretch>
        </p:blipFill>
        <p:spPr>
          <a:xfrm>
            <a:off x="555734" y="5350439"/>
            <a:ext cx="6697267" cy="1589485"/>
          </a:xfrm>
          <a:prstGeom prst="rect">
            <a:avLst/>
          </a:prstGeom>
          <a:ln w="12700">
            <a:miter lim="400000"/>
          </a:ln>
        </p:spPr>
      </p:pic>
      <p:pic>
        <p:nvPicPr>
          <p:cNvPr id="583" name="droppedImage.pdf" descr="droppedImage.pdf"/>
          <p:cNvPicPr>
            <a:picLocks noChangeAspect="1"/>
          </p:cNvPicPr>
          <p:nvPr/>
        </p:nvPicPr>
        <p:blipFill>
          <a:blip r:embed="rId6">
            <a:extLst/>
          </a:blip>
          <a:stretch>
            <a:fillRect/>
          </a:stretch>
        </p:blipFill>
        <p:spPr>
          <a:xfrm>
            <a:off x="930781" y="9797423"/>
            <a:ext cx="5965032" cy="2571751"/>
          </a:xfrm>
          <a:prstGeom prst="rect">
            <a:avLst/>
          </a:prstGeom>
          <a:ln w="12700">
            <a:miter lim="400000"/>
          </a:ln>
        </p:spPr>
      </p:pic>
      <p:sp>
        <p:nvSpPr>
          <p:cNvPr id="584"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80">
                                            <p:bg/>
                                          </p:spTgt>
                                        </p:tgtEl>
                                        <p:attrNameLst>
                                          <p:attrName>style.visibility</p:attrName>
                                        </p:attrNameLst>
                                      </p:cBhvr>
                                      <p:to>
                                        <p:strVal val="visible"/>
                                      </p:to>
                                    </p:set>
                                    <p:animEffect filter="wipe(left)" transition="in">
                                      <p:cBhvr>
                                        <p:cTn id="7" dur="2000"/>
                                        <p:tgtEl>
                                          <p:spTgt spid="58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80">
                                            <p:txEl>
                                              <p:pRg st="0" end="0"/>
                                            </p:txEl>
                                          </p:spTgt>
                                        </p:tgtEl>
                                        <p:attrNameLst>
                                          <p:attrName>style.visibility</p:attrName>
                                        </p:attrNameLst>
                                      </p:cBhvr>
                                      <p:to>
                                        <p:strVal val="visible"/>
                                      </p:to>
                                    </p:set>
                                    <p:animEffect filter="wipe(left)" transition="in">
                                      <p:cBhvr>
                                        <p:cTn id="10" dur="2000"/>
                                        <p:tgtEl>
                                          <p:spTgt spid="5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80">
                                            <p:txEl>
                                              <p:pRg st="1" end="1"/>
                                            </p:txEl>
                                          </p:spTgt>
                                        </p:tgtEl>
                                        <p:attrNameLst>
                                          <p:attrName>style.visibility</p:attrName>
                                        </p:attrNameLst>
                                      </p:cBhvr>
                                      <p:to>
                                        <p:strVal val="visible"/>
                                      </p:to>
                                    </p:set>
                                    <p:animEffect filter="wipe(left)" transition="in">
                                      <p:cBhvr>
                                        <p:cTn id="15" dur="2000"/>
                                        <p:tgtEl>
                                          <p:spTgt spid="58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80">
                                            <p:txEl>
                                              <p:pRg st="2" end="2"/>
                                            </p:txEl>
                                          </p:spTgt>
                                        </p:tgtEl>
                                        <p:attrNameLst>
                                          <p:attrName>style.visibility</p:attrName>
                                        </p:attrNameLst>
                                      </p:cBhvr>
                                      <p:to>
                                        <p:strVal val="visible"/>
                                      </p:to>
                                    </p:set>
                                    <p:animEffect filter="wipe(left)" transition="in">
                                      <p:cBhvr>
                                        <p:cTn id="20" dur="2000"/>
                                        <p:tgtEl>
                                          <p:spTgt spid="58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580">
                                            <p:txEl>
                                              <p:pRg st="3" end="3"/>
                                            </p:txEl>
                                          </p:spTgt>
                                        </p:tgtEl>
                                        <p:attrNameLst>
                                          <p:attrName>style.visibility</p:attrName>
                                        </p:attrNameLst>
                                      </p:cBhvr>
                                      <p:to>
                                        <p:strVal val="visible"/>
                                      </p:to>
                                    </p:set>
                                    <p:animEffect filter="wipe(left)" transition="in">
                                      <p:cBhvr>
                                        <p:cTn id="25" dur="2000"/>
                                        <p:tgtEl>
                                          <p:spTgt spid="58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580">
                                            <p:txEl>
                                              <p:pRg st="4" end="4"/>
                                            </p:txEl>
                                          </p:spTgt>
                                        </p:tgtEl>
                                        <p:attrNameLst>
                                          <p:attrName>style.visibility</p:attrName>
                                        </p:attrNameLst>
                                      </p:cBhvr>
                                      <p:to>
                                        <p:strVal val="visible"/>
                                      </p:to>
                                    </p:set>
                                    <p:animEffect filter="wipe(left)" transition="in">
                                      <p:cBhvr>
                                        <p:cTn id="30" dur="2000"/>
                                        <p:tgtEl>
                                          <p:spTgt spid="58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Rounded Rectangle"/>
          <p:cNvSpPr/>
          <p:nvPr/>
        </p:nvSpPr>
        <p:spPr>
          <a:xfrm>
            <a:off x="-402782" y="3078879"/>
            <a:ext cx="13668555" cy="1267533"/>
          </a:xfrm>
          <a:prstGeom prst="roundRect">
            <a:avLst>
              <a:gd name="adj" fmla="val 50000"/>
            </a:avLst>
          </a:prstGeom>
          <a:solidFill>
            <a:srgbClr val="945200"/>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pic>
        <p:nvPicPr>
          <p:cNvPr id="587"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588" name="Edification of the church (Eph 4:11-16)…"/>
          <p:cNvSpPr txBox="1"/>
          <p:nvPr/>
        </p:nvSpPr>
        <p:spPr>
          <a:xfrm>
            <a:off x="7909997" y="4731292"/>
            <a:ext cx="15911422" cy="848201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1600"/>
              </a:spcBef>
              <a:buSzPct val="80000"/>
              <a:buBlip>
                <a:blip r:embed="rId3"/>
              </a:buBlip>
              <a:defRPr sz="83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Edification of the church (Eph 4:11-16)</a:t>
            </a:r>
          </a:p>
          <a:p>
            <a:pPr marL="955963" indent="-955963" defTabSz="452065">
              <a:lnSpc>
                <a:spcPct val="100000"/>
              </a:lnSpc>
              <a:spcBef>
                <a:spcPts val="1600"/>
              </a:spcBef>
              <a:buSzPct val="80000"/>
              <a:buBlip>
                <a:blip r:embed="rId3"/>
              </a:buBlip>
              <a:defRPr sz="83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Benevolence to needy saints (Ro 15:25-26)</a:t>
            </a:r>
          </a:p>
          <a:p>
            <a:pPr marL="955963" indent="-955963" defTabSz="452065">
              <a:lnSpc>
                <a:spcPct val="100000"/>
              </a:lnSpc>
              <a:spcBef>
                <a:spcPts val="1600"/>
              </a:spcBef>
              <a:buSzPct val="80000"/>
              <a:buBlip>
                <a:blip r:embed="rId3"/>
              </a:buBlip>
              <a:defRPr sz="83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Evangelism (Acts 13:1-3) </a:t>
            </a:r>
          </a:p>
          <a:p>
            <a:pPr marL="955963" indent="-955963" defTabSz="452065">
              <a:lnSpc>
                <a:spcPct val="100000"/>
              </a:lnSpc>
              <a:spcBef>
                <a:spcPts val="1600"/>
              </a:spcBef>
              <a:buSzPct val="80000"/>
              <a:buBlip>
                <a:blip r:embed="rId3"/>
              </a:buBlip>
              <a:defRPr sz="83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Nothing else (Col. 3:17)</a:t>
            </a:r>
          </a:p>
        </p:txBody>
      </p:sp>
      <p:sp>
        <p:nvSpPr>
          <p:cNvPr id="589" name="Is It Scriptural In Its Work?"/>
          <p:cNvSpPr txBox="1"/>
          <p:nvPr/>
        </p:nvSpPr>
        <p:spPr>
          <a:xfrm>
            <a:off x="515614" y="3022436"/>
            <a:ext cx="11831762"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Is It Scriptural In Its Work?</a:t>
            </a:r>
          </a:p>
        </p:txBody>
      </p:sp>
      <p:pic>
        <p:nvPicPr>
          <p:cNvPr id="590" name="droppedImage.pdf" descr="droppedImage.pdf"/>
          <p:cNvPicPr>
            <a:picLocks noChangeAspect="1"/>
          </p:cNvPicPr>
          <p:nvPr/>
        </p:nvPicPr>
        <p:blipFill>
          <a:blip r:embed="rId4">
            <a:extLst/>
          </a:blip>
          <a:stretch>
            <a:fillRect/>
          </a:stretch>
        </p:blipFill>
        <p:spPr>
          <a:xfrm>
            <a:off x="189964" y="4472947"/>
            <a:ext cx="6916413" cy="9267993"/>
          </a:xfrm>
          <a:prstGeom prst="rect">
            <a:avLst/>
          </a:prstGeom>
          <a:ln w="12700">
            <a:miter lim="400000"/>
          </a:ln>
        </p:spPr>
      </p:pic>
      <p:sp>
        <p:nvSpPr>
          <p:cNvPr id="591"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88">
                                            <p:bg/>
                                          </p:spTgt>
                                        </p:tgtEl>
                                        <p:attrNameLst>
                                          <p:attrName>style.visibility</p:attrName>
                                        </p:attrNameLst>
                                      </p:cBhvr>
                                      <p:to>
                                        <p:strVal val="visible"/>
                                      </p:to>
                                    </p:set>
                                    <p:animEffect filter="wipe(left)" transition="in">
                                      <p:cBhvr>
                                        <p:cTn id="7" dur="2000"/>
                                        <p:tgtEl>
                                          <p:spTgt spid="58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88">
                                            <p:txEl>
                                              <p:pRg st="0" end="0"/>
                                            </p:txEl>
                                          </p:spTgt>
                                        </p:tgtEl>
                                        <p:attrNameLst>
                                          <p:attrName>style.visibility</p:attrName>
                                        </p:attrNameLst>
                                      </p:cBhvr>
                                      <p:to>
                                        <p:strVal val="visible"/>
                                      </p:to>
                                    </p:set>
                                    <p:animEffect filter="wipe(left)" transition="in">
                                      <p:cBhvr>
                                        <p:cTn id="10" dur="2000"/>
                                        <p:tgtEl>
                                          <p:spTgt spid="5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88">
                                            <p:txEl>
                                              <p:pRg st="1" end="1"/>
                                            </p:txEl>
                                          </p:spTgt>
                                        </p:tgtEl>
                                        <p:attrNameLst>
                                          <p:attrName>style.visibility</p:attrName>
                                        </p:attrNameLst>
                                      </p:cBhvr>
                                      <p:to>
                                        <p:strVal val="visible"/>
                                      </p:to>
                                    </p:set>
                                    <p:animEffect filter="wipe(left)" transition="in">
                                      <p:cBhvr>
                                        <p:cTn id="15" dur="2000"/>
                                        <p:tgtEl>
                                          <p:spTgt spid="58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88">
                                            <p:txEl>
                                              <p:pRg st="2" end="2"/>
                                            </p:txEl>
                                          </p:spTgt>
                                        </p:tgtEl>
                                        <p:attrNameLst>
                                          <p:attrName>style.visibility</p:attrName>
                                        </p:attrNameLst>
                                      </p:cBhvr>
                                      <p:to>
                                        <p:strVal val="visible"/>
                                      </p:to>
                                    </p:set>
                                    <p:animEffect filter="wipe(left)" transition="in">
                                      <p:cBhvr>
                                        <p:cTn id="20" dur="2000"/>
                                        <p:tgtEl>
                                          <p:spTgt spid="58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588">
                                            <p:txEl>
                                              <p:pRg st="3" end="3"/>
                                            </p:txEl>
                                          </p:spTgt>
                                        </p:tgtEl>
                                        <p:attrNameLst>
                                          <p:attrName>style.visibility</p:attrName>
                                        </p:attrNameLst>
                                      </p:cBhvr>
                                      <p:to>
                                        <p:strVal val="visible"/>
                                      </p:to>
                                    </p:set>
                                    <p:animEffect filter="wipe(left)" transition="in">
                                      <p:cBhvr>
                                        <p:cTn id="25" dur="2000"/>
                                        <p:tgtEl>
                                          <p:spTgt spid="58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Rounded Rectangle"/>
          <p:cNvSpPr/>
          <p:nvPr/>
        </p:nvSpPr>
        <p:spPr>
          <a:xfrm>
            <a:off x="-402782" y="3078879"/>
            <a:ext cx="13668555" cy="1267533"/>
          </a:xfrm>
          <a:prstGeom prst="roundRect">
            <a:avLst>
              <a:gd name="adj" fmla="val 50000"/>
            </a:avLst>
          </a:prstGeom>
          <a:solidFill>
            <a:srgbClr val="945200"/>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pic>
        <p:nvPicPr>
          <p:cNvPr id="594"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sp>
        <p:nvSpPr>
          <p:cNvPr id="595" name="Is It Scriptural In Its Work?"/>
          <p:cNvSpPr txBox="1"/>
          <p:nvPr/>
        </p:nvSpPr>
        <p:spPr>
          <a:xfrm>
            <a:off x="515614" y="3022436"/>
            <a:ext cx="11831762"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Is It Scriptural In Its Work?</a:t>
            </a:r>
          </a:p>
        </p:txBody>
      </p:sp>
      <p:sp>
        <p:nvSpPr>
          <p:cNvPr id="596" name="Many churches engage in things that can’t be found in the NT…"/>
          <p:cNvSpPr txBox="1"/>
          <p:nvPr/>
        </p:nvSpPr>
        <p:spPr>
          <a:xfrm>
            <a:off x="9204782" y="4974114"/>
            <a:ext cx="14599209" cy="81962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60119" indent="-960119" defTabSz="452065">
              <a:lnSpc>
                <a:spcPct val="100000"/>
              </a:lnSpc>
              <a:spcBef>
                <a:spcPts val="1600"/>
              </a:spcBef>
              <a:buSzPct val="80000"/>
              <a:buBlip>
                <a:blip r:embed="rId3"/>
              </a:buBlip>
              <a:defRPr sz="65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Many churches engage in things that can’t be found in the NT </a:t>
            </a:r>
          </a:p>
          <a:p>
            <a:pPr lvl="1" marL="1184563" indent="-955963" defTabSz="452065">
              <a:lnSpc>
                <a:spcPct val="100000"/>
              </a:lnSpc>
              <a:spcBef>
                <a:spcPts val="1600"/>
              </a:spcBef>
              <a:buSzPct val="80000"/>
              <a:buBlip>
                <a:blip r:embed="rId4"/>
              </a:buBlip>
              <a:defRPr sz="65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Secular Education</a:t>
            </a:r>
          </a:p>
          <a:p>
            <a:pPr lvl="1" marL="1184563" indent="-955963" defTabSz="452065">
              <a:lnSpc>
                <a:spcPct val="100000"/>
              </a:lnSpc>
              <a:spcBef>
                <a:spcPts val="1600"/>
              </a:spcBef>
              <a:buSzPct val="80000"/>
              <a:buBlip>
                <a:blip r:embed="rId4"/>
              </a:buBlip>
              <a:defRPr sz="65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Politics</a:t>
            </a:r>
          </a:p>
          <a:p>
            <a:pPr lvl="1" marL="1184563" indent="-955963" defTabSz="452065">
              <a:lnSpc>
                <a:spcPct val="100000"/>
              </a:lnSpc>
              <a:spcBef>
                <a:spcPts val="1600"/>
              </a:spcBef>
              <a:buSzPct val="80000"/>
              <a:buBlip>
                <a:blip r:embed="rId4"/>
              </a:buBlip>
              <a:defRPr sz="65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Entertainment </a:t>
            </a:r>
          </a:p>
          <a:p>
            <a:pPr lvl="1" marL="1184563" indent="-955963" defTabSz="452065">
              <a:lnSpc>
                <a:spcPct val="100000"/>
              </a:lnSpc>
              <a:spcBef>
                <a:spcPts val="1600"/>
              </a:spcBef>
              <a:buSzPct val="80000"/>
              <a:buBlip>
                <a:blip r:embed="rId4"/>
              </a:buBlip>
              <a:defRPr sz="65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Recreation (Family Life Centers)</a:t>
            </a:r>
          </a:p>
          <a:p>
            <a:pPr lvl="1" marL="1184563" indent="-955963" defTabSz="452065">
              <a:lnSpc>
                <a:spcPct val="100000"/>
              </a:lnSpc>
              <a:spcBef>
                <a:spcPts val="1600"/>
              </a:spcBef>
              <a:buSzPct val="80000"/>
              <a:buBlip>
                <a:blip r:embed="rId4"/>
              </a:buBlip>
              <a:defRPr sz="65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Social / community Services</a:t>
            </a:r>
          </a:p>
        </p:txBody>
      </p:sp>
      <p:pic>
        <p:nvPicPr>
          <p:cNvPr id="597" name="Image" descr="Image"/>
          <p:cNvPicPr>
            <a:picLocks noChangeAspect="1"/>
          </p:cNvPicPr>
          <p:nvPr/>
        </p:nvPicPr>
        <p:blipFill>
          <a:blip r:embed="rId5">
            <a:extLst/>
          </a:blip>
          <a:stretch>
            <a:fillRect/>
          </a:stretch>
        </p:blipFill>
        <p:spPr>
          <a:xfrm>
            <a:off x="-107791" y="4414185"/>
            <a:ext cx="9076736" cy="9316123"/>
          </a:xfrm>
          <a:prstGeom prst="rect">
            <a:avLst/>
          </a:prstGeom>
          <a:ln w="12700">
            <a:miter lim="400000"/>
          </a:ln>
        </p:spPr>
      </p:pic>
      <p:sp>
        <p:nvSpPr>
          <p:cNvPr id="598"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0" name="Image" descr="Image"/>
          <p:cNvPicPr>
            <a:picLocks noChangeAspect="1"/>
          </p:cNvPicPr>
          <p:nvPr>
            <p:ph type="pic" idx="21"/>
          </p:nvPr>
        </p:nvPicPr>
        <p:blipFill>
          <a:blip r:embed="rId2">
            <a:extLst/>
          </a:blip>
          <a:srcRect l="12" t="25015" r="12" b="7414"/>
          <a:stretch>
            <a:fillRect/>
          </a:stretch>
        </p:blipFill>
        <p:spPr>
          <a:xfrm>
            <a:off x="35991" y="2824435"/>
            <a:ext cx="24312202" cy="10908350"/>
          </a:xfrm>
          <a:prstGeom prst="rect">
            <a:avLst/>
          </a:prstGeom>
        </p:spPr>
      </p:pic>
      <p:sp>
        <p:nvSpPr>
          <p:cNvPr id="601" name="Luke 8:11;  2 Timothy 1:13; Hebrews 8:3–6"/>
          <p:cNvSpPr txBox="1"/>
          <p:nvPr/>
        </p:nvSpPr>
        <p:spPr>
          <a:xfrm>
            <a:off x="-55256" y="1383936"/>
            <a:ext cx="24494511" cy="1387476"/>
          </a:xfrm>
          <a:prstGeom prst="rect">
            <a:avLst/>
          </a:prstGeom>
          <a:solidFill>
            <a:srgbClr val="FFFFFF">
              <a:alpha val="67532"/>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1900"/>
              </a:spcBef>
              <a:defRPr b="1" sz="8000">
                <a:solidFill>
                  <a:srgbClr val="000000"/>
                </a:solidFill>
                <a:effectLst>
                  <a:outerShdw sx="100000" sy="100000" kx="0" ky="0" algn="b" rotWithShape="0" blurRad="76200" dist="63500" dir="2817884">
                    <a:srgbClr val="FFFFFF"/>
                  </a:outerShdw>
                </a:effectLst>
                <a:latin typeface="Century Gothic"/>
                <a:ea typeface="Century Gothic"/>
                <a:cs typeface="Century Gothic"/>
                <a:sym typeface="Century Gothic"/>
              </a:defRPr>
            </a:lvl1pPr>
          </a:lstStyle>
          <a:p>
            <a:pPr/>
            <a:r>
              <a:t>Luke 8:11;  2 Timothy 1:13; Hebrews 8:3–6 </a:t>
            </a:r>
          </a:p>
        </p:txBody>
      </p:sp>
      <p:sp>
        <p:nvSpPr>
          <p:cNvPr id="602" name="“See that you make all things according to the pattern …” (Hebrews 8:5)"/>
          <p:cNvSpPr txBox="1"/>
          <p:nvPr/>
        </p:nvSpPr>
        <p:spPr>
          <a:xfrm>
            <a:off x="213494" y="2792143"/>
            <a:ext cx="23957013" cy="945531"/>
          </a:xfrm>
          <a:prstGeom prst="rect">
            <a:avLst/>
          </a:prstGeom>
          <a:solidFill>
            <a:srgbClr val="005493"/>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6000">
                <a:solidFill>
                  <a:srgbClr val="FFFFFF"/>
                </a:solidFill>
                <a:latin typeface="Times New Roman"/>
                <a:ea typeface="Times New Roman"/>
                <a:cs typeface="Times New Roman"/>
                <a:sym typeface="Times New Roman"/>
              </a:defRPr>
            </a:lvl1pPr>
          </a:lstStyle>
          <a:p>
            <a:pPr/>
            <a:r>
              <a:t>“See that you make all things according to the pattern …” (Hebrews 8:5)</a:t>
            </a:r>
          </a:p>
        </p:txBody>
      </p:sp>
      <p:pic>
        <p:nvPicPr>
          <p:cNvPr id="603" name="pasted-movie.png" descr="pasted-movie.png"/>
          <p:cNvPicPr>
            <a:picLocks noChangeAspect="1"/>
          </p:cNvPicPr>
          <p:nvPr/>
        </p:nvPicPr>
        <p:blipFill>
          <a:blip r:embed="rId3">
            <a:extLst/>
          </a:blip>
          <a:stretch>
            <a:fillRect/>
          </a:stretch>
        </p:blipFill>
        <p:spPr>
          <a:xfrm>
            <a:off x="-367001" y="-74185"/>
            <a:ext cx="25118002" cy="1792390"/>
          </a:xfrm>
          <a:prstGeom prst="rect">
            <a:avLst/>
          </a:prstGeom>
          <a:ln w="12700">
            <a:miter lim="400000"/>
          </a:ln>
        </p:spPr>
      </p:pic>
      <p:grpSp>
        <p:nvGrpSpPr>
          <p:cNvPr id="606" name="When GOD’S PATTERN for His church is followed, the result will always be what GOD intends for it to be!"/>
          <p:cNvGrpSpPr/>
          <p:nvPr/>
        </p:nvGrpSpPr>
        <p:grpSpPr>
          <a:xfrm>
            <a:off x="524360" y="4335338"/>
            <a:ext cx="9438876" cy="9083676"/>
            <a:chOff x="0" y="0"/>
            <a:chExt cx="9438875" cy="9083675"/>
          </a:xfrm>
        </p:grpSpPr>
        <p:sp>
          <p:nvSpPr>
            <p:cNvPr id="605" name="When GOD’S PATTERN for His church is followed, the result will always be what GOD intends for it to be!"/>
            <p:cNvSpPr txBox="1"/>
            <p:nvPr/>
          </p:nvSpPr>
          <p:spPr>
            <a:xfrm>
              <a:off x="215900" y="139700"/>
              <a:ext cx="9007076" cy="8524875"/>
            </a:xfrm>
            <a:prstGeom prst="rect">
              <a:avLst/>
            </a:prstGeom>
            <a:solidFill>
              <a:srgbClr val="005493">
                <a:alpha val="84301"/>
              </a:srgbClr>
            </a:solidFill>
            <a:ln>
              <a:noFill/>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defTabSz="821531">
                <a:lnSpc>
                  <a:spcPct val="100000"/>
                </a:lnSpc>
                <a:spcBef>
                  <a:spcPts val="0"/>
                </a:spcBef>
                <a:defRPr b="1" sz="7700">
                  <a:solidFill>
                    <a:srgbClr val="D8D7D7"/>
                  </a:solidFill>
                  <a:effectLst>
                    <a:outerShdw sx="100000" sy="100000" kx="0" ky="0" algn="b" rotWithShape="0" blurRad="76200" dist="63500" dir="2760000">
                      <a:srgbClr val="000000"/>
                    </a:outerShdw>
                  </a:effectLst>
                  <a:latin typeface="Century Gothic"/>
                  <a:ea typeface="Century Gothic"/>
                  <a:cs typeface="Century Gothic"/>
                  <a:sym typeface="Century Gothic"/>
                </a:defRPr>
              </a:lvl1pPr>
            </a:lstStyle>
            <a:p>
              <a:pPr>
                <a:defRPr>
                  <a:solidFill>
                    <a:srgbClr val="858585"/>
                  </a:solidFill>
                </a:defRPr>
              </a:pPr>
              <a:r>
                <a:rPr>
                  <a:solidFill>
                    <a:srgbClr val="D8D7D7"/>
                  </a:solidFill>
                </a:rPr>
                <a:t>When GOD’S PATTERN for His church is followed, the result will always be what GOD intends for it to be!</a:t>
              </a:r>
            </a:p>
          </p:txBody>
        </p:sp>
        <p:pic>
          <p:nvPicPr>
            <p:cNvPr id="604" name="When GOD’S PATTERN for His church is followed, the result will always be what GOD intends for it to be! When GOD’S PATTERN for His church is followed, the result will always be what GOD intends for it to be!" descr="When GOD’S PATTERN for His church is followed, the result will always be what GOD intends for it to be! When GOD’S PATTERN for His church is followed, the result will always be what GOD intends for it to be!"/>
            <p:cNvPicPr>
              <a:picLocks noChangeAspect="0"/>
            </p:cNvPicPr>
            <p:nvPr/>
          </p:nvPicPr>
          <p:blipFill>
            <a:blip r:embed="rId4">
              <a:extLst/>
            </a:blip>
            <a:stretch>
              <a:fillRect/>
            </a:stretch>
          </p:blipFill>
          <p:spPr>
            <a:xfrm>
              <a:off x="0" y="0"/>
              <a:ext cx="9438876" cy="9083675"/>
            </a:xfrm>
            <a:prstGeom prst="rect">
              <a:avLst/>
            </a:prstGeom>
            <a:effectLst/>
          </p:spPr>
        </p:pic>
      </p:grpSp>
      <p:sp>
        <p:nvSpPr>
          <p:cNvPr id="607" name="We will embrace scriptural, God honoring descriptions!…"/>
          <p:cNvSpPr txBox="1"/>
          <p:nvPr/>
        </p:nvSpPr>
        <p:spPr>
          <a:xfrm>
            <a:off x="10598164" y="3919645"/>
            <a:ext cx="13435635" cy="95916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2974" indent="-942974" defTabSz="452065">
              <a:lnSpc>
                <a:spcPct val="100000"/>
              </a:lnSpc>
              <a:spcBef>
                <a:spcPts val="11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We will embrace scriptural, God honoring descriptions! </a:t>
            </a:r>
          </a:p>
          <a:p>
            <a:pPr marL="942974" indent="-942974" defTabSz="452065">
              <a:lnSpc>
                <a:spcPct val="100000"/>
              </a:lnSpc>
              <a:spcBef>
                <a:spcPts val="11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We will teach and defend the teachings of Jesus! (Jude 3)</a:t>
            </a:r>
          </a:p>
          <a:p>
            <a:pPr marL="942974" indent="-942974" defTabSz="452065">
              <a:lnSpc>
                <a:spcPct val="100000"/>
              </a:lnSpc>
              <a:spcBef>
                <a:spcPts val="11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We will seek to be organized as the NT instructs! (Phili. 1:1)</a:t>
            </a:r>
          </a:p>
          <a:p>
            <a:pPr marL="942974" indent="-942974" defTabSz="452065">
              <a:lnSpc>
                <a:spcPct val="100000"/>
              </a:lnSpc>
              <a:spcBef>
                <a:spcPts val="11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We will worship in spirit &amp; truth (John 4:23,24)</a:t>
            </a:r>
          </a:p>
          <a:p>
            <a:pPr marL="942974" indent="-942974" defTabSz="452065">
              <a:lnSpc>
                <a:spcPct val="100000"/>
              </a:lnSpc>
              <a:spcBef>
                <a:spcPts val="1100"/>
              </a:spcBef>
              <a:buSzPct val="80000"/>
              <a:buBlip>
                <a:blip r:embed="rId5"/>
              </a:buBlip>
              <a:defRPr sz="57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We will practice only what we can find in the NT! (Col. 3:17)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07">
                                            <p:bg/>
                                          </p:spTgt>
                                        </p:tgtEl>
                                        <p:attrNameLst>
                                          <p:attrName>style.visibility</p:attrName>
                                        </p:attrNameLst>
                                      </p:cBhvr>
                                      <p:to>
                                        <p:strVal val="visible"/>
                                      </p:to>
                                    </p:set>
                                    <p:animEffect filter="wipe(left)" transition="in">
                                      <p:cBhvr>
                                        <p:cTn id="7" dur="2000"/>
                                        <p:tgtEl>
                                          <p:spTgt spid="60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07">
                                            <p:txEl>
                                              <p:pRg st="0" end="0"/>
                                            </p:txEl>
                                          </p:spTgt>
                                        </p:tgtEl>
                                        <p:attrNameLst>
                                          <p:attrName>style.visibility</p:attrName>
                                        </p:attrNameLst>
                                      </p:cBhvr>
                                      <p:to>
                                        <p:strVal val="visible"/>
                                      </p:to>
                                    </p:set>
                                    <p:animEffect filter="wipe(left)" transition="in">
                                      <p:cBhvr>
                                        <p:cTn id="10" dur="2000"/>
                                        <p:tgtEl>
                                          <p:spTgt spid="6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07">
                                            <p:txEl>
                                              <p:pRg st="1" end="1"/>
                                            </p:txEl>
                                          </p:spTgt>
                                        </p:tgtEl>
                                        <p:attrNameLst>
                                          <p:attrName>style.visibility</p:attrName>
                                        </p:attrNameLst>
                                      </p:cBhvr>
                                      <p:to>
                                        <p:strVal val="visible"/>
                                      </p:to>
                                    </p:set>
                                    <p:animEffect filter="wipe(left)" transition="in">
                                      <p:cBhvr>
                                        <p:cTn id="15" dur="2000"/>
                                        <p:tgtEl>
                                          <p:spTgt spid="6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607">
                                            <p:txEl>
                                              <p:pRg st="2" end="2"/>
                                            </p:txEl>
                                          </p:spTgt>
                                        </p:tgtEl>
                                        <p:attrNameLst>
                                          <p:attrName>style.visibility</p:attrName>
                                        </p:attrNameLst>
                                      </p:cBhvr>
                                      <p:to>
                                        <p:strVal val="visible"/>
                                      </p:to>
                                    </p:set>
                                    <p:animEffect filter="wipe(left)" transition="in">
                                      <p:cBhvr>
                                        <p:cTn id="20" dur="2000"/>
                                        <p:tgtEl>
                                          <p:spTgt spid="60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607">
                                            <p:txEl>
                                              <p:pRg st="3" end="3"/>
                                            </p:txEl>
                                          </p:spTgt>
                                        </p:tgtEl>
                                        <p:attrNameLst>
                                          <p:attrName>style.visibility</p:attrName>
                                        </p:attrNameLst>
                                      </p:cBhvr>
                                      <p:to>
                                        <p:strVal val="visible"/>
                                      </p:to>
                                    </p:set>
                                    <p:animEffect filter="wipe(left)" transition="in">
                                      <p:cBhvr>
                                        <p:cTn id="25" dur="2000"/>
                                        <p:tgtEl>
                                          <p:spTgt spid="60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607">
                                            <p:txEl>
                                              <p:pRg st="4" end="4"/>
                                            </p:txEl>
                                          </p:spTgt>
                                        </p:tgtEl>
                                        <p:attrNameLst>
                                          <p:attrName>style.visibility</p:attrName>
                                        </p:attrNameLst>
                                      </p:cBhvr>
                                      <p:to>
                                        <p:strVal val="visible"/>
                                      </p:to>
                                    </p:set>
                                    <p:animEffect filter="wipe(left)" transition="in">
                                      <p:cBhvr>
                                        <p:cTn id="30" dur="2000"/>
                                        <p:tgtEl>
                                          <p:spTgt spid="60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20296513" y="7817461"/>
            <a:ext cx="3812376" cy="5719962"/>
          </a:xfrm>
          <a:prstGeom prst="rect">
            <a:avLst/>
          </a:prstGeom>
          <a:ln w="12700">
            <a:miter lim="400000"/>
          </a:ln>
        </p:spPr>
      </p:pic>
      <p:sp>
        <p:nvSpPr>
          <p:cNvPr id="193" name="“Progressive Christianity may be defined as follows: This is a post-liberal theological movement within Christianity that seeks to reform the faith via the insights of post-modernism and a reclaiming of the truth beyond the verifiable historicity and fac"/>
          <p:cNvSpPr txBox="1"/>
          <p:nvPr/>
        </p:nvSpPr>
        <p:spPr>
          <a:xfrm>
            <a:off x="290245" y="1646640"/>
            <a:ext cx="23803510" cy="67040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sz="5000">
                <a:solidFill>
                  <a:srgbClr val="000000"/>
                </a:solidFill>
                <a:latin typeface="Times New Roman"/>
                <a:ea typeface="Times New Roman"/>
                <a:cs typeface="Times New Roman"/>
                <a:sym typeface="Times New Roman"/>
              </a:defRPr>
            </a:lvl1pPr>
          </a:lstStyle>
          <a:p>
            <a:pPr/>
            <a:r>
              <a:t>“Progressive Christianity may be defined as follows: This is a post-liberal theological movement within Christianity that seeks to reform the faith via the insights of post-modernism and a reclaiming of the truth beyond the verifiable historicity and factuality of the passages in the Bible … They have been indoctrinated to oppose pattern theology, traditionalism, perfectionism, and a Pharisaic approach to faith. Instead of recognizing that there is, indeed, a pattern for the work, worship, and organization of the church, and seeking to conform to the biblical standard, they adopt the inclusive language of progressivism, without acknowledging their evolving mindset (at least in the early stages). The progressive mindset inevitably leads to broad-based cultural accommodation, and an increasing tolerance </a:t>
            </a:r>
          </a:p>
        </p:txBody>
      </p:sp>
      <p:pic>
        <p:nvPicPr>
          <p:cNvPr id="194" name="pasted-movie.png" descr="pasted-movie.png"/>
          <p:cNvPicPr>
            <a:picLocks noChangeAspect="1"/>
          </p:cNvPicPr>
          <p:nvPr/>
        </p:nvPicPr>
        <p:blipFill>
          <a:blip r:embed="rId3">
            <a:extLst/>
          </a:blip>
          <a:stretch>
            <a:fillRect/>
          </a:stretch>
        </p:blipFill>
        <p:spPr>
          <a:xfrm>
            <a:off x="-367001" y="-74185"/>
            <a:ext cx="25118002" cy="1792390"/>
          </a:xfrm>
          <a:prstGeom prst="rect">
            <a:avLst/>
          </a:prstGeom>
          <a:ln w="12700">
            <a:miter lim="400000"/>
          </a:ln>
        </p:spPr>
      </p:pic>
      <p:sp>
        <p:nvSpPr>
          <p:cNvPr id="195" name="for doctrinal error. … in the cultural arena, if a person self-identifies as a “Purple-Headed-Puppy” and their chosen pronouns are “It/That,” I must refer to them accordingly, or be condemned as unloving and judged guilty of having committed a thought/sp"/>
          <p:cNvSpPr txBox="1"/>
          <p:nvPr/>
        </p:nvSpPr>
        <p:spPr>
          <a:xfrm>
            <a:off x="262947" y="8290877"/>
            <a:ext cx="20415208" cy="5230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sz="5000">
                <a:solidFill>
                  <a:srgbClr val="000000"/>
                </a:solidFill>
                <a:latin typeface="Times New Roman"/>
                <a:ea typeface="Times New Roman"/>
                <a:cs typeface="Times New Roman"/>
                <a:sym typeface="Times New Roman"/>
              </a:defRPr>
            </a:lvl1pPr>
          </a:lstStyle>
          <a:p>
            <a:pPr/>
            <a:r>
              <a:t>for doctrinal error. … in the cultural arena, if a person self-identifies as a “Purple-Headed-Puppy” and their chosen pronouns are “It/That,” I must refer to them accordingly, or be condemned as unloving and judged guilty of having committed a thought/speech crime. In the spiritual arena, if a person manifests an increasing tolerance for doctrinal error, I am at fault for pointing out his digression and warning others about it.” (By Mark Mayberry - Progressive Perverseness - EDITORIAL: Truth Magazine / February, 2024 | No. 2 | Vol. 68)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9" name="Image" descr="Image"/>
          <p:cNvPicPr>
            <a:picLocks noChangeAspect="1"/>
          </p:cNvPicPr>
          <p:nvPr>
            <p:ph type="pic" idx="21"/>
          </p:nvPr>
        </p:nvPicPr>
        <p:blipFill>
          <a:blip r:embed="rId2">
            <a:extLst/>
          </a:blip>
          <a:srcRect l="12" t="25015" r="12" b="7414"/>
          <a:stretch>
            <a:fillRect/>
          </a:stretch>
        </p:blipFill>
        <p:spPr>
          <a:xfrm>
            <a:off x="35991" y="2824435"/>
            <a:ext cx="24312202" cy="10908350"/>
          </a:xfrm>
          <a:prstGeom prst="rect">
            <a:avLst/>
          </a:prstGeom>
        </p:spPr>
      </p:pic>
      <p:sp>
        <p:nvSpPr>
          <p:cNvPr id="610" name="Luke 8:11;  2 Timothy 1:13; Hebrews 8:3–6"/>
          <p:cNvSpPr txBox="1"/>
          <p:nvPr/>
        </p:nvSpPr>
        <p:spPr>
          <a:xfrm>
            <a:off x="-55256" y="1383936"/>
            <a:ext cx="24494511" cy="1387476"/>
          </a:xfrm>
          <a:prstGeom prst="rect">
            <a:avLst/>
          </a:prstGeom>
          <a:solidFill>
            <a:srgbClr val="FFFFFF">
              <a:alpha val="67532"/>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1900"/>
              </a:spcBef>
              <a:defRPr b="1" sz="8000">
                <a:solidFill>
                  <a:srgbClr val="000000"/>
                </a:solidFill>
                <a:effectLst>
                  <a:outerShdw sx="100000" sy="100000" kx="0" ky="0" algn="b" rotWithShape="0" blurRad="76200" dist="63500" dir="2817884">
                    <a:srgbClr val="FFFFFF"/>
                  </a:outerShdw>
                </a:effectLst>
                <a:latin typeface="Century Gothic"/>
                <a:ea typeface="Century Gothic"/>
                <a:cs typeface="Century Gothic"/>
                <a:sym typeface="Century Gothic"/>
              </a:defRPr>
            </a:lvl1pPr>
          </a:lstStyle>
          <a:p>
            <a:pPr/>
            <a:r>
              <a:t>Luke 8:11;  2 Timothy 1:13; Hebrews 8:3–6 </a:t>
            </a:r>
          </a:p>
        </p:txBody>
      </p:sp>
      <p:sp>
        <p:nvSpPr>
          <p:cNvPr id="611" name="“See that you make all things according to the pattern …” (Hebrews 8:5)"/>
          <p:cNvSpPr txBox="1"/>
          <p:nvPr/>
        </p:nvSpPr>
        <p:spPr>
          <a:xfrm>
            <a:off x="213494" y="2792143"/>
            <a:ext cx="23957013" cy="945531"/>
          </a:xfrm>
          <a:prstGeom prst="rect">
            <a:avLst/>
          </a:prstGeom>
          <a:solidFill>
            <a:srgbClr val="005493"/>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6000">
                <a:solidFill>
                  <a:srgbClr val="FFFFFF"/>
                </a:solidFill>
                <a:latin typeface="Times New Roman"/>
                <a:ea typeface="Times New Roman"/>
                <a:cs typeface="Times New Roman"/>
                <a:sym typeface="Times New Roman"/>
              </a:defRPr>
            </a:lvl1pPr>
          </a:lstStyle>
          <a:p>
            <a:pPr/>
            <a:r>
              <a:t>“See that you make all things according to the pattern …” (Hebrews 8:5)</a:t>
            </a:r>
          </a:p>
        </p:txBody>
      </p:sp>
      <p:pic>
        <p:nvPicPr>
          <p:cNvPr id="612" name="pasted-movie.png" descr="pasted-movie.png"/>
          <p:cNvPicPr>
            <a:picLocks noChangeAspect="1"/>
          </p:cNvPicPr>
          <p:nvPr/>
        </p:nvPicPr>
        <p:blipFill>
          <a:blip r:embed="rId3">
            <a:extLst/>
          </a:blip>
          <a:stretch>
            <a:fillRect/>
          </a:stretch>
        </p:blipFill>
        <p:spPr>
          <a:xfrm>
            <a:off x="-367001" y="-74185"/>
            <a:ext cx="25118002" cy="1792390"/>
          </a:xfrm>
          <a:prstGeom prst="rect">
            <a:avLst/>
          </a:prstGeom>
          <a:ln w="12700">
            <a:miter lim="400000"/>
          </a:ln>
        </p:spPr>
      </p:pic>
      <p:grpSp>
        <p:nvGrpSpPr>
          <p:cNvPr id="615" name="When GOD’S PATTERN for His church is followed, the result will always be what GOD intends for it to be!"/>
          <p:cNvGrpSpPr/>
          <p:nvPr/>
        </p:nvGrpSpPr>
        <p:grpSpPr>
          <a:xfrm>
            <a:off x="524360" y="4335338"/>
            <a:ext cx="9438876" cy="9083676"/>
            <a:chOff x="0" y="0"/>
            <a:chExt cx="9438875" cy="9083675"/>
          </a:xfrm>
        </p:grpSpPr>
        <p:sp>
          <p:nvSpPr>
            <p:cNvPr id="614" name="When GOD’S PATTERN for His church is followed, the result will always be what GOD intends for it to be!"/>
            <p:cNvSpPr txBox="1"/>
            <p:nvPr/>
          </p:nvSpPr>
          <p:spPr>
            <a:xfrm>
              <a:off x="215900" y="139700"/>
              <a:ext cx="9007076" cy="8524875"/>
            </a:xfrm>
            <a:prstGeom prst="rect">
              <a:avLst/>
            </a:prstGeom>
            <a:solidFill>
              <a:srgbClr val="005493">
                <a:alpha val="84301"/>
              </a:srgbClr>
            </a:solidFill>
            <a:ln>
              <a:noFill/>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ctr" defTabSz="821531">
                <a:lnSpc>
                  <a:spcPct val="100000"/>
                </a:lnSpc>
                <a:spcBef>
                  <a:spcPts val="0"/>
                </a:spcBef>
                <a:defRPr b="1" sz="7700">
                  <a:solidFill>
                    <a:srgbClr val="D8D7D7"/>
                  </a:solidFill>
                  <a:effectLst>
                    <a:outerShdw sx="100000" sy="100000" kx="0" ky="0" algn="b" rotWithShape="0" blurRad="76200" dist="63500" dir="2760000">
                      <a:srgbClr val="000000"/>
                    </a:outerShdw>
                  </a:effectLst>
                  <a:latin typeface="Century Gothic"/>
                  <a:ea typeface="Century Gothic"/>
                  <a:cs typeface="Century Gothic"/>
                  <a:sym typeface="Century Gothic"/>
                </a:defRPr>
              </a:lvl1pPr>
            </a:lstStyle>
            <a:p>
              <a:pPr>
                <a:defRPr>
                  <a:solidFill>
                    <a:srgbClr val="858585"/>
                  </a:solidFill>
                </a:defRPr>
              </a:pPr>
              <a:r>
                <a:rPr>
                  <a:solidFill>
                    <a:srgbClr val="D8D7D7"/>
                  </a:solidFill>
                </a:rPr>
                <a:t>When GOD’S PATTERN for His church is followed, the result will always be what GOD intends for it to be!</a:t>
              </a:r>
            </a:p>
          </p:txBody>
        </p:sp>
        <p:pic>
          <p:nvPicPr>
            <p:cNvPr id="613" name="When GOD’S PATTERN for His church is followed, the result will always be what GOD intends for it to be! When GOD’S PATTERN for His church is followed, the result will always be what GOD intends for it to be!" descr="When GOD’S PATTERN for His church is followed, the result will always be what GOD intends for it to be! When GOD’S PATTERN for His church is followed, the result will always be what GOD intends for it to be!"/>
            <p:cNvPicPr>
              <a:picLocks noChangeAspect="0"/>
            </p:cNvPicPr>
            <p:nvPr/>
          </p:nvPicPr>
          <p:blipFill>
            <a:blip r:embed="rId4">
              <a:extLst/>
            </a:blip>
            <a:stretch>
              <a:fillRect/>
            </a:stretch>
          </p:blipFill>
          <p:spPr>
            <a:xfrm>
              <a:off x="0" y="0"/>
              <a:ext cx="9438876" cy="9083675"/>
            </a:xfrm>
            <a:prstGeom prst="rect">
              <a:avLst/>
            </a:prstGeom>
            <a:effectLst/>
          </p:spPr>
        </p:pic>
      </p:grpSp>
      <p:sp>
        <p:nvSpPr>
          <p:cNvPr id="616" name="Our plea is for a complete return to the pattern revealed in the New Testament:…"/>
          <p:cNvSpPr txBox="1"/>
          <p:nvPr/>
        </p:nvSpPr>
        <p:spPr>
          <a:xfrm>
            <a:off x="10598164" y="3919645"/>
            <a:ext cx="13435635" cy="9629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2975" indent="-942975" defTabSz="452065">
              <a:lnSpc>
                <a:spcPct val="100000"/>
              </a:lnSpc>
              <a:spcBef>
                <a:spcPts val="2700"/>
              </a:spcBef>
              <a:buSzPct val="80000"/>
              <a:buBlip>
                <a:blip r:embed="rId5"/>
              </a:buBlip>
              <a:defRPr sz="5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Our plea is for a complete return to the pattern revealed in the New Testament:</a:t>
            </a:r>
          </a:p>
          <a:p>
            <a:pPr marL="942975" indent="-942975" defTabSz="452065">
              <a:lnSpc>
                <a:spcPct val="100000"/>
              </a:lnSpc>
              <a:spcBef>
                <a:spcPts val="2700"/>
              </a:spcBef>
              <a:buSzPct val="80000"/>
              <a:buBlip>
                <a:blip r:embed="rId5"/>
              </a:buBlip>
              <a:defRPr sz="5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Book Chapter &amp; Verse - Everything the scriptures teach - Nothing the scriptures do not authorize</a:t>
            </a:r>
          </a:p>
          <a:p>
            <a:pPr marL="942975" indent="-942975" defTabSz="452065">
              <a:lnSpc>
                <a:spcPct val="100000"/>
              </a:lnSpc>
              <a:spcBef>
                <a:spcPts val="2700"/>
              </a:spcBef>
              <a:buSzPct val="80000"/>
              <a:buBlip>
                <a:blip r:embed="rId5"/>
              </a:buBlip>
              <a:defRPr sz="5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Call Bible things by Bible names</a:t>
            </a:r>
          </a:p>
          <a:p>
            <a:pPr marL="942975" indent="-942975" defTabSz="452065">
              <a:lnSpc>
                <a:spcPct val="100000"/>
              </a:lnSpc>
              <a:spcBef>
                <a:spcPts val="2700"/>
              </a:spcBef>
              <a:buSzPct val="80000"/>
              <a:buBlip>
                <a:blip r:embed="rId5"/>
              </a:buBlip>
              <a:defRPr sz="5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Do Bible things in Bible ways</a:t>
            </a:r>
          </a:p>
          <a:p>
            <a:pPr marL="942975" indent="-942975" defTabSz="452065">
              <a:lnSpc>
                <a:spcPct val="100000"/>
              </a:lnSpc>
              <a:spcBef>
                <a:spcPts val="2700"/>
              </a:spcBef>
              <a:buSzPct val="80000"/>
              <a:buBlip>
                <a:blip r:embed="rId5"/>
              </a:buBlip>
              <a:defRPr sz="58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Back to the Bible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6">
                                            <p:bg/>
                                          </p:spTgt>
                                        </p:tgtEl>
                                        <p:attrNameLst>
                                          <p:attrName>style.visibility</p:attrName>
                                        </p:attrNameLst>
                                      </p:cBhvr>
                                      <p:to>
                                        <p:strVal val="visible"/>
                                      </p:to>
                                    </p:set>
                                    <p:animEffect filter="wipe(left)" transition="in">
                                      <p:cBhvr>
                                        <p:cTn id="7" dur="2000"/>
                                        <p:tgtEl>
                                          <p:spTgt spid="61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16">
                                            <p:txEl>
                                              <p:pRg st="0" end="0"/>
                                            </p:txEl>
                                          </p:spTgt>
                                        </p:tgtEl>
                                        <p:attrNameLst>
                                          <p:attrName>style.visibility</p:attrName>
                                        </p:attrNameLst>
                                      </p:cBhvr>
                                      <p:to>
                                        <p:strVal val="visible"/>
                                      </p:to>
                                    </p:set>
                                    <p:animEffect filter="wipe(left)" transition="in">
                                      <p:cBhvr>
                                        <p:cTn id="10" dur="2000"/>
                                        <p:tgtEl>
                                          <p:spTgt spid="6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16">
                                            <p:txEl>
                                              <p:pRg st="1" end="1"/>
                                            </p:txEl>
                                          </p:spTgt>
                                        </p:tgtEl>
                                        <p:attrNameLst>
                                          <p:attrName>style.visibility</p:attrName>
                                        </p:attrNameLst>
                                      </p:cBhvr>
                                      <p:to>
                                        <p:strVal val="visible"/>
                                      </p:to>
                                    </p:set>
                                    <p:animEffect filter="wipe(left)" transition="in">
                                      <p:cBhvr>
                                        <p:cTn id="15" dur="2000"/>
                                        <p:tgtEl>
                                          <p:spTgt spid="6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616">
                                            <p:txEl>
                                              <p:pRg st="2" end="2"/>
                                            </p:txEl>
                                          </p:spTgt>
                                        </p:tgtEl>
                                        <p:attrNameLst>
                                          <p:attrName>style.visibility</p:attrName>
                                        </p:attrNameLst>
                                      </p:cBhvr>
                                      <p:to>
                                        <p:strVal val="visible"/>
                                      </p:to>
                                    </p:set>
                                    <p:animEffect filter="wipe(left)" transition="in">
                                      <p:cBhvr>
                                        <p:cTn id="20" dur="2000"/>
                                        <p:tgtEl>
                                          <p:spTgt spid="6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616">
                                            <p:txEl>
                                              <p:pRg st="3" end="3"/>
                                            </p:txEl>
                                          </p:spTgt>
                                        </p:tgtEl>
                                        <p:attrNameLst>
                                          <p:attrName>style.visibility</p:attrName>
                                        </p:attrNameLst>
                                      </p:cBhvr>
                                      <p:to>
                                        <p:strVal val="visible"/>
                                      </p:to>
                                    </p:set>
                                    <p:animEffect filter="wipe(left)" transition="in">
                                      <p:cBhvr>
                                        <p:cTn id="25" dur="2000"/>
                                        <p:tgtEl>
                                          <p:spTgt spid="6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616">
                                            <p:txEl>
                                              <p:pRg st="4" end="4"/>
                                            </p:txEl>
                                          </p:spTgt>
                                        </p:tgtEl>
                                        <p:attrNameLst>
                                          <p:attrName>style.visibility</p:attrName>
                                        </p:attrNameLst>
                                      </p:cBhvr>
                                      <p:to>
                                        <p:strVal val="visible"/>
                                      </p:to>
                                    </p:set>
                                    <p:animEffect filter="wipe(left)" transition="in">
                                      <p:cBhvr>
                                        <p:cTn id="30" dur="2000"/>
                                        <p:tgtEl>
                                          <p:spTgt spid="61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6"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Rounded Rectangle"/>
          <p:cNvSpPr/>
          <p:nvPr/>
        </p:nvSpPr>
        <p:spPr>
          <a:xfrm>
            <a:off x="-402782" y="3078879"/>
            <a:ext cx="22391216" cy="1267533"/>
          </a:xfrm>
          <a:prstGeom prst="roundRect">
            <a:avLst>
              <a:gd name="adj" fmla="val 50000"/>
            </a:avLst>
          </a:prstGeom>
          <a:solidFill>
            <a:schemeClr val="accent6">
              <a:satOff val="1848"/>
              <a:lumOff val="-15262"/>
            </a:schemeClr>
          </a:soli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sp>
        <p:nvSpPr>
          <p:cNvPr id="619" name="HAS THE LORD ADDED YOU TO HIS CHURCH?"/>
          <p:cNvSpPr txBox="1"/>
          <p:nvPr/>
        </p:nvSpPr>
        <p:spPr>
          <a:xfrm>
            <a:off x="590570" y="3050657"/>
            <a:ext cx="20404511" cy="1323976"/>
          </a:xfrm>
          <a:prstGeom prst="rect">
            <a:avLst/>
          </a:prstGeom>
          <a:ln w="12700">
            <a:miter lim="400000"/>
          </a:ln>
          <a:effectLst>
            <a:outerShdw sx="100000" sy="100000" kx="0" ky="0" algn="b" rotWithShape="0" blurRad="152400" dist="101600" dir="1004364">
              <a:srgbClr val="000000">
                <a:alpha val="3247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452065">
              <a:lnSpc>
                <a:spcPct val="100000"/>
              </a:lnSpc>
              <a:spcBef>
                <a:spcPts val="0"/>
              </a:spcBef>
              <a:defRPr b="1" sz="7600">
                <a:solidFill>
                  <a:srgbClr val="FFFFFF"/>
                </a:solidFill>
                <a:effectLst>
                  <a:outerShdw sx="100000" sy="100000" kx="0" ky="0" algn="b" rotWithShape="0" blurRad="101600" dist="88900" dir="2700000">
                    <a:srgbClr val="212121"/>
                  </a:outerShdw>
                </a:effectLst>
                <a:latin typeface="Century Gothic"/>
                <a:ea typeface="Century Gothic"/>
                <a:cs typeface="Century Gothic"/>
                <a:sym typeface="Century Gothic"/>
              </a:defRPr>
            </a:lvl1pPr>
          </a:lstStyle>
          <a:p>
            <a:pPr/>
            <a:r>
              <a:t>HAS THE LORD ADDED YOU TO HIS CHURCH?</a:t>
            </a:r>
          </a:p>
        </p:txBody>
      </p:sp>
      <p:sp>
        <p:nvSpPr>
          <p:cNvPr id="620" name="CHURCHES BELONGING TO CHRIST FOLLOW THE PATTERN"/>
          <p:cNvSpPr/>
          <p:nvPr/>
        </p:nvSpPr>
        <p:spPr>
          <a:xfrm>
            <a:off x="507169" y="1426466"/>
            <a:ext cx="23369662" cy="1267532"/>
          </a:xfrm>
          <a:prstGeom prst="rect">
            <a:avLst/>
          </a:prstGeom>
          <a:ln w="12700">
            <a:miter lim="400000"/>
          </a:ln>
          <a:effectLst>
            <a:outerShdw sx="100000" sy="100000" kx="0" ky="0" algn="b" rotWithShape="0" blurRad="63500" dist="12700" dir="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300">
                <a:solidFill>
                  <a:srgbClr val="000000"/>
                </a:solidFill>
                <a:latin typeface="Times New Roman"/>
                <a:ea typeface="Times New Roman"/>
                <a:cs typeface="Times New Roman"/>
                <a:sym typeface="Times New Roman"/>
              </a:defRPr>
            </a:lvl1pPr>
          </a:lstStyle>
          <a:p>
            <a:pPr/>
            <a:r>
              <a:t>CHURCHES BELONGING TO CHRIST FOLLOW THE PATTERN</a:t>
            </a:r>
          </a:p>
        </p:txBody>
      </p:sp>
      <p:pic>
        <p:nvPicPr>
          <p:cNvPr id="621" name="pasted-movie.png" descr="pasted-movie.png"/>
          <p:cNvPicPr>
            <a:picLocks noChangeAspect="1"/>
          </p:cNvPicPr>
          <p:nvPr/>
        </p:nvPicPr>
        <p:blipFill>
          <a:blip r:embed="rId2">
            <a:extLst/>
          </a:blip>
          <a:stretch>
            <a:fillRect/>
          </a:stretch>
        </p:blipFill>
        <p:spPr>
          <a:xfrm>
            <a:off x="-367001" y="-74185"/>
            <a:ext cx="25118002" cy="1792390"/>
          </a:xfrm>
          <a:prstGeom prst="rect">
            <a:avLst/>
          </a:prstGeom>
          <a:ln w="12700">
            <a:miter lim="400000"/>
          </a:ln>
        </p:spPr>
      </p:pic>
      <p:pic>
        <p:nvPicPr>
          <p:cNvPr id="622" name="droppedImage.pdf" descr="droppedImage.pdf"/>
          <p:cNvPicPr>
            <a:picLocks noChangeAspect="1"/>
          </p:cNvPicPr>
          <p:nvPr/>
        </p:nvPicPr>
        <p:blipFill>
          <a:blip r:embed="rId3">
            <a:extLst/>
          </a:blip>
          <a:stretch>
            <a:fillRect/>
          </a:stretch>
        </p:blipFill>
        <p:spPr>
          <a:xfrm>
            <a:off x="146010" y="4754403"/>
            <a:ext cx="7227336" cy="10439485"/>
          </a:xfrm>
          <a:prstGeom prst="rect">
            <a:avLst/>
          </a:prstGeom>
          <a:ln w="12700">
            <a:miter lim="400000"/>
          </a:ln>
        </p:spPr>
      </p:pic>
      <p:pic>
        <p:nvPicPr>
          <p:cNvPr id="623" name="droppedImage.pdf" descr="droppedImage.pdf"/>
          <p:cNvPicPr>
            <a:picLocks noChangeAspect="1"/>
          </p:cNvPicPr>
          <p:nvPr/>
        </p:nvPicPr>
        <p:blipFill>
          <a:blip r:embed="rId4">
            <a:extLst/>
          </a:blip>
          <a:stretch>
            <a:fillRect/>
          </a:stretch>
        </p:blipFill>
        <p:spPr>
          <a:xfrm>
            <a:off x="527983" y="8268752"/>
            <a:ext cx="2241509" cy="2607470"/>
          </a:xfrm>
          <a:prstGeom prst="rect">
            <a:avLst/>
          </a:prstGeom>
          <a:ln w="12700">
            <a:miter lim="400000"/>
          </a:ln>
          <a:effectLst>
            <a:outerShdw sx="100000" sy="100000" kx="0" ky="0" algn="b" rotWithShape="0" blurRad="152400" dist="25400" dir="2700000">
              <a:srgbClr val="000000">
                <a:alpha val="33333"/>
              </a:srgbClr>
            </a:outerShdw>
          </a:effectLst>
        </p:spPr>
      </p:pic>
      <p:pic>
        <p:nvPicPr>
          <p:cNvPr id="624" name="droppedImage.pdf" descr="droppedImage.pdf"/>
          <p:cNvPicPr>
            <a:picLocks noChangeAspect="1"/>
          </p:cNvPicPr>
          <p:nvPr/>
        </p:nvPicPr>
        <p:blipFill>
          <a:blip r:embed="rId5">
            <a:extLst/>
          </a:blip>
          <a:stretch>
            <a:fillRect/>
          </a:stretch>
        </p:blipFill>
        <p:spPr>
          <a:xfrm>
            <a:off x="1120512" y="6033203"/>
            <a:ext cx="2340355" cy="2446735"/>
          </a:xfrm>
          <a:prstGeom prst="rect">
            <a:avLst/>
          </a:prstGeom>
          <a:ln w="12700">
            <a:miter lim="400000"/>
          </a:ln>
          <a:effectLst>
            <a:outerShdw sx="100000" sy="100000" kx="0" ky="0" algn="b" rotWithShape="0" blurRad="152400" dist="25400" dir="2700000">
              <a:srgbClr val="000000">
                <a:alpha val="33333"/>
              </a:srgbClr>
            </a:outerShdw>
          </a:effectLst>
        </p:spPr>
      </p:pic>
      <p:pic>
        <p:nvPicPr>
          <p:cNvPr id="625" name="droppedImage.pdf" descr="droppedImage.pdf"/>
          <p:cNvPicPr>
            <a:picLocks noChangeAspect="1"/>
          </p:cNvPicPr>
          <p:nvPr/>
        </p:nvPicPr>
        <p:blipFill>
          <a:blip r:embed="rId6">
            <a:extLst/>
          </a:blip>
          <a:stretch>
            <a:fillRect/>
          </a:stretch>
        </p:blipFill>
        <p:spPr>
          <a:xfrm>
            <a:off x="1138759" y="4105085"/>
            <a:ext cx="2303861" cy="1434036"/>
          </a:xfrm>
          <a:prstGeom prst="rect">
            <a:avLst/>
          </a:prstGeom>
          <a:ln w="12700">
            <a:miter lim="400000"/>
          </a:ln>
          <a:effectLst>
            <a:outerShdw sx="100000" sy="100000" kx="0" ky="0" algn="b" rotWithShape="0" blurRad="152400" dist="25400" dir="2700000">
              <a:srgbClr val="000000">
                <a:alpha val="33333"/>
              </a:srgbClr>
            </a:outerShdw>
          </a:effectLst>
        </p:spPr>
      </p:pic>
      <p:pic>
        <p:nvPicPr>
          <p:cNvPr id="626" name="droppedImage.pdf" descr="droppedImage.pdf"/>
          <p:cNvPicPr>
            <a:picLocks noChangeAspect="1"/>
          </p:cNvPicPr>
          <p:nvPr/>
        </p:nvPicPr>
        <p:blipFill>
          <a:blip r:embed="rId7">
            <a:extLst/>
          </a:blip>
          <a:stretch>
            <a:fillRect/>
          </a:stretch>
        </p:blipFill>
        <p:spPr>
          <a:xfrm>
            <a:off x="4499334" y="4463363"/>
            <a:ext cx="2005504" cy="1482330"/>
          </a:xfrm>
          <a:prstGeom prst="rect">
            <a:avLst/>
          </a:prstGeom>
          <a:ln w="12700">
            <a:miter lim="400000"/>
          </a:ln>
          <a:effectLst>
            <a:outerShdw sx="100000" sy="100000" kx="0" ky="0" algn="b" rotWithShape="0" blurRad="152400" dist="25400" dir="2700000">
              <a:srgbClr val="000000">
                <a:alpha val="33333"/>
              </a:srgbClr>
            </a:outerShdw>
          </a:effectLst>
        </p:spPr>
      </p:pic>
      <p:pic>
        <p:nvPicPr>
          <p:cNvPr id="627" name="droppedImage.pdf" descr="droppedImage.pdf"/>
          <p:cNvPicPr>
            <a:picLocks noChangeAspect="1"/>
          </p:cNvPicPr>
          <p:nvPr/>
        </p:nvPicPr>
        <p:blipFill>
          <a:blip r:embed="rId8">
            <a:extLst/>
          </a:blip>
          <a:stretch>
            <a:fillRect/>
          </a:stretch>
        </p:blipFill>
        <p:spPr>
          <a:xfrm>
            <a:off x="4667422" y="7847148"/>
            <a:ext cx="2667001" cy="2500313"/>
          </a:xfrm>
          <a:prstGeom prst="rect">
            <a:avLst/>
          </a:prstGeom>
          <a:ln w="12700">
            <a:miter lim="400000"/>
          </a:ln>
          <a:effectLst>
            <a:outerShdw sx="100000" sy="100000" kx="0" ky="0" algn="b" rotWithShape="0" blurRad="152400" dist="25400" dir="2700000">
              <a:srgbClr val="000000">
                <a:alpha val="33333"/>
              </a:srgbClr>
            </a:outerShdw>
          </a:effectLst>
        </p:spPr>
      </p:pic>
      <p:sp>
        <p:nvSpPr>
          <p:cNvPr id="628" name="Have you heard? (Rom 10:17)…"/>
          <p:cNvSpPr txBox="1"/>
          <p:nvPr/>
        </p:nvSpPr>
        <p:spPr>
          <a:xfrm>
            <a:off x="8540977" y="4726182"/>
            <a:ext cx="15180314" cy="86772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452065">
              <a:lnSpc>
                <a:spcPct val="100000"/>
              </a:lnSpc>
              <a:spcBef>
                <a:spcPts val="22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Have you heard? </a:t>
            </a:r>
            <a:r>
              <a:t>(Rom 10:17)</a:t>
            </a:r>
          </a:p>
          <a:p>
            <a:pPr marL="955963" indent="-955963" defTabSz="452065">
              <a:lnSpc>
                <a:spcPct val="100000"/>
              </a:lnSpc>
              <a:spcBef>
                <a:spcPts val="22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Have you believed? (John 8:24)</a:t>
            </a:r>
          </a:p>
          <a:p>
            <a:pPr marL="955963" indent="-955963" defTabSz="452065">
              <a:lnSpc>
                <a:spcPct val="100000"/>
              </a:lnSpc>
              <a:spcBef>
                <a:spcPts val="22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Have you confessed? (Rom 10:9,10)</a:t>
            </a:r>
          </a:p>
          <a:p>
            <a:pPr marL="955963" indent="-955963" defTabSz="452065">
              <a:lnSpc>
                <a:spcPct val="100000"/>
              </a:lnSpc>
              <a:spcBef>
                <a:spcPts val="22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Have you repented? (Luke 13:3,5; Acts 17:30) </a:t>
            </a:r>
          </a:p>
          <a:p>
            <a:pPr marL="955963" indent="-955963" defTabSz="452065">
              <a:lnSpc>
                <a:spcPct val="100000"/>
              </a:lnSpc>
              <a:spcBef>
                <a:spcPts val="2200"/>
              </a:spcBef>
              <a:buSzPct val="80000"/>
              <a:buBlip>
                <a:blip r:embed="rId9"/>
              </a:buBlip>
              <a:defRPr sz="6000">
                <a:solidFill>
                  <a:srgbClr val="57554B"/>
                </a:solidFill>
                <a:effectLst>
                  <a:outerShdw sx="100000" sy="100000" kx="0" ky="0" algn="b" rotWithShape="0" blurRad="76200" dist="76200" dir="2700000">
                    <a:srgbClr val="000000">
                      <a:alpha val="33333"/>
                    </a:srgbClr>
                  </a:outerShdw>
                </a:effectLst>
                <a:latin typeface="Century Gothic"/>
                <a:ea typeface="Century Gothic"/>
                <a:cs typeface="Century Gothic"/>
                <a:sym typeface="Century Gothic"/>
              </a:defRPr>
            </a:pPr>
            <a:r>
              <a:t>Have you been baptized in the name of Jesus for the remission of your sins? (Mark 16:15,16; Acts 2:38; 10:47,48)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628">
                                            <p:txEl>
                                              <p:pRg st="1" end="1"/>
                                            </p:txEl>
                                          </p:spTgt>
                                        </p:tgtEl>
                                        <p:attrNameLst>
                                          <p:attrName>style.visibility</p:attrName>
                                        </p:attrNameLst>
                                      </p:cBhvr>
                                      <p:to>
                                        <p:strVal val="visible"/>
                                      </p:to>
                                    </p:set>
                                    <p:animEffect filter="wipe(left)" transition="in">
                                      <p:cBhvr>
                                        <p:cTn id="7" dur="2000"/>
                                        <p:tgtEl>
                                          <p:spTgt spid="628">
                                            <p:txEl>
                                              <p:pRg st="1" end="1"/>
                                            </p:txEl>
                                          </p:spTgt>
                                        </p:tgtEl>
                                      </p:cBhvr>
                                    </p:animEffect>
                                  </p:childTnLst>
                                </p:cTn>
                              </p:par>
                            </p:childTnLst>
                          </p:cTn>
                        </p:par>
                        <p:par>
                          <p:cTn id="8" fill="hold">
                            <p:stCondLst>
                              <p:cond delay="2000"/>
                            </p:stCondLst>
                            <p:childTnLst>
                              <p:par>
                                <p:cTn id="9" presetClass="entr" nodeType="afterEffect" presetSubtype="8" presetID="22" grpId="1" fill="hold">
                                  <p:stCondLst>
                                    <p:cond delay="0"/>
                                  </p:stCondLst>
                                  <p:iterate type="el" backwards="0">
                                    <p:tmAbs val="0"/>
                                  </p:iterate>
                                  <p:childTnLst>
                                    <p:set>
                                      <p:cBhvr>
                                        <p:cTn id="10" fill="hold"/>
                                        <p:tgtEl>
                                          <p:spTgt spid="628">
                                            <p:txEl>
                                              <p:pRg st="2" end="2"/>
                                            </p:txEl>
                                          </p:spTgt>
                                        </p:tgtEl>
                                        <p:attrNameLst>
                                          <p:attrName>style.visibility</p:attrName>
                                        </p:attrNameLst>
                                      </p:cBhvr>
                                      <p:to>
                                        <p:strVal val="visible"/>
                                      </p:to>
                                    </p:set>
                                    <p:animEffect filter="wipe(left)" transition="in">
                                      <p:cBhvr>
                                        <p:cTn id="11" dur="2000"/>
                                        <p:tgtEl>
                                          <p:spTgt spid="628">
                                            <p:txEl>
                                              <p:pRg st="2" end="2"/>
                                            </p:txEl>
                                          </p:spTgt>
                                        </p:tgtEl>
                                      </p:cBhvr>
                                    </p:animEffect>
                                  </p:childTnLst>
                                </p:cTn>
                              </p:par>
                            </p:childTnLst>
                          </p:cTn>
                        </p:par>
                        <p:par>
                          <p:cTn id="12" fill="hold">
                            <p:stCondLst>
                              <p:cond delay="4000"/>
                            </p:stCondLst>
                            <p:childTnLst>
                              <p:par>
                                <p:cTn id="13" presetClass="entr" nodeType="afterEffect" presetSubtype="8" presetID="22" grpId="1" fill="hold">
                                  <p:stCondLst>
                                    <p:cond delay="0"/>
                                  </p:stCondLst>
                                  <p:iterate type="el" backwards="0">
                                    <p:tmAbs val="0"/>
                                  </p:iterate>
                                  <p:childTnLst>
                                    <p:set>
                                      <p:cBhvr>
                                        <p:cTn id="14" fill="hold"/>
                                        <p:tgtEl>
                                          <p:spTgt spid="628">
                                            <p:txEl>
                                              <p:pRg st="3" end="3"/>
                                            </p:txEl>
                                          </p:spTgt>
                                        </p:tgtEl>
                                        <p:attrNameLst>
                                          <p:attrName>style.visibility</p:attrName>
                                        </p:attrNameLst>
                                      </p:cBhvr>
                                      <p:to>
                                        <p:strVal val="visible"/>
                                      </p:to>
                                    </p:set>
                                    <p:animEffect filter="wipe(left)" transition="in">
                                      <p:cBhvr>
                                        <p:cTn id="15" dur="2000"/>
                                        <p:tgtEl>
                                          <p:spTgt spid="628">
                                            <p:txEl>
                                              <p:pRg st="3" end="3"/>
                                            </p:txEl>
                                          </p:spTgt>
                                        </p:tgtEl>
                                      </p:cBhvr>
                                    </p:animEffect>
                                  </p:childTnLst>
                                </p:cTn>
                              </p:par>
                            </p:childTnLst>
                          </p:cTn>
                        </p:par>
                        <p:par>
                          <p:cTn id="16" fill="hold">
                            <p:stCondLst>
                              <p:cond delay="6000"/>
                            </p:stCondLst>
                            <p:childTnLst>
                              <p:par>
                                <p:cTn id="17" presetClass="entr" nodeType="afterEffect" presetSubtype="8" presetID="22" grpId="1" fill="hold">
                                  <p:stCondLst>
                                    <p:cond delay="0"/>
                                  </p:stCondLst>
                                  <p:iterate type="el" backwards="0">
                                    <p:tmAbs val="0"/>
                                  </p:iterate>
                                  <p:childTnLst>
                                    <p:set>
                                      <p:cBhvr>
                                        <p:cTn id="18" fill="hold"/>
                                        <p:tgtEl>
                                          <p:spTgt spid="628">
                                            <p:txEl>
                                              <p:pRg st="4" end="4"/>
                                            </p:txEl>
                                          </p:spTgt>
                                        </p:tgtEl>
                                        <p:attrNameLst>
                                          <p:attrName>style.visibility</p:attrName>
                                        </p:attrNameLst>
                                      </p:cBhvr>
                                      <p:to>
                                        <p:strVal val="visible"/>
                                      </p:to>
                                    </p:set>
                                    <p:animEffect filter="wipe(left)" transition="in">
                                      <p:cBhvr>
                                        <p:cTn id="19" dur="2000"/>
                                        <p:tgtEl>
                                          <p:spTgt spid="62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8"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31" name="Image" descr="Image"/>
          <p:cNvPicPr>
            <a:picLocks noChangeAspect="1"/>
          </p:cNvPicPr>
          <p:nvPr/>
        </p:nvPicPr>
        <p:blipFill>
          <a:blip r:embed="rId3">
            <a:extLst/>
          </a:blip>
          <a:stretch>
            <a:fillRect/>
          </a:stretch>
        </p:blipFill>
        <p:spPr>
          <a:xfrm>
            <a:off x="878697" y="450496"/>
            <a:ext cx="22626606" cy="1153359"/>
          </a:xfrm>
          <a:prstGeom prst="rect">
            <a:avLst/>
          </a:prstGeom>
          <a:ln w="12700">
            <a:miter lim="400000"/>
          </a:ln>
        </p:spPr>
      </p:pic>
      <p:sp>
        <p:nvSpPr>
          <p:cNvPr id="632" name="TODAY’S LESSON"/>
          <p:cNvSpPr txBox="1"/>
          <p:nvPr/>
        </p:nvSpPr>
        <p:spPr>
          <a:xfrm>
            <a:off x="-1" y="1675520"/>
            <a:ext cx="24384001" cy="939801"/>
          </a:xfrm>
          <a:prstGeom prst="rect">
            <a:avLst/>
          </a:prstGeom>
          <a:gradFill>
            <a:gsLst>
              <a:gs pos="0">
                <a:srgbClr val="001121">
                  <a:alpha val="49266"/>
                </a:srgbClr>
              </a:gs>
              <a:gs pos="100000">
                <a:srgbClr val="003367">
                  <a:alpha val="72958"/>
                </a:srgb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5500">
                <a:solidFill>
                  <a:srgbClr val="FFFFFF"/>
                </a:solidFill>
                <a:effectLst>
                  <a:outerShdw sx="100000" sy="100000" kx="0" ky="0" algn="b" rotWithShape="0" blurRad="63500" dist="63500" dir="18900000">
                    <a:srgbClr val="000000"/>
                  </a:outerShdw>
                </a:effectLst>
                <a:latin typeface="Helvetica"/>
                <a:ea typeface="Helvetica"/>
                <a:cs typeface="Helvetica"/>
                <a:sym typeface="Helvetica"/>
              </a:defRPr>
            </a:lvl1pPr>
          </a:lstStyle>
          <a:p>
            <a:pPr/>
            <a:r>
              <a:t>TODAY’S LESSON</a:t>
            </a:r>
          </a:p>
        </p:txBody>
      </p:sp>
      <p:pic>
        <p:nvPicPr>
          <p:cNvPr id="633" name="Image" descr="Image"/>
          <p:cNvPicPr>
            <a:picLocks noChangeAspect="1"/>
          </p:cNvPicPr>
          <p:nvPr/>
        </p:nvPicPr>
        <p:blipFill>
          <a:blip r:embed="rId4">
            <a:extLst/>
          </a:blip>
          <a:srcRect l="28230" t="11012" r="28843" b="9619"/>
          <a:stretch>
            <a:fillRect/>
          </a:stretch>
        </p:blipFill>
        <p:spPr>
          <a:xfrm>
            <a:off x="20532577" y="1957764"/>
            <a:ext cx="2848262" cy="9751600"/>
          </a:xfrm>
          <a:custGeom>
            <a:avLst/>
            <a:gdLst/>
            <a:ahLst/>
            <a:cxnLst>
              <a:cxn ang="0">
                <a:pos x="wd2" y="hd2"/>
              </a:cxn>
              <a:cxn ang="5400000">
                <a:pos x="wd2" y="hd2"/>
              </a:cxn>
              <a:cxn ang="10800000">
                <a:pos x="wd2" y="hd2"/>
              </a:cxn>
              <a:cxn ang="16200000">
                <a:pos x="wd2" y="hd2"/>
              </a:cxn>
            </a:cxnLst>
            <a:rect l="0" t="0" r="r" b="b"/>
            <a:pathLst>
              <a:path w="21589" h="21584" fill="norm" stroke="1" extrusionOk="0">
                <a:moveTo>
                  <a:pt x="10899" y="0"/>
                </a:moveTo>
                <a:lnTo>
                  <a:pt x="10397" y="175"/>
                </a:lnTo>
                <a:cubicBezTo>
                  <a:pt x="10120" y="271"/>
                  <a:pt x="9627" y="365"/>
                  <a:pt x="9302" y="384"/>
                </a:cubicBezTo>
                <a:cubicBezTo>
                  <a:pt x="8432" y="435"/>
                  <a:pt x="6985" y="765"/>
                  <a:pt x="6357" y="1055"/>
                </a:cubicBezTo>
                <a:cubicBezTo>
                  <a:pt x="6054" y="1195"/>
                  <a:pt x="5707" y="1483"/>
                  <a:pt x="5584" y="1694"/>
                </a:cubicBezTo>
                <a:cubicBezTo>
                  <a:pt x="5324" y="2140"/>
                  <a:pt x="5196" y="2186"/>
                  <a:pt x="3926" y="2291"/>
                </a:cubicBezTo>
                <a:cubicBezTo>
                  <a:pt x="2819" y="2383"/>
                  <a:pt x="1769" y="2579"/>
                  <a:pt x="1150" y="2808"/>
                </a:cubicBezTo>
                <a:cubicBezTo>
                  <a:pt x="58" y="3214"/>
                  <a:pt x="81" y="3089"/>
                  <a:pt x="22" y="9103"/>
                </a:cubicBezTo>
                <a:cubicBezTo>
                  <a:pt x="6" y="10645"/>
                  <a:pt x="-1" y="12362"/>
                  <a:pt x="0" y="13887"/>
                </a:cubicBezTo>
                <a:cubicBezTo>
                  <a:pt x="2" y="15412"/>
                  <a:pt x="13" y="16745"/>
                  <a:pt x="31" y="17517"/>
                </a:cubicBezTo>
                <a:lnTo>
                  <a:pt x="94" y="20324"/>
                </a:lnTo>
                <a:lnTo>
                  <a:pt x="620" y="20394"/>
                </a:lnTo>
                <a:cubicBezTo>
                  <a:pt x="910" y="20432"/>
                  <a:pt x="1147" y="20491"/>
                  <a:pt x="1147" y="20524"/>
                </a:cubicBezTo>
                <a:cubicBezTo>
                  <a:pt x="1147" y="20606"/>
                  <a:pt x="3161" y="21213"/>
                  <a:pt x="3433" y="21213"/>
                </a:cubicBezTo>
                <a:cubicBezTo>
                  <a:pt x="3553" y="21213"/>
                  <a:pt x="3771" y="21255"/>
                  <a:pt x="3917" y="21306"/>
                </a:cubicBezTo>
                <a:cubicBezTo>
                  <a:pt x="4063" y="21358"/>
                  <a:pt x="4349" y="21400"/>
                  <a:pt x="4555" y="21400"/>
                </a:cubicBezTo>
                <a:cubicBezTo>
                  <a:pt x="4761" y="21400"/>
                  <a:pt x="5060" y="21445"/>
                  <a:pt x="5220" y="21501"/>
                </a:cubicBezTo>
                <a:cubicBezTo>
                  <a:pt x="5481" y="21593"/>
                  <a:pt x="6044" y="21600"/>
                  <a:pt x="10767" y="21563"/>
                </a:cubicBezTo>
                <a:cubicBezTo>
                  <a:pt x="15929" y="21523"/>
                  <a:pt x="16045" y="21519"/>
                  <a:pt x="17033" y="21357"/>
                </a:cubicBezTo>
                <a:cubicBezTo>
                  <a:pt x="17587" y="21267"/>
                  <a:pt x="18530" y="21039"/>
                  <a:pt x="19130" y="20850"/>
                </a:cubicBezTo>
                <a:cubicBezTo>
                  <a:pt x="19730" y="20661"/>
                  <a:pt x="20431" y="20440"/>
                  <a:pt x="20691" y="20360"/>
                </a:cubicBezTo>
                <a:lnTo>
                  <a:pt x="21164" y="20215"/>
                </a:lnTo>
                <a:lnTo>
                  <a:pt x="21281" y="16280"/>
                </a:lnTo>
                <a:cubicBezTo>
                  <a:pt x="21345" y="14116"/>
                  <a:pt x="21446" y="12092"/>
                  <a:pt x="21503" y="11782"/>
                </a:cubicBezTo>
                <a:cubicBezTo>
                  <a:pt x="21561" y="11473"/>
                  <a:pt x="21599" y="9709"/>
                  <a:pt x="21588" y="7862"/>
                </a:cubicBezTo>
                <a:cubicBezTo>
                  <a:pt x="21576" y="6015"/>
                  <a:pt x="21566" y="4238"/>
                  <a:pt x="21567" y="3913"/>
                </a:cubicBezTo>
                <a:cubicBezTo>
                  <a:pt x="21567" y="3571"/>
                  <a:pt x="21452" y="3243"/>
                  <a:pt x="21293" y="3132"/>
                </a:cubicBezTo>
                <a:cubicBezTo>
                  <a:pt x="20822" y="2803"/>
                  <a:pt x="19712" y="2494"/>
                  <a:pt x="18297" y="2299"/>
                </a:cubicBezTo>
                <a:cubicBezTo>
                  <a:pt x="17056" y="2128"/>
                  <a:pt x="16926" y="2091"/>
                  <a:pt x="16790" y="1876"/>
                </a:cubicBezTo>
                <a:cubicBezTo>
                  <a:pt x="16597" y="1574"/>
                  <a:pt x="15965" y="1143"/>
                  <a:pt x="15415" y="939"/>
                </a:cubicBezTo>
                <a:cubicBezTo>
                  <a:pt x="15017" y="791"/>
                  <a:pt x="13826" y="522"/>
                  <a:pt x="13456" y="495"/>
                </a:cubicBezTo>
                <a:cubicBezTo>
                  <a:pt x="12801" y="449"/>
                  <a:pt x="11825" y="288"/>
                  <a:pt x="11405" y="157"/>
                </a:cubicBezTo>
                <a:lnTo>
                  <a:pt x="10899" y="0"/>
                </a:lnTo>
                <a:close/>
              </a:path>
            </a:pathLst>
          </a:custGeom>
          <a:ln w="12700">
            <a:miter lim="400000"/>
          </a:ln>
        </p:spPr>
      </p:pic>
      <p:pic>
        <p:nvPicPr>
          <p:cNvPr id="634" name="Image" descr="Image"/>
          <p:cNvPicPr>
            <a:picLocks noChangeAspect="1"/>
          </p:cNvPicPr>
          <p:nvPr/>
        </p:nvPicPr>
        <p:blipFill>
          <a:blip r:embed="rId4">
            <a:extLst/>
          </a:blip>
          <a:srcRect l="28278" t="72211" r="29481" b="9618"/>
          <a:stretch>
            <a:fillRect/>
          </a:stretch>
        </p:blipFill>
        <p:spPr>
          <a:xfrm>
            <a:off x="20555342" y="10852387"/>
            <a:ext cx="2802732" cy="2232407"/>
          </a:xfrm>
          <a:custGeom>
            <a:avLst/>
            <a:gdLst/>
            <a:ahLst/>
            <a:cxnLst>
              <a:cxn ang="0">
                <a:pos x="wd2" y="hd2"/>
              </a:cxn>
              <a:cxn ang="5400000">
                <a:pos x="wd2" y="hd2"/>
              </a:cxn>
              <a:cxn ang="10800000">
                <a:pos x="wd2" y="hd2"/>
              </a:cxn>
              <a:cxn ang="16200000">
                <a:pos x="wd2" y="hd2"/>
              </a:cxn>
            </a:cxnLst>
            <a:rect l="0" t="0" r="r" b="b"/>
            <a:pathLst>
              <a:path w="21600" h="21530" fill="norm" stroke="1" extrusionOk="0">
                <a:moveTo>
                  <a:pt x="0" y="0"/>
                </a:moveTo>
                <a:cubicBezTo>
                  <a:pt x="3" y="1070"/>
                  <a:pt x="2" y="2995"/>
                  <a:pt x="6" y="3805"/>
                </a:cubicBezTo>
                <a:lnTo>
                  <a:pt x="70" y="16038"/>
                </a:lnTo>
                <a:lnTo>
                  <a:pt x="606" y="16340"/>
                </a:lnTo>
                <a:cubicBezTo>
                  <a:pt x="900" y="16508"/>
                  <a:pt x="1141" y="16763"/>
                  <a:pt x="1141" y="16907"/>
                </a:cubicBezTo>
                <a:cubicBezTo>
                  <a:pt x="1141" y="17264"/>
                  <a:pt x="3189" y="19911"/>
                  <a:pt x="3465" y="19911"/>
                </a:cubicBezTo>
                <a:cubicBezTo>
                  <a:pt x="3588" y="19911"/>
                  <a:pt x="3809" y="20097"/>
                  <a:pt x="3958" y="20321"/>
                </a:cubicBezTo>
                <a:cubicBezTo>
                  <a:pt x="4106" y="20545"/>
                  <a:pt x="4397" y="20727"/>
                  <a:pt x="4606" y="20727"/>
                </a:cubicBezTo>
                <a:cubicBezTo>
                  <a:pt x="4815" y="20727"/>
                  <a:pt x="5120" y="20926"/>
                  <a:pt x="5282" y="21171"/>
                </a:cubicBezTo>
                <a:cubicBezTo>
                  <a:pt x="5547" y="21571"/>
                  <a:pt x="6120" y="21600"/>
                  <a:pt x="10922" y="21439"/>
                </a:cubicBezTo>
                <a:cubicBezTo>
                  <a:pt x="16171" y="21262"/>
                  <a:pt x="16289" y="21246"/>
                  <a:pt x="17293" y="20543"/>
                </a:cubicBezTo>
                <a:cubicBezTo>
                  <a:pt x="17856" y="20149"/>
                  <a:pt x="18816" y="19154"/>
                  <a:pt x="19425" y="18331"/>
                </a:cubicBezTo>
                <a:cubicBezTo>
                  <a:pt x="20035" y="17507"/>
                  <a:pt x="20749" y="16547"/>
                  <a:pt x="21013" y="16199"/>
                </a:cubicBezTo>
                <a:lnTo>
                  <a:pt x="21493" y="15567"/>
                </a:lnTo>
                <a:lnTo>
                  <a:pt x="21600" y="0"/>
                </a:lnTo>
                <a:lnTo>
                  <a:pt x="0" y="0"/>
                </a:lnTo>
                <a:close/>
              </a:path>
            </a:pathLst>
          </a:custGeom>
          <a:ln w="12700">
            <a:miter lim="400000"/>
          </a:ln>
        </p:spPr>
      </p:pic>
      <p:sp>
        <p:nvSpPr>
          <p:cNvPr id="635" name="594"/>
          <p:cNvSpPr txBox="1"/>
          <p:nvPr/>
        </p:nvSpPr>
        <p:spPr>
          <a:xfrm>
            <a:off x="21084500" y="4391219"/>
            <a:ext cx="1744416"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594</a:t>
            </a:r>
          </a:p>
        </p:txBody>
      </p:sp>
      <p:sp>
        <p:nvSpPr>
          <p:cNvPr id="636" name="368"/>
          <p:cNvSpPr txBox="1"/>
          <p:nvPr/>
        </p:nvSpPr>
        <p:spPr>
          <a:xfrm>
            <a:off x="21084500" y="5696246"/>
            <a:ext cx="1744416"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368</a:t>
            </a:r>
          </a:p>
        </p:txBody>
      </p:sp>
      <p:sp>
        <p:nvSpPr>
          <p:cNvPr id="637" name="390"/>
          <p:cNvSpPr txBox="1"/>
          <p:nvPr/>
        </p:nvSpPr>
        <p:spPr>
          <a:xfrm>
            <a:off x="21084500" y="7064773"/>
            <a:ext cx="1744416"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390</a:t>
            </a:r>
          </a:p>
        </p:txBody>
      </p:sp>
      <p:sp>
        <p:nvSpPr>
          <p:cNvPr id="638" name="213"/>
          <p:cNvSpPr txBox="1"/>
          <p:nvPr/>
        </p:nvSpPr>
        <p:spPr>
          <a:xfrm>
            <a:off x="21084500" y="8423184"/>
            <a:ext cx="1744416"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213</a:t>
            </a:r>
          </a:p>
        </p:txBody>
      </p:sp>
      <p:sp>
        <p:nvSpPr>
          <p:cNvPr id="639" name="330"/>
          <p:cNvSpPr txBox="1"/>
          <p:nvPr/>
        </p:nvSpPr>
        <p:spPr>
          <a:xfrm>
            <a:off x="21084500" y="9729503"/>
            <a:ext cx="1744416"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330</a:t>
            </a:r>
          </a:p>
        </p:txBody>
      </p:sp>
      <p:sp>
        <p:nvSpPr>
          <p:cNvPr id="640" name="362"/>
          <p:cNvSpPr txBox="1"/>
          <p:nvPr/>
        </p:nvSpPr>
        <p:spPr>
          <a:xfrm>
            <a:off x="21084500" y="11099322"/>
            <a:ext cx="1744416"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362</a:t>
            </a:r>
          </a:p>
        </p:txBody>
      </p:sp>
      <p:pic>
        <p:nvPicPr>
          <p:cNvPr id="641" name="Screenshot 2024-02-10 at 8.57.07 PM.png" descr="Screenshot 2024-02-10 at 8.57.07 PM.png"/>
          <p:cNvPicPr>
            <a:picLocks noChangeAspect="1"/>
          </p:cNvPicPr>
          <p:nvPr/>
        </p:nvPicPr>
        <p:blipFill>
          <a:blip r:embed="rId5">
            <a:extLst/>
          </a:blip>
          <a:stretch>
            <a:fillRect/>
          </a:stretch>
        </p:blipFill>
        <p:spPr>
          <a:xfrm>
            <a:off x="1643008" y="2914424"/>
            <a:ext cx="17906376" cy="101118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yields fruit according to its kind, whose seed is in itself” (Genesis 1:11)"/>
          <p:cNvSpPr txBox="1"/>
          <p:nvPr/>
        </p:nvSpPr>
        <p:spPr>
          <a:xfrm>
            <a:off x="213494" y="2792143"/>
            <a:ext cx="23957013" cy="945531"/>
          </a:xfrm>
          <a:prstGeom prst="rect">
            <a:avLst/>
          </a:prstGeom>
          <a:solidFill>
            <a:srgbClr val="005493"/>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t>“yields fruit according to its kind, whose seed </a:t>
            </a:r>
            <a:r>
              <a:rPr i="1"/>
              <a:t>is</a:t>
            </a:r>
            <a:r>
              <a:t> in itself” (Genesis 1:11)</a:t>
            </a:r>
          </a:p>
        </p:txBody>
      </p:sp>
      <p:sp>
        <p:nvSpPr>
          <p:cNvPr id="198" name="THE SEED, PATTERN &amp; BLUEPRINT PRINCIPLE"/>
          <p:cNvSpPr txBox="1"/>
          <p:nvPr/>
        </p:nvSpPr>
        <p:spPr>
          <a:xfrm>
            <a:off x="121286" y="146507"/>
            <a:ext cx="24141429" cy="123163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700">
                <a:solidFill>
                  <a:srgbClr val="005493"/>
                </a:solidFill>
                <a:effectLst>
                  <a:outerShdw sx="100000" sy="100000" kx="0" ky="0" algn="b" rotWithShape="0" blurRad="76200" dist="63500" dir="2760000">
                    <a:srgbClr val="000000"/>
                  </a:outerShdw>
                </a:effectLst>
                <a:latin typeface="Times New Roman"/>
                <a:ea typeface="Times New Roman"/>
                <a:cs typeface="Times New Roman"/>
                <a:sym typeface="Times New Roman"/>
              </a:defRPr>
            </a:lvl1pPr>
          </a:lstStyle>
          <a:p>
            <a:pPr/>
            <a:r>
              <a:t>THE SEED, PATTERN &amp; BLUEPRINT PRINCIPLE</a:t>
            </a:r>
          </a:p>
        </p:txBody>
      </p:sp>
      <p:grpSp>
        <p:nvGrpSpPr>
          <p:cNvPr id="202" name="Group"/>
          <p:cNvGrpSpPr/>
          <p:nvPr/>
        </p:nvGrpSpPr>
        <p:grpSpPr>
          <a:xfrm>
            <a:off x="19229291" y="7935487"/>
            <a:ext cx="3970616" cy="5255649"/>
            <a:chOff x="0" y="0"/>
            <a:chExt cx="3970615" cy="5255647"/>
          </a:xfrm>
        </p:grpSpPr>
        <p:sp>
          <p:nvSpPr>
            <p:cNvPr id="199" name="Rectangle"/>
            <p:cNvSpPr/>
            <p:nvPr/>
          </p:nvSpPr>
          <p:spPr>
            <a:xfrm>
              <a:off x="0" y="0"/>
              <a:ext cx="3970616" cy="5255648"/>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152400" dist="190500" dir="2700000">
                <a:srgbClr val="000000">
                  <a:alpha val="38333"/>
                </a:srgbClr>
              </a:outerShdw>
            </a:effectLst>
          </p:spPr>
          <p:txBody>
            <a:bodyPr wrap="square" lIns="71437" tIns="71437" rIns="71437" bIns="71437" numCol="1" anchor="ctr">
              <a:noAutofit/>
            </a:bodyP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200" name="Watermelon SEEDS"/>
            <p:cNvSpPr txBox="1"/>
            <p:nvPr/>
          </p:nvSpPr>
          <p:spPr>
            <a:xfrm>
              <a:off x="90187" y="183967"/>
              <a:ext cx="3790240" cy="1692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5600">
                  <a:solidFill>
                    <a:srgbClr val="000000"/>
                  </a:solidFill>
                  <a:latin typeface="Marker Felt"/>
                  <a:ea typeface="Marker Felt"/>
                  <a:cs typeface="Marker Felt"/>
                  <a:sym typeface="Marker Felt"/>
                </a:defRPr>
              </a:lvl1pPr>
            </a:lstStyle>
            <a:p>
              <a:pPr/>
              <a:r>
                <a:t>Watermelon SEEDS</a:t>
              </a:r>
            </a:p>
          </p:txBody>
        </p:sp>
        <p:pic>
          <p:nvPicPr>
            <p:cNvPr id="201" name="Image" descr="Image"/>
            <p:cNvPicPr>
              <a:picLocks noChangeAspect="1"/>
            </p:cNvPicPr>
            <p:nvPr/>
          </p:nvPicPr>
          <p:blipFill>
            <a:blip r:embed="rId3">
              <a:extLst/>
            </a:blip>
            <a:stretch>
              <a:fillRect/>
            </a:stretch>
          </p:blipFill>
          <p:spPr>
            <a:xfrm>
              <a:off x="190979" y="1914740"/>
              <a:ext cx="3588656" cy="3094130"/>
            </a:xfrm>
            <a:prstGeom prst="rect">
              <a:avLst/>
            </a:prstGeom>
            <a:ln w="12700" cap="flat">
              <a:noFill/>
              <a:miter lim="400000"/>
            </a:ln>
            <a:effectLst/>
          </p:spPr>
        </p:pic>
      </p:grpSp>
      <p:grpSp>
        <p:nvGrpSpPr>
          <p:cNvPr id="206" name="Group"/>
          <p:cNvGrpSpPr/>
          <p:nvPr/>
        </p:nvGrpSpPr>
        <p:grpSpPr>
          <a:xfrm>
            <a:off x="10206692" y="8072624"/>
            <a:ext cx="3970616" cy="5255648"/>
            <a:chOff x="0" y="0"/>
            <a:chExt cx="3970615" cy="5255647"/>
          </a:xfrm>
        </p:grpSpPr>
        <p:sp>
          <p:nvSpPr>
            <p:cNvPr id="203" name="Rectangle"/>
            <p:cNvSpPr/>
            <p:nvPr/>
          </p:nvSpPr>
          <p:spPr>
            <a:xfrm>
              <a:off x="0" y="0"/>
              <a:ext cx="3970616" cy="5255648"/>
            </a:xfrm>
            <a:prstGeom prst="rect">
              <a:avLst/>
            </a:prstGeom>
            <a:blipFill rotWithShape="1">
              <a:blip r:embed="rId4"/>
              <a:srcRect l="0" t="0" r="0" b="0"/>
              <a:tile tx="0" ty="0" sx="100000" sy="100000" flip="none" algn="tl"/>
            </a:blipFill>
            <a:ln w="12700" cap="flat">
              <a:noFill/>
              <a:miter lim="400000"/>
            </a:ln>
            <a:effectLst>
              <a:outerShdw sx="100000" sy="100000" kx="0" ky="0" algn="b" rotWithShape="0" blurRad="152400" dist="190500" dir="2700000">
                <a:srgbClr val="000000">
                  <a:alpha val="38333"/>
                </a:srgbClr>
              </a:outerShdw>
            </a:effectLst>
          </p:spPr>
          <p:txBody>
            <a:bodyPr wrap="square" lIns="71437" tIns="71437" rIns="71437" bIns="71437" numCol="1" anchor="ctr">
              <a:noAutofit/>
            </a:bodyP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204" name="Tomato SEEDS"/>
            <p:cNvSpPr txBox="1"/>
            <p:nvPr/>
          </p:nvSpPr>
          <p:spPr>
            <a:xfrm>
              <a:off x="256059" y="203557"/>
              <a:ext cx="3458498" cy="1692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5600">
                  <a:solidFill>
                    <a:srgbClr val="000000"/>
                  </a:solidFill>
                  <a:latin typeface="Marker Felt"/>
                  <a:ea typeface="Marker Felt"/>
                  <a:cs typeface="Marker Felt"/>
                  <a:sym typeface="Marker Felt"/>
                </a:defRPr>
              </a:lvl1pPr>
            </a:lstStyle>
            <a:p>
              <a:pPr/>
              <a:r>
                <a:t>Tomato SEEDS</a:t>
              </a:r>
            </a:p>
          </p:txBody>
        </p:sp>
        <p:pic>
          <p:nvPicPr>
            <p:cNvPr id="205" name="Image" descr="Image"/>
            <p:cNvPicPr>
              <a:picLocks noChangeAspect="1"/>
            </p:cNvPicPr>
            <p:nvPr/>
          </p:nvPicPr>
          <p:blipFill>
            <a:blip r:embed="rId5">
              <a:extLst/>
            </a:blip>
            <a:stretch>
              <a:fillRect/>
            </a:stretch>
          </p:blipFill>
          <p:spPr>
            <a:xfrm>
              <a:off x="256059" y="2107146"/>
              <a:ext cx="3458498" cy="2909018"/>
            </a:xfrm>
            <a:prstGeom prst="rect">
              <a:avLst/>
            </a:prstGeom>
            <a:ln w="12700" cap="flat">
              <a:noFill/>
              <a:miter lim="400000"/>
            </a:ln>
            <a:effectLst/>
          </p:spPr>
        </p:pic>
      </p:grpSp>
      <p:grpSp>
        <p:nvGrpSpPr>
          <p:cNvPr id="210" name="Group"/>
          <p:cNvGrpSpPr/>
          <p:nvPr/>
        </p:nvGrpSpPr>
        <p:grpSpPr>
          <a:xfrm>
            <a:off x="1193299" y="8030274"/>
            <a:ext cx="4088010" cy="5465236"/>
            <a:chOff x="347873" y="0"/>
            <a:chExt cx="4088008" cy="5465234"/>
          </a:xfrm>
        </p:grpSpPr>
        <p:sp>
          <p:nvSpPr>
            <p:cNvPr id="207" name="Rectangle"/>
            <p:cNvSpPr/>
            <p:nvPr/>
          </p:nvSpPr>
          <p:spPr>
            <a:xfrm>
              <a:off x="465267" y="0"/>
              <a:ext cx="3970616" cy="5255648"/>
            </a:xfrm>
            <a:prstGeom prst="rect">
              <a:avLst/>
            </a:prstGeom>
            <a:blipFill rotWithShape="1">
              <a:blip r:embed="rId6"/>
              <a:srcRect l="0" t="0" r="0" b="0"/>
              <a:tile tx="0" ty="0" sx="100000" sy="100000" flip="none" algn="tl"/>
            </a:blipFill>
            <a:ln w="12700" cap="flat">
              <a:noFill/>
              <a:miter lim="400000"/>
            </a:ln>
            <a:effectLst>
              <a:outerShdw sx="100000" sy="100000" kx="0" ky="0" algn="b" rotWithShape="0" blurRad="152400" dist="190500" dir="2700000">
                <a:srgbClr val="000000">
                  <a:alpha val="38333"/>
                </a:srgbClr>
              </a:outerShdw>
            </a:effectLst>
          </p:spPr>
          <p:txBody>
            <a:bodyPr wrap="square" lIns="71437" tIns="71437" rIns="71437" bIns="71437" numCol="1" anchor="ctr">
              <a:noAutofit/>
            </a:bodyPr>
            <a:lstStyle/>
            <a:p>
              <a:pPr algn="ctr" defTabSz="821531">
                <a:lnSpc>
                  <a:spcPct val="100000"/>
                </a:lnSpc>
                <a:spcBef>
                  <a:spcPts val="0"/>
                </a:spcBef>
                <a:defRPr sz="5000">
                  <a:solidFill>
                    <a:srgbClr val="FFFFFF"/>
                  </a:solidFill>
                  <a:latin typeface="Marker Felt"/>
                  <a:ea typeface="Marker Felt"/>
                  <a:cs typeface="Marker Felt"/>
                  <a:sym typeface="Marker Felt"/>
                </a:defRPr>
              </a:pPr>
            </a:p>
          </p:txBody>
        </p:sp>
        <p:sp>
          <p:nvSpPr>
            <p:cNvPr id="208" name="Corn SEEDS"/>
            <p:cNvSpPr txBox="1"/>
            <p:nvPr/>
          </p:nvSpPr>
          <p:spPr>
            <a:xfrm>
              <a:off x="721326" y="203557"/>
              <a:ext cx="3458498" cy="1692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5600">
                  <a:solidFill>
                    <a:srgbClr val="000000"/>
                  </a:solidFill>
                  <a:latin typeface="Marker Felt"/>
                  <a:ea typeface="Marker Felt"/>
                  <a:cs typeface="Marker Felt"/>
                  <a:sym typeface="Marker Felt"/>
                </a:defRPr>
              </a:lvl1pPr>
            </a:lstStyle>
            <a:p>
              <a:pPr/>
              <a:r>
                <a:t> Corn SEEDS</a:t>
              </a:r>
            </a:p>
          </p:txBody>
        </p:sp>
        <p:pic>
          <p:nvPicPr>
            <p:cNvPr id="209" name="Image" descr="Image"/>
            <p:cNvPicPr>
              <a:picLocks noChangeAspect="1"/>
            </p:cNvPicPr>
            <p:nvPr/>
          </p:nvPicPr>
          <p:blipFill>
            <a:blip r:embed="rId7">
              <a:extLst/>
            </a:blip>
            <a:srcRect l="12668" t="7546" r="13083" b="12342"/>
            <a:stretch>
              <a:fillRect/>
            </a:stretch>
          </p:blipFill>
          <p:spPr>
            <a:xfrm rot="2909033">
              <a:off x="1293210" y="1861206"/>
              <a:ext cx="2009526" cy="3429926"/>
            </a:xfrm>
            <a:custGeom>
              <a:avLst/>
              <a:gdLst/>
              <a:ahLst/>
              <a:cxnLst>
                <a:cxn ang="0">
                  <a:pos x="wd2" y="hd2"/>
                </a:cxn>
                <a:cxn ang="5400000">
                  <a:pos x="wd2" y="hd2"/>
                </a:cxn>
                <a:cxn ang="10800000">
                  <a:pos x="wd2" y="hd2"/>
                </a:cxn>
                <a:cxn ang="16200000">
                  <a:pos x="wd2" y="hd2"/>
                </a:cxn>
              </a:cxnLst>
              <a:rect l="0" t="0" r="r" b="b"/>
              <a:pathLst>
                <a:path w="21412" h="21510" fill="norm" stroke="1" extrusionOk="0">
                  <a:moveTo>
                    <a:pt x="16289" y="10"/>
                  </a:moveTo>
                  <a:cubicBezTo>
                    <a:pt x="16166" y="-7"/>
                    <a:pt x="16038" y="-2"/>
                    <a:pt x="15896" y="25"/>
                  </a:cubicBezTo>
                  <a:cubicBezTo>
                    <a:pt x="15419" y="114"/>
                    <a:pt x="13968" y="945"/>
                    <a:pt x="13968" y="1130"/>
                  </a:cubicBezTo>
                  <a:cubicBezTo>
                    <a:pt x="13968" y="1198"/>
                    <a:pt x="13733" y="1482"/>
                    <a:pt x="13443" y="1759"/>
                  </a:cubicBezTo>
                  <a:cubicBezTo>
                    <a:pt x="13146" y="2044"/>
                    <a:pt x="12863" y="2494"/>
                    <a:pt x="12796" y="2792"/>
                  </a:cubicBezTo>
                  <a:cubicBezTo>
                    <a:pt x="12731" y="3083"/>
                    <a:pt x="12567" y="3374"/>
                    <a:pt x="12433" y="3440"/>
                  </a:cubicBezTo>
                  <a:cubicBezTo>
                    <a:pt x="12298" y="3505"/>
                    <a:pt x="12192" y="3665"/>
                    <a:pt x="12192" y="3795"/>
                  </a:cubicBezTo>
                  <a:cubicBezTo>
                    <a:pt x="12192" y="4073"/>
                    <a:pt x="11717" y="4345"/>
                    <a:pt x="11481" y="4204"/>
                  </a:cubicBezTo>
                  <a:cubicBezTo>
                    <a:pt x="11394" y="4151"/>
                    <a:pt x="11296" y="3898"/>
                    <a:pt x="11265" y="3639"/>
                  </a:cubicBezTo>
                  <a:lnTo>
                    <a:pt x="11211" y="3166"/>
                  </a:lnTo>
                  <a:lnTo>
                    <a:pt x="10783" y="3676"/>
                  </a:lnTo>
                  <a:cubicBezTo>
                    <a:pt x="10444" y="4082"/>
                    <a:pt x="10363" y="4341"/>
                    <a:pt x="10382" y="4930"/>
                  </a:cubicBezTo>
                  <a:cubicBezTo>
                    <a:pt x="10404" y="5657"/>
                    <a:pt x="10163" y="6388"/>
                    <a:pt x="9815" y="6658"/>
                  </a:cubicBezTo>
                  <a:cubicBezTo>
                    <a:pt x="9585" y="6836"/>
                    <a:pt x="9477" y="6749"/>
                    <a:pt x="8986" y="5998"/>
                  </a:cubicBezTo>
                  <a:cubicBezTo>
                    <a:pt x="8760" y="5652"/>
                    <a:pt x="8387" y="5219"/>
                    <a:pt x="8157" y="5035"/>
                  </a:cubicBezTo>
                  <a:cubicBezTo>
                    <a:pt x="7928" y="4851"/>
                    <a:pt x="7738" y="4638"/>
                    <a:pt x="7734" y="4562"/>
                  </a:cubicBezTo>
                  <a:cubicBezTo>
                    <a:pt x="7731" y="4486"/>
                    <a:pt x="7564" y="4554"/>
                    <a:pt x="7362" y="4714"/>
                  </a:cubicBezTo>
                  <a:lnTo>
                    <a:pt x="6994" y="5005"/>
                  </a:lnTo>
                  <a:lnTo>
                    <a:pt x="6018" y="4400"/>
                  </a:lnTo>
                  <a:lnTo>
                    <a:pt x="5036" y="3795"/>
                  </a:lnTo>
                  <a:lnTo>
                    <a:pt x="4030" y="3830"/>
                  </a:lnTo>
                  <a:cubicBezTo>
                    <a:pt x="2288" y="3893"/>
                    <a:pt x="1846" y="4347"/>
                    <a:pt x="1759" y="6155"/>
                  </a:cubicBezTo>
                  <a:cubicBezTo>
                    <a:pt x="1727" y="6818"/>
                    <a:pt x="1652" y="7561"/>
                    <a:pt x="1594" y="7805"/>
                  </a:cubicBezTo>
                  <a:cubicBezTo>
                    <a:pt x="1488" y="8251"/>
                    <a:pt x="1203" y="8490"/>
                    <a:pt x="1087" y="8233"/>
                  </a:cubicBezTo>
                  <a:cubicBezTo>
                    <a:pt x="1052" y="8157"/>
                    <a:pt x="938" y="7930"/>
                    <a:pt x="833" y="7728"/>
                  </a:cubicBezTo>
                  <a:cubicBezTo>
                    <a:pt x="728" y="7526"/>
                    <a:pt x="548" y="7152"/>
                    <a:pt x="435" y="6897"/>
                  </a:cubicBezTo>
                  <a:cubicBezTo>
                    <a:pt x="197" y="6358"/>
                    <a:pt x="-80" y="6482"/>
                    <a:pt x="21" y="7081"/>
                  </a:cubicBezTo>
                  <a:cubicBezTo>
                    <a:pt x="57" y="7292"/>
                    <a:pt x="157" y="7938"/>
                    <a:pt x="245" y="8515"/>
                  </a:cubicBezTo>
                  <a:cubicBezTo>
                    <a:pt x="498" y="10174"/>
                    <a:pt x="1210" y="12515"/>
                    <a:pt x="1522" y="12706"/>
                  </a:cubicBezTo>
                  <a:cubicBezTo>
                    <a:pt x="1612" y="12761"/>
                    <a:pt x="1687" y="12930"/>
                    <a:pt x="1687" y="13082"/>
                  </a:cubicBezTo>
                  <a:cubicBezTo>
                    <a:pt x="1687" y="13553"/>
                    <a:pt x="3430" y="16693"/>
                    <a:pt x="3954" y="17166"/>
                  </a:cubicBezTo>
                  <a:cubicBezTo>
                    <a:pt x="4577" y="17728"/>
                    <a:pt x="5247" y="18565"/>
                    <a:pt x="5248" y="18779"/>
                  </a:cubicBezTo>
                  <a:cubicBezTo>
                    <a:pt x="5248" y="18903"/>
                    <a:pt x="5334" y="19185"/>
                    <a:pt x="5438" y="19406"/>
                  </a:cubicBezTo>
                  <a:cubicBezTo>
                    <a:pt x="5677" y="19912"/>
                    <a:pt x="7083" y="20733"/>
                    <a:pt x="7709" y="20733"/>
                  </a:cubicBezTo>
                  <a:cubicBezTo>
                    <a:pt x="7996" y="20733"/>
                    <a:pt x="8367" y="20879"/>
                    <a:pt x="8779" y="21151"/>
                  </a:cubicBezTo>
                  <a:cubicBezTo>
                    <a:pt x="9448" y="21593"/>
                    <a:pt x="9376" y="21586"/>
                    <a:pt x="10965" y="21353"/>
                  </a:cubicBezTo>
                  <a:cubicBezTo>
                    <a:pt x="11320" y="21300"/>
                    <a:pt x="11823" y="21159"/>
                    <a:pt x="12082" y="21039"/>
                  </a:cubicBezTo>
                  <a:cubicBezTo>
                    <a:pt x="12341" y="20919"/>
                    <a:pt x="12822" y="20776"/>
                    <a:pt x="13152" y="20723"/>
                  </a:cubicBezTo>
                  <a:cubicBezTo>
                    <a:pt x="13662" y="20640"/>
                    <a:pt x="13798" y="20547"/>
                    <a:pt x="14082" y="20081"/>
                  </a:cubicBezTo>
                  <a:cubicBezTo>
                    <a:pt x="14268" y="19776"/>
                    <a:pt x="14576" y="19486"/>
                    <a:pt x="14780" y="19426"/>
                  </a:cubicBezTo>
                  <a:cubicBezTo>
                    <a:pt x="15508" y="19210"/>
                    <a:pt x="17395" y="18158"/>
                    <a:pt x="17698" y="17798"/>
                  </a:cubicBezTo>
                  <a:cubicBezTo>
                    <a:pt x="17868" y="17596"/>
                    <a:pt x="18108" y="17193"/>
                    <a:pt x="18230" y="16905"/>
                  </a:cubicBezTo>
                  <a:cubicBezTo>
                    <a:pt x="18353" y="16616"/>
                    <a:pt x="18526" y="16262"/>
                    <a:pt x="18615" y="16118"/>
                  </a:cubicBezTo>
                  <a:cubicBezTo>
                    <a:pt x="18704" y="15974"/>
                    <a:pt x="18823" y="15620"/>
                    <a:pt x="18877" y="15332"/>
                  </a:cubicBezTo>
                  <a:cubicBezTo>
                    <a:pt x="19148" y="13896"/>
                    <a:pt x="19758" y="11851"/>
                    <a:pt x="19964" y="11690"/>
                  </a:cubicBezTo>
                  <a:cubicBezTo>
                    <a:pt x="20059" y="11617"/>
                    <a:pt x="20151" y="11323"/>
                    <a:pt x="20167" y="11038"/>
                  </a:cubicBezTo>
                  <a:cubicBezTo>
                    <a:pt x="20183" y="10754"/>
                    <a:pt x="20270" y="10478"/>
                    <a:pt x="20362" y="10424"/>
                  </a:cubicBezTo>
                  <a:cubicBezTo>
                    <a:pt x="20453" y="10370"/>
                    <a:pt x="20490" y="10265"/>
                    <a:pt x="20442" y="10192"/>
                  </a:cubicBezTo>
                  <a:cubicBezTo>
                    <a:pt x="20394" y="10119"/>
                    <a:pt x="20442" y="9807"/>
                    <a:pt x="20548" y="9498"/>
                  </a:cubicBezTo>
                  <a:cubicBezTo>
                    <a:pt x="20653" y="9188"/>
                    <a:pt x="20768" y="8792"/>
                    <a:pt x="20806" y="8619"/>
                  </a:cubicBezTo>
                  <a:cubicBezTo>
                    <a:pt x="20843" y="8446"/>
                    <a:pt x="20971" y="7905"/>
                    <a:pt x="21085" y="7414"/>
                  </a:cubicBezTo>
                  <a:cubicBezTo>
                    <a:pt x="21519" y="5548"/>
                    <a:pt x="21520" y="4565"/>
                    <a:pt x="21093" y="3614"/>
                  </a:cubicBezTo>
                  <a:cubicBezTo>
                    <a:pt x="20768" y="2888"/>
                    <a:pt x="20638" y="2734"/>
                    <a:pt x="20336" y="2720"/>
                  </a:cubicBezTo>
                  <a:cubicBezTo>
                    <a:pt x="19797" y="2696"/>
                    <a:pt x="19693" y="2590"/>
                    <a:pt x="19643" y="2013"/>
                  </a:cubicBezTo>
                  <a:cubicBezTo>
                    <a:pt x="19595" y="1466"/>
                    <a:pt x="19206" y="993"/>
                    <a:pt x="18383" y="473"/>
                  </a:cubicBezTo>
                  <a:cubicBezTo>
                    <a:pt x="18002" y="233"/>
                    <a:pt x="17808" y="185"/>
                    <a:pt x="17444" y="239"/>
                  </a:cubicBezTo>
                  <a:cubicBezTo>
                    <a:pt x="17131" y="285"/>
                    <a:pt x="16873" y="249"/>
                    <a:pt x="16645" y="127"/>
                  </a:cubicBezTo>
                  <a:cubicBezTo>
                    <a:pt x="16529" y="65"/>
                    <a:pt x="16412" y="26"/>
                    <a:pt x="16289" y="10"/>
                  </a:cubicBezTo>
                  <a:close/>
                </a:path>
              </a:pathLst>
            </a:custGeom>
            <a:ln w="12700" cap="flat">
              <a:noFill/>
              <a:miter lim="400000"/>
            </a:ln>
            <a:effectLst/>
          </p:spPr>
        </p:pic>
      </p:grpSp>
      <p:pic>
        <p:nvPicPr>
          <p:cNvPr id="211" name="Image" descr="Image"/>
          <p:cNvPicPr>
            <a:picLocks noChangeAspect="1"/>
          </p:cNvPicPr>
          <p:nvPr/>
        </p:nvPicPr>
        <p:blipFill>
          <a:blip r:embed="rId7">
            <a:extLst/>
          </a:blip>
          <a:srcRect l="12984" t="7838" r="13743" b="12908"/>
          <a:stretch>
            <a:fillRect/>
          </a:stretch>
        </p:blipFill>
        <p:spPr>
          <a:xfrm rot="2520000">
            <a:off x="1756828" y="3098542"/>
            <a:ext cx="3107335" cy="5316742"/>
          </a:xfrm>
          <a:custGeom>
            <a:avLst/>
            <a:gdLst/>
            <a:ahLst/>
            <a:cxnLst>
              <a:cxn ang="0">
                <a:pos x="wd2" y="hd2"/>
              </a:cxn>
              <a:cxn ang="5400000">
                <a:pos x="wd2" y="hd2"/>
              </a:cxn>
              <a:cxn ang="10800000">
                <a:pos x="wd2" y="hd2"/>
              </a:cxn>
              <a:cxn ang="16200000">
                <a:pos x="wd2" y="hd2"/>
              </a:cxn>
            </a:cxnLst>
            <a:rect l="0" t="0" r="r" b="b"/>
            <a:pathLst>
              <a:path w="21331" h="21569" fill="norm" stroke="1" extrusionOk="0">
                <a:moveTo>
                  <a:pt x="16192" y="1"/>
                </a:moveTo>
                <a:cubicBezTo>
                  <a:pt x="15898" y="9"/>
                  <a:pt x="15543" y="138"/>
                  <a:pt x="15102" y="392"/>
                </a:cubicBezTo>
                <a:cubicBezTo>
                  <a:pt x="14255" y="882"/>
                  <a:pt x="13247" y="1978"/>
                  <a:pt x="12937" y="2746"/>
                </a:cubicBezTo>
                <a:cubicBezTo>
                  <a:pt x="12809" y="3061"/>
                  <a:pt x="12594" y="3444"/>
                  <a:pt x="12460" y="3596"/>
                </a:cubicBezTo>
                <a:cubicBezTo>
                  <a:pt x="12325" y="3748"/>
                  <a:pt x="12164" y="4030"/>
                  <a:pt x="12103" y="4221"/>
                </a:cubicBezTo>
                <a:cubicBezTo>
                  <a:pt x="11868" y="4952"/>
                  <a:pt x="11272" y="4749"/>
                  <a:pt x="11272" y="3937"/>
                </a:cubicBezTo>
                <a:cubicBezTo>
                  <a:pt x="11272" y="3641"/>
                  <a:pt x="11203" y="3423"/>
                  <a:pt x="11117" y="3454"/>
                </a:cubicBezTo>
                <a:cubicBezTo>
                  <a:pt x="10802" y="3570"/>
                  <a:pt x="10422" y="4637"/>
                  <a:pt x="10436" y="5369"/>
                </a:cubicBezTo>
                <a:cubicBezTo>
                  <a:pt x="10450" y="6164"/>
                  <a:pt x="10047" y="6956"/>
                  <a:pt x="9667" y="6881"/>
                </a:cubicBezTo>
                <a:cubicBezTo>
                  <a:pt x="9550" y="6857"/>
                  <a:pt x="9242" y="6529"/>
                  <a:pt x="8983" y="6153"/>
                </a:cubicBezTo>
                <a:cubicBezTo>
                  <a:pt x="8725" y="5776"/>
                  <a:pt x="8291" y="5277"/>
                  <a:pt x="8016" y="5044"/>
                </a:cubicBezTo>
                <a:lnTo>
                  <a:pt x="7515" y="4618"/>
                </a:lnTo>
                <a:lnTo>
                  <a:pt x="7572" y="4990"/>
                </a:lnTo>
                <a:cubicBezTo>
                  <a:pt x="7639" y="5426"/>
                  <a:pt x="7360" y="5547"/>
                  <a:pt x="7068" y="5209"/>
                </a:cubicBezTo>
                <a:cubicBezTo>
                  <a:pt x="6957" y="5080"/>
                  <a:pt x="6437" y="4726"/>
                  <a:pt x="5916" y="4424"/>
                </a:cubicBezTo>
                <a:cubicBezTo>
                  <a:pt x="5048" y="3921"/>
                  <a:pt x="4892" y="3873"/>
                  <a:pt x="4071" y="3855"/>
                </a:cubicBezTo>
                <a:cubicBezTo>
                  <a:pt x="3309" y="3839"/>
                  <a:pt x="3100" y="3880"/>
                  <a:pt x="2682" y="4127"/>
                </a:cubicBezTo>
                <a:cubicBezTo>
                  <a:pt x="1975" y="4546"/>
                  <a:pt x="1403" y="6199"/>
                  <a:pt x="1843" y="6554"/>
                </a:cubicBezTo>
                <a:cubicBezTo>
                  <a:pt x="1930" y="6624"/>
                  <a:pt x="1956" y="6724"/>
                  <a:pt x="1900" y="6778"/>
                </a:cubicBezTo>
                <a:cubicBezTo>
                  <a:pt x="1844" y="6831"/>
                  <a:pt x="1750" y="7371"/>
                  <a:pt x="1688" y="7979"/>
                </a:cubicBezTo>
                <a:cubicBezTo>
                  <a:pt x="1584" y="8992"/>
                  <a:pt x="1419" y="9399"/>
                  <a:pt x="1208" y="9172"/>
                </a:cubicBezTo>
                <a:cubicBezTo>
                  <a:pt x="1163" y="9123"/>
                  <a:pt x="938" y="8629"/>
                  <a:pt x="707" y="8074"/>
                </a:cubicBezTo>
                <a:cubicBezTo>
                  <a:pt x="310" y="7119"/>
                  <a:pt x="-165" y="6458"/>
                  <a:pt x="56" y="7169"/>
                </a:cubicBezTo>
                <a:cubicBezTo>
                  <a:pt x="110" y="7344"/>
                  <a:pt x="246" y="8087"/>
                  <a:pt x="361" y="8817"/>
                </a:cubicBezTo>
                <a:cubicBezTo>
                  <a:pt x="475" y="9548"/>
                  <a:pt x="770" y="10695"/>
                  <a:pt x="1012" y="11368"/>
                </a:cubicBezTo>
                <a:cubicBezTo>
                  <a:pt x="1254" y="12040"/>
                  <a:pt x="1519" y="12783"/>
                  <a:pt x="1600" y="13016"/>
                </a:cubicBezTo>
                <a:cubicBezTo>
                  <a:pt x="1682" y="13250"/>
                  <a:pt x="2007" y="13919"/>
                  <a:pt x="2325" y="14504"/>
                </a:cubicBezTo>
                <a:cubicBezTo>
                  <a:pt x="2643" y="15089"/>
                  <a:pt x="2978" y="15736"/>
                  <a:pt x="3072" y="15940"/>
                </a:cubicBezTo>
                <a:cubicBezTo>
                  <a:pt x="3280" y="16396"/>
                  <a:pt x="4223" y="17562"/>
                  <a:pt x="4788" y="18064"/>
                </a:cubicBezTo>
                <a:cubicBezTo>
                  <a:pt x="5017" y="18268"/>
                  <a:pt x="5205" y="18567"/>
                  <a:pt x="5205" y="18730"/>
                </a:cubicBezTo>
                <a:cubicBezTo>
                  <a:pt x="5205" y="18894"/>
                  <a:pt x="5440" y="19332"/>
                  <a:pt x="5725" y="19705"/>
                </a:cubicBezTo>
                <a:cubicBezTo>
                  <a:pt x="6146" y="20254"/>
                  <a:pt x="6395" y="20435"/>
                  <a:pt x="7044" y="20659"/>
                </a:cubicBezTo>
                <a:cubicBezTo>
                  <a:pt x="7483" y="20812"/>
                  <a:pt x="7964" y="20936"/>
                  <a:pt x="8112" y="20936"/>
                </a:cubicBezTo>
                <a:cubicBezTo>
                  <a:pt x="8260" y="20936"/>
                  <a:pt x="8603" y="21086"/>
                  <a:pt x="8877" y="21268"/>
                </a:cubicBezTo>
                <a:cubicBezTo>
                  <a:pt x="9343" y="21577"/>
                  <a:pt x="9442" y="21596"/>
                  <a:pt x="10354" y="21551"/>
                </a:cubicBezTo>
                <a:cubicBezTo>
                  <a:pt x="10995" y="21520"/>
                  <a:pt x="11497" y="21423"/>
                  <a:pt x="11817" y="21271"/>
                </a:cubicBezTo>
                <a:cubicBezTo>
                  <a:pt x="12085" y="21144"/>
                  <a:pt x="12504" y="20987"/>
                  <a:pt x="12751" y="20923"/>
                </a:cubicBezTo>
                <a:cubicBezTo>
                  <a:pt x="13651" y="20691"/>
                  <a:pt x="13742" y="20645"/>
                  <a:pt x="13795" y="20387"/>
                </a:cubicBezTo>
                <a:cubicBezTo>
                  <a:pt x="13857" y="20085"/>
                  <a:pt x="14328" y="19782"/>
                  <a:pt x="16045" y="18945"/>
                </a:cubicBezTo>
                <a:cubicBezTo>
                  <a:pt x="17888" y="18045"/>
                  <a:pt x="18413" y="17289"/>
                  <a:pt x="19050" y="14610"/>
                </a:cubicBezTo>
                <a:cubicBezTo>
                  <a:pt x="19231" y="13850"/>
                  <a:pt x="19508" y="12894"/>
                  <a:pt x="19666" y="12485"/>
                </a:cubicBezTo>
                <a:cubicBezTo>
                  <a:pt x="19939" y="11776"/>
                  <a:pt x="20252" y="10721"/>
                  <a:pt x="20677" y="9083"/>
                </a:cubicBezTo>
                <a:cubicBezTo>
                  <a:pt x="20783" y="8674"/>
                  <a:pt x="20946" y="8104"/>
                  <a:pt x="21039" y="7816"/>
                </a:cubicBezTo>
                <a:cubicBezTo>
                  <a:pt x="21332" y="6904"/>
                  <a:pt x="21435" y="4452"/>
                  <a:pt x="21202" y="3926"/>
                </a:cubicBezTo>
                <a:cubicBezTo>
                  <a:pt x="21086" y="3663"/>
                  <a:pt x="20925" y="3281"/>
                  <a:pt x="20845" y="3076"/>
                </a:cubicBezTo>
                <a:cubicBezTo>
                  <a:pt x="20765" y="2871"/>
                  <a:pt x="20691" y="2784"/>
                  <a:pt x="20679" y="2883"/>
                </a:cubicBezTo>
                <a:cubicBezTo>
                  <a:pt x="20668" y="2981"/>
                  <a:pt x="20573" y="3196"/>
                  <a:pt x="20467" y="3361"/>
                </a:cubicBezTo>
                <a:cubicBezTo>
                  <a:pt x="20283" y="3646"/>
                  <a:pt x="20260" y="3652"/>
                  <a:pt x="20023" y="3461"/>
                </a:cubicBezTo>
                <a:cubicBezTo>
                  <a:pt x="19845" y="3317"/>
                  <a:pt x="19827" y="3203"/>
                  <a:pt x="19955" y="3062"/>
                </a:cubicBezTo>
                <a:cubicBezTo>
                  <a:pt x="20066" y="2938"/>
                  <a:pt x="20071" y="2794"/>
                  <a:pt x="19968" y="2678"/>
                </a:cubicBezTo>
                <a:cubicBezTo>
                  <a:pt x="19877" y="2576"/>
                  <a:pt x="19746" y="2242"/>
                  <a:pt x="19677" y="1938"/>
                </a:cubicBezTo>
                <a:cubicBezTo>
                  <a:pt x="19589" y="1554"/>
                  <a:pt x="19345" y="1213"/>
                  <a:pt x="18884" y="822"/>
                </a:cubicBezTo>
                <a:cubicBezTo>
                  <a:pt x="18289" y="318"/>
                  <a:pt x="18149" y="259"/>
                  <a:pt x="17543" y="249"/>
                </a:cubicBezTo>
                <a:cubicBezTo>
                  <a:pt x="17171" y="243"/>
                  <a:pt x="16774" y="182"/>
                  <a:pt x="16661" y="115"/>
                </a:cubicBezTo>
                <a:cubicBezTo>
                  <a:pt x="16523" y="34"/>
                  <a:pt x="16368" y="-4"/>
                  <a:pt x="16192" y="1"/>
                </a:cubicBezTo>
                <a:close/>
              </a:path>
            </a:pathLst>
          </a:custGeom>
          <a:ln w="12700">
            <a:miter lim="400000"/>
          </a:ln>
        </p:spPr>
      </p:pic>
      <p:pic>
        <p:nvPicPr>
          <p:cNvPr id="212" name="Image" descr="Image"/>
          <p:cNvPicPr>
            <a:picLocks noChangeAspect="1"/>
          </p:cNvPicPr>
          <p:nvPr/>
        </p:nvPicPr>
        <p:blipFill>
          <a:blip r:embed="rId8">
            <a:extLst/>
          </a:blip>
          <a:srcRect l="4992" t="12929" r="7658" b="12219"/>
          <a:stretch>
            <a:fillRect/>
          </a:stretch>
        </p:blipFill>
        <p:spPr>
          <a:xfrm>
            <a:off x="9816352" y="3816740"/>
            <a:ext cx="4751296" cy="4071521"/>
          </a:xfrm>
          <a:custGeom>
            <a:avLst/>
            <a:gdLst/>
            <a:ahLst/>
            <a:cxnLst>
              <a:cxn ang="0">
                <a:pos x="wd2" y="hd2"/>
              </a:cxn>
              <a:cxn ang="5400000">
                <a:pos x="wd2" y="hd2"/>
              </a:cxn>
              <a:cxn ang="10800000">
                <a:pos x="wd2" y="hd2"/>
              </a:cxn>
              <a:cxn ang="16200000">
                <a:pos x="wd2" y="hd2"/>
              </a:cxn>
            </a:cxnLst>
            <a:rect l="0" t="0" r="r" b="b"/>
            <a:pathLst>
              <a:path w="21590" h="21588" fill="norm" stroke="1" extrusionOk="0">
                <a:moveTo>
                  <a:pt x="7414" y="1"/>
                </a:moveTo>
                <a:cubicBezTo>
                  <a:pt x="7142" y="-8"/>
                  <a:pt x="6723" y="207"/>
                  <a:pt x="6240" y="607"/>
                </a:cubicBezTo>
                <a:lnTo>
                  <a:pt x="5975" y="826"/>
                </a:lnTo>
                <a:lnTo>
                  <a:pt x="5693" y="773"/>
                </a:lnTo>
                <a:cubicBezTo>
                  <a:pt x="5465" y="729"/>
                  <a:pt x="4684" y="696"/>
                  <a:pt x="4866" y="737"/>
                </a:cubicBezTo>
                <a:cubicBezTo>
                  <a:pt x="4895" y="744"/>
                  <a:pt x="5031" y="770"/>
                  <a:pt x="5170" y="796"/>
                </a:cubicBezTo>
                <a:cubicBezTo>
                  <a:pt x="5329" y="826"/>
                  <a:pt x="5446" y="873"/>
                  <a:pt x="5482" y="920"/>
                </a:cubicBezTo>
                <a:cubicBezTo>
                  <a:pt x="5546" y="1003"/>
                  <a:pt x="5534" y="1019"/>
                  <a:pt x="5378" y="1061"/>
                </a:cubicBezTo>
                <a:cubicBezTo>
                  <a:pt x="5320" y="1077"/>
                  <a:pt x="5178" y="1146"/>
                  <a:pt x="5064" y="1215"/>
                </a:cubicBezTo>
                <a:cubicBezTo>
                  <a:pt x="4918" y="1303"/>
                  <a:pt x="4832" y="1330"/>
                  <a:pt x="4768" y="1312"/>
                </a:cubicBezTo>
                <a:cubicBezTo>
                  <a:pt x="4692" y="1289"/>
                  <a:pt x="4684" y="1296"/>
                  <a:pt x="4719" y="1345"/>
                </a:cubicBezTo>
                <a:cubicBezTo>
                  <a:pt x="4754" y="1394"/>
                  <a:pt x="4727" y="1423"/>
                  <a:pt x="4561" y="1518"/>
                </a:cubicBezTo>
                <a:cubicBezTo>
                  <a:pt x="4450" y="1581"/>
                  <a:pt x="4229" y="1750"/>
                  <a:pt x="4068" y="1892"/>
                </a:cubicBezTo>
                <a:cubicBezTo>
                  <a:pt x="3630" y="2283"/>
                  <a:pt x="3358" y="2649"/>
                  <a:pt x="3068" y="3243"/>
                </a:cubicBezTo>
                <a:cubicBezTo>
                  <a:pt x="2916" y="3554"/>
                  <a:pt x="2885" y="3590"/>
                  <a:pt x="2572" y="3828"/>
                </a:cubicBezTo>
                <a:cubicBezTo>
                  <a:pt x="1117" y="4936"/>
                  <a:pt x="1100" y="4952"/>
                  <a:pt x="1077" y="5074"/>
                </a:cubicBezTo>
                <a:cubicBezTo>
                  <a:pt x="1047" y="5233"/>
                  <a:pt x="1171" y="5518"/>
                  <a:pt x="1295" y="5573"/>
                </a:cubicBezTo>
                <a:lnTo>
                  <a:pt x="1387" y="5615"/>
                </a:lnTo>
                <a:lnTo>
                  <a:pt x="1084" y="5973"/>
                </a:lnTo>
                <a:cubicBezTo>
                  <a:pt x="917" y="6170"/>
                  <a:pt x="721" y="6423"/>
                  <a:pt x="649" y="6537"/>
                </a:cubicBezTo>
                <a:cubicBezTo>
                  <a:pt x="577" y="6650"/>
                  <a:pt x="459" y="6820"/>
                  <a:pt x="386" y="6913"/>
                </a:cubicBezTo>
                <a:cubicBezTo>
                  <a:pt x="186" y="7170"/>
                  <a:pt x="128" y="7324"/>
                  <a:pt x="126" y="7612"/>
                </a:cubicBezTo>
                <a:cubicBezTo>
                  <a:pt x="125" y="7792"/>
                  <a:pt x="105" y="7888"/>
                  <a:pt x="61" y="7944"/>
                </a:cubicBezTo>
                <a:cubicBezTo>
                  <a:pt x="21" y="7997"/>
                  <a:pt x="13" y="8037"/>
                  <a:pt x="36" y="8064"/>
                </a:cubicBezTo>
                <a:cubicBezTo>
                  <a:pt x="59" y="8092"/>
                  <a:pt x="60" y="8178"/>
                  <a:pt x="36" y="8323"/>
                </a:cubicBezTo>
                <a:cubicBezTo>
                  <a:pt x="16" y="8444"/>
                  <a:pt x="0" y="8837"/>
                  <a:pt x="0" y="9194"/>
                </a:cubicBezTo>
                <a:cubicBezTo>
                  <a:pt x="0" y="9884"/>
                  <a:pt x="66" y="10431"/>
                  <a:pt x="215" y="10964"/>
                </a:cubicBezTo>
                <a:cubicBezTo>
                  <a:pt x="311" y="11309"/>
                  <a:pt x="593" y="11962"/>
                  <a:pt x="775" y="12262"/>
                </a:cubicBezTo>
                <a:cubicBezTo>
                  <a:pt x="856" y="12394"/>
                  <a:pt x="994" y="12632"/>
                  <a:pt x="1084" y="12791"/>
                </a:cubicBezTo>
                <a:cubicBezTo>
                  <a:pt x="1341" y="13245"/>
                  <a:pt x="2072" y="14054"/>
                  <a:pt x="2481" y="14339"/>
                </a:cubicBezTo>
                <a:cubicBezTo>
                  <a:pt x="2559" y="14394"/>
                  <a:pt x="3053" y="14655"/>
                  <a:pt x="3208" y="14724"/>
                </a:cubicBezTo>
                <a:cubicBezTo>
                  <a:pt x="3295" y="14763"/>
                  <a:pt x="3398" y="14810"/>
                  <a:pt x="3437" y="14828"/>
                </a:cubicBezTo>
                <a:cubicBezTo>
                  <a:pt x="3476" y="14845"/>
                  <a:pt x="3572" y="14877"/>
                  <a:pt x="3650" y="14901"/>
                </a:cubicBezTo>
                <a:cubicBezTo>
                  <a:pt x="3728" y="14925"/>
                  <a:pt x="3902" y="14984"/>
                  <a:pt x="4038" y="15032"/>
                </a:cubicBezTo>
                <a:cubicBezTo>
                  <a:pt x="4174" y="15079"/>
                  <a:pt x="4354" y="15130"/>
                  <a:pt x="4442" y="15143"/>
                </a:cubicBezTo>
                <a:cubicBezTo>
                  <a:pt x="4529" y="15157"/>
                  <a:pt x="4619" y="15183"/>
                  <a:pt x="4640" y="15202"/>
                </a:cubicBezTo>
                <a:cubicBezTo>
                  <a:pt x="4661" y="15221"/>
                  <a:pt x="4689" y="15226"/>
                  <a:pt x="4701" y="15211"/>
                </a:cubicBezTo>
                <a:cubicBezTo>
                  <a:pt x="4714" y="15196"/>
                  <a:pt x="4761" y="15203"/>
                  <a:pt x="4804" y="15227"/>
                </a:cubicBezTo>
                <a:cubicBezTo>
                  <a:pt x="4946" y="15308"/>
                  <a:pt x="5120" y="15362"/>
                  <a:pt x="5239" y="15362"/>
                </a:cubicBezTo>
                <a:cubicBezTo>
                  <a:pt x="5303" y="15362"/>
                  <a:pt x="5366" y="15379"/>
                  <a:pt x="5378" y="15402"/>
                </a:cubicBezTo>
                <a:cubicBezTo>
                  <a:pt x="5390" y="15425"/>
                  <a:pt x="5453" y="15444"/>
                  <a:pt x="5518" y="15444"/>
                </a:cubicBezTo>
                <a:cubicBezTo>
                  <a:pt x="5584" y="15444"/>
                  <a:pt x="5646" y="15458"/>
                  <a:pt x="5655" y="15476"/>
                </a:cubicBezTo>
                <a:cubicBezTo>
                  <a:pt x="5665" y="15494"/>
                  <a:pt x="5771" y="15512"/>
                  <a:pt x="5893" y="15518"/>
                </a:cubicBezTo>
                <a:cubicBezTo>
                  <a:pt x="6016" y="15523"/>
                  <a:pt x="6133" y="15547"/>
                  <a:pt x="6151" y="15568"/>
                </a:cubicBezTo>
                <a:cubicBezTo>
                  <a:pt x="6170" y="15590"/>
                  <a:pt x="6236" y="15608"/>
                  <a:pt x="6299" y="15608"/>
                </a:cubicBezTo>
                <a:cubicBezTo>
                  <a:pt x="6362" y="15608"/>
                  <a:pt x="6423" y="15630"/>
                  <a:pt x="6436" y="15655"/>
                </a:cubicBezTo>
                <a:cubicBezTo>
                  <a:pt x="6450" y="15680"/>
                  <a:pt x="6518" y="15692"/>
                  <a:pt x="6590" y="15682"/>
                </a:cubicBezTo>
                <a:cubicBezTo>
                  <a:pt x="6799" y="15653"/>
                  <a:pt x="7728" y="15727"/>
                  <a:pt x="7780" y="15777"/>
                </a:cubicBezTo>
                <a:cubicBezTo>
                  <a:pt x="7806" y="15802"/>
                  <a:pt x="7918" y="15832"/>
                  <a:pt x="8029" y="15842"/>
                </a:cubicBezTo>
                <a:cubicBezTo>
                  <a:pt x="8139" y="15852"/>
                  <a:pt x="8251" y="15879"/>
                  <a:pt x="8276" y="15903"/>
                </a:cubicBezTo>
                <a:cubicBezTo>
                  <a:pt x="8301" y="15927"/>
                  <a:pt x="8345" y="15935"/>
                  <a:pt x="8375" y="15922"/>
                </a:cubicBezTo>
                <a:cubicBezTo>
                  <a:pt x="8453" y="15887"/>
                  <a:pt x="8783" y="15984"/>
                  <a:pt x="8804" y="16048"/>
                </a:cubicBezTo>
                <a:cubicBezTo>
                  <a:pt x="8814" y="16078"/>
                  <a:pt x="8843" y="16103"/>
                  <a:pt x="8869" y="16103"/>
                </a:cubicBezTo>
                <a:cubicBezTo>
                  <a:pt x="8895" y="16103"/>
                  <a:pt x="8939" y="16140"/>
                  <a:pt x="8966" y="16187"/>
                </a:cubicBezTo>
                <a:cubicBezTo>
                  <a:pt x="8994" y="16233"/>
                  <a:pt x="9064" y="16285"/>
                  <a:pt x="9120" y="16303"/>
                </a:cubicBezTo>
                <a:cubicBezTo>
                  <a:pt x="9175" y="16320"/>
                  <a:pt x="9221" y="16361"/>
                  <a:pt x="9221" y="16393"/>
                </a:cubicBezTo>
                <a:cubicBezTo>
                  <a:pt x="9221" y="16426"/>
                  <a:pt x="9273" y="16474"/>
                  <a:pt x="9338" y="16501"/>
                </a:cubicBezTo>
                <a:cubicBezTo>
                  <a:pt x="9403" y="16527"/>
                  <a:pt x="9491" y="16584"/>
                  <a:pt x="9533" y="16627"/>
                </a:cubicBezTo>
                <a:cubicBezTo>
                  <a:pt x="9574" y="16670"/>
                  <a:pt x="9677" y="16730"/>
                  <a:pt x="9762" y="16761"/>
                </a:cubicBezTo>
                <a:cubicBezTo>
                  <a:pt x="9846" y="16792"/>
                  <a:pt x="9923" y="16841"/>
                  <a:pt x="9933" y="16871"/>
                </a:cubicBezTo>
                <a:cubicBezTo>
                  <a:pt x="9943" y="16900"/>
                  <a:pt x="9989" y="16926"/>
                  <a:pt x="10034" y="16926"/>
                </a:cubicBezTo>
                <a:cubicBezTo>
                  <a:pt x="10079" y="16926"/>
                  <a:pt x="10125" y="16943"/>
                  <a:pt x="10137" y="16966"/>
                </a:cubicBezTo>
                <a:cubicBezTo>
                  <a:pt x="10163" y="17014"/>
                  <a:pt x="10513" y="17214"/>
                  <a:pt x="10573" y="17214"/>
                </a:cubicBezTo>
                <a:cubicBezTo>
                  <a:pt x="10596" y="17214"/>
                  <a:pt x="10625" y="17241"/>
                  <a:pt x="10636" y="17275"/>
                </a:cubicBezTo>
                <a:cubicBezTo>
                  <a:pt x="10649" y="17313"/>
                  <a:pt x="10701" y="17336"/>
                  <a:pt x="10773" y="17336"/>
                </a:cubicBezTo>
                <a:cubicBezTo>
                  <a:pt x="10838" y="17336"/>
                  <a:pt x="10904" y="17362"/>
                  <a:pt x="10919" y="17393"/>
                </a:cubicBezTo>
                <a:cubicBezTo>
                  <a:pt x="10950" y="17454"/>
                  <a:pt x="11052" y="17496"/>
                  <a:pt x="11473" y="17622"/>
                </a:cubicBezTo>
                <a:cubicBezTo>
                  <a:pt x="11661" y="17678"/>
                  <a:pt x="11766" y="17694"/>
                  <a:pt x="11794" y="17666"/>
                </a:cubicBezTo>
                <a:cubicBezTo>
                  <a:pt x="11825" y="17637"/>
                  <a:pt x="11867" y="17694"/>
                  <a:pt x="11951" y="17881"/>
                </a:cubicBezTo>
                <a:cubicBezTo>
                  <a:pt x="12222" y="18484"/>
                  <a:pt x="12669" y="19161"/>
                  <a:pt x="13273" y="19882"/>
                </a:cubicBezTo>
                <a:cubicBezTo>
                  <a:pt x="13693" y="20383"/>
                  <a:pt x="14013" y="20674"/>
                  <a:pt x="14378" y="20890"/>
                </a:cubicBezTo>
                <a:cubicBezTo>
                  <a:pt x="14481" y="20951"/>
                  <a:pt x="14555" y="21017"/>
                  <a:pt x="14544" y="21037"/>
                </a:cubicBezTo>
                <a:cubicBezTo>
                  <a:pt x="14524" y="21075"/>
                  <a:pt x="14636" y="21132"/>
                  <a:pt x="14690" y="21113"/>
                </a:cubicBezTo>
                <a:cubicBezTo>
                  <a:pt x="14707" y="21107"/>
                  <a:pt x="14762" y="21135"/>
                  <a:pt x="14811" y="21174"/>
                </a:cubicBezTo>
                <a:cubicBezTo>
                  <a:pt x="15040" y="21353"/>
                  <a:pt x="15841" y="21531"/>
                  <a:pt x="16589" y="21570"/>
                </a:cubicBezTo>
                <a:cubicBezTo>
                  <a:pt x="16880" y="21585"/>
                  <a:pt x="17134" y="21592"/>
                  <a:pt x="17154" y="21587"/>
                </a:cubicBezTo>
                <a:cubicBezTo>
                  <a:pt x="17173" y="21581"/>
                  <a:pt x="17443" y="21549"/>
                  <a:pt x="17754" y="21515"/>
                </a:cubicBezTo>
                <a:cubicBezTo>
                  <a:pt x="18529" y="21431"/>
                  <a:pt x="19141" y="21252"/>
                  <a:pt x="19621" y="20968"/>
                </a:cubicBezTo>
                <a:cubicBezTo>
                  <a:pt x="19679" y="20934"/>
                  <a:pt x="19803" y="20862"/>
                  <a:pt x="19895" y="20808"/>
                </a:cubicBezTo>
                <a:cubicBezTo>
                  <a:pt x="19987" y="20754"/>
                  <a:pt x="20063" y="20692"/>
                  <a:pt x="20063" y="20671"/>
                </a:cubicBezTo>
                <a:cubicBezTo>
                  <a:pt x="20063" y="20651"/>
                  <a:pt x="20122" y="20592"/>
                  <a:pt x="20194" y="20541"/>
                </a:cubicBezTo>
                <a:cubicBezTo>
                  <a:pt x="20337" y="20440"/>
                  <a:pt x="20550" y="20252"/>
                  <a:pt x="20690" y="20103"/>
                </a:cubicBezTo>
                <a:cubicBezTo>
                  <a:pt x="20738" y="20052"/>
                  <a:pt x="20789" y="20011"/>
                  <a:pt x="20802" y="20011"/>
                </a:cubicBezTo>
                <a:cubicBezTo>
                  <a:pt x="20860" y="20011"/>
                  <a:pt x="21309" y="19208"/>
                  <a:pt x="21368" y="18998"/>
                </a:cubicBezTo>
                <a:cubicBezTo>
                  <a:pt x="21392" y="18913"/>
                  <a:pt x="21444" y="18759"/>
                  <a:pt x="21484" y="18655"/>
                </a:cubicBezTo>
                <a:cubicBezTo>
                  <a:pt x="21530" y="18534"/>
                  <a:pt x="21560" y="18358"/>
                  <a:pt x="21567" y="18159"/>
                </a:cubicBezTo>
                <a:cubicBezTo>
                  <a:pt x="21572" y="17989"/>
                  <a:pt x="21581" y="17813"/>
                  <a:pt x="21585" y="17767"/>
                </a:cubicBezTo>
                <a:cubicBezTo>
                  <a:pt x="21600" y="17591"/>
                  <a:pt x="21578" y="17374"/>
                  <a:pt x="21547" y="17397"/>
                </a:cubicBezTo>
                <a:cubicBezTo>
                  <a:pt x="21491" y="17437"/>
                  <a:pt x="21471" y="17350"/>
                  <a:pt x="21509" y="17233"/>
                </a:cubicBezTo>
                <a:cubicBezTo>
                  <a:pt x="21533" y="17160"/>
                  <a:pt x="21533" y="17104"/>
                  <a:pt x="21511" y="17073"/>
                </a:cubicBezTo>
                <a:cubicBezTo>
                  <a:pt x="21492" y="17046"/>
                  <a:pt x="21477" y="16989"/>
                  <a:pt x="21478" y="16945"/>
                </a:cubicBezTo>
                <a:cubicBezTo>
                  <a:pt x="21481" y="16829"/>
                  <a:pt x="21345" y="16283"/>
                  <a:pt x="21253" y="16042"/>
                </a:cubicBezTo>
                <a:cubicBezTo>
                  <a:pt x="21121" y="15695"/>
                  <a:pt x="20963" y="15436"/>
                  <a:pt x="20710" y="15152"/>
                </a:cubicBezTo>
                <a:cubicBezTo>
                  <a:pt x="20361" y="14759"/>
                  <a:pt x="20053" y="14544"/>
                  <a:pt x="19745" y="14476"/>
                </a:cubicBezTo>
                <a:cubicBezTo>
                  <a:pt x="19677" y="14461"/>
                  <a:pt x="19572" y="14391"/>
                  <a:pt x="19511" y="14323"/>
                </a:cubicBezTo>
                <a:cubicBezTo>
                  <a:pt x="19439" y="14243"/>
                  <a:pt x="19362" y="14200"/>
                  <a:pt x="19298" y="14201"/>
                </a:cubicBezTo>
                <a:cubicBezTo>
                  <a:pt x="19191" y="14202"/>
                  <a:pt x="18952" y="14035"/>
                  <a:pt x="18919" y="13935"/>
                </a:cubicBezTo>
                <a:cubicBezTo>
                  <a:pt x="18908" y="13902"/>
                  <a:pt x="18882" y="13887"/>
                  <a:pt x="18862" y="13902"/>
                </a:cubicBezTo>
                <a:cubicBezTo>
                  <a:pt x="18794" y="13951"/>
                  <a:pt x="18663" y="13807"/>
                  <a:pt x="18629" y="13647"/>
                </a:cubicBezTo>
                <a:cubicBezTo>
                  <a:pt x="18586" y="13444"/>
                  <a:pt x="18592" y="12549"/>
                  <a:pt x="18643" y="11741"/>
                </a:cubicBezTo>
                <a:cubicBezTo>
                  <a:pt x="18699" y="10860"/>
                  <a:pt x="18702" y="10235"/>
                  <a:pt x="18651" y="10002"/>
                </a:cubicBezTo>
                <a:cubicBezTo>
                  <a:pt x="18610" y="9819"/>
                  <a:pt x="18616" y="9784"/>
                  <a:pt x="18717" y="9468"/>
                </a:cubicBezTo>
                <a:cubicBezTo>
                  <a:pt x="19138" y="8156"/>
                  <a:pt x="19168" y="6748"/>
                  <a:pt x="18800" y="5575"/>
                </a:cubicBezTo>
                <a:cubicBezTo>
                  <a:pt x="18539" y="4741"/>
                  <a:pt x="18264" y="4321"/>
                  <a:pt x="17642" y="3816"/>
                </a:cubicBezTo>
                <a:cubicBezTo>
                  <a:pt x="17461" y="3668"/>
                  <a:pt x="17301" y="3523"/>
                  <a:pt x="17285" y="3492"/>
                </a:cubicBezTo>
                <a:cubicBezTo>
                  <a:pt x="17248" y="3414"/>
                  <a:pt x="16742" y="3078"/>
                  <a:pt x="16501" y="2972"/>
                </a:cubicBezTo>
                <a:cubicBezTo>
                  <a:pt x="16394" y="2925"/>
                  <a:pt x="16198" y="2854"/>
                  <a:pt x="16063" y="2814"/>
                </a:cubicBezTo>
                <a:cubicBezTo>
                  <a:pt x="15928" y="2774"/>
                  <a:pt x="15811" y="2723"/>
                  <a:pt x="15805" y="2700"/>
                </a:cubicBezTo>
                <a:cubicBezTo>
                  <a:pt x="15798" y="2678"/>
                  <a:pt x="15851" y="2579"/>
                  <a:pt x="15922" y="2479"/>
                </a:cubicBezTo>
                <a:cubicBezTo>
                  <a:pt x="15993" y="2380"/>
                  <a:pt x="16080" y="2225"/>
                  <a:pt x="16115" y="2134"/>
                </a:cubicBezTo>
                <a:cubicBezTo>
                  <a:pt x="16295" y="1664"/>
                  <a:pt x="16678" y="411"/>
                  <a:pt x="16678" y="295"/>
                </a:cubicBezTo>
                <a:cubicBezTo>
                  <a:pt x="16678" y="266"/>
                  <a:pt x="16600" y="417"/>
                  <a:pt x="16506" y="632"/>
                </a:cubicBezTo>
                <a:cubicBezTo>
                  <a:pt x="16281" y="1151"/>
                  <a:pt x="16153" y="1382"/>
                  <a:pt x="16102" y="1362"/>
                </a:cubicBezTo>
                <a:cubicBezTo>
                  <a:pt x="16079" y="1353"/>
                  <a:pt x="16051" y="1274"/>
                  <a:pt x="16037" y="1185"/>
                </a:cubicBezTo>
                <a:cubicBezTo>
                  <a:pt x="16024" y="1097"/>
                  <a:pt x="15997" y="977"/>
                  <a:pt x="15976" y="920"/>
                </a:cubicBezTo>
                <a:cubicBezTo>
                  <a:pt x="15948" y="842"/>
                  <a:pt x="15944" y="892"/>
                  <a:pt x="15960" y="1131"/>
                </a:cubicBezTo>
                <a:cubicBezTo>
                  <a:pt x="15987" y="1532"/>
                  <a:pt x="15928" y="1752"/>
                  <a:pt x="15666" y="2206"/>
                </a:cubicBezTo>
                <a:cubicBezTo>
                  <a:pt x="15375" y="2711"/>
                  <a:pt x="15293" y="2798"/>
                  <a:pt x="15114" y="2806"/>
                </a:cubicBezTo>
                <a:cubicBezTo>
                  <a:pt x="15032" y="2809"/>
                  <a:pt x="14847" y="2831"/>
                  <a:pt x="14703" y="2852"/>
                </a:cubicBezTo>
                <a:cubicBezTo>
                  <a:pt x="14412" y="2895"/>
                  <a:pt x="14361" y="2872"/>
                  <a:pt x="14344" y="2696"/>
                </a:cubicBezTo>
                <a:cubicBezTo>
                  <a:pt x="14330" y="2549"/>
                  <a:pt x="14069" y="2401"/>
                  <a:pt x="13610" y="2280"/>
                </a:cubicBezTo>
                <a:cubicBezTo>
                  <a:pt x="13301" y="2198"/>
                  <a:pt x="13252" y="2173"/>
                  <a:pt x="13129" y="2025"/>
                </a:cubicBezTo>
                <a:cubicBezTo>
                  <a:pt x="13053" y="1934"/>
                  <a:pt x="12900" y="1804"/>
                  <a:pt x="12786" y="1737"/>
                </a:cubicBezTo>
                <a:lnTo>
                  <a:pt x="12579" y="1615"/>
                </a:lnTo>
                <a:lnTo>
                  <a:pt x="12600" y="1394"/>
                </a:lnTo>
                <a:cubicBezTo>
                  <a:pt x="12612" y="1273"/>
                  <a:pt x="12633" y="1141"/>
                  <a:pt x="12645" y="1099"/>
                </a:cubicBezTo>
                <a:cubicBezTo>
                  <a:pt x="12658" y="1058"/>
                  <a:pt x="12657" y="1037"/>
                  <a:pt x="12642" y="1053"/>
                </a:cubicBezTo>
                <a:cubicBezTo>
                  <a:pt x="12626" y="1069"/>
                  <a:pt x="12587" y="1179"/>
                  <a:pt x="12553" y="1299"/>
                </a:cubicBezTo>
                <a:lnTo>
                  <a:pt x="12492" y="1518"/>
                </a:lnTo>
                <a:lnTo>
                  <a:pt x="12160" y="1549"/>
                </a:lnTo>
                <a:cubicBezTo>
                  <a:pt x="11978" y="1567"/>
                  <a:pt x="11799" y="1582"/>
                  <a:pt x="11760" y="1585"/>
                </a:cubicBezTo>
                <a:cubicBezTo>
                  <a:pt x="11721" y="1588"/>
                  <a:pt x="11594" y="1567"/>
                  <a:pt x="11479" y="1539"/>
                </a:cubicBezTo>
                <a:cubicBezTo>
                  <a:pt x="11239" y="1481"/>
                  <a:pt x="10950" y="1519"/>
                  <a:pt x="10350" y="1686"/>
                </a:cubicBezTo>
                <a:cubicBezTo>
                  <a:pt x="9875" y="1818"/>
                  <a:pt x="9763" y="1814"/>
                  <a:pt x="9567" y="1657"/>
                </a:cubicBezTo>
                <a:cubicBezTo>
                  <a:pt x="9392" y="1517"/>
                  <a:pt x="8917" y="1251"/>
                  <a:pt x="8842" y="1251"/>
                </a:cubicBezTo>
                <a:cubicBezTo>
                  <a:pt x="8816" y="1251"/>
                  <a:pt x="8759" y="1220"/>
                  <a:pt x="8714" y="1183"/>
                </a:cubicBezTo>
                <a:lnTo>
                  <a:pt x="8633" y="1116"/>
                </a:lnTo>
                <a:lnTo>
                  <a:pt x="8763" y="960"/>
                </a:lnTo>
                <a:lnTo>
                  <a:pt x="8894" y="802"/>
                </a:lnTo>
                <a:lnTo>
                  <a:pt x="8811" y="682"/>
                </a:lnTo>
                <a:cubicBezTo>
                  <a:pt x="8765" y="616"/>
                  <a:pt x="8678" y="532"/>
                  <a:pt x="8620" y="495"/>
                </a:cubicBezTo>
                <a:cubicBezTo>
                  <a:pt x="8521" y="433"/>
                  <a:pt x="8498" y="433"/>
                  <a:pt x="8232" y="525"/>
                </a:cubicBezTo>
                <a:cubicBezTo>
                  <a:pt x="7927" y="630"/>
                  <a:pt x="7884" y="620"/>
                  <a:pt x="7852" y="432"/>
                </a:cubicBezTo>
                <a:cubicBezTo>
                  <a:pt x="7823" y="261"/>
                  <a:pt x="7665" y="64"/>
                  <a:pt x="7520" y="17"/>
                </a:cubicBezTo>
                <a:cubicBezTo>
                  <a:pt x="7488" y="7"/>
                  <a:pt x="7452" y="2"/>
                  <a:pt x="7414" y="1"/>
                </a:cubicBezTo>
                <a:close/>
                <a:moveTo>
                  <a:pt x="3401" y="1364"/>
                </a:moveTo>
                <a:cubicBezTo>
                  <a:pt x="3391" y="1360"/>
                  <a:pt x="3373" y="1368"/>
                  <a:pt x="3347" y="1396"/>
                </a:cubicBezTo>
                <a:cubicBezTo>
                  <a:pt x="3310" y="1435"/>
                  <a:pt x="3279" y="1484"/>
                  <a:pt x="3279" y="1503"/>
                </a:cubicBezTo>
                <a:cubicBezTo>
                  <a:pt x="3279" y="1556"/>
                  <a:pt x="3341" y="1544"/>
                  <a:pt x="3372" y="1486"/>
                </a:cubicBezTo>
                <a:cubicBezTo>
                  <a:pt x="3409" y="1418"/>
                  <a:pt x="3417" y="1372"/>
                  <a:pt x="3401" y="1364"/>
                </a:cubicBezTo>
                <a:close/>
                <a:moveTo>
                  <a:pt x="10598" y="1998"/>
                </a:moveTo>
                <a:cubicBezTo>
                  <a:pt x="10855" y="2003"/>
                  <a:pt x="11110" y="2022"/>
                  <a:pt x="11116" y="2050"/>
                </a:cubicBezTo>
                <a:cubicBezTo>
                  <a:pt x="11125" y="2092"/>
                  <a:pt x="11077" y="2132"/>
                  <a:pt x="10676" y="2406"/>
                </a:cubicBezTo>
                <a:cubicBezTo>
                  <a:pt x="10546" y="2495"/>
                  <a:pt x="10435" y="2566"/>
                  <a:pt x="10429" y="2566"/>
                </a:cubicBezTo>
                <a:cubicBezTo>
                  <a:pt x="10385" y="2562"/>
                  <a:pt x="10050" y="2064"/>
                  <a:pt x="10068" y="2029"/>
                </a:cubicBezTo>
                <a:cubicBezTo>
                  <a:pt x="10083" y="2001"/>
                  <a:pt x="10342" y="1992"/>
                  <a:pt x="10598" y="1998"/>
                </a:cubicBezTo>
                <a:close/>
                <a:moveTo>
                  <a:pt x="12600" y="2176"/>
                </a:moveTo>
                <a:cubicBezTo>
                  <a:pt x="12713" y="2164"/>
                  <a:pt x="13059" y="2726"/>
                  <a:pt x="13120" y="3043"/>
                </a:cubicBezTo>
                <a:cubicBezTo>
                  <a:pt x="13160" y="3254"/>
                  <a:pt x="13158" y="3273"/>
                  <a:pt x="13082" y="3368"/>
                </a:cubicBezTo>
                <a:cubicBezTo>
                  <a:pt x="13034" y="3426"/>
                  <a:pt x="12930" y="3485"/>
                  <a:pt x="12827" y="3511"/>
                </a:cubicBezTo>
                <a:cubicBezTo>
                  <a:pt x="12575" y="3574"/>
                  <a:pt x="12540" y="3559"/>
                  <a:pt x="12460" y="3378"/>
                </a:cubicBezTo>
                <a:cubicBezTo>
                  <a:pt x="12416" y="3279"/>
                  <a:pt x="12410" y="3189"/>
                  <a:pt x="12429" y="2953"/>
                </a:cubicBezTo>
                <a:cubicBezTo>
                  <a:pt x="12455" y="2623"/>
                  <a:pt x="12530" y="2247"/>
                  <a:pt x="12582" y="2187"/>
                </a:cubicBezTo>
                <a:cubicBezTo>
                  <a:pt x="12588" y="2181"/>
                  <a:pt x="12593" y="2177"/>
                  <a:pt x="12600" y="2176"/>
                </a:cubicBezTo>
                <a:close/>
                <a:moveTo>
                  <a:pt x="12137" y="2263"/>
                </a:moveTo>
                <a:cubicBezTo>
                  <a:pt x="12167" y="2265"/>
                  <a:pt x="12192" y="2276"/>
                  <a:pt x="12214" y="2290"/>
                </a:cubicBezTo>
                <a:cubicBezTo>
                  <a:pt x="12254" y="2316"/>
                  <a:pt x="12315" y="2332"/>
                  <a:pt x="12350" y="2326"/>
                </a:cubicBezTo>
                <a:cubicBezTo>
                  <a:pt x="12441" y="2310"/>
                  <a:pt x="12457" y="2403"/>
                  <a:pt x="12411" y="2696"/>
                </a:cubicBezTo>
                <a:cubicBezTo>
                  <a:pt x="12388" y="2840"/>
                  <a:pt x="12365" y="3112"/>
                  <a:pt x="12359" y="3302"/>
                </a:cubicBezTo>
                <a:cubicBezTo>
                  <a:pt x="12346" y="3695"/>
                  <a:pt x="12299" y="3775"/>
                  <a:pt x="12169" y="3624"/>
                </a:cubicBezTo>
                <a:cubicBezTo>
                  <a:pt x="12103" y="3547"/>
                  <a:pt x="12039" y="3530"/>
                  <a:pt x="11731" y="3509"/>
                </a:cubicBezTo>
                <a:cubicBezTo>
                  <a:pt x="11406" y="3486"/>
                  <a:pt x="10962" y="3361"/>
                  <a:pt x="10891" y="3273"/>
                </a:cubicBezTo>
                <a:cubicBezTo>
                  <a:pt x="10878" y="3258"/>
                  <a:pt x="10858" y="3161"/>
                  <a:pt x="10846" y="3056"/>
                </a:cubicBezTo>
                <a:lnTo>
                  <a:pt x="10822" y="2865"/>
                </a:lnTo>
                <a:lnTo>
                  <a:pt x="11013" y="2715"/>
                </a:lnTo>
                <a:cubicBezTo>
                  <a:pt x="11119" y="2633"/>
                  <a:pt x="11240" y="2566"/>
                  <a:pt x="11282" y="2566"/>
                </a:cubicBezTo>
                <a:cubicBezTo>
                  <a:pt x="11324" y="2566"/>
                  <a:pt x="11481" y="2508"/>
                  <a:pt x="11630" y="2437"/>
                </a:cubicBezTo>
                <a:cubicBezTo>
                  <a:pt x="11903" y="2308"/>
                  <a:pt x="12045" y="2256"/>
                  <a:pt x="12137" y="2263"/>
                </a:cubicBezTo>
                <a:close/>
                <a:moveTo>
                  <a:pt x="13437" y="2332"/>
                </a:moveTo>
                <a:cubicBezTo>
                  <a:pt x="13558" y="2335"/>
                  <a:pt x="13907" y="2449"/>
                  <a:pt x="13971" y="2515"/>
                </a:cubicBezTo>
                <a:cubicBezTo>
                  <a:pt x="14011" y="2557"/>
                  <a:pt x="14034" y="2640"/>
                  <a:pt x="14034" y="2755"/>
                </a:cubicBezTo>
                <a:cubicBezTo>
                  <a:pt x="14034" y="2896"/>
                  <a:pt x="14015" y="2948"/>
                  <a:pt x="13940" y="3016"/>
                </a:cubicBezTo>
                <a:cubicBezTo>
                  <a:pt x="13889" y="3063"/>
                  <a:pt x="13828" y="3102"/>
                  <a:pt x="13803" y="3102"/>
                </a:cubicBezTo>
                <a:cubicBezTo>
                  <a:pt x="13703" y="3102"/>
                  <a:pt x="13328" y="2391"/>
                  <a:pt x="13401" y="2339"/>
                </a:cubicBezTo>
                <a:cubicBezTo>
                  <a:pt x="13407" y="2334"/>
                  <a:pt x="13420" y="2332"/>
                  <a:pt x="13437" y="2332"/>
                </a:cubicBezTo>
                <a:close/>
              </a:path>
            </a:pathLst>
          </a:custGeom>
          <a:ln w="12700">
            <a:miter lim="400000"/>
          </a:ln>
        </p:spPr>
      </p:pic>
      <p:pic>
        <p:nvPicPr>
          <p:cNvPr id="213" name="Image" descr="Image"/>
          <p:cNvPicPr>
            <a:picLocks noChangeAspect="1"/>
          </p:cNvPicPr>
          <p:nvPr/>
        </p:nvPicPr>
        <p:blipFill>
          <a:blip r:embed="rId9">
            <a:extLst/>
          </a:blip>
          <a:srcRect l="8170" t="17971" r="7031" b="17695"/>
          <a:stretch>
            <a:fillRect/>
          </a:stretch>
        </p:blipFill>
        <p:spPr>
          <a:xfrm>
            <a:off x="18531025" y="3674373"/>
            <a:ext cx="5367302" cy="4071972"/>
          </a:xfrm>
          <a:custGeom>
            <a:avLst/>
            <a:gdLst/>
            <a:ahLst/>
            <a:cxnLst>
              <a:cxn ang="0">
                <a:pos x="wd2" y="hd2"/>
              </a:cxn>
              <a:cxn ang="5400000">
                <a:pos x="wd2" y="hd2"/>
              </a:cxn>
              <a:cxn ang="10800000">
                <a:pos x="wd2" y="hd2"/>
              </a:cxn>
              <a:cxn ang="16200000">
                <a:pos x="wd2" y="hd2"/>
              </a:cxn>
            </a:cxnLst>
            <a:rect l="0" t="0" r="r" b="b"/>
            <a:pathLst>
              <a:path w="21515" h="21575" fill="norm" stroke="1" extrusionOk="0">
                <a:moveTo>
                  <a:pt x="8820" y="3"/>
                </a:moveTo>
                <a:cubicBezTo>
                  <a:pt x="7461" y="-24"/>
                  <a:pt x="5855" y="187"/>
                  <a:pt x="4886" y="591"/>
                </a:cubicBezTo>
                <a:cubicBezTo>
                  <a:pt x="3486" y="1176"/>
                  <a:pt x="2367" y="2264"/>
                  <a:pt x="1399" y="3985"/>
                </a:cubicBezTo>
                <a:cubicBezTo>
                  <a:pt x="805" y="5040"/>
                  <a:pt x="706" y="5353"/>
                  <a:pt x="339" y="7358"/>
                </a:cubicBezTo>
                <a:cubicBezTo>
                  <a:pt x="12" y="9144"/>
                  <a:pt x="-84" y="10856"/>
                  <a:pt x="77" y="12039"/>
                </a:cubicBezTo>
                <a:cubicBezTo>
                  <a:pt x="335" y="13943"/>
                  <a:pt x="1808" y="17090"/>
                  <a:pt x="3121" y="18543"/>
                </a:cubicBezTo>
                <a:cubicBezTo>
                  <a:pt x="3885" y="19388"/>
                  <a:pt x="3931" y="19471"/>
                  <a:pt x="3750" y="19735"/>
                </a:cubicBezTo>
                <a:cubicBezTo>
                  <a:pt x="3643" y="19892"/>
                  <a:pt x="3410" y="20021"/>
                  <a:pt x="3234" y="20021"/>
                </a:cubicBezTo>
                <a:lnTo>
                  <a:pt x="2916" y="20024"/>
                </a:lnTo>
                <a:lnTo>
                  <a:pt x="3273" y="20402"/>
                </a:lnTo>
                <a:cubicBezTo>
                  <a:pt x="3554" y="20699"/>
                  <a:pt x="3897" y="20821"/>
                  <a:pt x="4875" y="20970"/>
                </a:cubicBezTo>
                <a:cubicBezTo>
                  <a:pt x="7026" y="21297"/>
                  <a:pt x="8671" y="21495"/>
                  <a:pt x="9690" y="21552"/>
                </a:cubicBezTo>
                <a:cubicBezTo>
                  <a:pt x="9961" y="21567"/>
                  <a:pt x="10595" y="21575"/>
                  <a:pt x="11399" y="21575"/>
                </a:cubicBezTo>
                <a:cubicBezTo>
                  <a:pt x="12203" y="21576"/>
                  <a:pt x="13175" y="21571"/>
                  <a:pt x="14124" y="21556"/>
                </a:cubicBezTo>
                <a:cubicBezTo>
                  <a:pt x="16806" y="21516"/>
                  <a:pt x="17669" y="21452"/>
                  <a:pt x="18002" y="21266"/>
                </a:cubicBezTo>
                <a:lnTo>
                  <a:pt x="18432" y="21027"/>
                </a:lnTo>
                <a:lnTo>
                  <a:pt x="17940" y="20921"/>
                </a:lnTo>
                <a:cubicBezTo>
                  <a:pt x="17009" y="20723"/>
                  <a:pt x="16885" y="20434"/>
                  <a:pt x="17530" y="19965"/>
                </a:cubicBezTo>
                <a:cubicBezTo>
                  <a:pt x="17757" y="19800"/>
                  <a:pt x="18201" y="19379"/>
                  <a:pt x="18518" y="19029"/>
                </a:cubicBezTo>
                <a:cubicBezTo>
                  <a:pt x="18835" y="18679"/>
                  <a:pt x="19163" y="18394"/>
                  <a:pt x="19247" y="18394"/>
                </a:cubicBezTo>
                <a:cubicBezTo>
                  <a:pt x="19330" y="18394"/>
                  <a:pt x="19363" y="18345"/>
                  <a:pt x="19318" y="18287"/>
                </a:cubicBezTo>
                <a:cubicBezTo>
                  <a:pt x="19274" y="18228"/>
                  <a:pt x="19481" y="17834"/>
                  <a:pt x="19779" y="17412"/>
                </a:cubicBezTo>
                <a:cubicBezTo>
                  <a:pt x="20667" y="16157"/>
                  <a:pt x="21165" y="14591"/>
                  <a:pt x="21455" y="12132"/>
                </a:cubicBezTo>
                <a:cubicBezTo>
                  <a:pt x="21495" y="11790"/>
                  <a:pt x="21515" y="11436"/>
                  <a:pt x="21515" y="11074"/>
                </a:cubicBezTo>
                <a:cubicBezTo>
                  <a:pt x="21516" y="9988"/>
                  <a:pt x="21339" y="8833"/>
                  <a:pt x="20998" y="7730"/>
                </a:cubicBezTo>
                <a:cubicBezTo>
                  <a:pt x="20832" y="7193"/>
                  <a:pt x="20673" y="6617"/>
                  <a:pt x="20646" y="6450"/>
                </a:cubicBezTo>
                <a:cubicBezTo>
                  <a:pt x="20560" y="5910"/>
                  <a:pt x="19727" y="5377"/>
                  <a:pt x="19727" y="5861"/>
                </a:cubicBezTo>
                <a:cubicBezTo>
                  <a:pt x="19727" y="6017"/>
                  <a:pt x="19189" y="6397"/>
                  <a:pt x="18938" y="6418"/>
                </a:cubicBezTo>
                <a:cubicBezTo>
                  <a:pt x="18876" y="6423"/>
                  <a:pt x="18663" y="6629"/>
                  <a:pt x="18464" y="6875"/>
                </a:cubicBezTo>
                <a:cubicBezTo>
                  <a:pt x="18265" y="7120"/>
                  <a:pt x="18052" y="7282"/>
                  <a:pt x="17991" y="7232"/>
                </a:cubicBezTo>
                <a:cubicBezTo>
                  <a:pt x="17930" y="7182"/>
                  <a:pt x="17880" y="7223"/>
                  <a:pt x="17880" y="7322"/>
                </a:cubicBezTo>
                <a:cubicBezTo>
                  <a:pt x="17880" y="7422"/>
                  <a:pt x="17689" y="7608"/>
                  <a:pt x="17457" y="7737"/>
                </a:cubicBezTo>
                <a:cubicBezTo>
                  <a:pt x="17224" y="7865"/>
                  <a:pt x="17002" y="8038"/>
                  <a:pt x="16962" y="8124"/>
                </a:cubicBezTo>
                <a:cubicBezTo>
                  <a:pt x="16922" y="8209"/>
                  <a:pt x="16712" y="8396"/>
                  <a:pt x="16494" y="8540"/>
                </a:cubicBezTo>
                <a:cubicBezTo>
                  <a:pt x="16127" y="8782"/>
                  <a:pt x="16087" y="8781"/>
                  <a:pt x="15942" y="8519"/>
                </a:cubicBezTo>
                <a:cubicBezTo>
                  <a:pt x="15857" y="8364"/>
                  <a:pt x="15786" y="8013"/>
                  <a:pt x="15785" y="7739"/>
                </a:cubicBezTo>
                <a:cubicBezTo>
                  <a:pt x="15783" y="7162"/>
                  <a:pt x="15081" y="4952"/>
                  <a:pt x="14625" y="4088"/>
                </a:cubicBezTo>
                <a:cubicBezTo>
                  <a:pt x="13671" y="2279"/>
                  <a:pt x="12376" y="997"/>
                  <a:pt x="10809" y="314"/>
                </a:cubicBezTo>
                <a:cubicBezTo>
                  <a:pt x="10361" y="119"/>
                  <a:pt x="9635" y="18"/>
                  <a:pt x="8820" y="3"/>
                </a:cubicBezTo>
                <a:close/>
              </a:path>
            </a:pathLst>
          </a:custGeom>
          <a:ln w="12700">
            <a:miter lim="400000"/>
          </a:ln>
        </p:spPr>
      </p:pic>
      <p:sp>
        <p:nvSpPr>
          <p:cNvPr id="214" name="Gensis 1:11;  2 Timothy 1:13; Hebrews 8:3–6"/>
          <p:cNvSpPr txBox="1"/>
          <p:nvPr/>
        </p:nvSpPr>
        <p:spPr>
          <a:xfrm>
            <a:off x="-55256" y="1383936"/>
            <a:ext cx="24494511" cy="1387476"/>
          </a:xfrm>
          <a:prstGeom prst="rect">
            <a:avLst/>
          </a:prstGeom>
          <a:solidFill>
            <a:srgbClr val="FFFFFF">
              <a:alpha val="67532"/>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1900"/>
              </a:spcBef>
              <a:defRPr b="1" sz="8000">
                <a:solidFill>
                  <a:srgbClr val="000000"/>
                </a:solidFill>
                <a:effectLst>
                  <a:outerShdw sx="100000" sy="100000" kx="0" ky="0" algn="b" rotWithShape="0" blurRad="76200" dist="63500" dir="2817884">
                    <a:srgbClr val="FFFFFF"/>
                  </a:outerShdw>
                </a:effectLst>
                <a:latin typeface="Century Gothic"/>
                <a:ea typeface="Century Gothic"/>
                <a:cs typeface="Century Gothic"/>
                <a:sym typeface="Century Gothic"/>
              </a:defRPr>
            </a:lvl1pPr>
          </a:lstStyle>
          <a:p>
            <a:pPr/>
            <a:r>
              <a:t>Gensis 1:11;  2 Timothy 1:13; Hebrews 8:3–6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11"/>
                                        </p:tgtEl>
                                        <p:attrNameLst>
                                          <p:attrName>style.visibility</p:attrName>
                                        </p:attrNameLst>
                                      </p:cBhvr>
                                      <p:to>
                                        <p:strVal val="visible"/>
                                      </p:to>
                                    </p:set>
                                    <p:anim calcmode="lin" valueType="num">
                                      <p:cBhvr>
                                        <p:cTn id="7" dur="1000" fill="hold"/>
                                        <p:tgtEl>
                                          <p:spTgt spid="211"/>
                                        </p:tgtEl>
                                        <p:attrNameLst>
                                          <p:attrName>ppt_x</p:attrName>
                                        </p:attrNameLst>
                                      </p:cBhvr>
                                      <p:tavLst>
                                        <p:tav tm="0">
                                          <p:val>
                                            <p:strVal val="#ppt_x"/>
                                          </p:val>
                                        </p:tav>
                                        <p:tav tm="100000">
                                          <p:val>
                                            <p:strVal val="#ppt_x"/>
                                          </p:val>
                                        </p:tav>
                                      </p:tavLst>
                                    </p:anim>
                                    <p:anim calcmode="lin" valueType="num">
                                      <p:cBhvr>
                                        <p:cTn id="8" dur="1000" fill="hold"/>
                                        <p:tgtEl>
                                          <p:spTgt spid="2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210"/>
                                        </p:tgtEl>
                                        <p:attrNameLst>
                                          <p:attrName>style.visibility</p:attrName>
                                        </p:attrNameLst>
                                      </p:cBhvr>
                                      <p:to>
                                        <p:strVal val="visible"/>
                                      </p:to>
                                    </p:set>
                                    <p:anim calcmode="lin" valueType="num">
                                      <p:cBhvr>
                                        <p:cTn id="12" dur="1000" fill="hold"/>
                                        <p:tgtEl>
                                          <p:spTgt spid="210"/>
                                        </p:tgtEl>
                                        <p:attrNameLst>
                                          <p:attrName>ppt_x</p:attrName>
                                        </p:attrNameLst>
                                      </p:cBhvr>
                                      <p:tavLst>
                                        <p:tav tm="0">
                                          <p:val>
                                            <p:strVal val="#ppt_x"/>
                                          </p:val>
                                        </p:tav>
                                        <p:tav tm="100000">
                                          <p:val>
                                            <p:strVal val="#ppt_x"/>
                                          </p:val>
                                        </p:tav>
                                      </p:tavLst>
                                    </p:anim>
                                    <p:anim calcmode="lin" valueType="num">
                                      <p:cBhvr>
                                        <p:cTn id="13" dur="10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212"/>
                                        </p:tgtEl>
                                        <p:attrNameLst>
                                          <p:attrName>style.visibility</p:attrName>
                                        </p:attrNameLst>
                                      </p:cBhvr>
                                      <p:to>
                                        <p:strVal val="visible"/>
                                      </p:to>
                                    </p:set>
                                    <p:anim calcmode="lin" valueType="num">
                                      <p:cBhvr>
                                        <p:cTn id="18" dur="1000" fill="hold"/>
                                        <p:tgtEl>
                                          <p:spTgt spid="212"/>
                                        </p:tgtEl>
                                        <p:attrNameLst>
                                          <p:attrName>ppt_x</p:attrName>
                                        </p:attrNameLst>
                                      </p:cBhvr>
                                      <p:tavLst>
                                        <p:tav tm="0">
                                          <p:val>
                                            <p:strVal val="#ppt_x"/>
                                          </p:val>
                                        </p:tav>
                                        <p:tav tm="100000">
                                          <p:val>
                                            <p:strVal val="#ppt_x"/>
                                          </p:val>
                                        </p:tav>
                                      </p:tavLst>
                                    </p:anim>
                                    <p:anim calcmode="lin" valueType="num">
                                      <p:cBhvr>
                                        <p:cTn id="19" dur="1000" fill="hold"/>
                                        <p:tgtEl>
                                          <p:spTgt spid="2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Class="entr" nodeType="afterEffect" presetSubtype="4" presetID="2" grpId="4" fill="hold">
                                  <p:stCondLst>
                                    <p:cond delay="0"/>
                                  </p:stCondLst>
                                  <p:iterate type="el" backwards="0">
                                    <p:tmAbs val="0"/>
                                  </p:iterate>
                                  <p:childTnLst>
                                    <p:set>
                                      <p:cBhvr>
                                        <p:cTn id="22" fill="hold"/>
                                        <p:tgtEl>
                                          <p:spTgt spid="206"/>
                                        </p:tgtEl>
                                        <p:attrNameLst>
                                          <p:attrName>style.visibility</p:attrName>
                                        </p:attrNameLst>
                                      </p:cBhvr>
                                      <p:to>
                                        <p:strVal val="visible"/>
                                      </p:to>
                                    </p:set>
                                    <p:anim calcmode="lin" valueType="num">
                                      <p:cBhvr>
                                        <p:cTn id="23" dur="1000" fill="hold"/>
                                        <p:tgtEl>
                                          <p:spTgt spid="206"/>
                                        </p:tgtEl>
                                        <p:attrNameLst>
                                          <p:attrName>ppt_x</p:attrName>
                                        </p:attrNameLst>
                                      </p:cBhvr>
                                      <p:tavLst>
                                        <p:tav tm="0">
                                          <p:val>
                                            <p:strVal val="#ppt_x"/>
                                          </p:val>
                                        </p:tav>
                                        <p:tav tm="100000">
                                          <p:val>
                                            <p:strVal val="#ppt_x"/>
                                          </p:val>
                                        </p:tav>
                                      </p:tavLst>
                                    </p:anim>
                                    <p:anim calcmode="lin" valueType="num">
                                      <p:cBhvr>
                                        <p:cTn id="24" dur="10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213"/>
                                        </p:tgtEl>
                                        <p:attrNameLst>
                                          <p:attrName>style.visibility</p:attrName>
                                        </p:attrNameLst>
                                      </p:cBhvr>
                                      <p:to>
                                        <p:strVal val="visible"/>
                                      </p:to>
                                    </p:set>
                                    <p:anim calcmode="lin" valueType="num">
                                      <p:cBhvr>
                                        <p:cTn id="29" dur="1000" fill="hold"/>
                                        <p:tgtEl>
                                          <p:spTgt spid="213"/>
                                        </p:tgtEl>
                                        <p:attrNameLst>
                                          <p:attrName>ppt_x</p:attrName>
                                        </p:attrNameLst>
                                      </p:cBhvr>
                                      <p:tavLst>
                                        <p:tav tm="0">
                                          <p:val>
                                            <p:strVal val="#ppt_x"/>
                                          </p:val>
                                        </p:tav>
                                        <p:tav tm="100000">
                                          <p:val>
                                            <p:strVal val="#ppt_x"/>
                                          </p:val>
                                        </p:tav>
                                      </p:tavLst>
                                    </p:anim>
                                    <p:anim calcmode="lin" valueType="num">
                                      <p:cBhvr>
                                        <p:cTn id="30" dur="1000" fill="hold"/>
                                        <p:tgtEl>
                                          <p:spTgt spid="213"/>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Class="entr" nodeType="afterEffect" presetSubtype="4" presetID="2" grpId="6" fill="hold">
                                  <p:stCondLst>
                                    <p:cond delay="0"/>
                                  </p:stCondLst>
                                  <p:iterate type="el" backwards="0">
                                    <p:tmAbs val="0"/>
                                  </p:iterate>
                                  <p:childTnLst>
                                    <p:set>
                                      <p:cBhvr>
                                        <p:cTn id="33" fill="hold"/>
                                        <p:tgtEl>
                                          <p:spTgt spid="202"/>
                                        </p:tgtEl>
                                        <p:attrNameLst>
                                          <p:attrName>style.visibility</p:attrName>
                                        </p:attrNameLst>
                                      </p:cBhvr>
                                      <p:to>
                                        <p:strVal val="visible"/>
                                      </p:to>
                                    </p:set>
                                    <p:anim calcmode="lin" valueType="num">
                                      <p:cBhvr>
                                        <p:cTn id="34" dur="1000" fill="hold"/>
                                        <p:tgtEl>
                                          <p:spTgt spid="202"/>
                                        </p:tgtEl>
                                        <p:attrNameLst>
                                          <p:attrName>ppt_x</p:attrName>
                                        </p:attrNameLst>
                                      </p:cBhvr>
                                      <p:tavLst>
                                        <p:tav tm="0">
                                          <p:val>
                                            <p:strVal val="#ppt_x"/>
                                          </p:val>
                                        </p:tav>
                                        <p:tav tm="100000">
                                          <p:val>
                                            <p:strVal val="#ppt_x"/>
                                          </p:val>
                                        </p:tav>
                                      </p:tavLst>
                                    </p:anim>
                                    <p:anim calcmode="lin" valueType="num">
                                      <p:cBhvr>
                                        <p:cTn id="35" dur="10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3"/>
      <p:bldP build="whole" bldLvl="1" animBg="1" rev="0" advAuto="0" spid="202" grpId="6"/>
      <p:bldP build="whole" bldLvl="1" animBg="1" rev="0" advAuto="0" spid="211" grpId="1"/>
      <p:bldP build="whole" bldLvl="1" animBg="1" rev="0" advAuto="0" spid="210" grpId="2"/>
      <p:bldP build="whole" bldLvl="1" animBg="1" rev="0" advAuto="0" spid="206" grpId="4"/>
      <p:bldP build="whole" bldLvl="1" animBg="1" rev="0" advAuto="0" spid="213" grpId="5"/>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Hold fast the pattern of sound words which you have heard from me” (2 Timothy 1:13)"/>
          <p:cNvSpPr txBox="1"/>
          <p:nvPr/>
        </p:nvSpPr>
        <p:spPr>
          <a:xfrm>
            <a:off x="213494" y="2847405"/>
            <a:ext cx="23957013" cy="835007"/>
          </a:xfrm>
          <a:prstGeom prst="rect">
            <a:avLst/>
          </a:prstGeom>
          <a:solidFill>
            <a:srgbClr val="005493"/>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5300">
                <a:solidFill>
                  <a:srgbClr val="FFFFFF"/>
                </a:solidFill>
                <a:latin typeface="Times New Roman"/>
                <a:ea typeface="Times New Roman"/>
                <a:cs typeface="Times New Roman"/>
                <a:sym typeface="Times New Roman"/>
              </a:defRPr>
            </a:lvl1pPr>
          </a:lstStyle>
          <a:p>
            <a:pPr/>
            <a:r>
              <a:t>“Hold fast the pattern of sound words which you have heard from me” (2 Timothy 1:13)</a:t>
            </a:r>
          </a:p>
        </p:txBody>
      </p:sp>
      <p:sp>
        <p:nvSpPr>
          <p:cNvPr id="217" name="THE SEED, PATTERN &amp; BLUEPRINT PRINCIPLE"/>
          <p:cNvSpPr txBox="1"/>
          <p:nvPr/>
        </p:nvSpPr>
        <p:spPr>
          <a:xfrm>
            <a:off x="121286" y="146507"/>
            <a:ext cx="24141429" cy="123163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700">
                <a:solidFill>
                  <a:srgbClr val="005493"/>
                </a:solidFill>
                <a:effectLst>
                  <a:outerShdw sx="100000" sy="100000" kx="0" ky="0" algn="b" rotWithShape="0" blurRad="76200" dist="63500" dir="2760000">
                    <a:srgbClr val="000000"/>
                  </a:outerShdw>
                </a:effectLst>
                <a:latin typeface="Times New Roman"/>
                <a:ea typeface="Times New Roman"/>
                <a:cs typeface="Times New Roman"/>
                <a:sym typeface="Times New Roman"/>
              </a:defRPr>
            </a:lvl1pPr>
          </a:lstStyle>
          <a:p>
            <a:pPr/>
            <a:r>
              <a:t>THE SEED, PATTERN &amp; BLUEPRINT PRINCIPLE</a:t>
            </a:r>
          </a:p>
        </p:txBody>
      </p:sp>
      <p:sp>
        <p:nvSpPr>
          <p:cNvPr id="218" name="Luke 8:11;  2 Timothy 1:13; Hebrews 8:3–6"/>
          <p:cNvSpPr txBox="1"/>
          <p:nvPr/>
        </p:nvSpPr>
        <p:spPr>
          <a:xfrm>
            <a:off x="-55256" y="1383936"/>
            <a:ext cx="24494511" cy="1387476"/>
          </a:xfrm>
          <a:prstGeom prst="rect">
            <a:avLst/>
          </a:prstGeom>
          <a:solidFill>
            <a:srgbClr val="FFFFFF">
              <a:alpha val="67532"/>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1900"/>
              </a:spcBef>
              <a:defRPr b="1" sz="8000">
                <a:solidFill>
                  <a:srgbClr val="000000"/>
                </a:solidFill>
                <a:effectLst>
                  <a:outerShdw sx="100000" sy="100000" kx="0" ky="0" algn="b" rotWithShape="0" blurRad="76200" dist="63500" dir="2817884">
                    <a:srgbClr val="FFFFFF"/>
                  </a:outerShdw>
                </a:effectLst>
                <a:latin typeface="Century Gothic"/>
                <a:ea typeface="Century Gothic"/>
                <a:cs typeface="Century Gothic"/>
                <a:sym typeface="Century Gothic"/>
              </a:defRPr>
            </a:lvl1pPr>
          </a:lstStyle>
          <a:p>
            <a:pPr/>
            <a:r>
              <a:t>Luke 8:11;  2 Timothy 1:13; Hebrews 8:3–6 </a:t>
            </a:r>
          </a:p>
        </p:txBody>
      </p:sp>
      <p:pic>
        <p:nvPicPr>
          <p:cNvPr id="219" name="Screenshot 2024-02-08 at 1.58.59 PM.png" descr="Screenshot 2024-02-08 at 1.58.59 PM.png"/>
          <p:cNvPicPr>
            <a:picLocks noChangeAspect="1"/>
          </p:cNvPicPr>
          <p:nvPr/>
        </p:nvPicPr>
        <p:blipFill>
          <a:blip r:embed="rId2">
            <a:extLst/>
          </a:blip>
          <a:srcRect l="4022" t="2917" r="2" b="1855"/>
          <a:stretch>
            <a:fillRect/>
          </a:stretch>
        </p:blipFill>
        <p:spPr>
          <a:xfrm>
            <a:off x="457195" y="4574921"/>
            <a:ext cx="9444574" cy="8496301"/>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8248" y="0"/>
                </a:moveTo>
                <a:cubicBezTo>
                  <a:pt x="8180" y="0"/>
                  <a:pt x="7888" y="151"/>
                  <a:pt x="7599" y="337"/>
                </a:cubicBezTo>
                <a:cubicBezTo>
                  <a:pt x="7080" y="670"/>
                  <a:pt x="7072" y="673"/>
                  <a:pt x="6922" y="575"/>
                </a:cubicBezTo>
                <a:cubicBezTo>
                  <a:pt x="6729" y="448"/>
                  <a:pt x="6745" y="437"/>
                  <a:pt x="5698" y="1343"/>
                </a:cubicBezTo>
                <a:cubicBezTo>
                  <a:pt x="4881" y="2049"/>
                  <a:pt x="4069" y="2648"/>
                  <a:pt x="3928" y="2648"/>
                </a:cubicBezTo>
                <a:cubicBezTo>
                  <a:pt x="3890" y="2648"/>
                  <a:pt x="3788" y="2714"/>
                  <a:pt x="3701" y="2796"/>
                </a:cubicBezTo>
                <a:cubicBezTo>
                  <a:pt x="3614" y="2877"/>
                  <a:pt x="3060" y="3260"/>
                  <a:pt x="2468" y="3645"/>
                </a:cubicBezTo>
                <a:cubicBezTo>
                  <a:pt x="1877" y="4031"/>
                  <a:pt x="1348" y="4390"/>
                  <a:pt x="1294" y="4442"/>
                </a:cubicBezTo>
                <a:cubicBezTo>
                  <a:pt x="1221" y="4514"/>
                  <a:pt x="1204" y="4588"/>
                  <a:pt x="1228" y="4731"/>
                </a:cubicBezTo>
                <a:cubicBezTo>
                  <a:pt x="1246" y="4839"/>
                  <a:pt x="1237" y="4941"/>
                  <a:pt x="1205" y="4962"/>
                </a:cubicBezTo>
                <a:cubicBezTo>
                  <a:pt x="1175" y="4983"/>
                  <a:pt x="1149" y="5057"/>
                  <a:pt x="1149" y="5126"/>
                </a:cubicBezTo>
                <a:cubicBezTo>
                  <a:pt x="1149" y="5243"/>
                  <a:pt x="916" y="5532"/>
                  <a:pt x="515" y="5912"/>
                </a:cubicBezTo>
                <a:cubicBezTo>
                  <a:pt x="299" y="6116"/>
                  <a:pt x="293" y="6259"/>
                  <a:pt x="493" y="6546"/>
                </a:cubicBezTo>
                <a:cubicBezTo>
                  <a:pt x="601" y="6702"/>
                  <a:pt x="651" y="6846"/>
                  <a:pt x="658" y="7029"/>
                </a:cubicBezTo>
                <a:cubicBezTo>
                  <a:pt x="667" y="7258"/>
                  <a:pt x="641" y="7324"/>
                  <a:pt x="449" y="7555"/>
                </a:cubicBezTo>
                <a:cubicBezTo>
                  <a:pt x="201" y="7855"/>
                  <a:pt x="188" y="7925"/>
                  <a:pt x="337" y="8136"/>
                </a:cubicBezTo>
                <a:cubicBezTo>
                  <a:pt x="395" y="8219"/>
                  <a:pt x="435" y="8297"/>
                  <a:pt x="425" y="8310"/>
                </a:cubicBezTo>
                <a:cubicBezTo>
                  <a:pt x="414" y="8323"/>
                  <a:pt x="393" y="8455"/>
                  <a:pt x="377" y="8603"/>
                </a:cubicBezTo>
                <a:cubicBezTo>
                  <a:pt x="343" y="8918"/>
                  <a:pt x="281" y="9105"/>
                  <a:pt x="127" y="9356"/>
                </a:cubicBezTo>
                <a:cubicBezTo>
                  <a:pt x="-25" y="9603"/>
                  <a:pt x="-15" y="9678"/>
                  <a:pt x="204" y="9927"/>
                </a:cubicBezTo>
                <a:lnTo>
                  <a:pt x="392" y="10142"/>
                </a:lnTo>
                <a:lnTo>
                  <a:pt x="205" y="10458"/>
                </a:lnTo>
                <a:cubicBezTo>
                  <a:pt x="103" y="10632"/>
                  <a:pt x="12" y="10806"/>
                  <a:pt x="5" y="10846"/>
                </a:cubicBezTo>
                <a:cubicBezTo>
                  <a:pt x="-23" y="11001"/>
                  <a:pt x="74" y="11245"/>
                  <a:pt x="177" y="11281"/>
                </a:cubicBezTo>
                <a:cubicBezTo>
                  <a:pt x="237" y="11302"/>
                  <a:pt x="359" y="11389"/>
                  <a:pt x="449" y="11473"/>
                </a:cubicBezTo>
                <a:cubicBezTo>
                  <a:pt x="637" y="11648"/>
                  <a:pt x="636" y="11652"/>
                  <a:pt x="356" y="12330"/>
                </a:cubicBezTo>
                <a:cubicBezTo>
                  <a:pt x="254" y="12575"/>
                  <a:pt x="178" y="12844"/>
                  <a:pt x="187" y="12927"/>
                </a:cubicBezTo>
                <a:cubicBezTo>
                  <a:pt x="203" y="13070"/>
                  <a:pt x="393" y="13246"/>
                  <a:pt x="627" y="13336"/>
                </a:cubicBezTo>
                <a:cubicBezTo>
                  <a:pt x="799" y="13401"/>
                  <a:pt x="824" y="13606"/>
                  <a:pt x="714" y="14054"/>
                </a:cubicBezTo>
                <a:cubicBezTo>
                  <a:pt x="538" y="14771"/>
                  <a:pt x="583" y="14889"/>
                  <a:pt x="1077" y="15007"/>
                </a:cubicBezTo>
                <a:cubicBezTo>
                  <a:pt x="1381" y="15080"/>
                  <a:pt x="1446" y="15227"/>
                  <a:pt x="1453" y="15845"/>
                </a:cubicBezTo>
                <a:cubicBezTo>
                  <a:pt x="1456" y="16147"/>
                  <a:pt x="1476" y="16439"/>
                  <a:pt x="1496" y="16493"/>
                </a:cubicBezTo>
                <a:cubicBezTo>
                  <a:pt x="1536" y="16594"/>
                  <a:pt x="1559" y="16600"/>
                  <a:pt x="2635" y="16758"/>
                </a:cubicBezTo>
                <a:cubicBezTo>
                  <a:pt x="3286" y="16854"/>
                  <a:pt x="3719" y="16951"/>
                  <a:pt x="3863" y="17032"/>
                </a:cubicBezTo>
                <a:cubicBezTo>
                  <a:pt x="3914" y="17061"/>
                  <a:pt x="3992" y="17069"/>
                  <a:pt x="4039" y="17050"/>
                </a:cubicBezTo>
                <a:cubicBezTo>
                  <a:pt x="4085" y="17030"/>
                  <a:pt x="4153" y="17040"/>
                  <a:pt x="4190" y="17073"/>
                </a:cubicBezTo>
                <a:cubicBezTo>
                  <a:pt x="4227" y="17105"/>
                  <a:pt x="4424" y="17136"/>
                  <a:pt x="4630" y="17142"/>
                </a:cubicBezTo>
                <a:cubicBezTo>
                  <a:pt x="4835" y="17149"/>
                  <a:pt x="5073" y="17194"/>
                  <a:pt x="5158" y="17243"/>
                </a:cubicBezTo>
                <a:cubicBezTo>
                  <a:pt x="5243" y="17292"/>
                  <a:pt x="5338" y="17317"/>
                  <a:pt x="5367" y="17297"/>
                </a:cubicBezTo>
                <a:cubicBezTo>
                  <a:pt x="5396" y="17277"/>
                  <a:pt x="5433" y="17303"/>
                  <a:pt x="5451" y="17354"/>
                </a:cubicBezTo>
                <a:cubicBezTo>
                  <a:pt x="5469" y="17406"/>
                  <a:pt x="5511" y="17428"/>
                  <a:pt x="5545" y="17405"/>
                </a:cubicBezTo>
                <a:cubicBezTo>
                  <a:pt x="5624" y="17350"/>
                  <a:pt x="6401" y="17340"/>
                  <a:pt x="6472" y="17393"/>
                </a:cubicBezTo>
                <a:cubicBezTo>
                  <a:pt x="6502" y="17414"/>
                  <a:pt x="6636" y="17449"/>
                  <a:pt x="6769" y="17470"/>
                </a:cubicBezTo>
                <a:cubicBezTo>
                  <a:pt x="7421" y="17572"/>
                  <a:pt x="7670" y="17620"/>
                  <a:pt x="7769" y="17661"/>
                </a:cubicBezTo>
                <a:cubicBezTo>
                  <a:pt x="7895" y="17714"/>
                  <a:pt x="8174" y="17990"/>
                  <a:pt x="8174" y="18062"/>
                </a:cubicBezTo>
                <a:cubicBezTo>
                  <a:pt x="8174" y="18088"/>
                  <a:pt x="8284" y="18356"/>
                  <a:pt x="8417" y="18658"/>
                </a:cubicBezTo>
                <a:cubicBezTo>
                  <a:pt x="8551" y="18959"/>
                  <a:pt x="8660" y="19230"/>
                  <a:pt x="8660" y="19258"/>
                </a:cubicBezTo>
                <a:cubicBezTo>
                  <a:pt x="8660" y="19287"/>
                  <a:pt x="8724" y="19464"/>
                  <a:pt x="8801" y="19652"/>
                </a:cubicBezTo>
                <a:cubicBezTo>
                  <a:pt x="8878" y="19840"/>
                  <a:pt x="8977" y="20125"/>
                  <a:pt x="9019" y="20285"/>
                </a:cubicBezTo>
                <a:cubicBezTo>
                  <a:pt x="9062" y="20446"/>
                  <a:pt x="9155" y="20691"/>
                  <a:pt x="9226" y="20832"/>
                </a:cubicBezTo>
                <a:cubicBezTo>
                  <a:pt x="9297" y="20973"/>
                  <a:pt x="9407" y="21203"/>
                  <a:pt x="9469" y="21344"/>
                </a:cubicBezTo>
                <a:cubicBezTo>
                  <a:pt x="9570" y="21572"/>
                  <a:pt x="9602" y="21600"/>
                  <a:pt x="9771" y="21600"/>
                </a:cubicBezTo>
                <a:cubicBezTo>
                  <a:pt x="9878" y="21600"/>
                  <a:pt x="10118" y="21512"/>
                  <a:pt x="10323" y="21397"/>
                </a:cubicBezTo>
                <a:cubicBezTo>
                  <a:pt x="10523" y="21286"/>
                  <a:pt x="10869" y="21107"/>
                  <a:pt x="11092" y="21001"/>
                </a:cubicBezTo>
                <a:cubicBezTo>
                  <a:pt x="11315" y="20895"/>
                  <a:pt x="11607" y="20753"/>
                  <a:pt x="11741" y="20685"/>
                </a:cubicBezTo>
                <a:cubicBezTo>
                  <a:pt x="12349" y="20376"/>
                  <a:pt x="13417" y="19854"/>
                  <a:pt x="13442" y="19854"/>
                </a:cubicBezTo>
                <a:cubicBezTo>
                  <a:pt x="13457" y="19854"/>
                  <a:pt x="13654" y="19760"/>
                  <a:pt x="13879" y="19645"/>
                </a:cubicBezTo>
                <a:cubicBezTo>
                  <a:pt x="14104" y="19529"/>
                  <a:pt x="14297" y="19434"/>
                  <a:pt x="14308" y="19434"/>
                </a:cubicBezTo>
                <a:cubicBezTo>
                  <a:pt x="14318" y="19434"/>
                  <a:pt x="14585" y="19299"/>
                  <a:pt x="14901" y="19133"/>
                </a:cubicBezTo>
                <a:cubicBezTo>
                  <a:pt x="15218" y="18968"/>
                  <a:pt x="15487" y="18832"/>
                  <a:pt x="15497" y="18832"/>
                </a:cubicBezTo>
                <a:cubicBezTo>
                  <a:pt x="15508" y="18832"/>
                  <a:pt x="15669" y="18754"/>
                  <a:pt x="15857" y="18659"/>
                </a:cubicBezTo>
                <a:cubicBezTo>
                  <a:pt x="16651" y="18256"/>
                  <a:pt x="17827" y="17689"/>
                  <a:pt x="17868" y="17689"/>
                </a:cubicBezTo>
                <a:cubicBezTo>
                  <a:pt x="17884" y="17689"/>
                  <a:pt x="18155" y="17553"/>
                  <a:pt x="18468" y="17388"/>
                </a:cubicBezTo>
                <a:cubicBezTo>
                  <a:pt x="18782" y="17222"/>
                  <a:pt x="19051" y="17087"/>
                  <a:pt x="19067" y="17087"/>
                </a:cubicBezTo>
                <a:cubicBezTo>
                  <a:pt x="19083" y="17087"/>
                  <a:pt x="19222" y="17023"/>
                  <a:pt x="19376" y="16944"/>
                </a:cubicBezTo>
                <a:cubicBezTo>
                  <a:pt x="19531" y="16864"/>
                  <a:pt x="19809" y="16725"/>
                  <a:pt x="19995" y="16634"/>
                </a:cubicBezTo>
                <a:cubicBezTo>
                  <a:pt x="20305" y="16482"/>
                  <a:pt x="20332" y="16454"/>
                  <a:pt x="20332" y="16282"/>
                </a:cubicBezTo>
                <a:cubicBezTo>
                  <a:pt x="20332" y="16179"/>
                  <a:pt x="20238" y="15826"/>
                  <a:pt x="20122" y="15498"/>
                </a:cubicBezTo>
                <a:cubicBezTo>
                  <a:pt x="20006" y="15170"/>
                  <a:pt x="19922" y="14868"/>
                  <a:pt x="19936" y="14827"/>
                </a:cubicBezTo>
                <a:cubicBezTo>
                  <a:pt x="19950" y="14786"/>
                  <a:pt x="20106" y="14653"/>
                  <a:pt x="20282" y="14532"/>
                </a:cubicBezTo>
                <a:cubicBezTo>
                  <a:pt x="20684" y="14256"/>
                  <a:pt x="20691" y="14160"/>
                  <a:pt x="20359" y="13511"/>
                </a:cubicBezTo>
                <a:cubicBezTo>
                  <a:pt x="20226" y="13250"/>
                  <a:pt x="20116" y="13016"/>
                  <a:pt x="20116" y="12991"/>
                </a:cubicBezTo>
                <a:cubicBezTo>
                  <a:pt x="20116" y="12967"/>
                  <a:pt x="20275" y="12805"/>
                  <a:pt x="20468" y="12630"/>
                </a:cubicBezTo>
                <a:cubicBezTo>
                  <a:pt x="20738" y="12386"/>
                  <a:pt x="20818" y="12277"/>
                  <a:pt x="20817" y="12158"/>
                </a:cubicBezTo>
                <a:cubicBezTo>
                  <a:pt x="20816" y="12060"/>
                  <a:pt x="20678" y="11803"/>
                  <a:pt x="20441" y="11462"/>
                </a:cubicBezTo>
                <a:lnTo>
                  <a:pt x="20066" y="10921"/>
                </a:lnTo>
                <a:lnTo>
                  <a:pt x="20253" y="10707"/>
                </a:lnTo>
                <a:cubicBezTo>
                  <a:pt x="20537" y="10384"/>
                  <a:pt x="20512" y="10221"/>
                  <a:pt x="20116" y="9807"/>
                </a:cubicBezTo>
                <a:cubicBezTo>
                  <a:pt x="19938" y="9621"/>
                  <a:pt x="19793" y="9434"/>
                  <a:pt x="19793" y="9391"/>
                </a:cubicBezTo>
                <a:cubicBezTo>
                  <a:pt x="19793" y="9349"/>
                  <a:pt x="19845" y="9232"/>
                  <a:pt x="19909" y="9132"/>
                </a:cubicBezTo>
                <a:cubicBezTo>
                  <a:pt x="20022" y="8956"/>
                  <a:pt x="20023" y="8944"/>
                  <a:pt x="19932" y="8762"/>
                </a:cubicBezTo>
                <a:cubicBezTo>
                  <a:pt x="19881" y="8659"/>
                  <a:pt x="19633" y="8402"/>
                  <a:pt x="19383" y="8192"/>
                </a:cubicBezTo>
                <a:cubicBezTo>
                  <a:pt x="19132" y="7982"/>
                  <a:pt x="18928" y="7779"/>
                  <a:pt x="18928" y="7741"/>
                </a:cubicBezTo>
                <a:cubicBezTo>
                  <a:pt x="18928" y="7703"/>
                  <a:pt x="18978" y="7580"/>
                  <a:pt x="19039" y="7468"/>
                </a:cubicBezTo>
                <a:cubicBezTo>
                  <a:pt x="19104" y="7349"/>
                  <a:pt x="19143" y="7190"/>
                  <a:pt x="19134" y="7082"/>
                </a:cubicBezTo>
                <a:cubicBezTo>
                  <a:pt x="19119" y="6916"/>
                  <a:pt x="19050" y="6853"/>
                  <a:pt x="18431" y="6442"/>
                </a:cubicBezTo>
                <a:cubicBezTo>
                  <a:pt x="18054" y="6192"/>
                  <a:pt x="17730" y="5969"/>
                  <a:pt x="17712" y="5948"/>
                </a:cubicBezTo>
                <a:cubicBezTo>
                  <a:pt x="17694" y="5927"/>
                  <a:pt x="17720" y="5770"/>
                  <a:pt x="17770" y="5599"/>
                </a:cubicBezTo>
                <a:cubicBezTo>
                  <a:pt x="17908" y="5130"/>
                  <a:pt x="17860" y="5066"/>
                  <a:pt x="17175" y="4787"/>
                </a:cubicBezTo>
                <a:cubicBezTo>
                  <a:pt x="16858" y="4657"/>
                  <a:pt x="16582" y="4522"/>
                  <a:pt x="16561" y="4487"/>
                </a:cubicBezTo>
                <a:cubicBezTo>
                  <a:pt x="16541" y="4451"/>
                  <a:pt x="16533" y="4269"/>
                  <a:pt x="16542" y="4082"/>
                </a:cubicBezTo>
                <a:cubicBezTo>
                  <a:pt x="16559" y="3744"/>
                  <a:pt x="16559" y="3743"/>
                  <a:pt x="16379" y="3681"/>
                </a:cubicBezTo>
                <a:cubicBezTo>
                  <a:pt x="16280" y="3646"/>
                  <a:pt x="16011" y="3573"/>
                  <a:pt x="15781" y="3518"/>
                </a:cubicBezTo>
                <a:cubicBezTo>
                  <a:pt x="15219" y="3384"/>
                  <a:pt x="15112" y="3282"/>
                  <a:pt x="15080" y="2859"/>
                </a:cubicBezTo>
                <a:cubicBezTo>
                  <a:pt x="15066" y="2677"/>
                  <a:pt x="15042" y="2512"/>
                  <a:pt x="15026" y="2494"/>
                </a:cubicBezTo>
                <a:cubicBezTo>
                  <a:pt x="15009" y="2476"/>
                  <a:pt x="14829" y="2433"/>
                  <a:pt x="14625" y="2398"/>
                </a:cubicBezTo>
                <a:cubicBezTo>
                  <a:pt x="14421" y="2364"/>
                  <a:pt x="14231" y="2310"/>
                  <a:pt x="14203" y="2280"/>
                </a:cubicBezTo>
                <a:cubicBezTo>
                  <a:pt x="14174" y="2250"/>
                  <a:pt x="14013" y="2226"/>
                  <a:pt x="13844" y="2226"/>
                </a:cubicBezTo>
                <a:cubicBezTo>
                  <a:pt x="13492" y="2226"/>
                  <a:pt x="13436" y="2177"/>
                  <a:pt x="13384" y="1815"/>
                </a:cubicBezTo>
                <a:cubicBezTo>
                  <a:pt x="13333" y="1463"/>
                  <a:pt x="13258" y="1432"/>
                  <a:pt x="12608" y="1506"/>
                </a:cubicBezTo>
                <a:cubicBezTo>
                  <a:pt x="12308" y="1541"/>
                  <a:pt x="12040" y="1555"/>
                  <a:pt x="12014" y="1537"/>
                </a:cubicBezTo>
                <a:cubicBezTo>
                  <a:pt x="11988" y="1519"/>
                  <a:pt x="11935" y="1367"/>
                  <a:pt x="11896" y="1199"/>
                </a:cubicBezTo>
                <a:cubicBezTo>
                  <a:pt x="11857" y="1031"/>
                  <a:pt x="11785" y="869"/>
                  <a:pt x="11734" y="838"/>
                </a:cubicBezTo>
                <a:cubicBezTo>
                  <a:pt x="11673" y="802"/>
                  <a:pt x="11460" y="825"/>
                  <a:pt x="11110" y="905"/>
                </a:cubicBezTo>
                <a:cubicBezTo>
                  <a:pt x="10618" y="1018"/>
                  <a:pt x="10575" y="1021"/>
                  <a:pt x="10525" y="928"/>
                </a:cubicBezTo>
                <a:cubicBezTo>
                  <a:pt x="10496" y="873"/>
                  <a:pt x="10430" y="771"/>
                  <a:pt x="10381" y="700"/>
                </a:cubicBezTo>
                <a:lnTo>
                  <a:pt x="10291" y="572"/>
                </a:lnTo>
                <a:lnTo>
                  <a:pt x="9662" y="802"/>
                </a:lnTo>
                <a:cubicBezTo>
                  <a:pt x="9197" y="972"/>
                  <a:pt x="9015" y="1016"/>
                  <a:pt x="8963" y="968"/>
                </a:cubicBezTo>
                <a:cubicBezTo>
                  <a:pt x="8924" y="932"/>
                  <a:pt x="8775" y="699"/>
                  <a:pt x="8631" y="451"/>
                </a:cubicBezTo>
                <a:cubicBezTo>
                  <a:pt x="8432" y="106"/>
                  <a:pt x="8342" y="0"/>
                  <a:pt x="8248" y="0"/>
                </a:cubicBezTo>
                <a:close/>
                <a:moveTo>
                  <a:pt x="21494" y="1263"/>
                </a:moveTo>
                <a:cubicBezTo>
                  <a:pt x="21432" y="1263"/>
                  <a:pt x="21414" y="1340"/>
                  <a:pt x="21414" y="1594"/>
                </a:cubicBezTo>
                <a:cubicBezTo>
                  <a:pt x="21414" y="1848"/>
                  <a:pt x="21432" y="1925"/>
                  <a:pt x="21494" y="1925"/>
                </a:cubicBezTo>
                <a:cubicBezTo>
                  <a:pt x="21557" y="1925"/>
                  <a:pt x="21575" y="1848"/>
                  <a:pt x="21575" y="1594"/>
                </a:cubicBezTo>
                <a:cubicBezTo>
                  <a:pt x="21575" y="1340"/>
                  <a:pt x="21557" y="1263"/>
                  <a:pt x="21494" y="1263"/>
                </a:cubicBezTo>
                <a:close/>
                <a:moveTo>
                  <a:pt x="4549" y="17335"/>
                </a:moveTo>
                <a:cubicBezTo>
                  <a:pt x="4530" y="17334"/>
                  <a:pt x="4509" y="17339"/>
                  <a:pt x="4489" y="17347"/>
                </a:cubicBezTo>
                <a:cubicBezTo>
                  <a:pt x="4446" y="17366"/>
                  <a:pt x="4460" y="17381"/>
                  <a:pt x="4523" y="17384"/>
                </a:cubicBezTo>
                <a:cubicBezTo>
                  <a:pt x="4580" y="17386"/>
                  <a:pt x="4611" y="17371"/>
                  <a:pt x="4593" y="17351"/>
                </a:cubicBezTo>
                <a:cubicBezTo>
                  <a:pt x="4584" y="17341"/>
                  <a:pt x="4568" y="17336"/>
                  <a:pt x="4549" y="17335"/>
                </a:cubicBezTo>
                <a:close/>
              </a:path>
            </a:pathLst>
          </a:custGeom>
          <a:ln w="12700">
            <a:miter lim="400000"/>
          </a:ln>
        </p:spPr>
      </p:pic>
      <p:grpSp>
        <p:nvGrpSpPr>
          <p:cNvPr id="222" name="When original patterns are followed, the SAME results are reproduced over and over again!"/>
          <p:cNvGrpSpPr/>
          <p:nvPr/>
        </p:nvGrpSpPr>
        <p:grpSpPr>
          <a:xfrm>
            <a:off x="10140372" y="4580176"/>
            <a:ext cx="13643303" cy="8093076"/>
            <a:chOff x="0" y="0"/>
            <a:chExt cx="13643302" cy="8093075"/>
          </a:xfrm>
        </p:grpSpPr>
        <p:sp>
          <p:nvSpPr>
            <p:cNvPr id="221" name="When original patterns are followed, the SAME results are reproduced over and over again!"/>
            <p:cNvSpPr txBox="1"/>
            <p:nvPr/>
          </p:nvSpPr>
          <p:spPr>
            <a:xfrm>
              <a:off x="215900" y="139700"/>
              <a:ext cx="13211503" cy="7534275"/>
            </a:xfrm>
            <a:prstGeom prst="rect">
              <a:avLst/>
            </a:prstGeom>
            <a:gradFill flip="none" rotWithShape="1">
              <a:gsLst>
                <a:gs pos="0">
                  <a:srgbClr val="0073CF">
                    <a:alpha val="75000"/>
                  </a:srgbClr>
                </a:gs>
                <a:gs pos="100000">
                  <a:srgbClr val="0097EB">
                    <a:alpha val="30000"/>
                  </a:srgb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b="1" sz="9400">
                  <a:solidFill>
                    <a:srgbClr val="D8D7D7"/>
                  </a:solidFill>
                  <a:effectLst>
                    <a:outerShdw sx="100000" sy="100000" kx="0" ky="0" algn="b" rotWithShape="0" blurRad="76200" dist="63500" dir="2760000">
                      <a:srgbClr val="000000"/>
                    </a:outerShdw>
                  </a:effectLst>
                  <a:latin typeface="Century Gothic"/>
                  <a:ea typeface="Century Gothic"/>
                  <a:cs typeface="Century Gothic"/>
                  <a:sym typeface="Century Gothic"/>
                </a:defRPr>
              </a:lvl1pPr>
            </a:lstStyle>
            <a:p>
              <a:pPr>
                <a:defRPr>
                  <a:solidFill>
                    <a:srgbClr val="858585"/>
                  </a:solidFill>
                </a:defRPr>
              </a:pPr>
              <a:r>
                <a:rPr>
                  <a:solidFill>
                    <a:srgbClr val="D8D7D7"/>
                  </a:solidFill>
                </a:rPr>
                <a:t>When original patterns are followed, the SAME results are reproduced over and over again!</a:t>
              </a:r>
            </a:p>
          </p:txBody>
        </p:sp>
        <p:pic>
          <p:nvPicPr>
            <p:cNvPr id="220" name="When original patterns are followed, the SAME results are reproduced over and over again! When original patterns are followed, the SAME results are reproduced over and over again!" descr="When original patterns are followed, the SAME results are reproduced over and over again! When original patterns are followed, the SAME results are reproduced over and over again!"/>
            <p:cNvPicPr>
              <a:picLocks noChangeAspect="0"/>
            </p:cNvPicPr>
            <p:nvPr/>
          </p:nvPicPr>
          <p:blipFill>
            <a:blip r:embed="rId3">
              <a:extLst/>
            </a:blip>
            <a:stretch>
              <a:fillRect/>
            </a:stretch>
          </p:blipFill>
          <p:spPr>
            <a:xfrm>
              <a:off x="0" y="0"/>
              <a:ext cx="13643303" cy="80930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 descr="Image"/>
          <p:cNvPicPr>
            <a:picLocks noChangeAspect="1"/>
          </p:cNvPicPr>
          <p:nvPr>
            <p:ph type="pic" idx="21"/>
          </p:nvPr>
        </p:nvPicPr>
        <p:blipFill>
          <a:blip r:embed="rId2">
            <a:extLst/>
          </a:blip>
          <a:srcRect l="12" t="25015" r="12" b="0"/>
          <a:stretch>
            <a:fillRect/>
          </a:stretch>
        </p:blipFill>
        <p:spPr>
          <a:xfrm>
            <a:off x="35991" y="2824435"/>
            <a:ext cx="24312202" cy="12105306"/>
          </a:xfrm>
          <a:prstGeom prst="rect">
            <a:avLst/>
          </a:prstGeom>
        </p:spPr>
      </p:pic>
      <p:grpSp>
        <p:nvGrpSpPr>
          <p:cNvPr id="227" name="Blueprints, when followed, will always result in a building being what its designer intended it to be!"/>
          <p:cNvGrpSpPr/>
          <p:nvPr/>
        </p:nvGrpSpPr>
        <p:grpSpPr>
          <a:xfrm>
            <a:off x="808847" y="5949100"/>
            <a:ext cx="12167300" cy="6950076"/>
            <a:chOff x="0" y="0"/>
            <a:chExt cx="12167299" cy="6950075"/>
          </a:xfrm>
        </p:grpSpPr>
        <p:sp>
          <p:nvSpPr>
            <p:cNvPr id="226" name="Blueprints, when followed, will always result in a building being what its designer intended it to be!"/>
            <p:cNvSpPr txBox="1"/>
            <p:nvPr/>
          </p:nvSpPr>
          <p:spPr>
            <a:xfrm>
              <a:off x="215900" y="139700"/>
              <a:ext cx="11735500" cy="6391275"/>
            </a:xfrm>
            <a:prstGeom prst="rect">
              <a:avLst/>
            </a:prstGeom>
            <a:solidFill>
              <a:srgbClr val="005493">
                <a:alpha val="84301"/>
              </a:srgb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b="1" sz="8000">
                  <a:solidFill>
                    <a:srgbClr val="D8D7D7"/>
                  </a:solidFill>
                  <a:effectLst>
                    <a:outerShdw sx="100000" sy="100000" kx="0" ky="0" algn="b" rotWithShape="0" blurRad="76200" dist="63500" dir="2760000">
                      <a:srgbClr val="000000"/>
                    </a:outerShdw>
                  </a:effectLst>
                  <a:latin typeface="Century Gothic"/>
                  <a:ea typeface="Century Gothic"/>
                  <a:cs typeface="Century Gothic"/>
                  <a:sym typeface="Century Gothic"/>
                </a:defRPr>
              </a:lvl1pPr>
            </a:lstStyle>
            <a:p>
              <a:pPr>
                <a:defRPr>
                  <a:solidFill>
                    <a:srgbClr val="858585"/>
                  </a:solidFill>
                </a:defRPr>
              </a:pPr>
              <a:r>
                <a:rPr>
                  <a:solidFill>
                    <a:srgbClr val="D8D7D7"/>
                  </a:solidFill>
                </a:rPr>
                <a:t>Blueprints, when followed, will always result in a building being what its designer intended it to be!</a:t>
              </a:r>
            </a:p>
          </p:txBody>
        </p:sp>
        <p:pic>
          <p:nvPicPr>
            <p:cNvPr id="225" name="Blueprints, when followed, will always result in a building being what its designer intended it to be! Blueprints, when followed, will always result in a building being what its designer intended it to be!" descr="Blueprints, when followed, will always result in a building being what its designer intended it to be! Blueprints, when followed, will always result in a building being what its designer intended it to be!"/>
            <p:cNvPicPr>
              <a:picLocks noChangeAspect="0"/>
            </p:cNvPicPr>
            <p:nvPr/>
          </p:nvPicPr>
          <p:blipFill>
            <a:blip r:embed="rId3">
              <a:extLst/>
            </a:blip>
            <a:stretch>
              <a:fillRect/>
            </a:stretch>
          </p:blipFill>
          <p:spPr>
            <a:xfrm>
              <a:off x="0" y="0"/>
              <a:ext cx="12167300" cy="6950075"/>
            </a:xfrm>
            <a:prstGeom prst="rect">
              <a:avLst/>
            </a:prstGeom>
            <a:effectLst/>
          </p:spPr>
        </p:pic>
      </p:grpSp>
      <p:grpSp>
        <p:nvGrpSpPr>
          <p:cNvPr id="230" name="Image"/>
          <p:cNvGrpSpPr/>
          <p:nvPr/>
        </p:nvGrpSpPr>
        <p:grpSpPr>
          <a:xfrm>
            <a:off x="14327530" y="4854106"/>
            <a:ext cx="9615372" cy="8618735"/>
            <a:chOff x="0" y="0"/>
            <a:chExt cx="9615371" cy="8618734"/>
          </a:xfrm>
        </p:grpSpPr>
        <p:pic>
          <p:nvPicPr>
            <p:cNvPr id="229" name="Image" descr="Image"/>
            <p:cNvPicPr>
              <a:picLocks noChangeAspect="1"/>
            </p:cNvPicPr>
            <p:nvPr/>
          </p:nvPicPr>
          <p:blipFill>
            <a:blip r:embed="rId4">
              <a:extLst/>
            </a:blip>
            <a:stretch>
              <a:fillRect/>
            </a:stretch>
          </p:blipFill>
          <p:spPr>
            <a:xfrm>
              <a:off x="215900" y="139700"/>
              <a:ext cx="9183572" cy="8059935"/>
            </a:xfrm>
            <a:prstGeom prst="rect">
              <a:avLst/>
            </a:prstGeom>
            <a:ln>
              <a:noFill/>
            </a:ln>
            <a:effectLst/>
          </p:spPr>
        </p:pic>
        <p:pic>
          <p:nvPicPr>
            <p:cNvPr id="228" name="Image" descr="Image"/>
            <p:cNvPicPr>
              <a:picLocks noChangeAspect="0"/>
            </p:cNvPicPr>
            <p:nvPr/>
          </p:nvPicPr>
          <p:blipFill>
            <a:blip r:embed="rId5">
              <a:extLst/>
            </a:blip>
            <a:stretch>
              <a:fillRect/>
            </a:stretch>
          </p:blipFill>
          <p:spPr>
            <a:xfrm>
              <a:off x="0" y="0"/>
              <a:ext cx="9615372" cy="8618735"/>
            </a:xfrm>
            <a:prstGeom prst="rect">
              <a:avLst/>
            </a:prstGeom>
            <a:effectLst/>
          </p:spPr>
        </p:pic>
      </p:grpSp>
      <p:sp>
        <p:nvSpPr>
          <p:cNvPr id="231" name="THE SEED, PATTERN &amp; BLUEPRINT PRINCIPLE"/>
          <p:cNvSpPr txBox="1"/>
          <p:nvPr/>
        </p:nvSpPr>
        <p:spPr>
          <a:xfrm>
            <a:off x="121286" y="146507"/>
            <a:ext cx="24141429" cy="123163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700">
                <a:solidFill>
                  <a:srgbClr val="005493"/>
                </a:solidFill>
                <a:effectLst>
                  <a:outerShdw sx="100000" sy="100000" kx="0" ky="0" algn="b" rotWithShape="0" blurRad="76200" dist="63500" dir="2760000">
                    <a:srgbClr val="000000"/>
                  </a:outerShdw>
                </a:effectLst>
                <a:latin typeface="Times New Roman"/>
                <a:ea typeface="Times New Roman"/>
                <a:cs typeface="Times New Roman"/>
                <a:sym typeface="Times New Roman"/>
              </a:defRPr>
            </a:lvl1pPr>
          </a:lstStyle>
          <a:p>
            <a:pPr/>
            <a:r>
              <a:t>THE SEED, PATTERN &amp; BLUEPRINT PRINCIPLE</a:t>
            </a:r>
          </a:p>
        </p:txBody>
      </p:sp>
      <p:sp>
        <p:nvSpPr>
          <p:cNvPr id="232" name="Luke 8:11;  2 Timothy 1:13; Hebrews 8:3–6"/>
          <p:cNvSpPr txBox="1"/>
          <p:nvPr/>
        </p:nvSpPr>
        <p:spPr>
          <a:xfrm>
            <a:off x="-55256" y="1383936"/>
            <a:ext cx="24494511" cy="1387476"/>
          </a:xfrm>
          <a:prstGeom prst="rect">
            <a:avLst/>
          </a:prstGeom>
          <a:solidFill>
            <a:srgbClr val="FFFFFF">
              <a:alpha val="67532"/>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1900"/>
              </a:spcBef>
              <a:defRPr b="1" sz="8000">
                <a:solidFill>
                  <a:srgbClr val="000000"/>
                </a:solidFill>
                <a:effectLst>
                  <a:outerShdw sx="100000" sy="100000" kx="0" ky="0" algn="b" rotWithShape="0" blurRad="76200" dist="63500" dir="2817884">
                    <a:srgbClr val="FFFFFF"/>
                  </a:outerShdw>
                </a:effectLst>
                <a:latin typeface="Century Gothic"/>
                <a:ea typeface="Century Gothic"/>
                <a:cs typeface="Century Gothic"/>
                <a:sym typeface="Century Gothic"/>
              </a:defRPr>
            </a:lvl1pPr>
          </a:lstStyle>
          <a:p>
            <a:pPr/>
            <a:r>
              <a:t>Luke 8:11;  2 Timothy 1:13; Hebrews 8:3–6 </a:t>
            </a:r>
          </a:p>
        </p:txBody>
      </p:sp>
      <p:sp>
        <p:nvSpPr>
          <p:cNvPr id="233" name="“See that you make all things according to the pattern …” (Hebrews 8:5)"/>
          <p:cNvSpPr txBox="1"/>
          <p:nvPr/>
        </p:nvSpPr>
        <p:spPr>
          <a:xfrm>
            <a:off x="213494" y="2792143"/>
            <a:ext cx="23957013" cy="945531"/>
          </a:xfrm>
          <a:prstGeom prst="rect">
            <a:avLst/>
          </a:prstGeom>
          <a:solidFill>
            <a:srgbClr val="005493"/>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6000">
                <a:solidFill>
                  <a:srgbClr val="FFFFFF"/>
                </a:solidFill>
                <a:latin typeface="Times New Roman"/>
                <a:ea typeface="Times New Roman"/>
                <a:cs typeface="Times New Roman"/>
                <a:sym typeface="Times New Roman"/>
              </a:defRPr>
            </a:lvl1pPr>
          </a:lstStyle>
          <a:p>
            <a:pPr/>
            <a:r>
              <a:t>“See that you make all things according to the pattern …” (Hebrews 8:5)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0"/>
          </p:cNvPicPr>
          <p:nvPr/>
        </p:nvPicPr>
        <p:blipFill>
          <a:blip r:embed="rId2">
            <a:extLst/>
          </a:blip>
          <a:stretch>
            <a:fillRect/>
          </a:stretch>
        </p:blipFill>
        <p:spPr>
          <a:xfrm>
            <a:off x="-304834" y="-395462"/>
            <a:ext cx="24993667" cy="5433790"/>
          </a:xfrm>
          <a:prstGeom prst="rect">
            <a:avLst/>
          </a:prstGeom>
        </p:spPr>
      </p:pic>
      <p:grpSp>
        <p:nvGrpSpPr>
          <p:cNvPr id="239" name="Group"/>
          <p:cNvGrpSpPr/>
          <p:nvPr/>
        </p:nvGrpSpPr>
        <p:grpSpPr>
          <a:xfrm>
            <a:off x="4557094" y="5196456"/>
            <a:ext cx="3095561" cy="8256282"/>
            <a:chOff x="0" y="0"/>
            <a:chExt cx="3095560" cy="8256281"/>
          </a:xfrm>
        </p:grpSpPr>
        <p:pic>
          <p:nvPicPr>
            <p:cNvPr id="236" name="Image" descr="Image"/>
            <p:cNvPicPr>
              <a:picLocks noChangeAspect="1"/>
            </p:cNvPicPr>
            <p:nvPr/>
          </p:nvPicPr>
          <p:blipFill>
            <a:blip r:embed="rId3">
              <a:extLst/>
            </a:blip>
            <a:srcRect l="6498" t="8172" r="3781" b="13290"/>
            <a:stretch>
              <a:fillRect/>
            </a:stretch>
          </p:blipFill>
          <p:spPr>
            <a:xfrm>
              <a:off x="690396" y="-1"/>
              <a:ext cx="1714496" cy="3969404"/>
            </a:xfrm>
            <a:custGeom>
              <a:avLst/>
              <a:gdLst/>
              <a:ahLst/>
              <a:cxnLst>
                <a:cxn ang="0">
                  <a:pos x="wd2" y="hd2"/>
                </a:cxn>
                <a:cxn ang="5400000">
                  <a:pos x="wd2" y="hd2"/>
                </a:cxn>
                <a:cxn ang="10800000">
                  <a:pos x="wd2" y="hd2"/>
                </a:cxn>
                <a:cxn ang="16200000">
                  <a:pos x="wd2" y="hd2"/>
                </a:cxn>
              </a:cxnLst>
              <a:rect l="0" t="0" r="r" b="b"/>
              <a:pathLst>
                <a:path w="21199" h="21551" fill="norm" stroke="1" extrusionOk="0">
                  <a:moveTo>
                    <a:pt x="10776" y="0"/>
                  </a:moveTo>
                  <a:cubicBezTo>
                    <a:pt x="7849" y="1"/>
                    <a:pt x="6590" y="580"/>
                    <a:pt x="6796" y="1830"/>
                  </a:cubicBezTo>
                  <a:cubicBezTo>
                    <a:pt x="6885" y="2368"/>
                    <a:pt x="7016" y="2512"/>
                    <a:pt x="7729" y="2834"/>
                  </a:cubicBezTo>
                  <a:cubicBezTo>
                    <a:pt x="8186" y="3041"/>
                    <a:pt x="8894" y="3252"/>
                    <a:pt x="9299" y="3304"/>
                  </a:cubicBezTo>
                  <a:cubicBezTo>
                    <a:pt x="10282" y="3429"/>
                    <a:pt x="10353" y="3429"/>
                    <a:pt x="11620" y="3302"/>
                  </a:cubicBezTo>
                  <a:cubicBezTo>
                    <a:pt x="12881" y="3174"/>
                    <a:pt x="13729" y="2871"/>
                    <a:pt x="14207" y="2379"/>
                  </a:cubicBezTo>
                  <a:cubicBezTo>
                    <a:pt x="14891" y="1675"/>
                    <a:pt x="14543" y="931"/>
                    <a:pt x="13259" y="347"/>
                  </a:cubicBezTo>
                  <a:cubicBezTo>
                    <a:pt x="12539" y="20"/>
                    <a:pt x="12396" y="0"/>
                    <a:pt x="10776" y="0"/>
                  </a:cubicBezTo>
                  <a:close/>
                  <a:moveTo>
                    <a:pt x="10536" y="3737"/>
                  </a:moveTo>
                  <a:cubicBezTo>
                    <a:pt x="6042" y="3737"/>
                    <a:pt x="5556" y="3790"/>
                    <a:pt x="4515" y="4398"/>
                  </a:cubicBezTo>
                  <a:cubicBezTo>
                    <a:pt x="3072" y="5241"/>
                    <a:pt x="2625" y="6179"/>
                    <a:pt x="2444" y="8734"/>
                  </a:cubicBezTo>
                  <a:cubicBezTo>
                    <a:pt x="2306" y="10670"/>
                    <a:pt x="2470" y="10953"/>
                    <a:pt x="3759" y="11018"/>
                  </a:cubicBezTo>
                  <a:lnTo>
                    <a:pt x="4431" y="11052"/>
                  </a:lnTo>
                  <a:lnTo>
                    <a:pt x="4495" y="13748"/>
                  </a:lnTo>
                  <a:cubicBezTo>
                    <a:pt x="4555" y="16253"/>
                    <a:pt x="4592" y="16444"/>
                    <a:pt x="4996" y="16444"/>
                  </a:cubicBezTo>
                  <a:cubicBezTo>
                    <a:pt x="5619" y="16444"/>
                    <a:pt x="6016" y="16656"/>
                    <a:pt x="6016" y="16991"/>
                  </a:cubicBezTo>
                  <a:cubicBezTo>
                    <a:pt x="6016" y="17442"/>
                    <a:pt x="6268" y="17629"/>
                    <a:pt x="7086" y="17788"/>
                  </a:cubicBezTo>
                  <a:cubicBezTo>
                    <a:pt x="8288" y="18021"/>
                    <a:pt x="10158" y="17725"/>
                    <a:pt x="10158" y="17301"/>
                  </a:cubicBezTo>
                  <a:cubicBezTo>
                    <a:pt x="10158" y="16927"/>
                    <a:pt x="10621" y="16964"/>
                    <a:pt x="11228" y="17385"/>
                  </a:cubicBezTo>
                  <a:cubicBezTo>
                    <a:pt x="11925" y="17869"/>
                    <a:pt x="12915" y="18012"/>
                    <a:pt x="14108" y="17799"/>
                  </a:cubicBezTo>
                  <a:cubicBezTo>
                    <a:pt x="14715" y="17690"/>
                    <a:pt x="14953" y="17553"/>
                    <a:pt x="15257" y="17133"/>
                  </a:cubicBezTo>
                  <a:cubicBezTo>
                    <a:pt x="15497" y="16800"/>
                    <a:pt x="15827" y="16567"/>
                    <a:pt x="16155" y="16504"/>
                  </a:cubicBezTo>
                  <a:cubicBezTo>
                    <a:pt x="16447" y="16448"/>
                    <a:pt x="16673" y="16307"/>
                    <a:pt x="16670" y="16183"/>
                  </a:cubicBezTo>
                  <a:cubicBezTo>
                    <a:pt x="16667" y="16062"/>
                    <a:pt x="16692" y="14894"/>
                    <a:pt x="16729" y="13588"/>
                  </a:cubicBezTo>
                  <a:cubicBezTo>
                    <a:pt x="16797" y="11147"/>
                    <a:pt x="16834" y="11062"/>
                    <a:pt x="17823" y="10981"/>
                  </a:cubicBezTo>
                  <a:cubicBezTo>
                    <a:pt x="18673" y="10912"/>
                    <a:pt x="18917" y="10495"/>
                    <a:pt x="18908" y="9130"/>
                  </a:cubicBezTo>
                  <a:cubicBezTo>
                    <a:pt x="18893" y="6955"/>
                    <a:pt x="18291" y="5469"/>
                    <a:pt x="17087" y="4635"/>
                  </a:cubicBezTo>
                  <a:cubicBezTo>
                    <a:pt x="15895" y="3809"/>
                    <a:pt x="15363" y="3737"/>
                    <a:pt x="10536" y="3737"/>
                  </a:cubicBezTo>
                  <a:close/>
                  <a:moveTo>
                    <a:pt x="11959" y="19659"/>
                  </a:moveTo>
                  <a:cubicBezTo>
                    <a:pt x="11766" y="19677"/>
                    <a:pt x="11557" y="19781"/>
                    <a:pt x="11409" y="19967"/>
                  </a:cubicBezTo>
                  <a:cubicBezTo>
                    <a:pt x="11269" y="20143"/>
                    <a:pt x="11005" y="20288"/>
                    <a:pt x="10820" y="20288"/>
                  </a:cubicBezTo>
                  <a:cubicBezTo>
                    <a:pt x="10431" y="20288"/>
                    <a:pt x="9571" y="20681"/>
                    <a:pt x="9343" y="20962"/>
                  </a:cubicBezTo>
                  <a:cubicBezTo>
                    <a:pt x="9257" y="21069"/>
                    <a:pt x="9076" y="21126"/>
                    <a:pt x="8941" y="21089"/>
                  </a:cubicBezTo>
                  <a:cubicBezTo>
                    <a:pt x="8635" y="21006"/>
                    <a:pt x="8621" y="20492"/>
                    <a:pt x="8916" y="20152"/>
                  </a:cubicBezTo>
                  <a:cubicBezTo>
                    <a:pt x="9165" y="19865"/>
                    <a:pt x="8895" y="19580"/>
                    <a:pt x="8480" y="19693"/>
                  </a:cubicBezTo>
                  <a:cubicBezTo>
                    <a:pt x="8331" y="19733"/>
                    <a:pt x="8210" y="19862"/>
                    <a:pt x="8210" y="19977"/>
                  </a:cubicBezTo>
                  <a:cubicBezTo>
                    <a:pt x="8210" y="20093"/>
                    <a:pt x="8017" y="20217"/>
                    <a:pt x="7783" y="20253"/>
                  </a:cubicBezTo>
                  <a:cubicBezTo>
                    <a:pt x="7548" y="20289"/>
                    <a:pt x="7052" y="20442"/>
                    <a:pt x="6679" y="20594"/>
                  </a:cubicBezTo>
                  <a:lnTo>
                    <a:pt x="5997" y="20867"/>
                  </a:lnTo>
                  <a:lnTo>
                    <a:pt x="5854" y="20630"/>
                  </a:lnTo>
                  <a:cubicBezTo>
                    <a:pt x="5665" y="20313"/>
                    <a:pt x="5379" y="20333"/>
                    <a:pt x="4991" y="20689"/>
                  </a:cubicBezTo>
                  <a:cubicBezTo>
                    <a:pt x="4592" y="21053"/>
                    <a:pt x="4161" y="20979"/>
                    <a:pt x="4269" y="20566"/>
                  </a:cubicBezTo>
                  <a:cubicBezTo>
                    <a:pt x="4339" y="20301"/>
                    <a:pt x="4278" y="20265"/>
                    <a:pt x="3852" y="20314"/>
                  </a:cubicBezTo>
                  <a:cubicBezTo>
                    <a:pt x="3507" y="20353"/>
                    <a:pt x="3239" y="20293"/>
                    <a:pt x="2974" y="20115"/>
                  </a:cubicBezTo>
                  <a:cubicBezTo>
                    <a:pt x="2579" y="19852"/>
                    <a:pt x="1555" y="19783"/>
                    <a:pt x="564" y="19954"/>
                  </a:cubicBezTo>
                  <a:cubicBezTo>
                    <a:pt x="-70" y="20063"/>
                    <a:pt x="-226" y="21427"/>
                    <a:pt x="388" y="21499"/>
                  </a:cubicBezTo>
                  <a:cubicBezTo>
                    <a:pt x="1251" y="21600"/>
                    <a:pt x="1838" y="21558"/>
                    <a:pt x="2424" y="21356"/>
                  </a:cubicBezTo>
                  <a:cubicBezTo>
                    <a:pt x="2922" y="21185"/>
                    <a:pt x="3088" y="21172"/>
                    <a:pt x="3302" y="21285"/>
                  </a:cubicBezTo>
                  <a:cubicBezTo>
                    <a:pt x="3504" y="21392"/>
                    <a:pt x="4734" y="21426"/>
                    <a:pt x="8416" y="21432"/>
                  </a:cubicBezTo>
                  <a:lnTo>
                    <a:pt x="13264" y="21441"/>
                  </a:lnTo>
                  <a:lnTo>
                    <a:pt x="13534" y="21184"/>
                  </a:lnTo>
                  <a:cubicBezTo>
                    <a:pt x="13874" y="20857"/>
                    <a:pt x="14247" y="20857"/>
                    <a:pt x="14530" y="21184"/>
                  </a:cubicBezTo>
                  <a:cubicBezTo>
                    <a:pt x="14748" y="21435"/>
                    <a:pt x="14813" y="21441"/>
                    <a:pt x="17710" y="21441"/>
                  </a:cubicBezTo>
                  <a:cubicBezTo>
                    <a:pt x="20057" y="21440"/>
                    <a:pt x="20695" y="21407"/>
                    <a:pt x="20802" y="21285"/>
                  </a:cubicBezTo>
                  <a:cubicBezTo>
                    <a:pt x="20876" y="21201"/>
                    <a:pt x="20741" y="21069"/>
                    <a:pt x="20503" y="20992"/>
                  </a:cubicBezTo>
                  <a:cubicBezTo>
                    <a:pt x="20045" y="20846"/>
                    <a:pt x="20194" y="20607"/>
                    <a:pt x="20743" y="20607"/>
                  </a:cubicBezTo>
                  <a:cubicBezTo>
                    <a:pt x="21281" y="20607"/>
                    <a:pt x="21374" y="20315"/>
                    <a:pt x="20856" y="20255"/>
                  </a:cubicBezTo>
                  <a:cubicBezTo>
                    <a:pt x="20597" y="20226"/>
                    <a:pt x="20390" y="20125"/>
                    <a:pt x="20390" y="20031"/>
                  </a:cubicBezTo>
                  <a:cubicBezTo>
                    <a:pt x="20390" y="19790"/>
                    <a:pt x="19966" y="19819"/>
                    <a:pt x="19644" y="20083"/>
                  </a:cubicBezTo>
                  <a:cubicBezTo>
                    <a:pt x="19440" y="20250"/>
                    <a:pt x="19224" y="20289"/>
                    <a:pt x="18780" y="20240"/>
                  </a:cubicBezTo>
                  <a:cubicBezTo>
                    <a:pt x="18444" y="20203"/>
                    <a:pt x="17882" y="20245"/>
                    <a:pt x="17475" y="20337"/>
                  </a:cubicBezTo>
                  <a:cubicBezTo>
                    <a:pt x="16623" y="20530"/>
                    <a:pt x="16233" y="20375"/>
                    <a:pt x="16837" y="20083"/>
                  </a:cubicBezTo>
                  <a:cubicBezTo>
                    <a:pt x="17179" y="19917"/>
                    <a:pt x="17183" y="19874"/>
                    <a:pt x="16881" y="19764"/>
                  </a:cubicBezTo>
                  <a:cubicBezTo>
                    <a:pt x="16469" y="19614"/>
                    <a:pt x="16093" y="19797"/>
                    <a:pt x="16204" y="20092"/>
                  </a:cubicBezTo>
                  <a:cubicBezTo>
                    <a:pt x="16240" y="20189"/>
                    <a:pt x="16153" y="20299"/>
                    <a:pt x="16012" y="20337"/>
                  </a:cubicBezTo>
                  <a:cubicBezTo>
                    <a:pt x="15872" y="20375"/>
                    <a:pt x="15757" y="20496"/>
                    <a:pt x="15757" y="20607"/>
                  </a:cubicBezTo>
                  <a:cubicBezTo>
                    <a:pt x="15757" y="20904"/>
                    <a:pt x="15261" y="20987"/>
                    <a:pt x="15100" y="20717"/>
                  </a:cubicBezTo>
                  <a:cubicBezTo>
                    <a:pt x="15023" y="20589"/>
                    <a:pt x="14710" y="20442"/>
                    <a:pt x="14403" y="20391"/>
                  </a:cubicBezTo>
                  <a:cubicBezTo>
                    <a:pt x="14046" y="20332"/>
                    <a:pt x="13815" y="20194"/>
                    <a:pt x="13765" y="20008"/>
                  </a:cubicBezTo>
                  <a:cubicBezTo>
                    <a:pt x="13683" y="19702"/>
                    <a:pt x="13078" y="19512"/>
                    <a:pt x="13078" y="19792"/>
                  </a:cubicBezTo>
                  <a:cubicBezTo>
                    <a:pt x="13078" y="20055"/>
                    <a:pt x="12571" y="20117"/>
                    <a:pt x="12425" y="19872"/>
                  </a:cubicBezTo>
                  <a:cubicBezTo>
                    <a:pt x="12328" y="19709"/>
                    <a:pt x="12152" y="19640"/>
                    <a:pt x="11959" y="19659"/>
                  </a:cubicBezTo>
                  <a:close/>
                </a:path>
              </a:pathLst>
            </a:custGeom>
            <a:ln w="12700" cap="flat">
              <a:noFill/>
              <a:miter lim="400000"/>
            </a:ln>
            <a:effectLst/>
          </p:spPr>
        </p:pic>
        <p:sp>
          <p:nvSpPr>
            <p:cNvPr id="237" name="Buddhavacana - The Word of the Buddha"/>
            <p:cNvSpPr txBox="1"/>
            <p:nvPr/>
          </p:nvSpPr>
          <p:spPr>
            <a:xfrm>
              <a:off x="0" y="4095426"/>
              <a:ext cx="3095561" cy="701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642937">
                <a:lnSpc>
                  <a:spcPct val="100000"/>
                </a:lnSpc>
                <a:spcBef>
                  <a:spcPts val="0"/>
                </a:spcBef>
                <a:defRPr b="1" i="1" sz="1800">
                  <a:solidFill>
                    <a:srgbClr val="222222"/>
                  </a:solidFill>
                  <a:latin typeface="Helvetica"/>
                  <a:ea typeface="Helvetica"/>
                  <a:cs typeface="Helvetica"/>
                  <a:sym typeface="Helvetica"/>
                </a:defRPr>
              </a:lvl1pPr>
            </a:lstStyle>
            <a:p>
              <a:pPr/>
              <a:r>
                <a:t>Buddhavacana - The Word of the Buddha </a:t>
              </a:r>
            </a:p>
          </p:txBody>
        </p:sp>
        <p:pic>
          <p:nvPicPr>
            <p:cNvPr id="238" name="Image" descr="Image"/>
            <p:cNvPicPr>
              <a:picLocks noChangeAspect="1"/>
            </p:cNvPicPr>
            <p:nvPr/>
          </p:nvPicPr>
          <p:blipFill>
            <a:blip r:embed="rId4">
              <a:extLst/>
            </a:blip>
            <a:stretch>
              <a:fillRect/>
            </a:stretch>
          </p:blipFill>
          <p:spPr>
            <a:xfrm>
              <a:off x="475639" y="4912543"/>
              <a:ext cx="2144281" cy="3343738"/>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grpSp>
        <p:nvGrpSpPr>
          <p:cNvPr id="243" name="Group"/>
          <p:cNvGrpSpPr/>
          <p:nvPr/>
        </p:nvGrpSpPr>
        <p:grpSpPr>
          <a:xfrm>
            <a:off x="8858471" y="5196784"/>
            <a:ext cx="2635093" cy="8255954"/>
            <a:chOff x="0" y="0"/>
            <a:chExt cx="2635091" cy="8255953"/>
          </a:xfrm>
        </p:grpSpPr>
        <p:pic>
          <p:nvPicPr>
            <p:cNvPr id="240" name="Image" descr="Image"/>
            <p:cNvPicPr>
              <a:picLocks noChangeAspect="1"/>
            </p:cNvPicPr>
            <p:nvPr/>
          </p:nvPicPr>
          <p:blipFill>
            <a:blip r:embed="rId5">
              <a:extLst/>
            </a:blip>
            <a:srcRect l="10601" t="11223" r="7840" b="10131"/>
            <a:stretch>
              <a:fillRect/>
            </a:stretch>
          </p:blipFill>
          <p:spPr>
            <a:xfrm>
              <a:off x="596390" y="0"/>
              <a:ext cx="1442016" cy="3960868"/>
            </a:xfrm>
            <a:custGeom>
              <a:avLst/>
              <a:gdLst/>
              <a:ahLst/>
              <a:cxnLst>
                <a:cxn ang="0">
                  <a:pos x="wd2" y="hd2"/>
                </a:cxn>
                <a:cxn ang="5400000">
                  <a:pos x="wd2" y="hd2"/>
                </a:cxn>
                <a:cxn ang="10800000">
                  <a:pos x="wd2" y="hd2"/>
                </a:cxn>
                <a:cxn ang="16200000">
                  <a:pos x="wd2" y="hd2"/>
                </a:cxn>
              </a:cxnLst>
              <a:rect l="0" t="0" r="r" b="b"/>
              <a:pathLst>
                <a:path w="21577" h="21518" fill="norm" stroke="1" extrusionOk="0">
                  <a:moveTo>
                    <a:pt x="8428" y="0"/>
                  </a:moveTo>
                  <a:lnTo>
                    <a:pt x="7383" y="522"/>
                  </a:lnTo>
                  <a:cubicBezTo>
                    <a:pt x="6806" y="809"/>
                    <a:pt x="6248" y="1176"/>
                    <a:pt x="6148" y="1337"/>
                  </a:cubicBezTo>
                  <a:cubicBezTo>
                    <a:pt x="6048" y="1498"/>
                    <a:pt x="5861" y="1654"/>
                    <a:pt x="5726" y="1684"/>
                  </a:cubicBezTo>
                  <a:cubicBezTo>
                    <a:pt x="5335" y="1772"/>
                    <a:pt x="7101" y="2996"/>
                    <a:pt x="7840" y="3148"/>
                  </a:cubicBezTo>
                  <a:cubicBezTo>
                    <a:pt x="8210" y="3224"/>
                    <a:pt x="8979" y="3341"/>
                    <a:pt x="9545" y="3409"/>
                  </a:cubicBezTo>
                  <a:cubicBezTo>
                    <a:pt x="10859" y="3566"/>
                    <a:pt x="11199" y="3577"/>
                    <a:pt x="11825" y="3467"/>
                  </a:cubicBezTo>
                  <a:cubicBezTo>
                    <a:pt x="12106" y="3418"/>
                    <a:pt x="12724" y="3307"/>
                    <a:pt x="13203" y="3223"/>
                  </a:cubicBezTo>
                  <a:cubicBezTo>
                    <a:pt x="14418" y="3010"/>
                    <a:pt x="15693" y="2306"/>
                    <a:pt x="15697" y="1846"/>
                  </a:cubicBezTo>
                  <a:cubicBezTo>
                    <a:pt x="15700" y="1449"/>
                    <a:pt x="14948" y="782"/>
                    <a:pt x="14022" y="364"/>
                  </a:cubicBezTo>
                  <a:cubicBezTo>
                    <a:pt x="13539" y="146"/>
                    <a:pt x="13131" y="106"/>
                    <a:pt x="10946" y="56"/>
                  </a:cubicBezTo>
                  <a:lnTo>
                    <a:pt x="8428" y="0"/>
                  </a:lnTo>
                  <a:close/>
                  <a:moveTo>
                    <a:pt x="13636" y="3879"/>
                  </a:moveTo>
                  <a:cubicBezTo>
                    <a:pt x="12939" y="3876"/>
                    <a:pt x="12039" y="3878"/>
                    <a:pt x="10845" y="3881"/>
                  </a:cubicBezTo>
                  <a:cubicBezTo>
                    <a:pt x="5394" y="3896"/>
                    <a:pt x="4886" y="3947"/>
                    <a:pt x="3280" y="4629"/>
                  </a:cubicBezTo>
                  <a:cubicBezTo>
                    <a:pt x="1218" y="5505"/>
                    <a:pt x="27" y="7214"/>
                    <a:pt x="2" y="9342"/>
                  </a:cubicBezTo>
                  <a:cubicBezTo>
                    <a:pt x="-11" y="10421"/>
                    <a:pt x="63" y="10618"/>
                    <a:pt x="548" y="10813"/>
                  </a:cubicBezTo>
                  <a:cubicBezTo>
                    <a:pt x="1255" y="11097"/>
                    <a:pt x="2014" y="11096"/>
                    <a:pt x="3102" y="10815"/>
                  </a:cubicBezTo>
                  <a:cubicBezTo>
                    <a:pt x="3860" y="10618"/>
                    <a:pt x="3980" y="10613"/>
                    <a:pt x="4141" y="10765"/>
                  </a:cubicBezTo>
                  <a:cubicBezTo>
                    <a:pt x="4241" y="10860"/>
                    <a:pt x="4709" y="11011"/>
                    <a:pt x="5180" y="11099"/>
                  </a:cubicBezTo>
                  <a:cubicBezTo>
                    <a:pt x="6225" y="11296"/>
                    <a:pt x="5989" y="11490"/>
                    <a:pt x="4764" y="11444"/>
                  </a:cubicBezTo>
                  <a:cubicBezTo>
                    <a:pt x="4060" y="11418"/>
                    <a:pt x="3839" y="11458"/>
                    <a:pt x="3749" y="11625"/>
                  </a:cubicBezTo>
                  <a:cubicBezTo>
                    <a:pt x="3387" y="12300"/>
                    <a:pt x="3100" y="13526"/>
                    <a:pt x="3054" y="14579"/>
                  </a:cubicBezTo>
                  <a:cubicBezTo>
                    <a:pt x="3002" y="15771"/>
                    <a:pt x="3006" y="15784"/>
                    <a:pt x="3802" y="16015"/>
                  </a:cubicBezTo>
                  <a:cubicBezTo>
                    <a:pt x="4313" y="16163"/>
                    <a:pt x="4490" y="16273"/>
                    <a:pt x="4283" y="16319"/>
                  </a:cubicBezTo>
                  <a:cubicBezTo>
                    <a:pt x="3868" y="16413"/>
                    <a:pt x="3860" y="17290"/>
                    <a:pt x="4271" y="17570"/>
                  </a:cubicBezTo>
                  <a:cubicBezTo>
                    <a:pt x="4444" y="17687"/>
                    <a:pt x="4874" y="17824"/>
                    <a:pt x="5228" y="17876"/>
                  </a:cubicBezTo>
                  <a:cubicBezTo>
                    <a:pt x="6495" y="18061"/>
                    <a:pt x="7499" y="17994"/>
                    <a:pt x="8411" y="17662"/>
                  </a:cubicBezTo>
                  <a:cubicBezTo>
                    <a:pt x="9159" y="17390"/>
                    <a:pt x="9277" y="17274"/>
                    <a:pt x="9200" y="16888"/>
                  </a:cubicBezTo>
                  <a:lnTo>
                    <a:pt x="9111" y="16433"/>
                  </a:lnTo>
                  <a:lnTo>
                    <a:pt x="10869" y="16433"/>
                  </a:lnTo>
                  <a:lnTo>
                    <a:pt x="12627" y="16433"/>
                  </a:lnTo>
                  <a:lnTo>
                    <a:pt x="12526" y="16893"/>
                  </a:lnTo>
                  <a:cubicBezTo>
                    <a:pt x="12402" y="17460"/>
                    <a:pt x="13019" y="17833"/>
                    <a:pt x="14236" y="17930"/>
                  </a:cubicBezTo>
                  <a:cubicBezTo>
                    <a:pt x="15652" y="18043"/>
                    <a:pt x="16846" y="17897"/>
                    <a:pt x="17336" y="17552"/>
                  </a:cubicBezTo>
                  <a:cubicBezTo>
                    <a:pt x="17855" y="17187"/>
                    <a:pt x="17905" y="16580"/>
                    <a:pt x="17431" y="16408"/>
                  </a:cubicBezTo>
                  <a:cubicBezTo>
                    <a:pt x="17175" y="16315"/>
                    <a:pt x="17288" y="16253"/>
                    <a:pt x="17876" y="16155"/>
                  </a:cubicBezTo>
                  <a:cubicBezTo>
                    <a:pt x="18649" y="16027"/>
                    <a:pt x="18652" y="16016"/>
                    <a:pt x="18642" y="14894"/>
                  </a:cubicBezTo>
                  <a:cubicBezTo>
                    <a:pt x="18634" y="13846"/>
                    <a:pt x="18520" y="13414"/>
                    <a:pt x="17799" y="11761"/>
                  </a:cubicBezTo>
                  <a:cubicBezTo>
                    <a:pt x="17414" y="10877"/>
                    <a:pt x="16641" y="10105"/>
                    <a:pt x="16065" y="10023"/>
                  </a:cubicBezTo>
                  <a:cubicBezTo>
                    <a:pt x="15597" y="9957"/>
                    <a:pt x="15597" y="9946"/>
                    <a:pt x="16071" y="9819"/>
                  </a:cubicBezTo>
                  <a:cubicBezTo>
                    <a:pt x="16495" y="9705"/>
                    <a:pt x="16590" y="9461"/>
                    <a:pt x="16659" y="8303"/>
                  </a:cubicBezTo>
                  <a:cubicBezTo>
                    <a:pt x="16710" y="7456"/>
                    <a:pt x="16859" y="6932"/>
                    <a:pt x="17039" y="6945"/>
                  </a:cubicBezTo>
                  <a:cubicBezTo>
                    <a:pt x="17560" y="6983"/>
                    <a:pt x="18041" y="8172"/>
                    <a:pt x="18055" y="9454"/>
                  </a:cubicBezTo>
                  <a:cubicBezTo>
                    <a:pt x="18067" y="10622"/>
                    <a:pt x="18109" y="10715"/>
                    <a:pt x="18720" y="10871"/>
                  </a:cubicBezTo>
                  <a:cubicBezTo>
                    <a:pt x="19656" y="11109"/>
                    <a:pt x="20286" y="11076"/>
                    <a:pt x="20982" y="10754"/>
                  </a:cubicBezTo>
                  <a:cubicBezTo>
                    <a:pt x="21506" y="10512"/>
                    <a:pt x="21589" y="10329"/>
                    <a:pt x="21576" y="9446"/>
                  </a:cubicBezTo>
                  <a:cubicBezTo>
                    <a:pt x="21536" y="6747"/>
                    <a:pt x="19873" y="4874"/>
                    <a:pt x="16867" y="4150"/>
                  </a:cubicBezTo>
                  <a:cubicBezTo>
                    <a:pt x="16001" y="3942"/>
                    <a:pt x="15730" y="3887"/>
                    <a:pt x="13636" y="3879"/>
                  </a:cubicBezTo>
                  <a:close/>
                  <a:moveTo>
                    <a:pt x="15750" y="19810"/>
                  </a:moveTo>
                  <a:cubicBezTo>
                    <a:pt x="15596" y="19813"/>
                    <a:pt x="15393" y="19899"/>
                    <a:pt x="15180" y="20069"/>
                  </a:cubicBezTo>
                  <a:cubicBezTo>
                    <a:pt x="14995" y="20216"/>
                    <a:pt x="14500" y="20396"/>
                    <a:pt x="14082" y="20465"/>
                  </a:cubicBezTo>
                  <a:cubicBezTo>
                    <a:pt x="13663" y="20535"/>
                    <a:pt x="13125" y="20727"/>
                    <a:pt x="12888" y="20894"/>
                  </a:cubicBezTo>
                  <a:cubicBezTo>
                    <a:pt x="12403" y="21236"/>
                    <a:pt x="11896" y="21198"/>
                    <a:pt x="11896" y="20821"/>
                  </a:cubicBezTo>
                  <a:cubicBezTo>
                    <a:pt x="11896" y="20606"/>
                    <a:pt x="11719" y="20565"/>
                    <a:pt x="10643" y="20523"/>
                  </a:cubicBezTo>
                  <a:cubicBezTo>
                    <a:pt x="9956" y="20497"/>
                    <a:pt x="9228" y="20521"/>
                    <a:pt x="9028" y="20577"/>
                  </a:cubicBezTo>
                  <a:cubicBezTo>
                    <a:pt x="8779" y="20647"/>
                    <a:pt x="8612" y="20626"/>
                    <a:pt x="8488" y="20508"/>
                  </a:cubicBezTo>
                  <a:cubicBezTo>
                    <a:pt x="8259" y="20292"/>
                    <a:pt x="7823" y="20385"/>
                    <a:pt x="7466" y="20726"/>
                  </a:cubicBezTo>
                  <a:cubicBezTo>
                    <a:pt x="7063" y="21112"/>
                    <a:pt x="6605" y="20929"/>
                    <a:pt x="6605" y="20383"/>
                  </a:cubicBezTo>
                  <a:cubicBezTo>
                    <a:pt x="6605" y="20122"/>
                    <a:pt x="6470" y="19907"/>
                    <a:pt x="6308" y="19907"/>
                  </a:cubicBezTo>
                  <a:cubicBezTo>
                    <a:pt x="6147" y="19907"/>
                    <a:pt x="6017" y="20021"/>
                    <a:pt x="6017" y="20161"/>
                  </a:cubicBezTo>
                  <a:cubicBezTo>
                    <a:pt x="6017" y="20705"/>
                    <a:pt x="4179" y="20840"/>
                    <a:pt x="4010" y="20308"/>
                  </a:cubicBezTo>
                  <a:cubicBezTo>
                    <a:pt x="3880" y="19898"/>
                    <a:pt x="3078" y="19922"/>
                    <a:pt x="3078" y="20336"/>
                  </a:cubicBezTo>
                  <a:cubicBezTo>
                    <a:pt x="3078" y="20730"/>
                    <a:pt x="3087" y="20693"/>
                    <a:pt x="2787" y="21073"/>
                  </a:cubicBezTo>
                  <a:cubicBezTo>
                    <a:pt x="2650" y="21246"/>
                    <a:pt x="2617" y="21415"/>
                    <a:pt x="2710" y="21448"/>
                  </a:cubicBezTo>
                  <a:cubicBezTo>
                    <a:pt x="3127" y="21600"/>
                    <a:pt x="3666" y="21489"/>
                    <a:pt x="3666" y="21250"/>
                  </a:cubicBezTo>
                  <a:cubicBezTo>
                    <a:pt x="3666" y="21107"/>
                    <a:pt x="3785" y="20962"/>
                    <a:pt x="3933" y="20929"/>
                  </a:cubicBezTo>
                  <a:cubicBezTo>
                    <a:pt x="4428" y="20818"/>
                    <a:pt x="5720" y="21072"/>
                    <a:pt x="5720" y="21280"/>
                  </a:cubicBezTo>
                  <a:cubicBezTo>
                    <a:pt x="5720" y="21445"/>
                    <a:pt x="5938" y="21481"/>
                    <a:pt x="6902" y="21481"/>
                  </a:cubicBezTo>
                  <a:cubicBezTo>
                    <a:pt x="7553" y="21481"/>
                    <a:pt x="8159" y="21437"/>
                    <a:pt x="8250" y="21384"/>
                  </a:cubicBezTo>
                  <a:cubicBezTo>
                    <a:pt x="8343" y="21329"/>
                    <a:pt x="8616" y="21347"/>
                    <a:pt x="8868" y="21423"/>
                  </a:cubicBezTo>
                  <a:cubicBezTo>
                    <a:pt x="9245" y="21536"/>
                    <a:pt x="9425" y="21508"/>
                    <a:pt x="9996" y="21248"/>
                  </a:cubicBezTo>
                  <a:lnTo>
                    <a:pt x="10679" y="20937"/>
                  </a:lnTo>
                  <a:lnTo>
                    <a:pt x="11041" y="21224"/>
                  </a:lnTo>
                  <a:cubicBezTo>
                    <a:pt x="11390" y="21503"/>
                    <a:pt x="11475" y="21512"/>
                    <a:pt x="13708" y="21500"/>
                  </a:cubicBezTo>
                  <a:cubicBezTo>
                    <a:pt x="14976" y="21493"/>
                    <a:pt x="16090" y="21443"/>
                    <a:pt x="16184" y="21388"/>
                  </a:cubicBezTo>
                  <a:cubicBezTo>
                    <a:pt x="16290" y="21326"/>
                    <a:pt x="16484" y="21324"/>
                    <a:pt x="16695" y="21386"/>
                  </a:cubicBezTo>
                  <a:cubicBezTo>
                    <a:pt x="16882" y="21441"/>
                    <a:pt x="17585" y="21484"/>
                    <a:pt x="18251" y="21483"/>
                  </a:cubicBezTo>
                  <a:lnTo>
                    <a:pt x="19462" y="21481"/>
                  </a:lnTo>
                  <a:lnTo>
                    <a:pt x="19385" y="20989"/>
                  </a:lnTo>
                  <a:cubicBezTo>
                    <a:pt x="19345" y="20718"/>
                    <a:pt x="19298" y="20476"/>
                    <a:pt x="19278" y="20452"/>
                  </a:cubicBezTo>
                  <a:cubicBezTo>
                    <a:pt x="19258" y="20428"/>
                    <a:pt x="18989" y="20492"/>
                    <a:pt x="18678" y="20595"/>
                  </a:cubicBezTo>
                  <a:cubicBezTo>
                    <a:pt x="18139" y="20772"/>
                    <a:pt x="18099" y="20771"/>
                    <a:pt x="17769" y="20547"/>
                  </a:cubicBezTo>
                  <a:cubicBezTo>
                    <a:pt x="17522" y="20379"/>
                    <a:pt x="17333" y="20345"/>
                    <a:pt x="17104" y="20429"/>
                  </a:cubicBezTo>
                  <a:cubicBezTo>
                    <a:pt x="16651" y="20594"/>
                    <a:pt x="16012" y="20375"/>
                    <a:pt x="16012" y="20056"/>
                  </a:cubicBezTo>
                  <a:cubicBezTo>
                    <a:pt x="16012" y="19890"/>
                    <a:pt x="15905" y="19807"/>
                    <a:pt x="15750" y="19810"/>
                  </a:cubicBezTo>
                  <a:close/>
                  <a:moveTo>
                    <a:pt x="8369" y="19907"/>
                  </a:moveTo>
                  <a:cubicBezTo>
                    <a:pt x="7796" y="19907"/>
                    <a:pt x="7599" y="20022"/>
                    <a:pt x="7953" y="20150"/>
                  </a:cubicBezTo>
                  <a:cubicBezTo>
                    <a:pt x="8189" y="20236"/>
                    <a:pt x="8957" y="20124"/>
                    <a:pt x="8957" y="20004"/>
                  </a:cubicBezTo>
                  <a:cubicBezTo>
                    <a:pt x="8957" y="19951"/>
                    <a:pt x="8692" y="19907"/>
                    <a:pt x="8369" y="19907"/>
                  </a:cubicBezTo>
                  <a:close/>
                </a:path>
              </a:pathLst>
            </a:custGeom>
            <a:ln w="12700" cap="flat">
              <a:noFill/>
              <a:miter lim="400000"/>
            </a:ln>
            <a:effectLst/>
          </p:spPr>
        </p:pic>
        <p:pic>
          <p:nvPicPr>
            <p:cNvPr id="241" name="Image" descr="Image"/>
            <p:cNvPicPr>
              <a:picLocks noChangeAspect="1"/>
            </p:cNvPicPr>
            <p:nvPr/>
          </p:nvPicPr>
          <p:blipFill>
            <a:blip r:embed="rId6">
              <a:extLst/>
            </a:blip>
            <a:stretch>
              <a:fillRect/>
            </a:stretch>
          </p:blipFill>
          <p:spPr>
            <a:xfrm>
              <a:off x="259401" y="4912216"/>
              <a:ext cx="2116290" cy="3343738"/>
            </a:xfrm>
            <a:prstGeom prst="rect">
              <a:avLst/>
            </a:prstGeom>
            <a:ln w="12700" cap="flat">
              <a:noFill/>
              <a:miter lim="400000"/>
            </a:ln>
            <a:effectLst>
              <a:outerShdw sx="100000" sy="100000" kx="0" ky="0" algn="b" rotWithShape="0" blurRad="152400" dist="190500" dir="2700000">
                <a:srgbClr val="000000">
                  <a:alpha val="38333"/>
                </a:srgbClr>
              </a:outerShdw>
            </a:effectLst>
          </p:spPr>
        </p:pic>
        <p:sp>
          <p:nvSpPr>
            <p:cNvPr id="242" name="The Vedas (/ˈveɪdəz, ˈviː-/;[1] Sanskrit"/>
            <p:cNvSpPr txBox="1"/>
            <p:nvPr/>
          </p:nvSpPr>
          <p:spPr>
            <a:xfrm>
              <a:off x="0" y="4095099"/>
              <a:ext cx="2635092" cy="701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ctr" defTabSz="642937">
                <a:lnSpc>
                  <a:spcPct val="100000"/>
                </a:lnSpc>
                <a:spcBef>
                  <a:spcPts val="0"/>
                </a:spcBef>
                <a:defRPr sz="1800">
                  <a:solidFill>
                    <a:srgbClr val="0645AD"/>
                  </a:solidFill>
                  <a:latin typeface="Helvetica"/>
                  <a:ea typeface="Helvetica"/>
                  <a:cs typeface="Helvetica"/>
                  <a:sym typeface="Helvetica"/>
                </a:defRPr>
              </a:pPr>
              <a:r>
                <a:rPr>
                  <a:solidFill>
                    <a:srgbClr val="222222"/>
                  </a:solidFill>
                </a:rPr>
                <a:t>The </a:t>
              </a:r>
              <a:r>
                <a:rPr b="1">
                  <a:solidFill>
                    <a:srgbClr val="222222"/>
                  </a:solidFill>
                </a:rPr>
                <a:t>Vedas</a:t>
              </a:r>
              <a:r>
                <a:rPr>
                  <a:solidFill>
                    <a:srgbClr val="222222"/>
                  </a:solidFill>
                </a:rPr>
                <a:t> (</a:t>
              </a:r>
              <a:r>
                <a:rPr u="sng">
                  <a:hlinkClick r:id="rId7" invalidUrl="" action="" tgtFrame="" tooltip="" history="1" highlightClick="0" endSnd="0"/>
                </a:rPr>
                <a:t>/ˈveɪdəz, ˈviː-/</a:t>
              </a:r>
              <a:r>
                <a:rPr>
                  <a:solidFill>
                    <a:srgbClr val="222222"/>
                  </a:solidFill>
                </a:rPr>
                <a:t>;</a:t>
              </a:r>
              <a:r>
                <a:rPr baseline="31999" sz="1400"/>
                <a:t>[1]</a:t>
              </a:r>
              <a:r>
                <a:rPr>
                  <a:solidFill>
                    <a:srgbClr val="222222"/>
                  </a:solidFill>
                </a:rPr>
                <a:t> </a:t>
              </a:r>
              <a:r>
                <a:rPr u="sng">
                  <a:hlinkClick r:id="rId8" invalidUrl="" action="" tgtFrame="" tooltip="" history="1" highlightClick="0" endSnd="0"/>
                </a:rPr>
                <a:t>Sanskrit</a:t>
              </a:r>
            </a:p>
          </p:txBody>
        </p:sp>
      </p:grpSp>
      <p:grpSp>
        <p:nvGrpSpPr>
          <p:cNvPr id="247" name="Group"/>
          <p:cNvGrpSpPr/>
          <p:nvPr/>
        </p:nvGrpSpPr>
        <p:grpSpPr>
          <a:xfrm>
            <a:off x="13087909" y="5092926"/>
            <a:ext cx="2318504" cy="8359813"/>
            <a:chOff x="0" y="-145"/>
            <a:chExt cx="2318502" cy="8359811"/>
          </a:xfrm>
        </p:grpSpPr>
        <p:pic>
          <p:nvPicPr>
            <p:cNvPr id="244" name="Image" descr="Image"/>
            <p:cNvPicPr>
              <a:picLocks noChangeAspect="1"/>
            </p:cNvPicPr>
            <p:nvPr/>
          </p:nvPicPr>
          <p:blipFill>
            <a:blip r:embed="rId9">
              <a:extLst/>
            </a:blip>
            <a:srcRect l="13617" t="12193" r="12985" b="7615"/>
            <a:stretch>
              <a:fillRect/>
            </a:stretch>
          </p:blipFill>
          <p:spPr>
            <a:xfrm>
              <a:off x="464554" y="-146"/>
              <a:ext cx="1389481" cy="4053034"/>
            </a:xfrm>
            <a:custGeom>
              <a:avLst/>
              <a:gdLst/>
              <a:ahLst/>
              <a:cxnLst>
                <a:cxn ang="0">
                  <a:pos x="wd2" y="hd2"/>
                </a:cxn>
                <a:cxn ang="5400000">
                  <a:pos x="wd2" y="hd2"/>
                </a:cxn>
                <a:cxn ang="10800000">
                  <a:pos x="wd2" y="hd2"/>
                </a:cxn>
                <a:cxn ang="16200000">
                  <a:pos x="wd2" y="hd2"/>
                </a:cxn>
              </a:cxnLst>
              <a:rect l="0" t="0" r="r" b="b"/>
              <a:pathLst>
                <a:path w="21438" h="21521" fill="norm" stroke="1" extrusionOk="0">
                  <a:moveTo>
                    <a:pt x="11103" y="5"/>
                  </a:moveTo>
                  <a:cubicBezTo>
                    <a:pt x="10144" y="-12"/>
                    <a:pt x="9151" y="14"/>
                    <a:pt x="8519" y="87"/>
                  </a:cubicBezTo>
                  <a:cubicBezTo>
                    <a:pt x="7437" y="213"/>
                    <a:pt x="7257" y="284"/>
                    <a:pt x="6750" y="799"/>
                  </a:cubicBezTo>
                  <a:cubicBezTo>
                    <a:pt x="5929" y="1635"/>
                    <a:pt x="5735" y="3297"/>
                    <a:pt x="6401" y="3783"/>
                  </a:cubicBezTo>
                  <a:cubicBezTo>
                    <a:pt x="7054" y="4261"/>
                    <a:pt x="6892" y="4388"/>
                    <a:pt x="5452" y="4538"/>
                  </a:cubicBezTo>
                  <a:cubicBezTo>
                    <a:pt x="3196" y="4772"/>
                    <a:pt x="1457" y="5626"/>
                    <a:pt x="645" y="6896"/>
                  </a:cubicBezTo>
                  <a:cubicBezTo>
                    <a:pt x="420" y="7248"/>
                    <a:pt x="155" y="8311"/>
                    <a:pt x="63" y="9258"/>
                  </a:cubicBezTo>
                  <a:cubicBezTo>
                    <a:pt x="-130" y="11246"/>
                    <a:pt x="38" y="11471"/>
                    <a:pt x="1753" y="11557"/>
                  </a:cubicBezTo>
                  <a:cubicBezTo>
                    <a:pt x="2974" y="11619"/>
                    <a:pt x="2923" y="11314"/>
                    <a:pt x="2243" y="14689"/>
                  </a:cubicBezTo>
                  <a:cubicBezTo>
                    <a:pt x="2018" y="15809"/>
                    <a:pt x="1895" y="16782"/>
                    <a:pt x="1968" y="16851"/>
                  </a:cubicBezTo>
                  <a:cubicBezTo>
                    <a:pt x="2106" y="16983"/>
                    <a:pt x="3471" y="17161"/>
                    <a:pt x="4754" y="17216"/>
                  </a:cubicBezTo>
                  <a:cubicBezTo>
                    <a:pt x="5837" y="17262"/>
                    <a:pt x="5680" y="17449"/>
                    <a:pt x="4527" y="17488"/>
                  </a:cubicBezTo>
                  <a:cubicBezTo>
                    <a:pt x="3989" y="17506"/>
                    <a:pt x="3553" y="17582"/>
                    <a:pt x="3553" y="17654"/>
                  </a:cubicBezTo>
                  <a:cubicBezTo>
                    <a:pt x="3553" y="17800"/>
                    <a:pt x="4657" y="18178"/>
                    <a:pt x="5360" y="18274"/>
                  </a:cubicBezTo>
                  <a:cubicBezTo>
                    <a:pt x="6623" y="18445"/>
                    <a:pt x="8553" y="18104"/>
                    <a:pt x="8728" y="17679"/>
                  </a:cubicBezTo>
                  <a:cubicBezTo>
                    <a:pt x="8811" y="17476"/>
                    <a:pt x="9007" y="17456"/>
                    <a:pt x="10779" y="17456"/>
                  </a:cubicBezTo>
                  <a:cubicBezTo>
                    <a:pt x="12275" y="17456"/>
                    <a:pt x="12713" y="17490"/>
                    <a:pt x="12646" y="17599"/>
                  </a:cubicBezTo>
                  <a:cubicBezTo>
                    <a:pt x="12370" y="18053"/>
                    <a:pt x="14502" y="18442"/>
                    <a:pt x="16100" y="18231"/>
                  </a:cubicBezTo>
                  <a:cubicBezTo>
                    <a:pt x="17655" y="18026"/>
                    <a:pt x="18200" y="17544"/>
                    <a:pt x="16939" y="17490"/>
                  </a:cubicBezTo>
                  <a:cubicBezTo>
                    <a:pt x="15827" y="17441"/>
                    <a:pt x="15948" y="17257"/>
                    <a:pt x="17135" y="17188"/>
                  </a:cubicBezTo>
                  <a:cubicBezTo>
                    <a:pt x="17697" y="17156"/>
                    <a:pt x="18477" y="17069"/>
                    <a:pt x="18874" y="16994"/>
                  </a:cubicBezTo>
                  <a:cubicBezTo>
                    <a:pt x="19680" y="16843"/>
                    <a:pt x="19683" y="16923"/>
                    <a:pt x="18892" y="13349"/>
                  </a:cubicBezTo>
                  <a:cubicBezTo>
                    <a:pt x="18710" y="12526"/>
                    <a:pt x="18636" y="11787"/>
                    <a:pt x="18727" y="11705"/>
                  </a:cubicBezTo>
                  <a:cubicBezTo>
                    <a:pt x="18817" y="11623"/>
                    <a:pt x="19280" y="11555"/>
                    <a:pt x="19762" y="11555"/>
                  </a:cubicBezTo>
                  <a:cubicBezTo>
                    <a:pt x="21315" y="11555"/>
                    <a:pt x="21470" y="11378"/>
                    <a:pt x="21433" y="9583"/>
                  </a:cubicBezTo>
                  <a:cubicBezTo>
                    <a:pt x="21396" y="7765"/>
                    <a:pt x="20853" y="6622"/>
                    <a:pt x="19615" y="5760"/>
                  </a:cubicBezTo>
                  <a:cubicBezTo>
                    <a:pt x="18612" y="5063"/>
                    <a:pt x="17930" y="4829"/>
                    <a:pt x="16137" y="4561"/>
                  </a:cubicBezTo>
                  <a:cubicBezTo>
                    <a:pt x="14477" y="4313"/>
                    <a:pt x="14514" y="4364"/>
                    <a:pt x="15285" y="3311"/>
                  </a:cubicBezTo>
                  <a:cubicBezTo>
                    <a:pt x="15883" y="2496"/>
                    <a:pt x="14681" y="394"/>
                    <a:pt x="13491" y="174"/>
                  </a:cubicBezTo>
                  <a:cubicBezTo>
                    <a:pt x="12989" y="80"/>
                    <a:pt x="12063" y="22"/>
                    <a:pt x="11103" y="5"/>
                  </a:cubicBezTo>
                  <a:close/>
                  <a:moveTo>
                    <a:pt x="13155" y="19827"/>
                  </a:moveTo>
                  <a:cubicBezTo>
                    <a:pt x="12934" y="19852"/>
                    <a:pt x="12674" y="19987"/>
                    <a:pt x="12579" y="20126"/>
                  </a:cubicBezTo>
                  <a:cubicBezTo>
                    <a:pt x="12437" y="20335"/>
                    <a:pt x="12211" y="20382"/>
                    <a:pt x="11287" y="20392"/>
                  </a:cubicBezTo>
                  <a:cubicBezTo>
                    <a:pt x="10671" y="20398"/>
                    <a:pt x="9910" y="20483"/>
                    <a:pt x="9597" y="20581"/>
                  </a:cubicBezTo>
                  <a:cubicBezTo>
                    <a:pt x="9225" y="20698"/>
                    <a:pt x="8962" y="20721"/>
                    <a:pt x="8832" y="20649"/>
                  </a:cubicBezTo>
                  <a:cubicBezTo>
                    <a:pt x="8525" y="20477"/>
                    <a:pt x="8238" y="20514"/>
                    <a:pt x="7913" y="20771"/>
                  </a:cubicBezTo>
                  <a:cubicBezTo>
                    <a:pt x="7532" y="21072"/>
                    <a:pt x="7037" y="21036"/>
                    <a:pt x="6915" y="20697"/>
                  </a:cubicBezTo>
                  <a:cubicBezTo>
                    <a:pt x="6720" y="20157"/>
                    <a:pt x="5975" y="20538"/>
                    <a:pt x="5966" y="21182"/>
                  </a:cubicBezTo>
                  <a:cubicBezTo>
                    <a:pt x="5962" y="21452"/>
                    <a:pt x="6016" y="21462"/>
                    <a:pt x="7644" y="21462"/>
                  </a:cubicBezTo>
                  <a:cubicBezTo>
                    <a:pt x="8570" y="21462"/>
                    <a:pt x="9385" y="21481"/>
                    <a:pt x="9456" y="21506"/>
                  </a:cubicBezTo>
                  <a:cubicBezTo>
                    <a:pt x="9528" y="21531"/>
                    <a:pt x="10120" y="21518"/>
                    <a:pt x="10767" y="21477"/>
                  </a:cubicBezTo>
                  <a:cubicBezTo>
                    <a:pt x="11413" y="21436"/>
                    <a:pt x="12079" y="21433"/>
                    <a:pt x="12255" y="21470"/>
                  </a:cubicBezTo>
                  <a:cubicBezTo>
                    <a:pt x="12430" y="21508"/>
                    <a:pt x="13041" y="21521"/>
                    <a:pt x="13614" y="21498"/>
                  </a:cubicBezTo>
                  <a:cubicBezTo>
                    <a:pt x="14530" y="21461"/>
                    <a:pt x="14672" y="21416"/>
                    <a:pt x="14753" y="21127"/>
                  </a:cubicBezTo>
                  <a:cubicBezTo>
                    <a:pt x="14873" y="20696"/>
                    <a:pt x="15416" y="20703"/>
                    <a:pt x="15537" y="21138"/>
                  </a:cubicBezTo>
                  <a:cubicBezTo>
                    <a:pt x="15646" y="21533"/>
                    <a:pt x="16302" y="21588"/>
                    <a:pt x="16829" y="21247"/>
                  </a:cubicBezTo>
                  <a:lnTo>
                    <a:pt x="17184" y="21020"/>
                  </a:lnTo>
                  <a:lnTo>
                    <a:pt x="17771" y="21270"/>
                  </a:lnTo>
                  <a:lnTo>
                    <a:pt x="18353" y="21521"/>
                  </a:lnTo>
                  <a:lnTo>
                    <a:pt x="18892" y="21274"/>
                  </a:lnTo>
                  <a:cubicBezTo>
                    <a:pt x="19438" y="21023"/>
                    <a:pt x="20111" y="21051"/>
                    <a:pt x="20111" y="21325"/>
                  </a:cubicBezTo>
                  <a:cubicBezTo>
                    <a:pt x="20111" y="21408"/>
                    <a:pt x="20307" y="21477"/>
                    <a:pt x="20545" y="21477"/>
                  </a:cubicBezTo>
                  <a:cubicBezTo>
                    <a:pt x="21101" y="21477"/>
                    <a:pt x="21416" y="21301"/>
                    <a:pt x="21017" y="21215"/>
                  </a:cubicBezTo>
                  <a:cubicBezTo>
                    <a:pt x="20848" y="21179"/>
                    <a:pt x="20713" y="21048"/>
                    <a:pt x="20711" y="20923"/>
                  </a:cubicBezTo>
                  <a:cubicBezTo>
                    <a:pt x="20708" y="20797"/>
                    <a:pt x="20575" y="20623"/>
                    <a:pt x="20417" y="20537"/>
                  </a:cubicBezTo>
                  <a:cubicBezTo>
                    <a:pt x="20177" y="20406"/>
                    <a:pt x="20025" y="20402"/>
                    <a:pt x="19504" y="20514"/>
                  </a:cubicBezTo>
                  <a:cubicBezTo>
                    <a:pt x="19161" y="20587"/>
                    <a:pt x="18735" y="20615"/>
                    <a:pt x="18555" y="20577"/>
                  </a:cubicBezTo>
                  <a:cubicBezTo>
                    <a:pt x="18014" y="20461"/>
                    <a:pt x="15615" y="20440"/>
                    <a:pt x="15420" y="20550"/>
                  </a:cubicBezTo>
                  <a:cubicBezTo>
                    <a:pt x="15306" y="20614"/>
                    <a:pt x="15084" y="20606"/>
                    <a:pt x="14820" y="20531"/>
                  </a:cubicBezTo>
                  <a:cubicBezTo>
                    <a:pt x="14484" y="20434"/>
                    <a:pt x="14342" y="20466"/>
                    <a:pt x="14098" y="20689"/>
                  </a:cubicBezTo>
                  <a:cubicBezTo>
                    <a:pt x="13597" y="21145"/>
                    <a:pt x="13109" y="20896"/>
                    <a:pt x="13344" y="20303"/>
                  </a:cubicBezTo>
                  <a:cubicBezTo>
                    <a:pt x="13508" y="19890"/>
                    <a:pt x="13471" y="19790"/>
                    <a:pt x="13155" y="19827"/>
                  </a:cubicBezTo>
                  <a:close/>
                  <a:moveTo>
                    <a:pt x="14845" y="19909"/>
                  </a:moveTo>
                  <a:cubicBezTo>
                    <a:pt x="14374" y="19909"/>
                    <a:pt x="14247" y="20033"/>
                    <a:pt x="14594" y="20153"/>
                  </a:cubicBezTo>
                  <a:cubicBezTo>
                    <a:pt x="14940" y="20274"/>
                    <a:pt x="15292" y="20230"/>
                    <a:pt x="15292" y="20067"/>
                  </a:cubicBezTo>
                  <a:cubicBezTo>
                    <a:pt x="15292" y="19981"/>
                    <a:pt x="15093" y="19909"/>
                    <a:pt x="14845" y="19909"/>
                  </a:cubicBezTo>
                  <a:close/>
                  <a:moveTo>
                    <a:pt x="4735" y="20063"/>
                  </a:moveTo>
                  <a:cubicBezTo>
                    <a:pt x="4500" y="20074"/>
                    <a:pt x="4161" y="20180"/>
                    <a:pt x="3682" y="20370"/>
                  </a:cubicBezTo>
                  <a:lnTo>
                    <a:pt x="2653" y="20777"/>
                  </a:lnTo>
                  <a:lnTo>
                    <a:pt x="2200" y="20400"/>
                  </a:lnTo>
                  <a:cubicBezTo>
                    <a:pt x="1656" y="19948"/>
                    <a:pt x="988" y="19978"/>
                    <a:pt x="743" y="20465"/>
                  </a:cubicBezTo>
                  <a:cubicBezTo>
                    <a:pt x="651" y="20648"/>
                    <a:pt x="484" y="20951"/>
                    <a:pt x="369" y="21138"/>
                  </a:cubicBezTo>
                  <a:cubicBezTo>
                    <a:pt x="202" y="21411"/>
                    <a:pt x="257" y="21477"/>
                    <a:pt x="651" y="21477"/>
                  </a:cubicBezTo>
                  <a:cubicBezTo>
                    <a:pt x="925" y="21477"/>
                    <a:pt x="1141" y="21392"/>
                    <a:pt x="1141" y="21285"/>
                  </a:cubicBezTo>
                  <a:cubicBezTo>
                    <a:pt x="1141" y="21011"/>
                    <a:pt x="1426" y="20950"/>
                    <a:pt x="2059" y="21087"/>
                  </a:cubicBezTo>
                  <a:cubicBezTo>
                    <a:pt x="2499" y="21182"/>
                    <a:pt x="2729" y="21170"/>
                    <a:pt x="3180" y="21028"/>
                  </a:cubicBezTo>
                  <a:cubicBezTo>
                    <a:pt x="3837" y="20822"/>
                    <a:pt x="4154" y="20887"/>
                    <a:pt x="4154" y="21232"/>
                  </a:cubicBezTo>
                  <a:cubicBezTo>
                    <a:pt x="4154" y="21372"/>
                    <a:pt x="4332" y="21477"/>
                    <a:pt x="4576" y="21477"/>
                  </a:cubicBezTo>
                  <a:cubicBezTo>
                    <a:pt x="4884" y="21477"/>
                    <a:pt x="5036" y="21297"/>
                    <a:pt x="5121" y="20824"/>
                  </a:cubicBezTo>
                  <a:cubicBezTo>
                    <a:pt x="5218" y="20285"/>
                    <a:pt x="5127" y="20044"/>
                    <a:pt x="4735" y="20063"/>
                  </a:cubicBezTo>
                  <a:close/>
                </a:path>
              </a:pathLst>
            </a:custGeom>
            <a:ln w="12700" cap="flat">
              <a:noFill/>
              <a:miter lim="400000"/>
            </a:ln>
            <a:effectLst/>
          </p:spPr>
        </p:pic>
        <p:pic>
          <p:nvPicPr>
            <p:cNvPr id="245" name="Image" descr="Image"/>
            <p:cNvPicPr>
              <a:picLocks noChangeAspect="1"/>
            </p:cNvPicPr>
            <p:nvPr/>
          </p:nvPicPr>
          <p:blipFill>
            <a:blip r:embed="rId10">
              <a:extLst/>
            </a:blip>
            <a:stretch>
              <a:fillRect/>
            </a:stretch>
          </p:blipFill>
          <p:spPr>
            <a:xfrm>
              <a:off x="0" y="5015929"/>
              <a:ext cx="2318503" cy="3343738"/>
            </a:xfrm>
            <a:prstGeom prst="rect">
              <a:avLst/>
            </a:prstGeom>
            <a:ln w="12700" cap="flat">
              <a:noFill/>
              <a:miter lim="400000"/>
            </a:ln>
            <a:effectLst>
              <a:outerShdw sx="100000" sy="100000" kx="0" ky="0" algn="b" rotWithShape="0" blurRad="152400" dist="190500" dir="2700000">
                <a:srgbClr val="000000">
                  <a:alpha val="38333"/>
                </a:srgbClr>
              </a:outerShdw>
            </a:effectLst>
          </p:spPr>
        </p:pic>
        <p:sp>
          <p:nvSpPr>
            <p:cNvPr id="246" name="The Koran - And The Ḥadīth"/>
            <p:cNvSpPr txBox="1"/>
            <p:nvPr/>
          </p:nvSpPr>
          <p:spPr>
            <a:xfrm>
              <a:off x="51536" y="4198813"/>
              <a:ext cx="2215433" cy="701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642937">
                <a:lnSpc>
                  <a:spcPct val="100000"/>
                </a:lnSpc>
                <a:spcBef>
                  <a:spcPts val="0"/>
                </a:spcBef>
                <a:defRPr b="1" i="1" sz="1800">
                  <a:solidFill>
                    <a:srgbClr val="222222"/>
                  </a:solidFill>
                  <a:latin typeface="Helvetica"/>
                  <a:ea typeface="Helvetica"/>
                  <a:cs typeface="Helvetica"/>
                  <a:sym typeface="Helvetica"/>
                </a:defRPr>
              </a:lvl1pPr>
            </a:lstStyle>
            <a:p>
              <a:pPr/>
              <a:r>
                <a:t>The Koran - And The Ḥadīth</a:t>
              </a:r>
            </a:p>
          </p:txBody>
        </p:sp>
      </p:grpSp>
      <p:grpSp>
        <p:nvGrpSpPr>
          <p:cNvPr id="251" name="Group"/>
          <p:cNvGrpSpPr/>
          <p:nvPr/>
        </p:nvGrpSpPr>
        <p:grpSpPr>
          <a:xfrm>
            <a:off x="17210588" y="4983340"/>
            <a:ext cx="2215432" cy="8469399"/>
            <a:chOff x="0" y="-56"/>
            <a:chExt cx="2215431" cy="8469398"/>
          </a:xfrm>
        </p:grpSpPr>
        <p:pic>
          <p:nvPicPr>
            <p:cNvPr id="248" name="Image" descr="Image"/>
            <p:cNvPicPr>
              <a:picLocks noChangeAspect="1"/>
            </p:cNvPicPr>
            <p:nvPr/>
          </p:nvPicPr>
          <p:blipFill>
            <a:blip r:embed="rId11">
              <a:extLst/>
            </a:blip>
            <a:srcRect l="10004" t="9765" r="8926" b="7272"/>
            <a:stretch>
              <a:fillRect/>
            </a:stretch>
          </p:blipFill>
          <p:spPr>
            <a:xfrm>
              <a:off x="390929" y="-57"/>
              <a:ext cx="1433370" cy="4193042"/>
            </a:xfrm>
            <a:custGeom>
              <a:avLst/>
              <a:gdLst/>
              <a:ahLst/>
              <a:cxnLst>
                <a:cxn ang="0">
                  <a:pos x="wd2" y="hd2"/>
                </a:cxn>
                <a:cxn ang="5400000">
                  <a:pos x="wd2" y="hd2"/>
                </a:cxn>
                <a:cxn ang="10800000">
                  <a:pos x="wd2" y="hd2"/>
                </a:cxn>
                <a:cxn ang="16200000">
                  <a:pos x="wd2" y="hd2"/>
                </a:cxn>
              </a:cxnLst>
              <a:rect l="0" t="0" r="r" b="b"/>
              <a:pathLst>
                <a:path w="21495" h="21565" fill="norm" stroke="1" extrusionOk="0">
                  <a:moveTo>
                    <a:pt x="11172" y="0"/>
                  </a:moveTo>
                  <a:cubicBezTo>
                    <a:pt x="10388" y="-3"/>
                    <a:pt x="9544" y="22"/>
                    <a:pt x="8690" y="74"/>
                  </a:cubicBezTo>
                  <a:lnTo>
                    <a:pt x="7512" y="143"/>
                  </a:lnTo>
                  <a:lnTo>
                    <a:pt x="7065" y="951"/>
                  </a:lnTo>
                  <a:lnTo>
                    <a:pt x="6613" y="1760"/>
                  </a:lnTo>
                  <a:lnTo>
                    <a:pt x="5297" y="1811"/>
                  </a:lnTo>
                  <a:cubicBezTo>
                    <a:pt x="3778" y="1869"/>
                    <a:pt x="3650" y="2041"/>
                    <a:pt x="5071" y="2115"/>
                  </a:cubicBezTo>
                  <a:cubicBezTo>
                    <a:pt x="6027" y="2165"/>
                    <a:pt x="6039" y="2175"/>
                    <a:pt x="6184" y="2791"/>
                  </a:cubicBezTo>
                  <a:cubicBezTo>
                    <a:pt x="6352" y="3501"/>
                    <a:pt x="6975" y="3859"/>
                    <a:pt x="8553" y="4158"/>
                  </a:cubicBezTo>
                  <a:cubicBezTo>
                    <a:pt x="9329" y="4305"/>
                    <a:pt x="9993" y="4343"/>
                    <a:pt x="11321" y="4313"/>
                  </a:cubicBezTo>
                  <a:cubicBezTo>
                    <a:pt x="12947" y="4277"/>
                    <a:pt x="13149" y="4244"/>
                    <a:pt x="14183" y="3844"/>
                  </a:cubicBezTo>
                  <a:cubicBezTo>
                    <a:pt x="15178" y="3459"/>
                    <a:pt x="15302" y="3347"/>
                    <a:pt x="15380" y="2789"/>
                  </a:cubicBezTo>
                  <a:lnTo>
                    <a:pt x="15469" y="2164"/>
                  </a:lnTo>
                  <a:lnTo>
                    <a:pt x="16570" y="2133"/>
                  </a:lnTo>
                  <a:cubicBezTo>
                    <a:pt x="18245" y="2086"/>
                    <a:pt x="18028" y="1829"/>
                    <a:pt x="16278" y="1790"/>
                  </a:cubicBezTo>
                  <a:lnTo>
                    <a:pt x="14880" y="1760"/>
                  </a:lnTo>
                  <a:lnTo>
                    <a:pt x="14612" y="976"/>
                  </a:lnTo>
                  <a:lnTo>
                    <a:pt x="14344" y="194"/>
                  </a:lnTo>
                  <a:lnTo>
                    <a:pt x="13285" y="92"/>
                  </a:lnTo>
                  <a:cubicBezTo>
                    <a:pt x="12679" y="34"/>
                    <a:pt x="11956" y="4"/>
                    <a:pt x="11172" y="0"/>
                  </a:cubicBezTo>
                  <a:close/>
                  <a:moveTo>
                    <a:pt x="14296" y="4744"/>
                  </a:moveTo>
                  <a:cubicBezTo>
                    <a:pt x="13653" y="4744"/>
                    <a:pt x="13548" y="4814"/>
                    <a:pt x="13106" y="5528"/>
                  </a:cubicBezTo>
                  <a:cubicBezTo>
                    <a:pt x="12451" y="6585"/>
                    <a:pt x="11544" y="7537"/>
                    <a:pt x="11059" y="7675"/>
                  </a:cubicBezTo>
                  <a:cubicBezTo>
                    <a:pt x="10751" y="7763"/>
                    <a:pt x="10551" y="7736"/>
                    <a:pt x="10190" y="7559"/>
                  </a:cubicBezTo>
                  <a:cubicBezTo>
                    <a:pt x="9932" y="7432"/>
                    <a:pt x="9720" y="7254"/>
                    <a:pt x="9720" y="7165"/>
                  </a:cubicBezTo>
                  <a:cubicBezTo>
                    <a:pt x="9720" y="7075"/>
                    <a:pt x="9621" y="6969"/>
                    <a:pt x="9499" y="6928"/>
                  </a:cubicBezTo>
                  <a:cubicBezTo>
                    <a:pt x="9378" y="6887"/>
                    <a:pt x="9012" y="6390"/>
                    <a:pt x="8684" y="5824"/>
                  </a:cubicBezTo>
                  <a:cubicBezTo>
                    <a:pt x="8117" y="4847"/>
                    <a:pt x="8043" y="4792"/>
                    <a:pt x="7303" y="4762"/>
                  </a:cubicBezTo>
                  <a:cubicBezTo>
                    <a:pt x="5846" y="4704"/>
                    <a:pt x="3819" y="5181"/>
                    <a:pt x="2566" y="5875"/>
                  </a:cubicBezTo>
                  <a:cubicBezTo>
                    <a:pt x="1040" y="6720"/>
                    <a:pt x="2" y="8395"/>
                    <a:pt x="1" y="10018"/>
                  </a:cubicBezTo>
                  <a:cubicBezTo>
                    <a:pt x="-1" y="11254"/>
                    <a:pt x="637" y="11589"/>
                    <a:pt x="2649" y="11408"/>
                  </a:cubicBezTo>
                  <a:cubicBezTo>
                    <a:pt x="2988" y="11378"/>
                    <a:pt x="3079" y="11451"/>
                    <a:pt x="3030" y="11723"/>
                  </a:cubicBezTo>
                  <a:cubicBezTo>
                    <a:pt x="2994" y="11917"/>
                    <a:pt x="2875" y="12515"/>
                    <a:pt x="2768" y="13049"/>
                  </a:cubicBezTo>
                  <a:lnTo>
                    <a:pt x="2578" y="14021"/>
                  </a:lnTo>
                  <a:lnTo>
                    <a:pt x="3542" y="14135"/>
                  </a:lnTo>
                  <a:lnTo>
                    <a:pt x="4506" y="14252"/>
                  </a:lnTo>
                  <a:lnTo>
                    <a:pt x="4321" y="15144"/>
                  </a:lnTo>
                  <a:cubicBezTo>
                    <a:pt x="4220" y="15634"/>
                    <a:pt x="4048" y="16360"/>
                    <a:pt x="3941" y="16756"/>
                  </a:cubicBezTo>
                  <a:cubicBezTo>
                    <a:pt x="3749" y="17463"/>
                    <a:pt x="3764" y="17481"/>
                    <a:pt x="4649" y="17785"/>
                  </a:cubicBezTo>
                  <a:cubicBezTo>
                    <a:pt x="5757" y="18165"/>
                    <a:pt x="7001" y="18192"/>
                    <a:pt x="8125" y="17861"/>
                  </a:cubicBezTo>
                  <a:cubicBezTo>
                    <a:pt x="8881" y="17637"/>
                    <a:pt x="8924" y="17569"/>
                    <a:pt x="9148" y="16301"/>
                  </a:cubicBezTo>
                  <a:cubicBezTo>
                    <a:pt x="9277" y="15571"/>
                    <a:pt x="9528" y="14879"/>
                    <a:pt x="9708" y="14764"/>
                  </a:cubicBezTo>
                  <a:cubicBezTo>
                    <a:pt x="10075" y="14529"/>
                    <a:pt x="11715" y="14469"/>
                    <a:pt x="11934" y="14682"/>
                  </a:cubicBezTo>
                  <a:cubicBezTo>
                    <a:pt x="12005" y="14752"/>
                    <a:pt x="12193" y="15445"/>
                    <a:pt x="12356" y="16224"/>
                  </a:cubicBezTo>
                  <a:cubicBezTo>
                    <a:pt x="12635" y="17558"/>
                    <a:pt x="12699" y="17652"/>
                    <a:pt x="13416" y="17867"/>
                  </a:cubicBezTo>
                  <a:cubicBezTo>
                    <a:pt x="14295" y="18130"/>
                    <a:pt x="15292" y="18156"/>
                    <a:pt x="16475" y="17946"/>
                  </a:cubicBezTo>
                  <a:cubicBezTo>
                    <a:pt x="17526" y="17760"/>
                    <a:pt x="17741" y="17471"/>
                    <a:pt x="17534" y="16495"/>
                  </a:cubicBezTo>
                  <a:cubicBezTo>
                    <a:pt x="17444" y="16068"/>
                    <a:pt x="17297" y="15386"/>
                    <a:pt x="17213" y="14980"/>
                  </a:cubicBezTo>
                  <a:lnTo>
                    <a:pt x="17058" y="14244"/>
                  </a:lnTo>
                  <a:lnTo>
                    <a:pt x="17957" y="14137"/>
                  </a:lnTo>
                  <a:lnTo>
                    <a:pt x="18855" y="14029"/>
                  </a:lnTo>
                  <a:lnTo>
                    <a:pt x="18855" y="13162"/>
                  </a:lnTo>
                  <a:cubicBezTo>
                    <a:pt x="18855" y="12684"/>
                    <a:pt x="18703" y="12147"/>
                    <a:pt x="18516" y="11970"/>
                  </a:cubicBezTo>
                  <a:cubicBezTo>
                    <a:pt x="18083" y="11558"/>
                    <a:pt x="18356" y="11269"/>
                    <a:pt x="19052" y="11402"/>
                  </a:cubicBezTo>
                  <a:cubicBezTo>
                    <a:pt x="19767" y="11540"/>
                    <a:pt x="21117" y="11350"/>
                    <a:pt x="21325" y="11084"/>
                  </a:cubicBezTo>
                  <a:cubicBezTo>
                    <a:pt x="21599" y="10734"/>
                    <a:pt x="21533" y="9319"/>
                    <a:pt x="21200" y="8383"/>
                  </a:cubicBezTo>
                  <a:cubicBezTo>
                    <a:pt x="20883" y="7489"/>
                    <a:pt x="19977" y="6397"/>
                    <a:pt x="19177" y="5950"/>
                  </a:cubicBezTo>
                  <a:cubicBezTo>
                    <a:pt x="17880" y="5226"/>
                    <a:pt x="15927" y="4744"/>
                    <a:pt x="14296" y="4744"/>
                  </a:cubicBezTo>
                  <a:close/>
                  <a:moveTo>
                    <a:pt x="10755" y="5048"/>
                  </a:moveTo>
                  <a:cubicBezTo>
                    <a:pt x="10512" y="5048"/>
                    <a:pt x="10309" y="5093"/>
                    <a:pt x="10309" y="5148"/>
                  </a:cubicBezTo>
                  <a:cubicBezTo>
                    <a:pt x="10309" y="5204"/>
                    <a:pt x="10512" y="5250"/>
                    <a:pt x="10755" y="5250"/>
                  </a:cubicBezTo>
                  <a:cubicBezTo>
                    <a:pt x="10998" y="5250"/>
                    <a:pt x="11196" y="5204"/>
                    <a:pt x="11196" y="5148"/>
                  </a:cubicBezTo>
                  <a:cubicBezTo>
                    <a:pt x="11196" y="5093"/>
                    <a:pt x="10998" y="5048"/>
                    <a:pt x="10755" y="5048"/>
                  </a:cubicBezTo>
                  <a:close/>
                  <a:moveTo>
                    <a:pt x="10737" y="5856"/>
                  </a:moveTo>
                  <a:cubicBezTo>
                    <a:pt x="10485" y="5856"/>
                    <a:pt x="10357" y="5903"/>
                    <a:pt x="10458" y="5958"/>
                  </a:cubicBezTo>
                  <a:cubicBezTo>
                    <a:pt x="10558" y="6014"/>
                    <a:pt x="10763" y="6058"/>
                    <a:pt x="10916" y="6058"/>
                  </a:cubicBezTo>
                  <a:cubicBezTo>
                    <a:pt x="11068" y="6058"/>
                    <a:pt x="11196" y="6014"/>
                    <a:pt x="11196" y="5958"/>
                  </a:cubicBezTo>
                  <a:cubicBezTo>
                    <a:pt x="11196" y="5903"/>
                    <a:pt x="10990" y="5856"/>
                    <a:pt x="10737" y="5856"/>
                  </a:cubicBezTo>
                  <a:close/>
                  <a:moveTo>
                    <a:pt x="10755" y="6650"/>
                  </a:moveTo>
                  <a:cubicBezTo>
                    <a:pt x="10601" y="6650"/>
                    <a:pt x="10426" y="6699"/>
                    <a:pt x="10368" y="6759"/>
                  </a:cubicBezTo>
                  <a:cubicBezTo>
                    <a:pt x="10310" y="6818"/>
                    <a:pt x="10485" y="6869"/>
                    <a:pt x="10755" y="6869"/>
                  </a:cubicBezTo>
                  <a:cubicBezTo>
                    <a:pt x="11025" y="6869"/>
                    <a:pt x="11194" y="6818"/>
                    <a:pt x="11136" y="6759"/>
                  </a:cubicBezTo>
                  <a:cubicBezTo>
                    <a:pt x="11078" y="6699"/>
                    <a:pt x="10909" y="6650"/>
                    <a:pt x="10755" y="6650"/>
                  </a:cubicBezTo>
                  <a:close/>
                  <a:moveTo>
                    <a:pt x="6518" y="20016"/>
                  </a:moveTo>
                  <a:cubicBezTo>
                    <a:pt x="6201" y="20016"/>
                    <a:pt x="6044" y="20168"/>
                    <a:pt x="5756" y="20755"/>
                  </a:cubicBezTo>
                  <a:cubicBezTo>
                    <a:pt x="5557" y="21158"/>
                    <a:pt x="4905" y="21337"/>
                    <a:pt x="4339" y="21143"/>
                  </a:cubicBezTo>
                  <a:cubicBezTo>
                    <a:pt x="4156" y="21080"/>
                    <a:pt x="3898" y="21028"/>
                    <a:pt x="3768" y="21028"/>
                  </a:cubicBezTo>
                  <a:cubicBezTo>
                    <a:pt x="3388" y="21028"/>
                    <a:pt x="3502" y="21309"/>
                    <a:pt x="3905" y="21367"/>
                  </a:cubicBezTo>
                  <a:cubicBezTo>
                    <a:pt x="4799" y="21496"/>
                    <a:pt x="5750" y="21376"/>
                    <a:pt x="6166" y="21079"/>
                  </a:cubicBezTo>
                  <a:cubicBezTo>
                    <a:pt x="6687" y="20709"/>
                    <a:pt x="6916" y="20016"/>
                    <a:pt x="6518" y="20016"/>
                  </a:cubicBezTo>
                  <a:close/>
                  <a:moveTo>
                    <a:pt x="16802" y="20322"/>
                  </a:moveTo>
                  <a:cubicBezTo>
                    <a:pt x="16498" y="20324"/>
                    <a:pt x="16164" y="20362"/>
                    <a:pt x="16040" y="20430"/>
                  </a:cubicBezTo>
                  <a:cubicBezTo>
                    <a:pt x="15932" y="20490"/>
                    <a:pt x="15540" y="20513"/>
                    <a:pt x="15171" y="20481"/>
                  </a:cubicBezTo>
                  <a:cubicBezTo>
                    <a:pt x="14766" y="20446"/>
                    <a:pt x="14361" y="20481"/>
                    <a:pt x="14148" y="20569"/>
                  </a:cubicBezTo>
                  <a:cubicBezTo>
                    <a:pt x="13864" y="20687"/>
                    <a:pt x="13683" y="20692"/>
                    <a:pt x="13219" y="20594"/>
                  </a:cubicBezTo>
                  <a:cubicBezTo>
                    <a:pt x="12727" y="20490"/>
                    <a:pt x="12563" y="20508"/>
                    <a:pt x="12106" y="20714"/>
                  </a:cubicBezTo>
                  <a:cubicBezTo>
                    <a:pt x="11520" y="20979"/>
                    <a:pt x="10898" y="20930"/>
                    <a:pt x="10898" y="20618"/>
                  </a:cubicBezTo>
                  <a:cubicBezTo>
                    <a:pt x="10898" y="20401"/>
                    <a:pt x="10596" y="20364"/>
                    <a:pt x="10124" y="20526"/>
                  </a:cubicBezTo>
                  <a:cubicBezTo>
                    <a:pt x="9911" y="20599"/>
                    <a:pt x="9701" y="20583"/>
                    <a:pt x="9440" y="20475"/>
                  </a:cubicBezTo>
                  <a:cubicBezTo>
                    <a:pt x="8933" y="20266"/>
                    <a:pt x="8734" y="20277"/>
                    <a:pt x="7708" y="20573"/>
                  </a:cubicBezTo>
                  <a:cubicBezTo>
                    <a:pt x="6821" y="20829"/>
                    <a:pt x="6740" y="21098"/>
                    <a:pt x="7446" y="21408"/>
                  </a:cubicBezTo>
                  <a:cubicBezTo>
                    <a:pt x="7877" y="21597"/>
                    <a:pt x="8398" y="21562"/>
                    <a:pt x="9368" y="21282"/>
                  </a:cubicBezTo>
                  <a:lnTo>
                    <a:pt x="10243" y="21028"/>
                  </a:lnTo>
                  <a:lnTo>
                    <a:pt x="10755" y="21298"/>
                  </a:lnTo>
                  <a:lnTo>
                    <a:pt x="11267" y="21565"/>
                  </a:lnTo>
                  <a:lnTo>
                    <a:pt x="11797" y="21324"/>
                  </a:lnTo>
                  <a:cubicBezTo>
                    <a:pt x="12301" y="21095"/>
                    <a:pt x="12357" y="21093"/>
                    <a:pt x="12892" y="21259"/>
                  </a:cubicBezTo>
                  <a:cubicBezTo>
                    <a:pt x="13675" y="21502"/>
                    <a:pt x="13815" y="21483"/>
                    <a:pt x="14320" y="21067"/>
                  </a:cubicBezTo>
                  <a:lnTo>
                    <a:pt x="14767" y="20702"/>
                  </a:lnTo>
                  <a:lnTo>
                    <a:pt x="15475" y="20930"/>
                  </a:lnTo>
                  <a:cubicBezTo>
                    <a:pt x="16225" y="21172"/>
                    <a:pt x="16193" y="21333"/>
                    <a:pt x="15392" y="21333"/>
                  </a:cubicBezTo>
                  <a:cubicBezTo>
                    <a:pt x="15033" y="21333"/>
                    <a:pt x="14991" y="21360"/>
                    <a:pt x="15237" y="21445"/>
                  </a:cubicBezTo>
                  <a:cubicBezTo>
                    <a:pt x="15660" y="21590"/>
                    <a:pt x="17057" y="21476"/>
                    <a:pt x="17278" y="21277"/>
                  </a:cubicBezTo>
                  <a:cubicBezTo>
                    <a:pt x="17373" y="21193"/>
                    <a:pt x="17159" y="21049"/>
                    <a:pt x="16778" y="20943"/>
                  </a:cubicBezTo>
                  <a:cubicBezTo>
                    <a:pt x="16092" y="20752"/>
                    <a:pt x="16189" y="20522"/>
                    <a:pt x="16957" y="20522"/>
                  </a:cubicBezTo>
                  <a:cubicBezTo>
                    <a:pt x="17190" y="20522"/>
                    <a:pt x="17379" y="20478"/>
                    <a:pt x="17379" y="20422"/>
                  </a:cubicBezTo>
                  <a:cubicBezTo>
                    <a:pt x="17379" y="20354"/>
                    <a:pt x="17106" y="20320"/>
                    <a:pt x="16802" y="20322"/>
                  </a:cubicBezTo>
                  <a:close/>
                </a:path>
              </a:pathLst>
            </a:custGeom>
            <a:ln w="12700" cap="flat">
              <a:noFill/>
              <a:miter lim="400000"/>
            </a:ln>
            <a:effectLst/>
          </p:spPr>
        </p:pic>
        <p:pic>
          <p:nvPicPr>
            <p:cNvPr id="249" name="Image" descr="Image"/>
            <p:cNvPicPr>
              <a:picLocks noChangeAspect="1"/>
            </p:cNvPicPr>
            <p:nvPr/>
          </p:nvPicPr>
          <p:blipFill>
            <a:blip r:embed="rId12">
              <a:extLst/>
            </a:blip>
            <a:stretch>
              <a:fillRect/>
            </a:stretch>
          </p:blipFill>
          <p:spPr>
            <a:xfrm>
              <a:off x="0" y="5125605"/>
              <a:ext cx="2215432" cy="3343737"/>
            </a:xfrm>
            <a:prstGeom prst="rect">
              <a:avLst/>
            </a:prstGeom>
            <a:ln w="12700" cap="flat">
              <a:noFill/>
              <a:miter lim="400000"/>
            </a:ln>
            <a:effectLst>
              <a:outerShdw sx="100000" sy="100000" kx="0" ky="0" algn="b" rotWithShape="0" blurRad="152400" dist="190500" dir="2700000">
                <a:srgbClr val="000000">
                  <a:alpha val="38333"/>
                </a:srgbClr>
              </a:outerShdw>
            </a:effectLst>
          </p:spPr>
        </p:pic>
        <p:sp>
          <p:nvSpPr>
            <p:cNvPr id="250" name="The Torah - Law of Moses"/>
            <p:cNvSpPr txBox="1"/>
            <p:nvPr/>
          </p:nvSpPr>
          <p:spPr>
            <a:xfrm>
              <a:off x="250322" y="4308488"/>
              <a:ext cx="1785723" cy="701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642937">
                <a:lnSpc>
                  <a:spcPct val="100000"/>
                </a:lnSpc>
                <a:spcBef>
                  <a:spcPts val="0"/>
                </a:spcBef>
                <a:defRPr b="1" i="1" sz="1800">
                  <a:solidFill>
                    <a:srgbClr val="222222"/>
                  </a:solidFill>
                  <a:latin typeface="Helvetica"/>
                  <a:ea typeface="Helvetica"/>
                  <a:cs typeface="Helvetica"/>
                  <a:sym typeface="Helvetica"/>
                </a:defRPr>
              </a:lvl1pPr>
            </a:lstStyle>
            <a:p>
              <a:pPr/>
              <a:r>
                <a:t>The Torah - Law of Moses</a:t>
              </a:r>
            </a:p>
          </p:txBody>
        </p:sp>
      </p:grpSp>
      <p:grpSp>
        <p:nvGrpSpPr>
          <p:cNvPr id="255" name="Group"/>
          <p:cNvGrpSpPr/>
          <p:nvPr/>
        </p:nvGrpSpPr>
        <p:grpSpPr>
          <a:xfrm>
            <a:off x="21071901" y="5138958"/>
            <a:ext cx="2635093" cy="8267868"/>
            <a:chOff x="0" y="-25"/>
            <a:chExt cx="2635091" cy="8267866"/>
          </a:xfrm>
        </p:grpSpPr>
        <p:pic>
          <p:nvPicPr>
            <p:cNvPr id="252" name="Image" descr="Image"/>
            <p:cNvPicPr>
              <a:picLocks noChangeAspect="1"/>
            </p:cNvPicPr>
            <p:nvPr/>
          </p:nvPicPr>
          <p:blipFill>
            <a:blip r:embed="rId13">
              <a:extLst/>
            </a:blip>
            <a:srcRect l="6185" t="14035" r="3440" b="6898"/>
            <a:stretch>
              <a:fillRect/>
            </a:stretch>
          </p:blipFill>
          <p:spPr>
            <a:xfrm>
              <a:off x="454045" y="-26"/>
              <a:ext cx="1727007" cy="3996161"/>
            </a:xfrm>
            <a:custGeom>
              <a:avLst/>
              <a:gdLst/>
              <a:ahLst/>
              <a:cxnLst>
                <a:cxn ang="0">
                  <a:pos x="wd2" y="hd2"/>
                </a:cxn>
                <a:cxn ang="5400000">
                  <a:pos x="wd2" y="hd2"/>
                </a:cxn>
                <a:cxn ang="10800000">
                  <a:pos x="wd2" y="hd2"/>
                </a:cxn>
                <a:cxn ang="16200000">
                  <a:pos x="wd2" y="hd2"/>
                </a:cxn>
              </a:cxnLst>
              <a:rect l="0" t="0" r="r" b="b"/>
              <a:pathLst>
                <a:path w="21561" h="21543" fill="norm" stroke="1" extrusionOk="0">
                  <a:moveTo>
                    <a:pt x="10846" y="0"/>
                  </a:moveTo>
                  <a:cubicBezTo>
                    <a:pt x="10076" y="4"/>
                    <a:pt x="9299" y="74"/>
                    <a:pt x="8765" y="210"/>
                  </a:cubicBezTo>
                  <a:cubicBezTo>
                    <a:pt x="7458" y="543"/>
                    <a:pt x="7026" y="898"/>
                    <a:pt x="7016" y="1654"/>
                  </a:cubicBezTo>
                  <a:cubicBezTo>
                    <a:pt x="7006" y="2418"/>
                    <a:pt x="7473" y="2770"/>
                    <a:pt x="8998" y="3146"/>
                  </a:cubicBezTo>
                  <a:cubicBezTo>
                    <a:pt x="10220" y="3447"/>
                    <a:pt x="11179" y="3448"/>
                    <a:pt x="12540" y="3148"/>
                  </a:cubicBezTo>
                  <a:cubicBezTo>
                    <a:pt x="13944" y="2839"/>
                    <a:pt x="14552" y="2463"/>
                    <a:pt x="14686" y="1830"/>
                  </a:cubicBezTo>
                  <a:cubicBezTo>
                    <a:pt x="14817" y="1208"/>
                    <a:pt x="14017" y="474"/>
                    <a:pt x="12897" y="191"/>
                  </a:cubicBezTo>
                  <a:cubicBezTo>
                    <a:pt x="12379" y="60"/>
                    <a:pt x="11616" y="-3"/>
                    <a:pt x="10846" y="0"/>
                  </a:cubicBezTo>
                  <a:close/>
                  <a:moveTo>
                    <a:pt x="10083" y="3747"/>
                  </a:moveTo>
                  <a:cubicBezTo>
                    <a:pt x="7639" y="3761"/>
                    <a:pt x="6812" y="3807"/>
                    <a:pt x="6055" y="3965"/>
                  </a:cubicBezTo>
                  <a:cubicBezTo>
                    <a:pt x="3642" y="4470"/>
                    <a:pt x="1715" y="6844"/>
                    <a:pt x="1724" y="9297"/>
                  </a:cubicBezTo>
                  <a:cubicBezTo>
                    <a:pt x="1729" y="10411"/>
                    <a:pt x="2038" y="10741"/>
                    <a:pt x="3112" y="10786"/>
                  </a:cubicBezTo>
                  <a:cubicBezTo>
                    <a:pt x="4399" y="10840"/>
                    <a:pt x="4672" y="10614"/>
                    <a:pt x="4672" y="9498"/>
                  </a:cubicBezTo>
                  <a:cubicBezTo>
                    <a:pt x="4672" y="7772"/>
                    <a:pt x="5325" y="6169"/>
                    <a:pt x="5921" y="6426"/>
                  </a:cubicBezTo>
                  <a:cubicBezTo>
                    <a:pt x="6226" y="6557"/>
                    <a:pt x="6221" y="9645"/>
                    <a:pt x="5916" y="11231"/>
                  </a:cubicBezTo>
                  <a:cubicBezTo>
                    <a:pt x="5477" y="13513"/>
                    <a:pt x="5113" y="16853"/>
                    <a:pt x="5272" y="17126"/>
                  </a:cubicBezTo>
                  <a:cubicBezTo>
                    <a:pt x="5356" y="17269"/>
                    <a:pt x="5782" y="17480"/>
                    <a:pt x="6218" y="17594"/>
                  </a:cubicBezTo>
                  <a:cubicBezTo>
                    <a:pt x="7165" y="17843"/>
                    <a:pt x="6964" y="17839"/>
                    <a:pt x="8012" y="17650"/>
                  </a:cubicBezTo>
                  <a:cubicBezTo>
                    <a:pt x="9261" y="17425"/>
                    <a:pt x="9508" y="17056"/>
                    <a:pt x="9701" y="15153"/>
                  </a:cubicBezTo>
                  <a:cubicBezTo>
                    <a:pt x="9936" y="12845"/>
                    <a:pt x="10303" y="11095"/>
                    <a:pt x="10573" y="10979"/>
                  </a:cubicBezTo>
                  <a:cubicBezTo>
                    <a:pt x="10716" y="10917"/>
                    <a:pt x="10934" y="10926"/>
                    <a:pt x="11148" y="11002"/>
                  </a:cubicBezTo>
                  <a:cubicBezTo>
                    <a:pt x="11410" y="11096"/>
                    <a:pt x="11534" y="11597"/>
                    <a:pt x="11659" y="13060"/>
                  </a:cubicBezTo>
                  <a:cubicBezTo>
                    <a:pt x="11861" y="15437"/>
                    <a:pt x="12238" y="17043"/>
                    <a:pt x="12669" y="17337"/>
                  </a:cubicBezTo>
                  <a:cubicBezTo>
                    <a:pt x="13472" y="17886"/>
                    <a:pt x="15295" y="17879"/>
                    <a:pt x="16138" y="17325"/>
                  </a:cubicBezTo>
                  <a:cubicBezTo>
                    <a:pt x="16527" y="17068"/>
                    <a:pt x="16538" y="16857"/>
                    <a:pt x="16266" y="14537"/>
                  </a:cubicBezTo>
                  <a:cubicBezTo>
                    <a:pt x="16105" y="13156"/>
                    <a:pt x="15853" y="11620"/>
                    <a:pt x="15712" y="11124"/>
                  </a:cubicBezTo>
                  <a:cubicBezTo>
                    <a:pt x="15396" y="10020"/>
                    <a:pt x="15411" y="6666"/>
                    <a:pt x="15731" y="6528"/>
                  </a:cubicBezTo>
                  <a:cubicBezTo>
                    <a:pt x="16312" y="6278"/>
                    <a:pt x="16970" y="7684"/>
                    <a:pt x="16970" y="9173"/>
                  </a:cubicBezTo>
                  <a:cubicBezTo>
                    <a:pt x="16970" y="10559"/>
                    <a:pt x="17159" y="10807"/>
                    <a:pt x="18194" y="10807"/>
                  </a:cubicBezTo>
                  <a:cubicBezTo>
                    <a:pt x="19729" y="10807"/>
                    <a:pt x="20049" y="10395"/>
                    <a:pt x="19839" y="8700"/>
                  </a:cubicBezTo>
                  <a:cubicBezTo>
                    <a:pt x="19580" y="6616"/>
                    <a:pt x="18436" y="5102"/>
                    <a:pt x="16509" y="4297"/>
                  </a:cubicBezTo>
                  <a:cubicBezTo>
                    <a:pt x="15308" y="3794"/>
                    <a:pt x="14451" y="3721"/>
                    <a:pt x="10083" y="3747"/>
                  </a:cubicBezTo>
                  <a:close/>
                  <a:moveTo>
                    <a:pt x="9766" y="19751"/>
                  </a:moveTo>
                  <a:cubicBezTo>
                    <a:pt x="9695" y="19748"/>
                    <a:pt x="9620" y="19765"/>
                    <a:pt x="9538" y="19800"/>
                  </a:cubicBezTo>
                  <a:cubicBezTo>
                    <a:pt x="9403" y="19858"/>
                    <a:pt x="9370" y="19963"/>
                    <a:pt x="9469" y="20031"/>
                  </a:cubicBezTo>
                  <a:cubicBezTo>
                    <a:pt x="9588" y="20114"/>
                    <a:pt x="9731" y="20119"/>
                    <a:pt x="9895" y="20048"/>
                  </a:cubicBezTo>
                  <a:cubicBezTo>
                    <a:pt x="10030" y="19990"/>
                    <a:pt x="10057" y="19888"/>
                    <a:pt x="9959" y="19819"/>
                  </a:cubicBezTo>
                  <a:cubicBezTo>
                    <a:pt x="9900" y="19778"/>
                    <a:pt x="9837" y="19754"/>
                    <a:pt x="9766" y="19751"/>
                  </a:cubicBezTo>
                  <a:close/>
                  <a:moveTo>
                    <a:pt x="4157" y="19753"/>
                  </a:moveTo>
                  <a:cubicBezTo>
                    <a:pt x="4082" y="19722"/>
                    <a:pt x="3956" y="19781"/>
                    <a:pt x="3731" y="19907"/>
                  </a:cubicBezTo>
                  <a:cubicBezTo>
                    <a:pt x="3336" y="20128"/>
                    <a:pt x="3257" y="20136"/>
                    <a:pt x="2968" y="19986"/>
                  </a:cubicBezTo>
                  <a:cubicBezTo>
                    <a:pt x="2452" y="19718"/>
                    <a:pt x="1717" y="19791"/>
                    <a:pt x="827" y="20198"/>
                  </a:cubicBezTo>
                  <a:cubicBezTo>
                    <a:pt x="189" y="20490"/>
                    <a:pt x="0" y="20667"/>
                    <a:pt x="0" y="20975"/>
                  </a:cubicBezTo>
                  <a:cubicBezTo>
                    <a:pt x="0" y="21194"/>
                    <a:pt x="73" y="21407"/>
                    <a:pt x="164" y="21445"/>
                  </a:cubicBezTo>
                  <a:cubicBezTo>
                    <a:pt x="515" y="21597"/>
                    <a:pt x="1840" y="21505"/>
                    <a:pt x="2363" y="21293"/>
                  </a:cubicBezTo>
                  <a:lnTo>
                    <a:pt x="2908" y="21071"/>
                  </a:lnTo>
                  <a:lnTo>
                    <a:pt x="3206" y="21308"/>
                  </a:lnTo>
                  <a:lnTo>
                    <a:pt x="3498" y="21544"/>
                  </a:lnTo>
                  <a:lnTo>
                    <a:pt x="3989" y="21212"/>
                  </a:lnTo>
                  <a:cubicBezTo>
                    <a:pt x="4548" y="20831"/>
                    <a:pt x="4909" y="20788"/>
                    <a:pt x="5089" y="21084"/>
                  </a:cubicBezTo>
                  <a:cubicBezTo>
                    <a:pt x="5194" y="21258"/>
                    <a:pt x="6273" y="21516"/>
                    <a:pt x="6902" y="21516"/>
                  </a:cubicBezTo>
                  <a:cubicBezTo>
                    <a:pt x="7006" y="21516"/>
                    <a:pt x="7167" y="21375"/>
                    <a:pt x="7254" y="21204"/>
                  </a:cubicBezTo>
                  <a:cubicBezTo>
                    <a:pt x="7588" y="20548"/>
                    <a:pt x="8978" y="20457"/>
                    <a:pt x="8978" y="21090"/>
                  </a:cubicBezTo>
                  <a:cubicBezTo>
                    <a:pt x="8978" y="21446"/>
                    <a:pt x="9009" y="21459"/>
                    <a:pt x="10019" y="21490"/>
                  </a:cubicBezTo>
                  <a:cubicBezTo>
                    <a:pt x="10661" y="21510"/>
                    <a:pt x="11283" y="21459"/>
                    <a:pt x="11644" y="21358"/>
                  </a:cubicBezTo>
                  <a:cubicBezTo>
                    <a:pt x="12167" y="21210"/>
                    <a:pt x="12262" y="21209"/>
                    <a:pt x="12540" y="21353"/>
                  </a:cubicBezTo>
                  <a:cubicBezTo>
                    <a:pt x="12910" y="21545"/>
                    <a:pt x="13561" y="21563"/>
                    <a:pt x="13958" y="21392"/>
                  </a:cubicBezTo>
                  <a:cubicBezTo>
                    <a:pt x="14173" y="21299"/>
                    <a:pt x="14340" y="21303"/>
                    <a:pt x="14641" y="21411"/>
                  </a:cubicBezTo>
                  <a:cubicBezTo>
                    <a:pt x="14941" y="21518"/>
                    <a:pt x="15086" y="21524"/>
                    <a:pt x="15221" y="21430"/>
                  </a:cubicBezTo>
                  <a:cubicBezTo>
                    <a:pt x="15505" y="21232"/>
                    <a:pt x="15366" y="20398"/>
                    <a:pt x="15053" y="20427"/>
                  </a:cubicBezTo>
                  <a:cubicBezTo>
                    <a:pt x="14589" y="20469"/>
                    <a:pt x="13490" y="20250"/>
                    <a:pt x="13640" y="20145"/>
                  </a:cubicBezTo>
                  <a:cubicBezTo>
                    <a:pt x="13977" y="19910"/>
                    <a:pt x="13296" y="19951"/>
                    <a:pt x="12937" y="20187"/>
                  </a:cubicBezTo>
                  <a:cubicBezTo>
                    <a:pt x="12590" y="20416"/>
                    <a:pt x="12463" y="20434"/>
                    <a:pt x="11936" y="20331"/>
                  </a:cubicBezTo>
                  <a:cubicBezTo>
                    <a:pt x="11452" y="20236"/>
                    <a:pt x="11207" y="20249"/>
                    <a:pt x="10692" y="20395"/>
                  </a:cubicBezTo>
                  <a:cubicBezTo>
                    <a:pt x="10310" y="20503"/>
                    <a:pt x="9934" y="20540"/>
                    <a:pt x="9761" y="20487"/>
                  </a:cubicBezTo>
                  <a:cubicBezTo>
                    <a:pt x="9601" y="20438"/>
                    <a:pt x="8812" y="20398"/>
                    <a:pt x="8007" y="20399"/>
                  </a:cubicBezTo>
                  <a:cubicBezTo>
                    <a:pt x="6682" y="20401"/>
                    <a:pt x="6528" y="20426"/>
                    <a:pt x="6406" y="20647"/>
                  </a:cubicBezTo>
                  <a:cubicBezTo>
                    <a:pt x="6232" y="20965"/>
                    <a:pt x="5801" y="20998"/>
                    <a:pt x="5703" y="20701"/>
                  </a:cubicBezTo>
                  <a:cubicBezTo>
                    <a:pt x="5649" y="20538"/>
                    <a:pt x="5428" y="20459"/>
                    <a:pt x="4965" y="20436"/>
                  </a:cubicBezTo>
                  <a:cubicBezTo>
                    <a:pt x="4453" y="20410"/>
                    <a:pt x="4297" y="20341"/>
                    <a:pt x="4276" y="20136"/>
                  </a:cubicBezTo>
                  <a:cubicBezTo>
                    <a:pt x="4253" y="19905"/>
                    <a:pt x="4232" y="19784"/>
                    <a:pt x="4157" y="19753"/>
                  </a:cubicBezTo>
                  <a:close/>
                  <a:moveTo>
                    <a:pt x="15617" y="19813"/>
                  </a:moveTo>
                  <a:cubicBezTo>
                    <a:pt x="15482" y="19810"/>
                    <a:pt x="15332" y="19887"/>
                    <a:pt x="15285" y="19984"/>
                  </a:cubicBezTo>
                  <a:cubicBezTo>
                    <a:pt x="15232" y="20095"/>
                    <a:pt x="15326" y="20144"/>
                    <a:pt x="15533" y="20115"/>
                  </a:cubicBezTo>
                  <a:cubicBezTo>
                    <a:pt x="15916" y="20060"/>
                    <a:pt x="15982" y="19821"/>
                    <a:pt x="15617" y="19813"/>
                  </a:cubicBezTo>
                  <a:close/>
                  <a:moveTo>
                    <a:pt x="17352" y="20401"/>
                  </a:moveTo>
                  <a:cubicBezTo>
                    <a:pt x="16788" y="20401"/>
                    <a:pt x="16553" y="20481"/>
                    <a:pt x="16167" y="20801"/>
                  </a:cubicBezTo>
                  <a:cubicBezTo>
                    <a:pt x="15780" y="21123"/>
                    <a:pt x="15746" y="21231"/>
                    <a:pt x="15989" y="21358"/>
                  </a:cubicBezTo>
                  <a:cubicBezTo>
                    <a:pt x="16353" y="21547"/>
                    <a:pt x="16536" y="21554"/>
                    <a:pt x="16911" y="21392"/>
                  </a:cubicBezTo>
                  <a:cubicBezTo>
                    <a:pt x="17120" y="21302"/>
                    <a:pt x="17283" y="21301"/>
                    <a:pt x="17525" y="21388"/>
                  </a:cubicBezTo>
                  <a:cubicBezTo>
                    <a:pt x="18067" y="21582"/>
                    <a:pt x="19092" y="21466"/>
                    <a:pt x="19769" y="21135"/>
                  </a:cubicBezTo>
                  <a:cubicBezTo>
                    <a:pt x="20393" y="20831"/>
                    <a:pt x="20409" y="20832"/>
                    <a:pt x="20557" y="21058"/>
                  </a:cubicBezTo>
                  <a:cubicBezTo>
                    <a:pt x="20722" y="21311"/>
                    <a:pt x="21302" y="21456"/>
                    <a:pt x="21523" y="21302"/>
                  </a:cubicBezTo>
                  <a:cubicBezTo>
                    <a:pt x="21600" y="21249"/>
                    <a:pt x="21554" y="21120"/>
                    <a:pt x="21424" y="21015"/>
                  </a:cubicBezTo>
                  <a:cubicBezTo>
                    <a:pt x="21294" y="20911"/>
                    <a:pt x="21133" y="20746"/>
                    <a:pt x="21063" y="20647"/>
                  </a:cubicBezTo>
                  <a:cubicBezTo>
                    <a:pt x="20970" y="20517"/>
                    <a:pt x="20665" y="20470"/>
                    <a:pt x="19948" y="20474"/>
                  </a:cubicBezTo>
                  <a:cubicBezTo>
                    <a:pt x="19136" y="20479"/>
                    <a:pt x="18949" y="20519"/>
                    <a:pt x="18888" y="20705"/>
                  </a:cubicBezTo>
                  <a:cubicBezTo>
                    <a:pt x="18791" y="20998"/>
                    <a:pt x="18362" y="20963"/>
                    <a:pt x="18189" y="20647"/>
                  </a:cubicBezTo>
                  <a:cubicBezTo>
                    <a:pt x="18088" y="20462"/>
                    <a:pt x="17883" y="20401"/>
                    <a:pt x="17352" y="20401"/>
                  </a:cubicBezTo>
                  <a:close/>
                </a:path>
              </a:pathLst>
            </a:custGeom>
            <a:ln w="12700" cap="flat">
              <a:noFill/>
              <a:miter lim="400000"/>
            </a:ln>
            <a:effectLst/>
          </p:spPr>
        </p:pic>
        <p:pic>
          <p:nvPicPr>
            <p:cNvPr id="253" name="Image" descr="Image"/>
            <p:cNvPicPr>
              <a:picLocks noChangeAspect="1"/>
            </p:cNvPicPr>
            <p:nvPr/>
          </p:nvPicPr>
          <p:blipFill>
            <a:blip r:embed="rId14">
              <a:extLst/>
            </a:blip>
            <a:stretch>
              <a:fillRect/>
            </a:stretch>
          </p:blipFill>
          <p:spPr>
            <a:xfrm>
              <a:off x="220800" y="4924104"/>
              <a:ext cx="2193492" cy="3343738"/>
            </a:xfrm>
            <a:prstGeom prst="rect">
              <a:avLst/>
            </a:prstGeom>
            <a:ln w="12700" cap="flat">
              <a:noFill/>
              <a:miter lim="400000"/>
            </a:ln>
            <a:effectLst>
              <a:outerShdw sx="100000" sy="100000" kx="0" ky="0" algn="b" rotWithShape="0" blurRad="152400" dist="190500" dir="2700000">
                <a:srgbClr val="000000">
                  <a:alpha val="38333"/>
                </a:srgbClr>
              </a:outerShdw>
            </a:effectLst>
          </p:spPr>
        </p:pic>
        <p:sp>
          <p:nvSpPr>
            <p:cNvPr id="254" name="The Bible - - Followers of Jesus"/>
            <p:cNvSpPr txBox="1"/>
            <p:nvPr/>
          </p:nvSpPr>
          <p:spPr>
            <a:xfrm>
              <a:off x="0" y="4106988"/>
              <a:ext cx="2635092" cy="701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642937">
                <a:lnSpc>
                  <a:spcPct val="100000"/>
                </a:lnSpc>
                <a:spcBef>
                  <a:spcPts val="0"/>
                </a:spcBef>
                <a:defRPr b="1" i="1" sz="1800">
                  <a:solidFill>
                    <a:srgbClr val="222222"/>
                  </a:solidFill>
                  <a:latin typeface="Helvetica"/>
                  <a:ea typeface="Helvetica"/>
                  <a:cs typeface="Helvetica"/>
                  <a:sym typeface="Helvetica"/>
                </a:defRPr>
              </a:lvl1pPr>
            </a:lstStyle>
            <a:p>
              <a:pPr/>
              <a:r>
                <a:t>The Bible - - Followers of Jesus</a:t>
              </a:r>
            </a:p>
          </p:txBody>
        </p:sp>
      </p:grpSp>
      <p:grpSp>
        <p:nvGrpSpPr>
          <p:cNvPr id="258" name="Group"/>
          <p:cNvGrpSpPr/>
          <p:nvPr/>
        </p:nvGrpSpPr>
        <p:grpSpPr>
          <a:xfrm>
            <a:off x="764418" y="4459986"/>
            <a:ext cx="2538628" cy="8898021"/>
            <a:chOff x="0" y="0"/>
            <a:chExt cx="2538626" cy="8898020"/>
          </a:xfrm>
        </p:grpSpPr>
        <p:pic>
          <p:nvPicPr>
            <p:cNvPr id="256" name="Image" descr="Image"/>
            <p:cNvPicPr>
              <a:picLocks noChangeAspect="1"/>
            </p:cNvPicPr>
            <p:nvPr/>
          </p:nvPicPr>
          <p:blipFill>
            <a:blip r:embed="rId15">
              <a:extLst/>
            </a:blip>
            <a:srcRect l="0" t="2343" r="18836" b="6670"/>
            <a:stretch>
              <a:fillRect/>
            </a:stretch>
          </p:blipFill>
          <p:spPr>
            <a:xfrm>
              <a:off x="0" y="0"/>
              <a:ext cx="2116305" cy="4582340"/>
            </a:xfrm>
            <a:custGeom>
              <a:avLst/>
              <a:gdLst/>
              <a:ahLst/>
              <a:cxnLst>
                <a:cxn ang="0">
                  <a:pos x="wd2" y="hd2"/>
                </a:cxn>
                <a:cxn ang="5400000">
                  <a:pos x="wd2" y="hd2"/>
                </a:cxn>
                <a:cxn ang="10800000">
                  <a:pos x="wd2" y="hd2"/>
                </a:cxn>
                <a:cxn ang="16200000">
                  <a:pos x="wd2" y="hd2"/>
                </a:cxn>
              </a:cxnLst>
              <a:rect l="0" t="0" r="r" b="b"/>
              <a:pathLst>
                <a:path w="21447" h="21593" fill="norm" stroke="1" extrusionOk="0">
                  <a:moveTo>
                    <a:pt x="4300" y="0"/>
                  </a:moveTo>
                  <a:cubicBezTo>
                    <a:pt x="2997" y="0"/>
                    <a:pt x="2025" y="178"/>
                    <a:pt x="1018" y="602"/>
                  </a:cubicBezTo>
                  <a:cubicBezTo>
                    <a:pt x="599" y="779"/>
                    <a:pt x="200" y="897"/>
                    <a:pt x="129" y="864"/>
                  </a:cubicBezTo>
                  <a:cubicBezTo>
                    <a:pt x="58" y="831"/>
                    <a:pt x="0" y="1435"/>
                    <a:pt x="0" y="2209"/>
                  </a:cubicBezTo>
                  <a:cubicBezTo>
                    <a:pt x="0" y="2982"/>
                    <a:pt x="67" y="3606"/>
                    <a:pt x="149" y="3594"/>
                  </a:cubicBezTo>
                  <a:cubicBezTo>
                    <a:pt x="231" y="3583"/>
                    <a:pt x="547" y="3683"/>
                    <a:pt x="853" y="3817"/>
                  </a:cubicBezTo>
                  <a:cubicBezTo>
                    <a:pt x="2155" y="4389"/>
                    <a:pt x="4211" y="4592"/>
                    <a:pt x="5900" y="4314"/>
                  </a:cubicBezTo>
                  <a:cubicBezTo>
                    <a:pt x="6844" y="4160"/>
                    <a:pt x="6865" y="4160"/>
                    <a:pt x="7847" y="4391"/>
                  </a:cubicBezTo>
                  <a:cubicBezTo>
                    <a:pt x="8393" y="4520"/>
                    <a:pt x="8870" y="4628"/>
                    <a:pt x="8905" y="4630"/>
                  </a:cubicBezTo>
                  <a:cubicBezTo>
                    <a:pt x="9005" y="4638"/>
                    <a:pt x="8726" y="4247"/>
                    <a:pt x="8390" y="3909"/>
                  </a:cubicBezTo>
                  <a:cubicBezTo>
                    <a:pt x="8113" y="3629"/>
                    <a:pt x="8113" y="3573"/>
                    <a:pt x="8390" y="3351"/>
                  </a:cubicBezTo>
                  <a:cubicBezTo>
                    <a:pt x="10195" y="1903"/>
                    <a:pt x="7872" y="0"/>
                    <a:pt x="4300" y="0"/>
                  </a:cubicBezTo>
                  <a:close/>
                  <a:moveTo>
                    <a:pt x="13904" y="2886"/>
                  </a:moveTo>
                  <a:cubicBezTo>
                    <a:pt x="13553" y="2886"/>
                    <a:pt x="13197" y="2943"/>
                    <a:pt x="12633" y="3056"/>
                  </a:cubicBezTo>
                  <a:cubicBezTo>
                    <a:pt x="10015" y="3579"/>
                    <a:pt x="10252" y="5462"/>
                    <a:pt x="12983" y="5831"/>
                  </a:cubicBezTo>
                  <a:cubicBezTo>
                    <a:pt x="13923" y="5958"/>
                    <a:pt x="14327" y="5945"/>
                    <a:pt x="15199" y="5758"/>
                  </a:cubicBezTo>
                  <a:cubicBezTo>
                    <a:pt x="16172" y="5550"/>
                    <a:pt x="16564" y="5345"/>
                    <a:pt x="16885" y="4879"/>
                  </a:cubicBezTo>
                  <a:cubicBezTo>
                    <a:pt x="17389" y="4147"/>
                    <a:pt x="16631" y="3345"/>
                    <a:pt x="15155" y="3050"/>
                  </a:cubicBezTo>
                  <a:cubicBezTo>
                    <a:pt x="14603" y="2940"/>
                    <a:pt x="14255" y="2885"/>
                    <a:pt x="13904" y="2886"/>
                  </a:cubicBezTo>
                  <a:close/>
                  <a:moveTo>
                    <a:pt x="11539" y="6231"/>
                  </a:moveTo>
                  <a:cubicBezTo>
                    <a:pt x="11050" y="6216"/>
                    <a:pt x="9951" y="6426"/>
                    <a:pt x="9412" y="6656"/>
                  </a:cubicBezTo>
                  <a:cubicBezTo>
                    <a:pt x="8592" y="7005"/>
                    <a:pt x="7752" y="7712"/>
                    <a:pt x="7405" y="8343"/>
                  </a:cubicBezTo>
                  <a:cubicBezTo>
                    <a:pt x="6798" y="9443"/>
                    <a:pt x="6719" y="9730"/>
                    <a:pt x="6705" y="10929"/>
                  </a:cubicBezTo>
                  <a:cubicBezTo>
                    <a:pt x="6692" y="12036"/>
                    <a:pt x="6731" y="12184"/>
                    <a:pt x="7059" y="12296"/>
                  </a:cubicBezTo>
                  <a:cubicBezTo>
                    <a:pt x="7261" y="12365"/>
                    <a:pt x="7633" y="12422"/>
                    <a:pt x="7883" y="12422"/>
                  </a:cubicBezTo>
                  <a:cubicBezTo>
                    <a:pt x="8710" y="12422"/>
                    <a:pt x="8887" y="12119"/>
                    <a:pt x="9005" y="10505"/>
                  </a:cubicBezTo>
                  <a:cubicBezTo>
                    <a:pt x="9092" y="9322"/>
                    <a:pt x="9186" y="8954"/>
                    <a:pt x="9448" y="8767"/>
                  </a:cubicBezTo>
                  <a:cubicBezTo>
                    <a:pt x="9630" y="8637"/>
                    <a:pt x="9857" y="8554"/>
                    <a:pt x="9955" y="8582"/>
                  </a:cubicBezTo>
                  <a:cubicBezTo>
                    <a:pt x="10052" y="8610"/>
                    <a:pt x="10132" y="9128"/>
                    <a:pt x="10132" y="9734"/>
                  </a:cubicBezTo>
                  <a:cubicBezTo>
                    <a:pt x="10132" y="10402"/>
                    <a:pt x="10214" y="10859"/>
                    <a:pt x="10341" y="10895"/>
                  </a:cubicBezTo>
                  <a:cubicBezTo>
                    <a:pt x="10478" y="10935"/>
                    <a:pt x="10482" y="10993"/>
                    <a:pt x="10353" y="11066"/>
                  </a:cubicBezTo>
                  <a:cubicBezTo>
                    <a:pt x="10245" y="11126"/>
                    <a:pt x="10103" y="11696"/>
                    <a:pt x="10035" y="12332"/>
                  </a:cubicBezTo>
                  <a:cubicBezTo>
                    <a:pt x="9967" y="12968"/>
                    <a:pt x="9831" y="13780"/>
                    <a:pt x="9733" y="14136"/>
                  </a:cubicBezTo>
                  <a:cubicBezTo>
                    <a:pt x="9636" y="14493"/>
                    <a:pt x="9498" y="15495"/>
                    <a:pt x="9428" y="16362"/>
                  </a:cubicBezTo>
                  <a:cubicBezTo>
                    <a:pt x="9303" y="17886"/>
                    <a:pt x="9312" y="17946"/>
                    <a:pt x="9729" y="18193"/>
                  </a:cubicBezTo>
                  <a:cubicBezTo>
                    <a:pt x="10080" y="18400"/>
                    <a:pt x="10323" y="18447"/>
                    <a:pt x="11012" y="18447"/>
                  </a:cubicBezTo>
                  <a:cubicBezTo>
                    <a:pt x="12536" y="18447"/>
                    <a:pt x="12843" y="18088"/>
                    <a:pt x="12995" y="16130"/>
                  </a:cubicBezTo>
                  <a:cubicBezTo>
                    <a:pt x="13132" y="14381"/>
                    <a:pt x="13480" y="12685"/>
                    <a:pt x="13727" y="12566"/>
                  </a:cubicBezTo>
                  <a:cubicBezTo>
                    <a:pt x="13842" y="12510"/>
                    <a:pt x="13987" y="12514"/>
                    <a:pt x="14121" y="12577"/>
                  </a:cubicBezTo>
                  <a:cubicBezTo>
                    <a:pt x="14331" y="12675"/>
                    <a:pt x="14758" y="14741"/>
                    <a:pt x="15014" y="16910"/>
                  </a:cubicBezTo>
                  <a:cubicBezTo>
                    <a:pt x="15132" y="17900"/>
                    <a:pt x="15191" y="18035"/>
                    <a:pt x="15610" y="18230"/>
                  </a:cubicBezTo>
                  <a:cubicBezTo>
                    <a:pt x="16256" y="18532"/>
                    <a:pt x="17450" y="18531"/>
                    <a:pt x="18063" y="18226"/>
                  </a:cubicBezTo>
                  <a:cubicBezTo>
                    <a:pt x="18493" y="18013"/>
                    <a:pt x="18506" y="17954"/>
                    <a:pt x="18413" y="16766"/>
                  </a:cubicBezTo>
                  <a:cubicBezTo>
                    <a:pt x="18360" y="16085"/>
                    <a:pt x="18224" y="14944"/>
                    <a:pt x="18111" y="14230"/>
                  </a:cubicBezTo>
                  <a:cubicBezTo>
                    <a:pt x="17999" y="13516"/>
                    <a:pt x="17847" y="12536"/>
                    <a:pt x="17774" y="12051"/>
                  </a:cubicBezTo>
                  <a:cubicBezTo>
                    <a:pt x="17700" y="11567"/>
                    <a:pt x="17554" y="11123"/>
                    <a:pt x="17452" y="11064"/>
                  </a:cubicBezTo>
                  <a:cubicBezTo>
                    <a:pt x="17334" y="10996"/>
                    <a:pt x="17344" y="10933"/>
                    <a:pt x="17476" y="10895"/>
                  </a:cubicBezTo>
                  <a:cubicBezTo>
                    <a:pt x="17602" y="10859"/>
                    <a:pt x="17681" y="10402"/>
                    <a:pt x="17681" y="9734"/>
                  </a:cubicBezTo>
                  <a:cubicBezTo>
                    <a:pt x="17681" y="9128"/>
                    <a:pt x="17761" y="8610"/>
                    <a:pt x="17858" y="8582"/>
                  </a:cubicBezTo>
                  <a:cubicBezTo>
                    <a:pt x="17955" y="8554"/>
                    <a:pt x="18194" y="8641"/>
                    <a:pt x="18385" y="8777"/>
                  </a:cubicBezTo>
                  <a:cubicBezTo>
                    <a:pt x="18667" y="8977"/>
                    <a:pt x="18747" y="9303"/>
                    <a:pt x="18823" y="10514"/>
                  </a:cubicBezTo>
                  <a:cubicBezTo>
                    <a:pt x="18923" y="12096"/>
                    <a:pt x="19104" y="12422"/>
                    <a:pt x="19885" y="12422"/>
                  </a:cubicBezTo>
                  <a:cubicBezTo>
                    <a:pt x="20769" y="12422"/>
                    <a:pt x="21002" y="12271"/>
                    <a:pt x="21132" y="11614"/>
                  </a:cubicBezTo>
                  <a:cubicBezTo>
                    <a:pt x="21285" y="10835"/>
                    <a:pt x="20984" y="8920"/>
                    <a:pt x="20685" y="8780"/>
                  </a:cubicBezTo>
                  <a:cubicBezTo>
                    <a:pt x="20564" y="8724"/>
                    <a:pt x="20464" y="8559"/>
                    <a:pt x="20464" y="8416"/>
                  </a:cubicBezTo>
                  <a:cubicBezTo>
                    <a:pt x="20464" y="8272"/>
                    <a:pt x="20379" y="8083"/>
                    <a:pt x="20275" y="7995"/>
                  </a:cubicBezTo>
                  <a:cubicBezTo>
                    <a:pt x="20171" y="7906"/>
                    <a:pt x="19929" y="7668"/>
                    <a:pt x="19736" y="7466"/>
                  </a:cubicBezTo>
                  <a:cubicBezTo>
                    <a:pt x="19048" y="6744"/>
                    <a:pt x="17313" y="6157"/>
                    <a:pt x="16241" y="6284"/>
                  </a:cubicBezTo>
                  <a:cubicBezTo>
                    <a:pt x="16049" y="6306"/>
                    <a:pt x="15749" y="6463"/>
                    <a:pt x="15577" y="6632"/>
                  </a:cubicBezTo>
                  <a:cubicBezTo>
                    <a:pt x="15406" y="6800"/>
                    <a:pt x="14970" y="7098"/>
                    <a:pt x="14608" y="7294"/>
                  </a:cubicBezTo>
                  <a:lnTo>
                    <a:pt x="13953" y="7649"/>
                  </a:lnTo>
                  <a:lnTo>
                    <a:pt x="13510" y="7462"/>
                  </a:lnTo>
                  <a:cubicBezTo>
                    <a:pt x="13266" y="7360"/>
                    <a:pt x="12797" y="7058"/>
                    <a:pt x="12472" y="6791"/>
                  </a:cubicBezTo>
                  <a:cubicBezTo>
                    <a:pt x="12148" y="6523"/>
                    <a:pt x="11805" y="6282"/>
                    <a:pt x="11708" y="6254"/>
                  </a:cubicBezTo>
                  <a:cubicBezTo>
                    <a:pt x="11666" y="6242"/>
                    <a:pt x="11609" y="6234"/>
                    <a:pt x="11539" y="6231"/>
                  </a:cubicBezTo>
                  <a:close/>
                  <a:moveTo>
                    <a:pt x="17765" y="20110"/>
                  </a:moveTo>
                  <a:cubicBezTo>
                    <a:pt x="17658" y="20122"/>
                    <a:pt x="17556" y="20171"/>
                    <a:pt x="17520" y="20250"/>
                  </a:cubicBezTo>
                  <a:cubicBezTo>
                    <a:pt x="17476" y="20349"/>
                    <a:pt x="17556" y="20376"/>
                    <a:pt x="17778" y="20336"/>
                  </a:cubicBezTo>
                  <a:cubicBezTo>
                    <a:pt x="17954" y="20304"/>
                    <a:pt x="18070" y="20241"/>
                    <a:pt x="18035" y="20192"/>
                  </a:cubicBezTo>
                  <a:cubicBezTo>
                    <a:pt x="17985" y="20123"/>
                    <a:pt x="17873" y="20097"/>
                    <a:pt x="17765" y="20110"/>
                  </a:cubicBezTo>
                  <a:close/>
                  <a:moveTo>
                    <a:pt x="13015" y="20142"/>
                  </a:moveTo>
                  <a:cubicBezTo>
                    <a:pt x="12910" y="20121"/>
                    <a:pt x="12795" y="20171"/>
                    <a:pt x="12750" y="20304"/>
                  </a:cubicBezTo>
                  <a:cubicBezTo>
                    <a:pt x="12660" y="20573"/>
                    <a:pt x="12121" y="20649"/>
                    <a:pt x="11793" y="20439"/>
                  </a:cubicBezTo>
                  <a:cubicBezTo>
                    <a:pt x="11535" y="20275"/>
                    <a:pt x="11508" y="20277"/>
                    <a:pt x="11045" y="20480"/>
                  </a:cubicBezTo>
                  <a:cubicBezTo>
                    <a:pt x="10649" y="20654"/>
                    <a:pt x="10583" y="20752"/>
                    <a:pt x="10675" y="21030"/>
                  </a:cubicBezTo>
                  <a:cubicBezTo>
                    <a:pt x="10736" y="21216"/>
                    <a:pt x="10873" y="21421"/>
                    <a:pt x="10980" y="21484"/>
                  </a:cubicBezTo>
                  <a:cubicBezTo>
                    <a:pt x="11105" y="21558"/>
                    <a:pt x="11199" y="21595"/>
                    <a:pt x="11322" y="21593"/>
                  </a:cubicBezTo>
                  <a:cubicBezTo>
                    <a:pt x="11445" y="21591"/>
                    <a:pt x="11597" y="21550"/>
                    <a:pt x="11833" y="21469"/>
                  </a:cubicBezTo>
                  <a:cubicBezTo>
                    <a:pt x="12130" y="21368"/>
                    <a:pt x="12284" y="21362"/>
                    <a:pt x="12501" y="21445"/>
                  </a:cubicBezTo>
                  <a:cubicBezTo>
                    <a:pt x="12716" y="21528"/>
                    <a:pt x="12799" y="21527"/>
                    <a:pt x="12863" y="21439"/>
                  </a:cubicBezTo>
                  <a:cubicBezTo>
                    <a:pt x="12908" y="21376"/>
                    <a:pt x="13107" y="21233"/>
                    <a:pt x="13301" y="21121"/>
                  </a:cubicBezTo>
                  <a:lnTo>
                    <a:pt x="13651" y="20918"/>
                  </a:lnTo>
                  <a:lnTo>
                    <a:pt x="13945" y="21189"/>
                  </a:lnTo>
                  <a:cubicBezTo>
                    <a:pt x="14104" y="21338"/>
                    <a:pt x="14334" y="21452"/>
                    <a:pt x="14459" y="21439"/>
                  </a:cubicBezTo>
                  <a:cubicBezTo>
                    <a:pt x="14585" y="21427"/>
                    <a:pt x="14928" y="21459"/>
                    <a:pt x="15220" y="21510"/>
                  </a:cubicBezTo>
                  <a:cubicBezTo>
                    <a:pt x="15628" y="21583"/>
                    <a:pt x="15861" y="21572"/>
                    <a:pt x="16233" y="21458"/>
                  </a:cubicBezTo>
                  <a:cubicBezTo>
                    <a:pt x="16598" y="21347"/>
                    <a:pt x="16781" y="21334"/>
                    <a:pt x="16985" y="21413"/>
                  </a:cubicBezTo>
                  <a:cubicBezTo>
                    <a:pt x="17134" y="21471"/>
                    <a:pt x="17375" y="21510"/>
                    <a:pt x="17520" y="21499"/>
                  </a:cubicBezTo>
                  <a:cubicBezTo>
                    <a:pt x="17665" y="21488"/>
                    <a:pt x="17936" y="21510"/>
                    <a:pt x="18123" y="21548"/>
                  </a:cubicBezTo>
                  <a:cubicBezTo>
                    <a:pt x="18323" y="21589"/>
                    <a:pt x="18728" y="21556"/>
                    <a:pt x="19101" y="21469"/>
                  </a:cubicBezTo>
                  <a:cubicBezTo>
                    <a:pt x="19633" y="21345"/>
                    <a:pt x="19786" y="21342"/>
                    <a:pt x="20050" y="21445"/>
                  </a:cubicBezTo>
                  <a:cubicBezTo>
                    <a:pt x="20429" y="21593"/>
                    <a:pt x="20984" y="21549"/>
                    <a:pt x="21140" y="21359"/>
                  </a:cubicBezTo>
                  <a:cubicBezTo>
                    <a:pt x="21217" y="21265"/>
                    <a:pt x="21141" y="21230"/>
                    <a:pt x="20907" y="21249"/>
                  </a:cubicBezTo>
                  <a:cubicBezTo>
                    <a:pt x="20656" y="21268"/>
                    <a:pt x="20565" y="21211"/>
                    <a:pt x="20565" y="21043"/>
                  </a:cubicBezTo>
                  <a:cubicBezTo>
                    <a:pt x="20565" y="20873"/>
                    <a:pt x="20684" y="20805"/>
                    <a:pt x="21011" y="20783"/>
                  </a:cubicBezTo>
                  <a:cubicBezTo>
                    <a:pt x="21522" y="20749"/>
                    <a:pt x="21600" y="20626"/>
                    <a:pt x="21160" y="20547"/>
                  </a:cubicBezTo>
                  <a:cubicBezTo>
                    <a:pt x="20996" y="20518"/>
                    <a:pt x="20862" y="20429"/>
                    <a:pt x="20862" y="20351"/>
                  </a:cubicBezTo>
                  <a:cubicBezTo>
                    <a:pt x="20862" y="20152"/>
                    <a:pt x="20606" y="20175"/>
                    <a:pt x="20303" y="20401"/>
                  </a:cubicBezTo>
                  <a:cubicBezTo>
                    <a:pt x="20110" y="20546"/>
                    <a:pt x="19916" y="20580"/>
                    <a:pt x="19511" y="20540"/>
                  </a:cubicBezTo>
                  <a:cubicBezTo>
                    <a:pt x="19212" y="20510"/>
                    <a:pt x="18739" y="20544"/>
                    <a:pt x="18445" y="20617"/>
                  </a:cubicBezTo>
                  <a:cubicBezTo>
                    <a:pt x="18091" y="20704"/>
                    <a:pt x="17851" y="20715"/>
                    <a:pt x="17717" y="20652"/>
                  </a:cubicBezTo>
                  <a:cubicBezTo>
                    <a:pt x="17424" y="20515"/>
                    <a:pt x="17086" y="20651"/>
                    <a:pt x="17086" y="20905"/>
                  </a:cubicBezTo>
                  <a:cubicBezTo>
                    <a:pt x="17086" y="21365"/>
                    <a:pt x="16423" y="21240"/>
                    <a:pt x="16402" y="20775"/>
                  </a:cubicBezTo>
                  <a:cubicBezTo>
                    <a:pt x="16386" y="20428"/>
                    <a:pt x="15947" y="20436"/>
                    <a:pt x="15215" y="20798"/>
                  </a:cubicBezTo>
                  <a:cubicBezTo>
                    <a:pt x="14542" y="21131"/>
                    <a:pt x="14306" y="21144"/>
                    <a:pt x="14306" y="20848"/>
                  </a:cubicBezTo>
                  <a:cubicBezTo>
                    <a:pt x="14306" y="20739"/>
                    <a:pt x="14124" y="20675"/>
                    <a:pt x="13764" y="20656"/>
                  </a:cubicBezTo>
                  <a:cubicBezTo>
                    <a:pt x="13339" y="20633"/>
                    <a:pt x="13225" y="20576"/>
                    <a:pt x="13221" y="20394"/>
                  </a:cubicBezTo>
                  <a:cubicBezTo>
                    <a:pt x="13217" y="20251"/>
                    <a:pt x="13120" y="20162"/>
                    <a:pt x="13015" y="20142"/>
                  </a:cubicBezTo>
                  <a:close/>
                  <a:moveTo>
                    <a:pt x="8897" y="20211"/>
                  </a:moveTo>
                  <a:cubicBezTo>
                    <a:pt x="8817" y="20210"/>
                    <a:pt x="8564" y="20365"/>
                    <a:pt x="8338" y="20557"/>
                  </a:cubicBezTo>
                  <a:cubicBezTo>
                    <a:pt x="8112" y="20748"/>
                    <a:pt x="7777" y="21018"/>
                    <a:pt x="7594" y="21155"/>
                  </a:cubicBezTo>
                  <a:cubicBezTo>
                    <a:pt x="7203" y="21449"/>
                    <a:pt x="7394" y="21600"/>
                    <a:pt x="7895" y="21395"/>
                  </a:cubicBezTo>
                  <a:cubicBezTo>
                    <a:pt x="8552" y="21125"/>
                    <a:pt x="9032" y="21119"/>
                    <a:pt x="9504" y="21372"/>
                  </a:cubicBezTo>
                  <a:cubicBezTo>
                    <a:pt x="9746" y="21502"/>
                    <a:pt x="10027" y="21585"/>
                    <a:pt x="10124" y="21557"/>
                  </a:cubicBezTo>
                  <a:cubicBezTo>
                    <a:pt x="10314" y="21502"/>
                    <a:pt x="9137" y="20212"/>
                    <a:pt x="8897" y="20211"/>
                  </a:cubicBezTo>
                  <a:close/>
                </a:path>
              </a:pathLst>
            </a:custGeom>
            <a:ln w="12700" cap="flat">
              <a:noFill/>
              <a:miter lim="400000"/>
            </a:ln>
            <a:effectLst/>
          </p:spPr>
        </p:pic>
        <p:pic>
          <p:nvPicPr>
            <p:cNvPr id="257" name="Image" descr="Image"/>
            <p:cNvPicPr>
              <a:picLocks noChangeAspect="1"/>
            </p:cNvPicPr>
            <p:nvPr/>
          </p:nvPicPr>
          <p:blipFill>
            <a:blip r:embed="rId16">
              <a:extLst/>
            </a:blip>
            <a:srcRect l="31711" t="0" r="31711" b="0"/>
            <a:stretch>
              <a:fillRect/>
            </a:stretch>
          </p:blipFill>
          <p:spPr>
            <a:xfrm>
              <a:off x="208844" y="5554011"/>
              <a:ext cx="2329783" cy="3344010"/>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sp>
        <p:nvSpPr>
          <p:cNvPr id="259" name="DIFFERENT SEEDS / PATTERNS RESULT IN DIFFERENT BELIEF SYSTEMS"/>
          <p:cNvSpPr txBox="1"/>
          <p:nvPr/>
        </p:nvSpPr>
        <p:spPr>
          <a:xfrm>
            <a:off x="8387920" y="197489"/>
            <a:ext cx="15847530" cy="188796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6100">
                <a:solidFill>
                  <a:srgbClr val="D8D7D7"/>
                </a:solidFill>
                <a:effectLst>
                  <a:outerShdw sx="100000" sy="100000" kx="0" ky="0" algn="b" rotWithShape="0" blurRad="76200" dist="63500" dir="2760000">
                    <a:srgbClr val="000000"/>
                  </a:outerShdw>
                </a:effectLst>
                <a:latin typeface="Times New Roman"/>
                <a:ea typeface="Times New Roman"/>
                <a:cs typeface="Times New Roman"/>
                <a:sym typeface="Times New Roman"/>
              </a:defRPr>
            </a:lvl1pPr>
          </a:lstStyle>
          <a:p>
            <a:pPr>
              <a:defRPr>
                <a:solidFill>
                  <a:srgbClr val="858585"/>
                </a:solidFill>
              </a:defRPr>
            </a:pPr>
            <a:r>
              <a:rPr>
                <a:solidFill>
                  <a:srgbClr val="D8D7D7"/>
                </a:solidFill>
              </a:rPr>
              <a:t>DIFFERENT SEEDS / PATTERNS RESULT IN DIFFERENT BELIEF SYSTEMS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58"/>
                                        </p:tgtEl>
                                        <p:attrNameLst>
                                          <p:attrName>style.visibility</p:attrName>
                                        </p:attrNameLst>
                                      </p:cBhvr>
                                      <p:to>
                                        <p:strVal val="visible"/>
                                      </p:to>
                                    </p:set>
                                    <p:anim calcmode="lin" valueType="num">
                                      <p:cBhvr>
                                        <p:cTn id="7" dur="1000" fill="hold"/>
                                        <p:tgtEl>
                                          <p:spTgt spid="258"/>
                                        </p:tgtEl>
                                        <p:attrNameLst>
                                          <p:attrName>ppt_x</p:attrName>
                                        </p:attrNameLst>
                                      </p:cBhvr>
                                      <p:tavLst>
                                        <p:tav tm="0">
                                          <p:val>
                                            <p:strVal val="#ppt_x"/>
                                          </p:val>
                                        </p:tav>
                                        <p:tav tm="100000">
                                          <p:val>
                                            <p:strVal val="#ppt_x"/>
                                          </p:val>
                                        </p:tav>
                                      </p:tavLst>
                                    </p:anim>
                                    <p:anim calcmode="lin" valueType="num">
                                      <p:cBhvr>
                                        <p:cTn id="8" dur="1000" fill="hold"/>
                                        <p:tgtEl>
                                          <p:spTgt spid="2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239"/>
                                        </p:tgtEl>
                                        <p:attrNameLst>
                                          <p:attrName>style.visibility</p:attrName>
                                        </p:attrNameLst>
                                      </p:cBhvr>
                                      <p:to>
                                        <p:strVal val="visible"/>
                                      </p:to>
                                    </p:set>
                                    <p:anim calcmode="lin" valueType="num">
                                      <p:cBhvr>
                                        <p:cTn id="13" dur="1000" fill="hold"/>
                                        <p:tgtEl>
                                          <p:spTgt spid="239"/>
                                        </p:tgtEl>
                                        <p:attrNameLst>
                                          <p:attrName>ppt_x</p:attrName>
                                        </p:attrNameLst>
                                      </p:cBhvr>
                                      <p:tavLst>
                                        <p:tav tm="0">
                                          <p:val>
                                            <p:strVal val="#ppt_x"/>
                                          </p:val>
                                        </p:tav>
                                        <p:tav tm="100000">
                                          <p:val>
                                            <p:strVal val="#ppt_x"/>
                                          </p:val>
                                        </p:tav>
                                      </p:tavLst>
                                    </p:anim>
                                    <p:anim calcmode="lin" valueType="num">
                                      <p:cBhvr>
                                        <p:cTn id="14" dur="1000" fill="hold"/>
                                        <p:tgtEl>
                                          <p:spTgt spid="2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243"/>
                                        </p:tgtEl>
                                        <p:attrNameLst>
                                          <p:attrName>style.visibility</p:attrName>
                                        </p:attrNameLst>
                                      </p:cBhvr>
                                      <p:to>
                                        <p:strVal val="visible"/>
                                      </p:to>
                                    </p:set>
                                    <p:anim calcmode="lin" valueType="num">
                                      <p:cBhvr>
                                        <p:cTn id="19" dur="1000" fill="hold"/>
                                        <p:tgtEl>
                                          <p:spTgt spid="243"/>
                                        </p:tgtEl>
                                        <p:attrNameLst>
                                          <p:attrName>ppt_x</p:attrName>
                                        </p:attrNameLst>
                                      </p:cBhvr>
                                      <p:tavLst>
                                        <p:tav tm="0">
                                          <p:val>
                                            <p:strVal val="#ppt_x"/>
                                          </p:val>
                                        </p:tav>
                                        <p:tav tm="100000">
                                          <p:val>
                                            <p:strVal val="#ppt_x"/>
                                          </p:val>
                                        </p:tav>
                                      </p:tavLst>
                                    </p:anim>
                                    <p:anim calcmode="lin" valueType="num">
                                      <p:cBhvr>
                                        <p:cTn id="20" dur="1000" fill="hold"/>
                                        <p:tgtEl>
                                          <p:spTgt spid="2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247"/>
                                        </p:tgtEl>
                                        <p:attrNameLst>
                                          <p:attrName>style.visibility</p:attrName>
                                        </p:attrNameLst>
                                      </p:cBhvr>
                                      <p:to>
                                        <p:strVal val="visible"/>
                                      </p:to>
                                    </p:set>
                                    <p:anim calcmode="lin" valueType="num">
                                      <p:cBhvr>
                                        <p:cTn id="25" dur="1000" fill="hold"/>
                                        <p:tgtEl>
                                          <p:spTgt spid="247"/>
                                        </p:tgtEl>
                                        <p:attrNameLst>
                                          <p:attrName>ppt_x</p:attrName>
                                        </p:attrNameLst>
                                      </p:cBhvr>
                                      <p:tavLst>
                                        <p:tav tm="0">
                                          <p:val>
                                            <p:strVal val="#ppt_x"/>
                                          </p:val>
                                        </p:tav>
                                        <p:tav tm="100000">
                                          <p:val>
                                            <p:strVal val="#ppt_x"/>
                                          </p:val>
                                        </p:tav>
                                      </p:tavLst>
                                    </p:anim>
                                    <p:anim calcmode="lin" valueType="num">
                                      <p:cBhvr>
                                        <p:cTn id="26" dur="1000" fill="hold"/>
                                        <p:tgtEl>
                                          <p:spTgt spid="2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251"/>
                                        </p:tgtEl>
                                        <p:attrNameLst>
                                          <p:attrName>style.visibility</p:attrName>
                                        </p:attrNameLst>
                                      </p:cBhvr>
                                      <p:to>
                                        <p:strVal val="visible"/>
                                      </p:to>
                                    </p:set>
                                    <p:anim calcmode="lin" valueType="num">
                                      <p:cBhvr>
                                        <p:cTn id="31" dur="1000" fill="hold"/>
                                        <p:tgtEl>
                                          <p:spTgt spid="251"/>
                                        </p:tgtEl>
                                        <p:attrNameLst>
                                          <p:attrName>ppt_x</p:attrName>
                                        </p:attrNameLst>
                                      </p:cBhvr>
                                      <p:tavLst>
                                        <p:tav tm="0">
                                          <p:val>
                                            <p:strVal val="#ppt_x"/>
                                          </p:val>
                                        </p:tav>
                                        <p:tav tm="100000">
                                          <p:val>
                                            <p:strVal val="#ppt_x"/>
                                          </p:val>
                                        </p:tav>
                                      </p:tavLst>
                                    </p:anim>
                                    <p:anim calcmode="lin" valueType="num">
                                      <p:cBhvr>
                                        <p:cTn id="32" dur="1000" fill="hold"/>
                                        <p:tgtEl>
                                          <p:spTgt spid="2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6" fill="hold">
                                  <p:stCondLst>
                                    <p:cond delay="0"/>
                                  </p:stCondLst>
                                  <p:iterate type="el" backwards="0">
                                    <p:tmAbs val="0"/>
                                  </p:iterate>
                                  <p:childTnLst>
                                    <p:set>
                                      <p:cBhvr>
                                        <p:cTn id="36" fill="hold"/>
                                        <p:tgtEl>
                                          <p:spTgt spid="255"/>
                                        </p:tgtEl>
                                        <p:attrNameLst>
                                          <p:attrName>style.visibility</p:attrName>
                                        </p:attrNameLst>
                                      </p:cBhvr>
                                      <p:to>
                                        <p:strVal val="visible"/>
                                      </p:to>
                                    </p:set>
                                    <p:anim calcmode="lin" valueType="num">
                                      <p:cBhvr>
                                        <p:cTn id="37" dur="1000" fill="hold"/>
                                        <p:tgtEl>
                                          <p:spTgt spid="255"/>
                                        </p:tgtEl>
                                        <p:attrNameLst>
                                          <p:attrName>ppt_x</p:attrName>
                                        </p:attrNameLst>
                                      </p:cBhvr>
                                      <p:tavLst>
                                        <p:tav tm="0">
                                          <p:val>
                                            <p:strVal val="#ppt_x"/>
                                          </p:val>
                                        </p:tav>
                                        <p:tav tm="100000">
                                          <p:val>
                                            <p:strVal val="#ppt_x"/>
                                          </p:val>
                                        </p:tav>
                                      </p:tavLst>
                                    </p:anim>
                                    <p:anim calcmode="lin" valueType="num">
                                      <p:cBhvr>
                                        <p:cTn id="38" dur="1000" fill="hold"/>
                                        <p:tgtEl>
                                          <p:spTgt spid="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P build="whole" bldLvl="1" animBg="1" rev="0" advAuto="0" spid="247" grpId="4"/>
      <p:bldP build="whole" bldLvl="1" animBg="1" rev="0" advAuto="0" spid="243" grpId="3"/>
      <p:bldP build="whole" bldLvl="1" animBg="1" rev="0" advAuto="0" spid="255" grpId="6"/>
      <p:bldP build="whole" bldLvl="1" animBg="1" rev="0" advAuto="0" spid="239" grpId="2"/>
      <p:bldP build="whole" bldLvl="1" animBg="1" rev="0" advAuto="0" spid="251" grpId="5"/>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0"/>
          </p:cNvPicPr>
          <p:nvPr/>
        </p:nvPicPr>
        <p:blipFill>
          <a:blip r:embed="rId2">
            <a:extLst/>
          </a:blip>
          <a:stretch>
            <a:fillRect/>
          </a:stretch>
        </p:blipFill>
        <p:spPr>
          <a:xfrm>
            <a:off x="-304834" y="-395462"/>
            <a:ext cx="24993667" cy="5433790"/>
          </a:xfrm>
          <a:prstGeom prst="rect">
            <a:avLst/>
          </a:prstGeom>
        </p:spPr>
      </p:pic>
      <p:grpSp>
        <p:nvGrpSpPr>
          <p:cNvPr id="266" name="Group"/>
          <p:cNvGrpSpPr/>
          <p:nvPr/>
        </p:nvGrpSpPr>
        <p:grpSpPr>
          <a:xfrm>
            <a:off x="511278" y="4505106"/>
            <a:ext cx="2674620" cy="8899542"/>
            <a:chOff x="0" y="0"/>
            <a:chExt cx="2674619" cy="8899540"/>
          </a:xfrm>
        </p:grpSpPr>
        <p:pic>
          <p:nvPicPr>
            <p:cNvPr id="262" name="Image" descr="Image"/>
            <p:cNvPicPr>
              <a:picLocks noChangeAspect="1"/>
            </p:cNvPicPr>
            <p:nvPr/>
          </p:nvPicPr>
          <p:blipFill>
            <a:blip r:embed="rId3">
              <a:extLst/>
            </a:blip>
            <a:srcRect l="6388" t="11574" r="6572" b="12447"/>
            <a:stretch>
              <a:fillRect/>
            </a:stretch>
          </p:blipFill>
          <p:spPr>
            <a:xfrm>
              <a:off x="113942" y="0"/>
              <a:ext cx="2446736" cy="2764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3" y="0"/>
                  </a:moveTo>
                  <a:cubicBezTo>
                    <a:pt x="10687" y="0"/>
                    <a:pt x="10551" y="93"/>
                    <a:pt x="10521" y="279"/>
                  </a:cubicBezTo>
                  <a:cubicBezTo>
                    <a:pt x="10490" y="476"/>
                    <a:pt x="10369" y="565"/>
                    <a:pt x="10098" y="592"/>
                  </a:cubicBezTo>
                  <a:cubicBezTo>
                    <a:pt x="9606" y="642"/>
                    <a:pt x="9606" y="951"/>
                    <a:pt x="10098" y="1002"/>
                  </a:cubicBezTo>
                  <a:cubicBezTo>
                    <a:pt x="10459" y="1038"/>
                    <a:pt x="10480" y="1076"/>
                    <a:pt x="10518" y="1777"/>
                  </a:cubicBezTo>
                  <a:cubicBezTo>
                    <a:pt x="10561" y="2555"/>
                    <a:pt x="10257" y="3358"/>
                    <a:pt x="9116" y="5495"/>
                  </a:cubicBezTo>
                  <a:cubicBezTo>
                    <a:pt x="8645" y="6377"/>
                    <a:pt x="8558" y="6460"/>
                    <a:pt x="6590" y="7873"/>
                  </a:cubicBezTo>
                  <a:lnTo>
                    <a:pt x="4551" y="9336"/>
                  </a:lnTo>
                  <a:lnTo>
                    <a:pt x="5171" y="9398"/>
                  </a:lnTo>
                  <a:lnTo>
                    <a:pt x="5792" y="9460"/>
                  </a:lnTo>
                  <a:lnTo>
                    <a:pt x="5830" y="10809"/>
                  </a:lnTo>
                  <a:lnTo>
                    <a:pt x="5869" y="12155"/>
                  </a:lnTo>
                  <a:lnTo>
                    <a:pt x="2933" y="14102"/>
                  </a:lnTo>
                  <a:lnTo>
                    <a:pt x="0" y="16050"/>
                  </a:lnTo>
                  <a:lnTo>
                    <a:pt x="1104" y="16109"/>
                  </a:lnTo>
                  <a:lnTo>
                    <a:pt x="2207" y="16171"/>
                  </a:lnTo>
                  <a:lnTo>
                    <a:pt x="2242" y="18887"/>
                  </a:lnTo>
                  <a:lnTo>
                    <a:pt x="2281" y="21600"/>
                  </a:lnTo>
                  <a:lnTo>
                    <a:pt x="19204" y="21600"/>
                  </a:lnTo>
                  <a:lnTo>
                    <a:pt x="19182" y="18946"/>
                  </a:lnTo>
                  <a:lnTo>
                    <a:pt x="19165" y="16291"/>
                  </a:lnTo>
                  <a:lnTo>
                    <a:pt x="20381" y="16233"/>
                  </a:lnTo>
                  <a:lnTo>
                    <a:pt x="21600" y="16171"/>
                  </a:lnTo>
                  <a:lnTo>
                    <a:pt x="21278" y="15916"/>
                  </a:lnTo>
                  <a:cubicBezTo>
                    <a:pt x="21100" y="15776"/>
                    <a:pt x="20026" y="15039"/>
                    <a:pt x="18888" y="14279"/>
                  </a:cubicBezTo>
                  <a:cubicBezTo>
                    <a:pt x="17751" y="13519"/>
                    <a:pt x="16554" y="12705"/>
                    <a:pt x="16229" y="12471"/>
                  </a:cubicBezTo>
                  <a:lnTo>
                    <a:pt x="15640" y="12047"/>
                  </a:lnTo>
                  <a:lnTo>
                    <a:pt x="15679" y="10691"/>
                  </a:lnTo>
                  <a:lnTo>
                    <a:pt x="15717" y="9336"/>
                  </a:lnTo>
                  <a:lnTo>
                    <a:pt x="16257" y="9278"/>
                  </a:lnTo>
                  <a:lnTo>
                    <a:pt x="16800" y="9216"/>
                  </a:lnTo>
                  <a:lnTo>
                    <a:pt x="16320" y="8850"/>
                  </a:lnTo>
                  <a:cubicBezTo>
                    <a:pt x="16056" y="8648"/>
                    <a:pt x="15355" y="8155"/>
                    <a:pt x="14761" y="7752"/>
                  </a:cubicBezTo>
                  <a:cubicBezTo>
                    <a:pt x="12556" y="6259"/>
                    <a:pt x="12738" y="6484"/>
                    <a:pt x="11660" y="3950"/>
                  </a:cubicBezTo>
                  <a:cubicBezTo>
                    <a:pt x="11165" y="2786"/>
                    <a:pt x="11092" y="2483"/>
                    <a:pt x="11128" y="1817"/>
                  </a:cubicBezTo>
                  <a:cubicBezTo>
                    <a:pt x="11167" y="1072"/>
                    <a:pt x="11184" y="1039"/>
                    <a:pt x="11548" y="1002"/>
                  </a:cubicBezTo>
                  <a:cubicBezTo>
                    <a:pt x="11757" y="980"/>
                    <a:pt x="11926" y="889"/>
                    <a:pt x="11926" y="797"/>
                  </a:cubicBezTo>
                  <a:cubicBezTo>
                    <a:pt x="11926" y="705"/>
                    <a:pt x="11757" y="613"/>
                    <a:pt x="11548" y="592"/>
                  </a:cubicBezTo>
                  <a:cubicBezTo>
                    <a:pt x="11277" y="565"/>
                    <a:pt x="11156" y="476"/>
                    <a:pt x="11124" y="279"/>
                  </a:cubicBezTo>
                  <a:cubicBezTo>
                    <a:pt x="11094" y="93"/>
                    <a:pt x="10958" y="0"/>
                    <a:pt x="10823" y="0"/>
                  </a:cubicBezTo>
                  <a:close/>
                </a:path>
              </a:pathLst>
            </a:custGeom>
            <a:ln w="12700" cap="flat">
              <a:noFill/>
              <a:miter lim="400000"/>
            </a:ln>
            <a:effectLst>
              <a:outerShdw sx="100000" sy="100000" kx="0" ky="0" algn="b" rotWithShape="0" blurRad="152400" dist="190500" dir="2700000">
                <a:srgbClr val="000000">
                  <a:alpha val="38333"/>
                </a:srgbClr>
              </a:outerShdw>
            </a:effectLst>
          </p:spPr>
        </p:pic>
        <p:pic>
          <p:nvPicPr>
            <p:cNvPr id="263" name="Image" descr="Image"/>
            <p:cNvPicPr>
              <a:picLocks noChangeAspect="1"/>
            </p:cNvPicPr>
            <p:nvPr/>
          </p:nvPicPr>
          <p:blipFill>
            <a:blip r:embed="rId4">
              <a:extLst/>
            </a:blip>
            <a:srcRect l="8475" t="6469" r="5235" b="5985"/>
            <a:stretch>
              <a:fillRect/>
            </a:stretch>
          </p:blipFill>
          <p:spPr>
            <a:xfrm>
              <a:off x="655985" y="863297"/>
              <a:ext cx="1362447" cy="2953709"/>
            </a:xfrm>
            <a:custGeom>
              <a:avLst/>
              <a:gdLst/>
              <a:ahLst/>
              <a:cxnLst>
                <a:cxn ang="0">
                  <a:pos x="wd2" y="hd2"/>
                </a:cxn>
                <a:cxn ang="5400000">
                  <a:pos x="wd2" y="hd2"/>
                </a:cxn>
                <a:cxn ang="10800000">
                  <a:pos x="wd2" y="hd2"/>
                </a:cxn>
                <a:cxn ang="16200000">
                  <a:pos x="wd2" y="hd2"/>
                </a:cxn>
              </a:cxnLst>
              <a:rect l="0" t="0" r="r" b="b"/>
              <a:pathLst>
                <a:path w="21429" h="21450" fill="norm" stroke="1" extrusionOk="0">
                  <a:moveTo>
                    <a:pt x="10473" y="1"/>
                  </a:moveTo>
                  <a:cubicBezTo>
                    <a:pt x="10381" y="3"/>
                    <a:pt x="10271" y="64"/>
                    <a:pt x="10073" y="188"/>
                  </a:cubicBezTo>
                  <a:cubicBezTo>
                    <a:pt x="9734" y="400"/>
                    <a:pt x="9582" y="418"/>
                    <a:pt x="9231" y="283"/>
                  </a:cubicBezTo>
                  <a:cubicBezTo>
                    <a:pt x="8995" y="193"/>
                    <a:pt x="8691" y="131"/>
                    <a:pt x="8557" y="145"/>
                  </a:cubicBezTo>
                  <a:cubicBezTo>
                    <a:pt x="8422" y="159"/>
                    <a:pt x="8082" y="123"/>
                    <a:pt x="7801" y="67"/>
                  </a:cubicBezTo>
                  <a:cubicBezTo>
                    <a:pt x="7147" y="-65"/>
                    <a:pt x="6175" y="324"/>
                    <a:pt x="6203" y="707"/>
                  </a:cubicBezTo>
                  <a:cubicBezTo>
                    <a:pt x="6250" y="1343"/>
                    <a:pt x="5940" y="2244"/>
                    <a:pt x="5610" y="2427"/>
                  </a:cubicBezTo>
                  <a:cubicBezTo>
                    <a:pt x="5271" y="2616"/>
                    <a:pt x="5612" y="3114"/>
                    <a:pt x="6759" y="4108"/>
                  </a:cubicBezTo>
                  <a:cubicBezTo>
                    <a:pt x="7098" y="4401"/>
                    <a:pt x="6852" y="4454"/>
                    <a:pt x="5392" y="4404"/>
                  </a:cubicBezTo>
                  <a:cubicBezTo>
                    <a:pt x="4726" y="4382"/>
                    <a:pt x="4110" y="4420"/>
                    <a:pt x="4018" y="4488"/>
                  </a:cubicBezTo>
                  <a:cubicBezTo>
                    <a:pt x="3927" y="4556"/>
                    <a:pt x="3708" y="4571"/>
                    <a:pt x="3538" y="4523"/>
                  </a:cubicBezTo>
                  <a:cubicBezTo>
                    <a:pt x="3349" y="4469"/>
                    <a:pt x="3315" y="4495"/>
                    <a:pt x="3444" y="4592"/>
                  </a:cubicBezTo>
                  <a:cubicBezTo>
                    <a:pt x="3560" y="4679"/>
                    <a:pt x="3494" y="4839"/>
                    <a:pt x="3301" y="4946"/>
                  </a:cubicBezTo>
                  <a:cubicBezTo>
                    <a:pt x="3108" y="5054"/>
                    <a:pt x="3031" y="5176"/>
                    <a:pt x="3126" y="5220"/>
                  </a:cubicBezTo>
                  <a:cubicBezTo>
                    <a:pt x="3519" y="5401"/>
                    <a:pt x="2696" y="5778"/>
                    <a:pt x="1821" y="5817"/>
                  </a:cubicBezTo>
                  <a:cubicBezTo>
                    <a:pt x="1114" y="5848"/>
                    <a:pt x="891" y="5921"/>
                    <a:pt x="891" y="6122"/>
                  </a:cubicBezTo>
                  <a:cubicBezTo>
                    <a:pt x="891" y="6267"/>
                    <a:pt x="795" y="6456"/>
                    <a:pt x="673" y="6543"/>
                  </a:cubicBezTo>
                  <a:cubicBezTo>
                    <a:pt x="536" y="6640"/>
                    <a:pt x="679" y="6757"/>
                    <a:pt x="1047" y="6848"/>
                  </a:cubicBezTo>
                  <a:cubicBezTo>
                    <a:pt x="1453" y="6949"/>
                    <a:pt x="1554" y="7045"/>
                    <a:pt x="1372" y="7151"/>
                  </a:cubicBezTo>
                  <a:cubicBezTo>
                    <a:pt x="1048" y="7339"/>
                    <a:pt x="757" y="8926"/>
                    <a:pt x="704" y="10777"/>
                  </a:cubicBezTo>
                  <a:cubicBezTo>
                    <a:pt x="677" y="11721"/>
                    <a:pt x="555" y="12157"/>
                    <a:pt x="311" y="12201"/>
                  </a:cubicBezTo>
                  <a:cubicBezTo>
                    <a:pt x="71" y="12243"/>
                    <a:pt x="-24" y="12566"/>
                    <a:pt x="5" y="13209"/>
                  </a:cubicBezTo>
                  <a:cubicBezTo>
                    <a:pt x="39" y="13971"/>
                    <a:pt x="140" y="14161"/>
                    <a:pt x="517" y="14195"/>
                  </a:cubicBezTo>
                  <a:cubicBezTo>
                    <a:pt x="774" y="14218"/>
                    <a:pt x="1071" y="14171"/>
                    <a:pt x="1178" y="14091"/>
                  </a:cubicBezTo>
                  <a:cubicBezTo>
                    <a:pt x="1319" y="13986"/>
                    <a:pt x="1480" y="13988"/>
                    <a:pt x="1771" y="14100"/>
                  </a:cubicBezTo>
                  <a:cubicBezTo>
                    <a:pt x="2075" y="14216"/>
                    <a:pt x="2272" y="14217"/>
                    <a:pt x="2570" y="14103"/>
                  </a:cubicBezTo>
                  <a:cubicBezTo>
                    <a:pt x="2886" y="13982"/>
                    <a:pt x="3091" y="14050"/>
                    <a:pt x="3594" y="14443"/>
                  </a:cubicBezTo>
                  <a:cubicBezTo>
                    <a:pt x="4119" y="14853"/>
                    <a:pt x="4194" y="15051"/>
                    <a:pt x="4037" y="15630"/>
                  </a:cubicBezTo>
                  <a:cubicBezTo>
                    <a:pt x="3934" y="16013"/>
                    <a:pt x="3763" y="16352"/>
                    <a:pt x="3656" y="16383"/>
                  </a:cubicBezTo>
                  <a:cubicBezTo>
                    <a:pt x="3550" y="16413"/>
                    <a:pt x="3480" y="17274"/>
                    <a:pt x="3500" y="18296"/>
                  </a:cubicBezTo>
                  <a:cubicBezTo>
                    <a:pt x="3521" y="19319"/>
                    <a:pt x="3420" y="20188"/>
                    <a:pt x="3282" y="20227"/>
                  </a:cubicBezTo>
                  <a:cubicBezTo>
                    <a:pt x="2852" y="20350"/>
                    <a:pt x="3004" y="20758"/>
                    <a:pt x="3613" y="21115"/>
                  </a:cubicBezTo>
                  <a:cubicBezTo>
                    <a:pt x="4111" y="21407"/>
                    <a:pt x="4306" y="21439"/>
                    <a:pt x="4936" y="21328"/>
                  </a:cubicBezTo>
                  <a:cubicBezTo>
                    <a:pt x="5426" y="21242"/>
                    <a:pt x="5789" y="21245"/>
                    <a:pt x="6022" y="21334"/>
                  </a:cubicBezTo>
                  <a:cubicBezTo>
                    <a:pt x="6215" y="21408"/>
                    <a:pt x="7090" y="21459"/>
                    <a:pt x="7964" y="21449"/>
                  </a:cubicBezTo>
                  <a:cubicBezTo>
                    <a:pt x="9280" y="21435"/>
                    <a:pt x="9579" y="21391"/>
                    <a:pt x="9699" y="21178"/>
                  </a:cubicBezTo>
                  <a:cubicBezTo>
                    <a:pt x="9821" y="20964"/>
                    <a:pt x="9939" y="20946"/>
                    <a:pt x="10435" y="21069"/>
                  </a:cubicBezTo>
                  <a:cubicBezTo>
                    <a:pt x="10761" y="21149"/>
                    <a:pt x="11028" y="21262"/>
                    <a:pt x="11028" y="21323"/>
                  </a:cubicBezTo>
                  <a:cubicBezTo>
                    <a:pt x="11028" y="21485"/>
                    <a:pt x="14469" y="21493"/>
                    <a:pt x="14892" y="21331"/>
                  </a:cubicBezTo>
                  <a:cubicBezTo>
                    <a:pt x="15148" y="21233"/>
                    <a:pt x="15313" y="21233"/>
                    <a:pt x="15448" y="21334"/>
                  </a:cubicBezTo>
                  <a:cubicBezTo>
                    <a:pt x="15717" y="21535"/>
                    <a:pt x="16793" y="21354"/>
                    <a:pt x="17308" y="21020"/>
                  </a:cubicBezTo>
                  <a:cubicBezTo>
                    <a:pt x="17889" y="20643"/>
                    <a:pt x="17845" y="20481"/>
                    <a:pt x="17165" y="20481"/>
                  </a:cubicBezTo>
                  <a:cubicBezTo>
                    <a:pt x="16609" y="20481"/>
                    <a:pt x="16591" y="20388"/>
                    <a:pt x="16565" y="17120"/>
                  </a:cubicBezTo>
                  <a:cubicBezTo>
                    <a:pt x="16551" y="15273"/>
                    <a:pt x="16597" y="13714"/>
                    <a:pt x="16665" y="13656"/>
                  </a:cubicBezTo>
                  <a:cubicBezTo>
                    <a:pt x="16733" y="13598"/>
                    <a:pt x="16963" y="13621"/>
                    <a:pt x="17183" y="13705"/>
                  </a:cubicBezTo>
                  <a:cubicBezTo>
                    <a:pt x="17403" y="13789"/>
                    <a:pt x="17521" y="13905"/>
                    <a:pt x="17445" y="13962"/>
                  </a:cubicBezTo>
                  <a:cubicBezTo>
                    <a:pt x="17210" y="14138"/>
                    <a:pt x="18211" y="14235"/>
                    <a:pt x="18625" y="14077"/>
                  </a:cubicBezTo>
                  <a:cubicBezTo>
                    <a:pt x="18912" y="13967"/>
                    <a:pt x="19120" y="13967"/>
                    <a:pt x="19399" y="14074"/>
                  </a:cubicBezTo>
                  <a:cubicBezTo>
                    <a:pt x="19679" y="14181"/>
                    <a:pt x="19984" y="14176"/>
                    <a:pt x="20542" y="14057"/>
                  </a:cubicBezTo>
                  <a:cubicBezTo>
                    <a:pt x="21355" y="13882"/>
                    <a:pt x="21482" y="13764"/>
                    <a:pt x="21004" y="13627"/>
                  </a:cubicBezTo>
                  <a:cubicBezTo>
                    <a:pt x="20799" y="13569"/>
                    <a:pt x="20806" y="13483"/>
                    <a:pt x="21035" y="13356"/>
                  </a:cubicBezTo>
                  <a:cubicBezTo>
                    <a:pt x="21284" y="13218"/>
                    <a:pt x="21287" y="13124"/>
                    <a:pt x="21047" y="12990"/>
                  </a:cubicBezTo>
                  <a:cubicBezTo>
                    <a:pt x="20805" y="12856"/>
                    <a:pt x="20835" y="12693"/>
                    <a:pt x="21153" y="12342"/>
                  </a:cubicBezTo>
                  <a:cubicBezTo>
                    <a:pt x="21576" y="11875"/>
                    <a:pt x="21571" y="11876"/>
                    <a:pt x="20723" y="11739"/>
                  </a:cubicBezTo>
                  <a:lnTo>
                    <a:pt x="19874" y="11601"/>
                  </a:lnTo>
                  <a:lnTo>
                    <a:pt x="19824" y="10310"/>
                  </a:lnTo>
                  <a:cubicBezTo>
                    <a:pt x="19752" y="8542"/>
                    <a:pt x="19777" y="8433"/>
                    <a:pt x="20361" y="8117"/>
                  </a:cubicBezTo>
                  <a:cubicBezTo>
                    <a:pt x="20852" y="7850"/>
                    <a:pt x="20851" y="7846"/>
                    <a:pt x="20361" y="8021"/>
                  </a:cubicBezTo>
                  <a:cubicBezTo>
                    <a:pt x="19747" y="8241"/>
                    <a:pt x="19198" y="8057"/>
                    <a:pt x="19356" y="7684"/>
                  </a:cubicBezTo>
                  <a:cubicBezTo>
                    <a:pt x="19432" y="7503"/>
                    <a:pt x="19699" y="7442"/>
                    <a:pt x="20398" y="7448"/>
                  </a:cubicBezTo>
                  <a:cubicBezTo>
                    <a:pt x="21303" y="7455"/>
                    <a:pt x="21322" y="7446"/>
                    <a:pt x="20779" y="7249"/>
                  </a:cubicBezTo>
                  <a:cubicBezTo>
                    <a:pt x="20468" y="7136"/>
                    <a:pt x="20167" y="6924"/>
                    <a:pt x="20111" y="6779"/>
                  </a:cubicBezTo>
                  <a:cubicBezTo>
                    <a:pt x="20036" y="6588"/>
                    <a:pt x="19775" y="6514"/>
                    <a:pt x="19156" y="6508"/>
                  </a:cubicBezTo>
                  <a:cubicBezTo>
                    <a:pt x="18401" y="6501"/>
                    <a:pt x="18310" y="6459"/>
                    <a:pt x="18363" y="6128"/>
                  </a:cubicBezTo>
                  <a:cubicBezTo>
                    <a:pt x="18396" y="5923"/>
                    <a:pt x="18302" y="5647"/>
                    <a:pt x="18151" y="5517"/>
                  </a:cubicBezTo>
                  <a:cubicBezTo>
                    <a:pt x="17965" y="5357"/>
                    <a:pt x="17983" y="5251"/>
                    <a:pt x="18201" y="5188"/>
                  </a:cubicBezTo>
                  <a:cubicBezTo>
                    <a:pt x="18418" y="5126"/>
                    <a:pt x="18352" y="5053"/>
                    <a:pt x="18007" y="4964"/>
                  </a:cubicBezTo>
                  <a:cubicBezTo>
                    <a:pt x="17548" y="4845"/>
                    <a:pt x="17544" y="4816"/>
                    <a:pt x="17945" y="4681"/>
                  </a:cubicBezTo>
                  <a:cubicBezTo>
                    <a:pt x="18306" y="4559"/>
                    <a:pt x="18138" y="4527"/>
                    <a:pt x="17065" y="4508"/>
                  </a:cubicBezTo>
                  <a:cubicBezTo>
                    <a:pt x="15273" y="4477"/>
                    <a:pt x="14679" y="4119"/>
                    <a:pt x="14524" y="2978"/>
                  </a:cubicBezTo>
                  <a:cubicBezTo>
                    <a:pt x="14457" y="2480"/>
                    <a:pt x="14532" y="2096"/>
                    <a:pt x="14705" y="2047"/>
                  </a:cubicBezTo>
                  <a:cubicBezTo>
                    <a:pt x="14867" y="2001"/>
                    <a:pt x="14925" y="1875"/>
                    <a:pt x="14836" y="1767"/>
                  </a:cubicBezTo>
                  <a:cubicBezTo>
                    <a:pt x="14747" y="1660"/>
                    <a:pt x="14823" y="1491"/>
                    <a:pt x="15005" y="1390"/>
                  </a:cubicBezTo>
                  <a:cubicBezTo>
                    <a:pt x="15208" y="1277"/>
                    <a:pt x="15229" y="1175"/>
                    <a:pt x="15061" y="1127"/>
                  </a:cubicBezTo>
                  <a:cubicBezTo>
                    <a:pt x="14764" y="1043"/>
                    <a:pt x="14776" y="807"/>
                    <a:pt x="15092" y="574"/>
                  </a:cubicBezTo>
                  <a:cubicBezTo>
                    <a:pt x="15202" y="493"/>
                    <a:pt x="15050" y="325"/>
                    <a:pt x="14755" y="202"/>
                  </a:cubicBezTo>
                  <a:cubicBezTo>
                    <a:pt x="14419" y="62"/>
                    <a:pt x="14157" y="28"/>
                    <a:pt x="14043" y="113"/>
                  </a:cubicBezTo>
                  <a:cubicBezTo>
                    <a:pt x="13920" y="205"/>
                    <a:pt x="13650" y="206"/>
                    <a:pt x="13195" y="110"/>
                  </a:cubicBezTo>
                  <a:cubicBezTo>
                    <a:pt x="12673" y="0"/>
                    <a:pt x="12362" y="17"/>
                    <a:pt x="11796" y="188"/>
                  </a:cubicBezTo>
                  <a:cubicBezTo>
                    <a:pt x="11114" y="394"/>
                    <a:pt x="11054" y="392"/>
                    <a:pt x="10779" y="168"/>
                  </a:cubicBezTo>
                  <a:cubicBezTo>
                    <a:pt x="10639" y="54"/>
                    <a:pt x="10565" y="-2"/>
                    <a:pt x="10473" y="1"/>
                  </a:cubicBezTo>
                  <a:close/>
                  <a:moveTo>
                    <a:pt x="21035" y="8558"/>
                  </a:moveTo>
                  <a:cubicBezTo>
                    <a:pt x="20675" y="8558"/>
                    <a:pt x="20413" y="8764"/>
                    <a:pt x="20641" y="8869"/>
                  </a:cubicBezTo>
                  <a:cubicBezTo>
                    <a:pt x="20963" y="9017"/>
                    <a:pt x="21303" y="8960"/>
                    <a:pt x="21303" y="8756"/>
                  </a:cubicBezTo>
                  <a:cubicBezTo>
                    <a:pt x="21303" y="8648"/>
                    <a:pt x="21182" y="8558"/>
                    <a:pt x="21035" y="8558"/>
                  </a:cubicBezTo>
                  <a:close/>
                  <a:moveTo>
                    <a:pt x="21016" y="9284"/>
                  </a:moveTo>
                  <a:cubicBezTo>
                    <a:pt x="20859" y="9239"/>
                    <a:pt x="20729" y="9295"/>
                    <a:pt x="20729" y="9408"/>
                  </a:cubicBezTo>
                  <a:cubicBezTo>
                    <a:pt x="20729" y="9521"/>
                    <a:pt x="20859" y="9612"/>
                    <a:pt x="21016" y="9612"/>
                  </a:cubicBezTo>
                  <a:cubicBezTo>
                    <a:pt x="21173" y="9612"/>
                    <a:pt x="21303" y="9557"/>
                    <a:pt x="21303" y="9488"/>
                  </a:cubicBezTo>
                  <a:cubicBezTo>
                    <a:pt x="21303" y="9420"/>
                    <a:pt x="21173" y="9329"/>
                    <a:pt x="21016" y="9284"/>
                  </a:cubicBezTo>
                  <a:close/>
                </a:path>
              </a:pathLst>
            </a:custGeom>
            <a:ln w="12700" cap="flat">
              <a:noFill/>
              <a:miter lim="400000"/>
            </a:ln>
            <a:effectLst/>
          </p:spPr>
        </p:pic>
        <p:pic>
          <p:nvPicPr>
            <p:cNvPr id="264" name="Image" descr="Image"/>
            <p:cNvPicPr>
              <a:picLocks noChangeAspect="0"/>
            </p:cNvPicPr>
            <p:nvPr/>
          </p:nvPicPr>
          <p:blipFill>
            <a:blip r:embed="rId5">
              <a:extLst/>
            </a:blip>
            <a:stretch>
              <a:fillRect/>
            </a:stretch>
          </p:blipFill>
          <p:spPr>
            <a:xfrm>
              <a:off x="189601" y="5111170"/>
              <a:ext cx="2295417" cy="3788371"/>
            </a:xfrm>
            <a:prstGeom prst="rect">
              <a:avLst/>
            </a:prstGeom>
            <a:ln w="12700" cap="flat">
              <a:noFill/>
              <a:miter lim="400000"/>
            </a:ln>
            <a:effectLst>
              <a:outerShdw sx="100000" sy="100000" kx="0" ky="0" algn="b" rotWithShape="0" blurRad="152400" dist="190500" dir="2700000">
                <a:srgbClr val="000000">
                  <a:alpha val="38333"/>
                </a:srgbClr>
              </a:outerShdw>
            </a:effectLst>
          </p:spPr>
        </p:pic>
        <p:sp>
          <p:nvSpPr>
            <p:cNvPr id="265" name="Catholic"/>
            <p:cNvSpPr txBox="1"/>
            <p:nvPr/>
          </p:nvSpPr>
          <p:spPr>
            <a:xfrm>
              <a:off x="0" y="4085749"/>
              <a:ext cx="2674620" cy="765176"/>
            </a:xfrm>
            <a:prstGeom prst="rect">
              <a:avLst/>
            </a:prstGeom>
            <a:solidFill>
              <a:srgbClr val="5A554C"/>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4400">
                  <a:solidFill>
                    <a:srgbClr val="FFFFFF"/>
                  </a:solidFill>
                  <a:effectLst>
                    <a:outerShdw sx="100000" sy="100000" kx="0" ky="0" algn="b" rotWithShape="0" blurRad="12700" dist="63500" dir="3534256">
                      <a:srgbClr val="000000"/>
                    </a:outerShdw>
                  </a:effectLst>
                  <a:latin typeface="Marker Felt"/>
                  <a:ea typeface="Marker Felt"/>
                  <a:cs typeface="Marker Felt"/>
                  <a:sym typeface="Marker Felt"/>
                </a:defRPr>
              </a:lvl1pPr>
            </a:lstStyle>
            <a:p>
              <a:pPr/>
              <a:r>
                <a:t>Catholic</a:t>
              </a:r>
            </a:p>
          </p:txBody>
        </p:sp>
      </p:grpSp>
      <p:grpSp>
        <p:nvGrpSpPr>
          <p:cNvPr id="271" name="Group"/>
          <p:cNvGrpSpPr/>
          <p:nvPr/>
        </p:nvGrpSpPr>
        <p:grpSpPr>
          <a:xfrm>
            <a:off x="3934726" y="4514697"/>
            <a:ext cx="2674486" cy="8880360"/>
            <a:chOff x="0" y="0"/>
            <a:chExt cx="2674484" cy="8880358"/>
          </a:xfrm>
        </p:grpSpPr>
        <p:pic>
          <p:nvPicPr>
            <p:cNvPr id="267" name="Image" descr="Image"/>
            <p:cNvPicPr>
              <a:picLocks noChangeAspect="1"/>
            </p:cNvPicPr>
            <p:nvPr/>
          </p:nvPicPr>
          <p:blipFill>
            <a:blip r:embed="rId3">
              <a:extLst/>
            </a:blip>
            <a:srcRect l="6388" t="11574" r="6572" b="12447"/>
            <a:stretch>
              <a:fillRect/>
            </a:stretch>
          </p:blipFill>
          <p:spPr>
            <a:xfrm>
              <a:off x="113875" y="0"/>
              <a:ext cx="2446735" cy="2764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3" y="0"/>
                  </a:moveTo>
                  <a:cubicBezTo>
                    <a:pt x="10687" y="0"/>
                    <a:pt x="10551" y="93"/>
                    <a:pt x="10521" y="279"/>
                  </a:cubicBezTo>
                  <a:cubicBezTo>
                    <a:pt x="10490" y="476"/>
                    <a:pt x="10369" y="565"/>
                    <a:pt x="10098" y="592"/>
                  </a:cubicBezTo>
                  <a:cubicBezTo>
                    <a:pt x="9606" y="642"/>
                    <a:pt x="9606" y="951"/>
                    <a:pt x="10098" y="1002"/>
                  </a:cubicBezTo>
                  <a:cubicBezTo>
                    <a:pt x="10459" y="1038"/>
                    <a:pt x="10480" y="1076"/>
                    <a:pt x="10518" y="1777"/>
                  </a:cubicBezTo>
                  <a:cubicBezTo>
                    <a:pt x="10561" y="2555"/>
                    <a:pt x="10257" y="3358"/>
                    <a:pt x="9116" y="5495"/>
                  </a:cubicBezTo>
                  <a:cubicBezTo>
                    <a:pt x="8645" y="6377"/>
                    <a:pt x="8558" y="6460"/>
                    <a:pt x="6590" y="7873"/>
                  </a:cubicBezTo>
                  <a:lnTo>
                    <a:pt x="4551" y="9336"/>
                  </a:lnTo>
                  <a:lnTo>
                    <a:pt x="5171" y="9398"/>
                  </a:lnTo>
                  <a:lnTo>
                    <a:pt x="5792" y="9460"/>
                  </a:lnTo>
                  <a:lnTo>
                    <a:pt x="5830" y="10809"/>
                  </a:lnTo>
                  <a:lnTo>
                    <a:pt x="5869" y="12155"/>
                  </a:lnTo>
                  <a:lnTo>
                    <a:pt x="2933" y="14102"/>
                  </a:lnTo>
                  <a:lnTo>
                    <a:pt x="0" y="16050"/>
                  </a:lnTo>
                  <a:lnTo>
                    <a:pt x="1104" y="16109"/>
                  </a:lnTo>
                  <a:lnTo>
                    <a:pt x="2207" y="16171"/>
                  </a:lnTo>
                  <a:lnTo>
                    <a:pt x="2242" y="18887"/>
                  </a:lnTo>
                  <a:lnTo>
                    <a:pt x="2281" y="21600"/>
                  </a:lnTo>
                  <a:lnTo>
                    <a:pt x="19204" y="21600"/>
                  </a:lnTo>
                  <a:lnTo>
                    <a:pt x="19182" y="18946"/>
                  </a:lnTo>
                  <a:lnTo>
                    <a:pt x="19165" y="16291"/>
                  </a:lnTo>
                  <a:lnTo>
                    <a:pt x="20381" y="16233"/>
                  </a:lnTo>
                  <a:lnTo>
                    <a:pt x="21600" y="16171"/>
                  </a:lnTo>
                  <a:lnTo>
                    <a:pt x="21278" y="15916"/>
                  </a:lnTo>
                  <a:cubicBezTo>
                    <a:pt x="21100" y="15776"/>
                    <a:pt x="20026" y="15039"/>
                    <a:pt x="18888" y="14279"/>
                  </a:cubicBezTo>
                  <a:cubicBezTo>
                    <a:pt x="17751" y="13519"/>
                    <a:pt x="16554" y="12705"/>
                    <a:pt x="16229" y="12471"/>
                  </a:cubicBezTo>
                  <a:lnTo>
                    <a:pt x="15640" y="12047"/>
                  </a:lnTo>
                  <a:lnTo>
                    <a:pt x="15679" y="10691"/>
                  </a:lnTo>
                  <a:lnTo>
                    <a:pt x="15717" y="9336"/>
                  </a:lnTo>
                  <a:lnTo>
                    <a:pt x="16257" y="9278"/>
                  </a:lnTo>
                  <a:lnTo>
                    <a:pt x="16800" y="9216"/>
                  </a:lnTo>
                  <a:lnTo>
                    <a:pt x="16320" y="8850"/>
                  </a:lnTo>
                  <a:cubicBezTo>
                    <a:pt x="16056" y="8648"/>
                    <a:pt x="15355" y="8155"/>
                    <a:pt x="14761" y="7752"/>
                  </a:cubicBezTo>
                  <a:cubicBezTo>
                    <a:pt x="12556" y="6259"/>
                    <a:pt x="12738" y="6484"/>
                    <a:pt x="11660" y="3950"/>
                  </a:cubicBezTo>
                  <a:cubicBezTo>
                    <a:pt x="11165" y="2786"/>
                    <a:pt x="11092" y="2483"/>
                    <a:pt x="11128" y="1817"/>
                  </a:cubicBezTo>
                  <a:cubicBezTo>
                    <a:pt x="11167" y="1072"/>
                    <a:pt x="11184" y="1039"/>
                    <a:pt x="11548" y="1002"/>
                  </a:cubicBezTo>
                  <a:cubicBezTo>
                    <a:pt x="11757" y="980"/>
                    <a:pt x="11926" y="889"/>
                    <a:pt x="11926" y="797"/>
                  </a:cubicBezTo>
                  <a:cubicBezTo>
                    <a:pt x="11926" y="705"/>
                    <a:pt x="11757" y="613"/>
                    <a:pt x="11548" y="592"/>
                  </a:cubicBezTo>
                  <a:cubicBezTo>
                    <a:pt x="11277" y="565"/>
                    <a:pt x="11156" y="476"/>
                    <a:pt x="11124" y="279"/>
                  </a:cubicBezTo>
                  <a:cubicBezTo>
                    <a:pt x="11094" y="93"/>
                    <a:pt x="10958" y="0"/>
                    <a:pt x="10823" y="0"/>
                  </a:cubicBezTo>
                  <a:close/>
                </a:path>
              </a:pathLst>
            </a:custGeom>
            <a:ln w="12700" cap="flat">
              <a:noFill/>
              <a:miter lim="400000"/>
            </a:ln>
            <a:effectLst>
              <a:outerShdw sx="100000" sy="100000" kx="0" ky="0" algn="b" rotWithShape="0" blurRad="152400" dist="190500" dir="2700000">
                <a:srgbClr val="000000">
                  <a:alpha val="38333"/>
                </a:srgbClr>
              </a:outerShdw>
            </a:effectLst>
          </p:spPr>
        </p:pic>
        <p:pic>
          <p:nvPicPr>
            <p:cNvPr id="268" name="Image" descr="Image"/>
            <p:cNvPicPr>
              <a:picLocks noChangeAspect="1"/>
            </p:cNvPicPr>
            <p:nvPr/>
          </p:nvPicPr>
          <p:blipFill>
            <a:blip r:embed="rId6">
              <a:extLst/>
            </a:blip>
            <a:srcRect l="15170" t="4473" r="16421" b="2552"/>
            <a:stretch>
              <a:fillRect/>
            </a:stretch>
          </p:blipFill>
          <p:spPr>
            <a:xfrm>
              <a:off x="750709" y="878952"/>
              <a:ext cx="1172855" cy="2922407"/>
            </a:xfrm>
            <a:custGeom>
              <a:avLst/>
              <a:gdLst/>
              <a:ahLst/>
              <a:cxnLst>
                <a:cxn ang="0">
                  <a:pos x="wd2" y="hd2"/>
                </a:cxn>
                <a:cxn ang="5400000">
                  <a:pos x="wd2" y="hd2"/>
                </a:cxn>
                <a:cxn ang="10800000">
                  <a:pos x="wd2" y="hd2"/>
                </a:cxn>
                <a:cxn ang="16200000">
                  <a:pos x="wd2" y="hd2"/>
                </a:cxn>
              </a:cxnLst>
              <a:rect l="0" t="0" r="r" b="b"/>
              <a:pathLst>
                <a:path w="21023" h="21479" fill="norm" stroke="1" extrusionOk="0">
                  <a:moveTo>
                    <a:pt x="10382" y="6"/>
                  </a:moveTo>
                  <a:cubicBezTo>
                    <a:pt x="10115" y="-2"/>
                    <a:pt x="9841" y="-2"/>
                    <a:pt x="9557" y="9"/>
                  </a:cubicBezTo>
                  <a:cubicBezTo>
                    <a:pt x="7556" y="86"/>
                    <a:pt x="6375" y="483"/>
                    <a:pt x="5410" y="1398"/>
                  </a:cubicBezTo>
                  <a:cubicBezTo>
                    <a:pt x="4743" y="2029"/>
                    <a:pt x="4746" y="2037"/>
                    <a:pt x="5459" y="2760"/>
                  </a:cubicBezTo>
                  <a:cubicBezTo>
                    <a:pt x="5890" y="3196"/>
                    <a:pt x="6559" y="3583"/>
                    <a:pt x="7131" y="3725"/>
                  </a:cubicBezTo>
                  <a:cubicBezTo>
                    <a:pt x="7697" y="3866"/>
                    <a:pt x="8893" y="3968"/>
                    <a:pt x="10069" y="3976"/>
                  </a:cubicBezTo>
                  <a:cubicBezTo>
                    <a:pt x="11850" y="3988"/>
                    <a:pt x="12176" y="3943"/>
                    <a:pt x="13249" y="3524"/>
                  </a:cubicBezTo>
                  <a:cubicBezTo>
                    <a:pt x="16392" y="2298"/>
                    <a:pt x="14388" y="129"/>
                    <a:pt x="10382" y="6"/>
                  </a:cubicBezTo>
                  <a:close/>
                  <a:moveTo>
                    <a:pt x="9401" y="4580"/>
                  </a:moveTo>
                  <a:cubicBezTo>
                    <a:pt x="7363" y="4586"/>
                    <a:pt x="5491" y="4626"/>
                    <a:pt x="4826" y="4699"/>
                  </a:cubicBezTo>
                  <a:cubicBezTo>
                    <a:pt x="3957" y="4796"/>
                    <a:pt x="3135" y="5024"/>
                    <a:pt x="2593" y="5318"/>
                  </a:cubicBezTo>
                  <a:cubicBezTo>
                    <a:pt x="1561" y="5877"/>
                    <a:pt x="396" y="7230"/>
                    <a:pt x="89" y="8235"/>
                  </a:cubicBezTo>
                  <a:cubicBezTo>
                    <a:pt x="42" y="8388"/>
                    <a:pt x="12" y="8515"/>
                    <a:pt x="3" y="8623"/>
                  </a:cubicBezTo>
                  <a:cubicBezTo>
                    <a:pt x="-24" y="8947"/>
                    <a:pt x="136" y="9110"/>
                    <a:pt x="594" y="9349"/>
                  </a:cubicBezTo>
                  <a:cubicBezTo>
                    <a:pt x="994" y="9558"/>
                    <a:pt x="1545" y="9728"/>
                    <a:pt x="1810" y="9728"/>
                  </a:cubicBezTo>
                  <a:cubicBezTo>
                    <a:pt x="2075" y="9728"/>
                    <a:pt x="2411" y="9813"/>
                    <a:pt x="2564" y="9918"/>
                  </a:cubicBezTo>
                  <a:cubicBezTo>
                    <a:pt x="2718" y="10022"/>
                    <a:pt x="3124" y="10150"/>
                    <a:pt x="3460" y="10201"/>
                  </a:cubicBezTo>
                  <a:cubicBezTo>
                    <a:pt x="4027" y="10286"/>
                    <a:pt x="4065" y="10674"/>
                    <a:pt x="4065" y="15542"/>
                  </a:cubicBezTo>
                  <a:lnTo>
                    <a:pt x="4065" y="20789"/>
                  </a:lnTo>
                  <a:lnTo>
                    <a:pt x="4926" y="21142"/>
                  </a:lnTo>
                  <a:cubicBezTo>
                    <a:pt x="5972" y="21572"/>
                    <a:pt x="6960" y="21590"/>
                    <a:pt x="8291" y="21200"/>
                  </a:cubicBezTo>
                  <a:lnTo>
                    <a:pt x="9294" y="20903"/>
                  </a:lnTo>
                  <a:lnTo>
                    <a:pt x="9386" y="16571"/>
                  </a:lnTo>
                  <a:cubicBezTo>
                    <a:pt x="9445" y="13804"/>
                    <a:pt x="9604" y="12240"/>
                    <a:pt x="9827" y="12240"/>
                  </a:cubicBezTo>
                  <a:cubicBezTo>
                    <a:pt x="10050" y="12240"/>
                    <a:pt x="10217" y="13779"/>
                    <a:pt x="10276" y="16493"/>
                  </a:cubicBezTo>
                  <a:lnTo>
                    <a:pt x="10368" y="20743"/>
                  </a:lnTo>
                  <a:lnTo>
                    <a:pt x="11279" y="21119"/>
                  </a:lnTo>
                  <a:cubicBezTo>
                    <a:pt x="12364" y="21565"/>
                    <a:pt x="13670" y="21598"/>
                    <a:pt x="14892" y="21212"/>
                  </a:cubicBezTo>
                  <a:lnTo>
                    <a:pt x="15767" y="20938"/>
                  </a:lnTo>
                  <a:lnTo>
                    <a:pt x="15867" y="14582"/>
                  </a:lnTo>
                  <a:cubicBezTo>
                    <a:pt x="15921" y="11087"/>
                    <a:pt x="16104" y="8170"/>
                    <a:pt x="16272" y="8101"/>
                  </a:cubicBezTo>
                  <a:cubicBezTo>
                    <a:pt x="17015" y="7795"/>
                    <a:pt x="17446" y="8708"/>
                    <a:pt x="17524" y="10749"/>
                  </a:cubicBezTo>
                  <a:cubicBezTo>
                    <a:pt x="17569" y="11909"/>
                    <a:pt x="17707" y="12929"/>
                    <a:pt x="17838" y="13016"/>
                  </a:cubicBezTo>
                  <a:cubicBezTo>
                    <a:pt x="18255" y="13293"/>
                    <a:pt x="20074" y="13199"/>
                    <a:pt x="20491" y="12879"/>
                  </a:cubicBezTo>
                  <a:cubicBezTo>
                    <a:pt x="21576" y="12045"/>
                    <a:pt x="20899" y="8136"/>
                    <a:pt x="19388" y="6514"/>
                  </a:cubicBezTo>
                  <a:cubicBezTo>
                    <a:pt x="18409" y="5463"/>
                    <a:pt x="16720" y="4760"/>
                    <a:pt x="14964" y="4670"/>
                  </a:cubicBezTo>
                  <a:cubicBezTo>
                    <a:pt x="13637" y="4603"/>
                    <a:pt x="11438" y="4574"/>
                    <a:pt x="9401" y="4580"/>
                  </a:cubicBezTo>
                  <a:close/>
                </a:path>
              </a:pathLst>
            </a:custGeom>
            <a:ln w="12700" cap="flat">
              <a:noFill/>
              <a:miter lim="400000"/>
            </a:ln>
            <a:effectLst/>
          </p:spPr>
        </p:pic>
        <p:sp>
          <p:nvSpPr>
            <p:cNvPr id="269" name="J. Witness"/>
            <p:cNvSpPr txBox="1"/>
            <p:nvPr/>
          </p:nvSpPr>
          <p:spPr>
            <a:xfrm>
              <a:off x="0" y="4048746"/>
              <a:ext cx="2674485" cy="765176"/>
            </a:xfrm>
            <a:prstGeom prst="rect">
              <a:avLst/>
            </a:prstGeom>
            <a:gradFill flip="none" rotWithShape="1">
              <a:gsLst>
                <a:gs pos="0">
                  <a:srgbClr val="DD9D00">
                    <a:alpha val="80000"/>
                  </a:srgbClr>
                </a:gs>
                <a:gs pos="100000">
                  <a:srgbClr val="F6B000">
                    <a:alpha val="30000"/>
                  </a:srgbClr>
                </a:gs>
              </a:gsLst>
              <a:lin ang="5400000" scaled="0"/>
            </a:gra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4400">
                  <a:solidFill>
                    <a:srgbClr val="FFFFFF"/>
                  </a:solidFill>
                  <a:effectLst>
                    <a:outerShdw sx="100000" sy="100000" kx="0" ky="0" algn="b" rotWithShape="0" blurRad="12700" dist="63500" dir="3534256">
                      <a:srgbClr val="000000"/>
                    </a:outerShdw>
                  </a:effectLst>
                  <a:latin typeface="Marker Felt"/>
                  <a:ea typeface="Marker Felt"/>
                  <a:cs typeface="Marker Felt"/>
                  <a:sym typeface="Marker Felt"/>
                </a:defRPr>
              </a:lvl1pPr>
            </a:lstStyle>
            <a:p>
              <a:pPr/>
              <a:r>
                <a:t>J. Witness</a:t>
              </a:r>
            </a:p>
          </p:txBody>
        </p:sp>
        <p:pic>
          <p:nvPicPr>
            <p:cNvPr id="270" name="Image" descr="Image"/>
            <p:cNvPicPr>
              <a:picLocks noChangeAspect="0"/>
            </p:cNvPicPr>
            <p:nvPr/>
          </p:nvPicPr>
          <p:blipFill>
            <a:blip r:embed="rId7">
              <a:extLst/>
            </a:blip>
            <a:stretch>
              <a:fillRect/>
            </a:stretch>
          </p:blipFill>
          <p:spPr>
            <a:xfrm>
              <a:off x="186383" y="5061309"/>
              <a:ext cx="2301718" cy="3819050"/>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grpSp>
        <p:nvGrpSpPr>
          <p:cNvPr id="276" name="Group"/>
          <p:cNvGrpSpPr/>
          <p:nvPr/>
        </p:nvGrpSpPr>
        <p:grpSpPr>
          <a:xfrm>
            <a:off x="7358040" y="4492402"/>
            <a:ext cx="2674620" cy="8924949"/>
            <a:chOff x="0" y="0"/>
            <a:chExt cx="2674619" cy="8924948"/>
          </a:xfrm>
        </p:grpSpPr>
        <p:pic>
          <p:nvPicPr>
            <p:cNvPr id="272" name="Image" descr="Image"/>
            <p:cNvPicPr>
              <a:picLocks noChangeAspect="1"/>
            </p:cNvPicPr>
            <p:nvPr/>
          </p:nvPicPr>
          <p:blipFill>
            <a:blip r:embed="rId3">
              <a:extLst/>
            </a:blip>
            <a:srcRect l="6388" t="11574" r="6572" b="12447"/>
            <a:stretch>
              <a:fillRect/>
            </a:stretch>
          </p:blipFill>
          <p:spPr>
            <a:xfrm>
              <a:off x="113942" y="0"/>
              <a:ext cx="2446736" cy="2764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3" y="0"/>
                  </a:moveTo>
                  <a:cubicBezTo>
                    <a:pt x="10687" y="0"/>
                    <a:pt x="10551" y="93"/>
                    <a:pt x="10521" y="279"/>
                  </a:cubicBezTo>
                  <a:cubicBezTo>
                    <a:pt x="10490" y="476"/>
                    <a:pt x="10369" y="565"/>
                    <a:pt x="10098" y="592"/>
                  </a:cubicBezTo>
                  <a:cubicBezTo>
                    <a:pt x="9606" y="642"/>
                    <a:pt x="9606" y="951"/>
                    <a:pt x="10098" y="1002"/>
                  </a:cubicBezTo>
                  <a:cubicBezTo>
                    <a:pt x="10459" y="1038"/>
                    <a:pt x="10480" y="1076"/>
                    <a:pt x="10518" y="1777"/>
                  </a:cubicBezTo>
                  <a:cubicBezTo>
                    <a:pt x="10561" y="2555"/>
                    <a:pt x="10257" y="3358"/>
                    <a:pt x="9116" y="5495"/>
                  </a:cubicBezTo>
                  <a:cubicBezTo>
                    <a:pt x="8645" y="6377"/>
                    <a:pt x="8558" y="6460"/>
                    <a:pt x="6590" y="7873"/>
                  </a:cubicBezTo>
                  <a:lnTo>
                    <a:pt x="4551" y="9336"/>
                  </a:lnTo>
                  <a:lnTo>
                    <a:pt x="5171" y="9398"/>
                  </a:lnTo>
                  <a:lnTo>
                    <a:pt x="5792" y="9460"/>
                  </a:lnTo>
                  <a:lnTo>
                    <a:pt x="5830" y="10809"/>
                  </a:lnTo>
                  <a:lnTo>
                    <a:pt x="5869" y="12155"/>
                  </a:lnTo>
                  <a:lnTo>
                    <a:pt x="2933" y="14102"/>
                  </a:lnTo>
                  <a:lnTo>
                    <a:pt x="0" y="16050"/>
                  </a:lnTo>
                  <a:lnTo>
                    <a:pt x="1104" y="16109"/>
                  </a:lnTo>
                  <a:lnTo>
                    <a:pt x="2207" y="16171"/>
                  </a:lnTo>
                  <a:lnTo>
                    <a:pt x="2242" y="18887"/>
                  </a:lnTo>
                  <a:lnTo>
                    <a:pt x="2281" y="21600"/>
                  </a:lnTo>
                  <a:lnTo>
                    <a:pt x="19204" y="21600"/>
                  </a:lnTo>
                  <a:lnTo>
                    <a:pt x="19182" y="18946"/>
                  </a:lnTo>
                  <a:lnTo>
                    <a:pt x="19165" y="16291"/>
                  </a:lnTo>
                  <a:lnTo>
                    <a:pt x="20381" y="16233"/>
                  </a:lnTo>
                  <a:lnTo>
                    <a:pt x="21600" y="16171"/>
                  </a:lnTo>
                  <a:lnTo>
                    <a:pt x="21278" y="15916"/>
                  </a:lnTo>
                  <a:cubicBezTo>
                    <a:pt x="21100" y="15776"/>
                    <a:pt x="20026" y="15039"/>
                    <a:pt x="18888" y="14279"/>
                  </a:cubicBezTo>
                  <a:cubicBezTo>
                    <a:pt x="17751" y="13519"/>
                    <a:pt x="16554" y="12705"/>
                    <a:pt x="16229" y="12471"/>
                  </a:cubicBezTo>
                  <a:lnTo>
                    <a:pt x="15640" y="12047"/>
                  </a:lnTo>
                  <a:lnTo>
                    <a:pt x="15679" y="10691"/>
                  </a:lnTo>
                  <a:lnTo>
                    <a:pt x="15717" y="9336"/>
                  </a:lnTo>
                  <a:lnTo>
                    <a:pt x="16257" y="9278"/>
                  </a:lnTo>
                  <a:lnTo>
                    <a:pt x="16800" y="9216"/>
                  </a:lnTo>
                  <a:lnTo>
                    <a:pt x="16320" y="8850"/>
                  </a:lnTo>
                  <a:cubicBezTo>
                    <a:pt x="16056" y="8648"/>
                    <a:pt x="15355" y="8155"/>
                    <a:pt x="14761" y="7752"/>
                  </a:cubicBezTo>
                  <a:cubicBezTo>
                    <a:pt x="12556" y="6259"/>
                    <a:pt x="12738" y="6484"/>
                    <a:pt x="11660" y="3950"/>
                  </a:cubicBezTo>
                  <a:cubicBezTo>
                    <a:pt x="11165" y="2786"/>
                    <a:pt x="11092" y="2483"/>
                    <a:pt x="11128" y="1817"/>
                  </a:cubicBezTo>
                  <a:cubicBezTo>
                    <a:pt x="11167" y="1072"/>
                    <a:pt x="11184" y="1039"/>
                    <a:pt x="11548" y="1002"/>
                  </a:cubicBezTo>
                  <a:cubicBezTo>
                    <a:pt x="11757" y="980"/>
                    <a:pt x="11926" y="889"/>
                    <a:pt x="11926" y="797"/>
                  </a:cubicBezTo>
                  <a:cubicBezTo>
                    <a:pt x="11926" y="705"/>
                    <a:pt x="11757" y="613"/>
                    <a:pt x="11548" y="592"/>
                  </a:cubicBezTo>
                  <a:cubicBezTo>
                    <a:pt x="11277" y="565"/>
                    <a:pt x="11156" y="476"/>
                    <a:pt x="11124" y="279"/>
                  </a:cubicBezTo>
                  <a:cubicBezTo>
                    <a:pt x="11094" y="93"/>
                    <a:pt x="10958" y="0"/>
                    <a:pt x="10823" y="0"/>
                  </a:cubicBezTo>
                  <a:close/>
                </a:path>
              </a:pathLst>
            </a:custGeom>
            <a:ln w="12700" cap="flat">
              <a:noFill/>
              <a:miter lim="400000"/>
            </a:ln>
            <a:effectLst>
              <a:outerShdw sx="100000" sy="100000" kx="0" ky="0" algn="b" rotWithShape="0" blurRad="152400" dist="190500" dir="2700000">
                <a:srgbClr val="000000">
                  <a:alpha val="38333"/>
                </a:srgbClr>
              </a:outerShdw>
            </a:effectLst>
          </p:spPr>
        </p:pic>
        <p:pic>
          <p:nvPicPr>
            <p:cNvPr id="273" name="Image" descr="Image"/>
            <p:cNvPicPr>
              <a:picLocks noChangeAspect="1"/>
            </p:cNvPicPr>
            <p:nvPr/>
          </p:nvPicPr>
          <p:blipFill>
            <a:blip r:embed="rId8">
              <a:extLst/>
            </a:blip>
            <a:srcRect l="11399" t="4490" r="20771" b="2539"/>
            <a:stretch>
              <a:fillRect/>
            </a:stretch>
          </p:blipFill>
          <p:spPr>
            <a:xfrm>
              <a:off x="755759" y="878999"/>
              <a:ext cx="1162932" cy="2922272"/>
            </a:xfrm>
            <a:custGeom>
              <a:avLst/>
              <a:gdLst/>
              <a:ahLst/>
              <a:cxnLst>
                <a:cxn ang="0">
                  <a:pos x="wd2" y="hd2"/>
                </a:cxn>
                <a:cxn ang="5400000">
                  <a:pos x="wd2" y="hd2"/>
                </a:cxn>
                <a:cxn ang="10800000">
                  <a:pos x="wd2" y="hd2"/>
                </a:cxn>
                <a:cxn ang="16200000">
                  <a:pos x="wd2" y="hd2"/>
                </a:cxn>
              </a:cxnLst>
              <a:rect l="0" t="0" r="r" b="b"/>
              <a:pathLst>
                <a:path w="21392" h="21457" fill="norm" stroke="1" extrusionOk="0">
                  <a:moveTo>
                    <a:pt x="11641" y="8"/>
                  </a:moveTo>
                  <a:cubicBezTo>
                    <a:pt x="9901" y="-53"/>
                    <a:pt x="8110" y="227"/>
                    <a:pt x="7042" y="879"/>
                  </a:cubicBezTo>
                  <a:cubicBezTo>
                    <a:pt x="5380" y="1894"/>
                    <a:pt x="6331" y="3284"/>
                    <a:pt x="9057" y="3825"/>
                  </a:cubicBezTo>
                  <a:cubicBezTo>
                    <a:pt x="9884" y="3990"/>
                    <a:pt x="10780" y="4092"/>
                    <a:pt x="11042" y="4053"/>
                  </a:cubicBezTo>
                  <a:cubicBezTo>
                    <a:pt x="11305" y="4013"/>
                    <a:pt x="11965" y="3980"/>
                    <a:pt x="12510" y="3980"/>
                  </a:cubicBezTo>
                  <a:cubicBezTo>
                    <a:pt x="13716" y="3980"/>
                    <a:pt x="16116" y="3105"/>
                    <a:pt x="16116" y="2665"/>
                  </a:cubicBezTo>
                  <a:cubicBezTo>
                    <a:pt x="16116" y="2501"/>
                    <a:pt x="16470" y="2132"/>
                    <a:pt x="16905" y="1847"/>
                  </a:cubicBezTo>
                  <a:cubicBezTo>
                    <a:pt x="17454" y="1486"/>
                    <a:pt x="17523" y="1387"/>
                    <a:pt x="17116" y="1517"/>
                  </a:cubicBezTo>
                  <a:cubicBezTo>
                    <a:pt x="16608" y="1681"/>
                    <a:pt x="16449" y="1638"/>
                    <a:pt x="15919" y="1191"/>
                  </a:cubicBezTo>
                  <a:cubicBezTo>
                    <a:pt x="15066" y="472"/>
                    <a:pt x="13381" y="69"/>
                    <a:pt x="11641" y="8"/>
                  </a:cubicBezTo>
                  <a:close/>
                  <a:moveTo>
                    <a:pt x="19306" y="699"/>
                  </a:moveTo>
                  <a:cubicBezTo>
                    <a:pt x="19010" y="722"/>
                    <a:pt x="18628" y="866"/>
                    <a:pt x="18628" y="996"/>
                  </a:cubicBezTo>
                  <a:cubicBezTo>
                    <a:pt x="18628" y="1091"/>
                    <a:pt x="18834" y="1080"/>
                    <a:pt x="19175" y="967"/>
                  </a:cubicBezTo>
                  <a:cubicBezTo>
                    <a:pt x="19475" y="867"/>
                    <a:pt x="19645" y="755"/>
                    <a:pt x="19555" y="719"/>
                  </a:cubicBezTo>
                  <a:cubicBezTo>
                    <a:pt x="19493" y="694"/>
                    <a:pt x="19405" y="691"/>
                    <a:pt x="19306" y="699"/>
                  </a:cubicBezTo>
                  <a:close/>
                  <a:moveTo>
                    <a:pt x="11802" y="4676"/>
                  </a:moveTo>
                  <a:cubicBezTo>
                    <a:pt x="8951" y="4671"/>
                    <a:pt x="6266" y="4674"/>
                    <a:pt x="5830" y="4682"/>
                  </a:cubicBezTo>
                  <a:cubicBezTo>
                    <a:pt x="4296" y="4710"/>
                    <a:pt x="2616" y="5727"/>
                    <a:pt x="1647" y="7211"/>
                  </a:cubicBezTo>
                  <a:cubicBezTo>
                    <a:pt x="1340" y="7680"/>
                    <a:pt x="839" y="8134"/>
                    <a:pt x="537" y="8223"/>
                  </a:cubicBezTo>
                  <a:cubicBezTo>
                    <a:pt x="214" y="8317"/>
                    <a:pt x="31" y="8408"/>
                    <a:pt x="4" y="8467"/>
                  </a:cubicBezTo>
                  <a:cubicBezTo>
                    <a:pt x="-23" y="8527"/>
                    <a:pt x="106" y="8557"/>
                    <a:pt x="398" y="8531"/>
                  </a:cubicBezTo>
                  <a:cubicBezTo>
                    <a:pt x="624" y="8512"/>
                    <a:pt x="945" y="8700"/>
                    <a:pt x="1114" y="8948"/>
                  </a:cubicBezTo>
                  <a:cubicBezTo>
                    <a:pt x="1331" y="9267"/>
                    <a:pt x="1951" y="9533"/>
                    <a:pt x="3216" y="9857"/>
                  </a:cubicBezTo>
                  <a:cubicBezTo>
                    <a:pt x="4626" y="10219"/>
                    <a:pt x="5006" y="10398"/>
                    <a:pt x="5005" y="10697"/>
                  </a:cubicBezTo>
                  <a:cubicBezTo>
                    <a:pt x="5003" y="11234"/>
                    <a:pt x="3932" y="17395"/>
                    <a:pt x="3705" y="18171"/>
                  </a:cubicBezTo>
                  <a:cubicBezTo>
                    <a:pt x="3602" y="18526"/>
                    <a:pt x="3438" y="19277"/>
                    <a:pt x="3340" y="19838"/>
                  </a:cubicBezTo>
                  <a:cubicBezTo>
                    <a:pt x="3171" y="20815"/>
                    <a:pt x="3199" y="20871"/>
                    <a:pt x="4129" y="21164"/>
                  </a:cubicBezTo>
                  <a:cubicBezTo>
                    <a:pt x="5324" y="21540"/>
                    <a:pt x="6713" y="21547"/>
                    <a:pt x="7801" y="21184"/>
                  </a:cubicBezTo>
                  <a:cubicBezTo>
                    <a:pt x="8708" y="20881"/>
                    <a:pt x="8799" y="20605"/>
                    <a:pt x="9809" y="15184"/>
                  </a:cubicBezTo>
                  <a:cubicBezTo>
                    <a:pt x="10187" y="13151"/>
                    <a:pt x="10429" y="12501"/>
                    <a:pt x="10874" y="12323"/>
                  </a:cubicBezTo>
                  <a:cubicBezTo>
                    <a:pt x="11231" y="12180"/>
                    <a:pt x="11570" y="12144"/>
                    <a:pt x="11758" y="12229"/>
                  </a:cubicBezTo>
                  <a:cubicBezTo>
                    <a:pt x="11925" y="12305"/>
                    <a:pt x="12409" y="14010"/>
                    <a:pt x="12838" y="16020"/>
                  </a:cubicBezTo>
                  <a:cubicBezTo>
                    <a:pt x="13921" y="21094"/>
                    <a:pt x="13846" y="20881"/>
                    <a:pt x="14773" y="21190"/>
                  </a:cubicBezTo>
                  <a:cubicBezTo>
                    <a:pt x="15341" y="21379"/>
                    <a:pt x="16000" y="21468"/>
                    <a:pt x="16649" y="21455"/>
                  </a:cubicBezTo>
                  <a:cubicBezTo>
                    <a:pt x="17298" y="21442"/>
                    <a:pt x="17932" y="21328"/>
                    <a:pt x="18460" y="21117"/>
                  </a:cubicBezTo>
                  <a:cubicBezTo>
                    <a:pt x="19483" y="20708"/>
                    <a:pt x="19484" y="20751"/>
                    <a:pt x="18781" y="17600"/>
                  </a:cubicBezTo>
                  <a:cubicBezTo>
                    <a:pt x="18491" y="16299"/>
                    <a:pt x="18061" y="14148"/>
                    <a:pt x="17832" y="12821"/>
                  </a:cubicBezTo>
                  <a:lnTo>
                    <a:pt x="17416" y="10408"/>
                  </a:lnTo>
                  <a:lnTo>
                    <a:pt x="18635" y="10026"/>
                  </a:lnTo>
                  <a:cubicBezTo>
                    <a:pt x="19305" y="9816"/>
                    <a:pt x="20164" y="9578"/>
                    <a:pt x="20548" y="9499"/>
                  </a:cubicBezTo>
                  <a:cubicBezTo>
                    <a:pt x="20931" y="9420"/>
                    <a:pt x="21300" y="9215"/>
                    <a:pt x="21365" y="9041"/>
                  </a:cubicBezTo>
                  <a:cubicBezTo>
                    <a:pt x="21577" y="8475"/>
                    <a:pt x="20515" y="6503"/>
                    <a:pt x="19650" y="5856"/>
                  </a:cubicBezTo>
                  <a:cubicBezTo>
                    <a:pt x="18179" y="4756"/>
                    <a:pt x="17719" y="4686"/>
                    <a:pt x="11802" y="4676"/>
                  </a:cubicBezTo>
                  <a:close/>
                </a:path>
              </a:pathLst>
            </a:custGeom>
            <a:ln w="12700" cap="flat">
              <a:noFill/>
              <a:miter lim="400000"/>
            </a:ln>
            <a:effectLst/>
          </p:spPr>
        </p:pic>
        <p:sp>
          <p:nvSpPr>
            <p:cNvPr id="274" name="Mormon"/>
            <p:cNvSpPr txBox="1"/>
            <p:nvPr/>
          </p:nvSpPr>
          <p:spPr>
            <a:xfrm>
              <a:off x="0" y="4083856"/>
              <a:ext cx="2674620" cy="765176"/>
            </a:xfrm>
            <a:prstGeom prst="rect">
              <a:avLst/>
            </a:prstGeom>
            <a:gradFill flip="none" rotWithShape="1">
              <a:gsLst>
                <a:gs pos="0">
                  <a:srgbClr val="0073CF">
                    <a:alpha val="75000"/>
                  </a:srgbClr>
                </a:gs>
                <a:gs pos="100000">
                  <a:srgbClr val="0097EB">
                    <a:alpha val="30000"/>
                  </a:srgbClr>
                </a:gs>
              </a:gsLst>
              <a:lin ang="5400000" scaled="0"/>
            </a:gra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4400">
                  <a:solidFill>
                    <a:srgbClr val="FFFFFF"/>
                  </a:solidFill>
                  <a:effectLst>
                    <a:outerShdw sx="100000" sy="100000" kx="0" ky="0" algn="b" rotWithShape="0" blurRad="12700" dist="63500" dir="3534256">
                      <a:srgbClr val="000000"/>
                    </a:outerShdw>
                  </a:effectLst>
                  <a:latin typeface="Marker Felt"/>
                  <a:ea typeface="Marker Felt"/>
                  <a:cs typeface="Marker Felt"/>
                  <a:sym typeface="Marker Felt"/>
                </a:defRPr>
              </a:lvl1pPr>
            </a:lstStyle>
            <a:p>
              <a:pPr/>
              <a:r>
                <a:t>Mormon</a:t>
              </a:r>
            </a:p>
          </p:txBody>
        </p:sp>
        <p:pic>
          <p:nvPicPr>
            <p:cNvPr id="275" name="Image" descr="Image"/>
            <p:cNvPicPr>
              <a:picLocks noChangeAspect="0"/>
            </p:cNvPicPr>
            <p:nvPr/>
          </p:nvPicPr>
          <p:blipFill>
            <a:blip r:embed="rId9">
              <a:extLst/>
            </a:blip>
            <a:stretch>
              <a:fillRect/>
            </a:stretch>
          </p:blipFill>
          <p:spPr>
            <a:xfrm>
              <a:off x="186452" y="5131617"/>
              <a:ext cx="2301717" cy="3793332"/>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grpSp>
        <p:nvGrpSpPr>
          <p:cNvPr id="281" name="Group"/>
          <p:cNvGrpSpPr/>
          <p:nvPr/>
        </p:nvGrpSpPr>
        <p:grpSpPr>
          <a:xfrm>
            <a:off x="10781420" y="4494977"/>
            <a:ext cx="2674621" cy="8896066"/>
            <a:chOff x="0" y="0"/>
            <a:chExt cx="2674619" cy="8896064"/>
          </a:xfrm>
        </p:grpSpPr>
        <p:pic>
          <p:nvPicPr>
            <p:cNvPr id="277" name="Image" descr="Image"/>
            <p:cNvPicPr>
              <a:picLocks noChangeAspect="1"/>
            </p:cNvPicPr>
            <p:nvPr/>
          </p:nvPicPr>
          <p:blipFill>
            <a:blip r:embed="rId3">
              <a:extLst/>
            </a:blip>
            <a:srcRect l="6388" t="11574" r="6572" b="12447"/>
            <a:stretch>
              <a:fillRect/>
            </a:stretch>
          </p:blipFill>
          <p:spPr>
            <a:xfrm>
              <a:off x="113942" y="0"/>
              <a:ext cx="2446736" cy="2764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3" y="0"/>
                  </a:moveTo>
                  <a:cubicBezTo>
                    <a:pt x="10687" y="0"/>
                    <a:pt x="10551" y="93"/>
                    <a:pt x="10521" y="279"/>
                  </a:cubicBezTo>
                  <a:cubicBezTo>
                    <a:pt x="10490" y="476"/>
                    <a:pt x="10369" y="565"/>
                    <a:pt x="10098" y="592"/>
                  </a:cubicBezTo>
                  <a:cubicBezTo>
                    <a:pt x="9606" y="642"/>
                    <a:pt x="9606" y="951"/>
                    <a:pt x="10098" y="1002"/>
                  </a:cubicBezTo>
                  <a:cubicBezTo>
                    <a:pt x="10459" y="1038"/>
                    <a:pt x="10480" y="1076"/>
                    <a:pt x="10518" y="1777"/>
                  </a:cubicBezTo>
                  <a:cubicBezTo>
                    <a:pt x="10561" y="2555"/>
                    <a:pt x="10257" y="3358"/>
                    <a:pt x="9116" y="5495"/>
                  </a:cubicBezTo>
                  <a:cubicBezTo>
                    <a:pt x="8645" y="6377"/>
                    <a:pt x="8558" y="6460"/>
                    <a:pt x="6590" y="7873"/>
                  </a:cubicBezTo>
                  <a:lnTo>
                    <a:pt x="4551" y="9336"/>
                  </a:lnTo>
                  <a:lnTo>
                    <a:pt x="5171" y="9398"/>
                  </a:lnTo>
                  <a:lnTo>
                    <a:pt x="5792" y="9460"/>
                  </a:lnTo>
                  <a:lnTo>
                    <a:pt x="5830" y="10809"/>
                  </a:lnTo>
                  <a:lnTo>
                    <a:pt x="5869" y="12155"/>
                  </a:lnTo>
                  <a:lnTo>
                    <a:pt x="2933" y="14102"/>
                  </a:lnTo>
                  <a:lnTo>
                    <a:pt x="0" y="16050"/>
                  </a:lnTo>
                  <a:lnTo>
                    <a:pt x="1104" y="16109"/>
                  </a:lnTo>
                  <a:lnTo>
                    <a:pt x="2207" y="16171"/>
                  </a:lnTo>
                  <a:lnTo>
                    <a:pt x="2242" y="18887"/>
                  </a:lnTo>
                  <a:lnTo>
                    <a:pt x="2281" y="21600"/>
                  </a:lnTo>
                  <a:lnTo>
                    <a:pt x="19204" y="21600"/>
                  </a:lnTo>
                  <a:lnTo>
                    <a:pt x="19182" y="18946"/>
                  </a:lnTo>
                  <a:lnTo>
                    <a:pt x="19165" y="16291"/>
                  </a:lnTo>
                  <a:lnTo>
                    <a:pt x="20381" y="16233"/>
                  </a:lnTo>
                  <a:lnTo>
                    <a:pt x="21600" y="16171"/>
                  </a:lnTo>
                  <a:lnTo>
                    <a:pt x="21278" y="15916"/>
                  </a:lnTo>
                  <a:cubicBezTo>
                    <a:pt x="21100" y="15776"/>
                    <a:pt x="20026" y="15039"/>
                    <a:pt x="18888" y="14279"/>
                  </a:cubicBezTo>
                  <a:cubicBezTo>
                    <a:pt x="17751" y="13519"/>
                    <a:pt x="16554" y="12705"/>
                    <a:pt x="16229" y="12471"/>
                  </a:cubicBezTo>
                  <a:lnTo>
                    <a:pt x="15640" y="12047"/>
                  </a:lnTo>
                  <a:lnTo>
                    <a:pt x="15679" y="10691"/>
                  </a:lnTo>
                  <a:lnTo>
                    <a:pt x="15717" y="9336"/>
                  </a:lnTo>
                  <a:lnTo>
                    <a:pt x="16257" y="9278"/>
                  </a:lnTo>
                  <a:lnTo>
                    <a:pt x="16800" y="9216"/>
                  </a:lnTo>
                  <a:lnTo>
                    <a:pt x="16320" y="8850"/>
                  </a:lnTo>
                  <a:cubicBezTo>
                    <a:pt x="16056" y="8648"/>
                    <a:pt x="15355" y="8155"/>
                    <a:pt x="14761" y="7752"/>
                  </a:cubicBezTo>
                  <a:cubicBezTo>
                    <a:pt x="12556" y="6259"/>
                    <a:pt x="12738" y="6484"/>
                    <a:pt x="11660" y="3950"/>
                  </a:cubicBezTo>
                  <a:cubicBezTo>
                    <a:pt x="11165" y="2786"/>
                    <a:pt x="11092" y="2483"/>
                    <a:pt x="11128" y="1817"/>
                  </a:cubicBezTo>
                  <a:cubicBezTo>
                    <a:pt x="11167" y="1072"/>
                    <a:pt x="11184" y="1039"/>
                    <a:pt x="11548" y="1002"/>
                  </a:cubicBezTo>
                  <a:cubicBezTo>
                    <a:pt x="11757" y="980"/>
                    <a:pt x="11926" y="889"/>
                    <a:pt x="11926" y="797"/>
                  </a:cubicBezTo>
                  <a:cubicBezTo>
                    <a:pt x="11926" y="705"/>
                    <a:pt x="11757" y="613"/>
                    <a:pt x="11548" y="592"/>
                  </a:cubicBezTo>
                  <a:cubicBezTo>
                    <a:pt x="11277" y="565"/>
                    <a:pt x="11156" y="476"/>
                    <a:pt x="11124" y="279"/>
                  </a:cubicBezTo>
                  <a:cubicBezTo>
                    <a:pt x="11094" y="93"/>
                    <a:pt x="10958" y="0"/>
                    <a:pt x="10823" y="0"/>
                  </a:cubicBezTo>
                  <a:close/>
                </a:path>
              </a:pathLst>
            </a:custGeom>
            <a:ln w="12700" cap="flat">
              <a:noFill/>
              <a:miter lim="400000"/>
            </a:ln>
            <a:effectLst>
              <a:outerShdw sx="100000" sy="100000" kx="0" ky="0" algn="b" rotWithShape="0" blurRad="152400" dist="190500" dir="2700000">
                <a:srgbClr val="000000">
                  <a:alpha val="38333"/>
                </a:srgbClr>
              </a:outerShdw>
            </a:effectLst>
          </p:spPr>
        </p:pic>
        <p:pic>
          <p:nvPicPr>
            <p:cNvPr id="278" name="Image" descr="Image"/>
            <p:cNvPicPr>
              <a:picLocks noChangeAspect="1"/>
            </p:cNvPicPr>
            <p:nvPr/>
          </p:nvPicPr>
          <p:blipFill>
            <a:blip r:embed="rId10">
              <a:extLst/>
            </a:blip>
            <a:srcRect l="13867" t="4417" r="19738" b="1603"/>
            <a:stretch>
              <a:fillRect/>
            </a:stretch>
          </p:blipFill>
          <p:spPr>
            <a:xfrm>
              <a:off x="768275" y="863071"/>
              <a:ext cx="1138328" cy="2953994"/>
            </a:xfrm>
            <a:custGeom>
              <a:avLst/>
              <a:gdLst/>
              <a:ahLst/>
              <a:cxnLst>
                <a:cxn ang="0">
                  <a:pos x="wd2" y="hd2"/>
                </a:cxn>
                <a:cxn ang="5400000">
                  <a:pos x="wd2" y="hd2"/>
                </a:cxn>
                <a:cxn ang="10800000">
                  <a:pos x="wd2" y="hd2"/>
                </a:cxn>
                <a:cxn ang="16200000">
                  <a:pos x="wd2" y="hd2"/>
                </a:cxn>
              </a:cxnLst>
              <a:rect l="0" t="0" r="r" b="b"/>
              <a:pathLst>
                <a:path w="21583" h="21593" fill="norm" stroke="1" extrusionOk="0">
                  <a:moveTo>
                    <a:pt x="11227" y="0"/>
                  </a:moveTo>
                  <a:cubicBezTo>
                    <a:pt x="10367" y="8"/>
                    <a:pt x="9551" y="122"/>
                    <a:pt x="8721" y="340"/>
                  </a:cubicBezTo>
                  <a:cubicBezTo>
                    <a:pt x="5556" y="1171"/>
                    <a:pt x="5363" y="2710"/>
                    <a:pt x="8307" y="3641"/>
                  </a:cubicBezTo>
                  <a:cubicBezTo>
                    <a:pt x="10696" y="4397"/>
                    <a:pt x="15768" y="3882"/>
                    <a:pt x="16314" y="2829"/>
                  </a:cubicBezTo>
                  <a:cubicBezTo>
                    <a:pt x="16966" y="1568"/>
                    <a:pt x="16208" y="739"/>
                    <a:pt x="13996" y="293"/>
                  </a:cubicBezTo>
                  <a:cubicBezTo>
                    <a:pt x="12992" y="91"/>
                    <a:pt x="12086" y="-7"/>
                    <a:pt x="11227" y="0"/>
                  </a:cubicBezTo>
                  <a:close/>
                  <a:moveTo>
                    <a:pt x="7984" y="4703"/>
                  </a:moveTo>
                  <a:cubicBezTo>
                    <a:pt x="5067" y="4702"/>
                    <a:pt x="4688" y="4766"/>
                    <a:pt x="3808" y="4999"/>
                  </a:cubicBezTo>
                  <a:cubicBezTo>
                    <a:pt x="308" y="5925"/>
                    <a:pt x="798" y="8105"/>
                    <a:pt x="4643" y="8695"/>
                  </a:cubicBezTo>
                  <a:cubicBezTo>
                    <a:pt x="5046" y="8757"/>
                    <a:pt x="5143" y="9372"/>
                    <a:pt x="5109" y="11831"/>
                  </a:cubicBezTo>
                  <a:cubicBezTo>
                    <a:pt x="5086" y="13514"/>
                    <a:pt x="4940" y="14942"/>
                    <a:pt x="4786" y="15002"/>
                  </a:cubicBezTo>
                  <a:cubicBezTo>
                    <a:pt x="4631" y="15062"/>
                    <a:pt x="2479" y="14326"/>
                    <a:pt x="0" y="13368"/>
                  </a:cubicBezTo>
                  <a:lnTo>
                    <a:pt x="278" y="13479"/>
                  </a:lnTo>
                  <a:lnTo>
                    <a:pt x="5049" y="15341"/>
                  </a:lnTo>
                  <a:lnTo>
                    <a:pt x="5162" y="18086"/>
                  </a:lnTo>
                  <a:cubicBezTo>
                    <a:pt x="5277" y="20826"/>
                    <a:pt x="5280" y="20836"/>
                    <a:pt x="6200" y="21109"/>
                  </a:cubicBezTo>
                  <a:cubicBezTo>
                    <a:pt x="7383" y="21459"/>
                    <a:pt x="8840" y="21463"/>
                    <a:pt x="9948" y="21117"/>
                  </a:cubicBezTo>
                  <a:cubicBezTo>
                    <a:pt x="10729" y="20873"/>
                    <a:pt x="10843" y="20699"/>
                    <a:pt x="11009" y="19440"/>
                  </a:cubicBezTo>
                  <a:cubicBezTo>
                    <a:pt x="11113" y="18647"/>
                    <a:pt x="11357" y="18036"/>
                    <a:pt x="11566" y="18036"/>
                  </a:cubicBezTo>
                  <a:cubicBezTo>
                    <a:pt x="11778" y="18036"/>
                    <a:pt x="11978" y="18612"/>
                    <a:pt x="12040" y="19391"/>
                  </a:cubicBezTo>
                  <a:cubicBezTo>
                    <a:pt x="12131" y="20541"/>
                    <a:pt x="12257" y="20792"/>
                    <a:pt x="12928" y="21068"/>
                  </a:cubicBezTo>
                  <a:cubicBezTo>
                    <a:pt x="14071" y="21538"/>
                    <a:pt x="15643" y="21491"/>
                    <a:pt x="16953" y="20949"/>
                  </a:cubicBezTo>
                  <a:lnTo>
                    <a:pt x="18022" y="20508"/>
                  </a:lnTo>
                  <a:lnTo>
                    <a:pt x="19406" y="20934"/>
                  </a:lnTo>
                  <a:cubicBezTo>
                    <a:pt x="20101" y="21147"/>
                    <a:pt x="20872" y="21418"/>
                    <a:pt x="21310" y="21593"/>
                  </a:cubicBezTo>
                  <a:lnTo>
                    <a:pt x="19956" y="21065"/>
                  </a:lnTo>
                  <a:lnTo>
                    <a:pt x="17661" y="20171"/>
                  </a:lnTo>
                  <a:lnTo>
                    <a:pt x="17661" y="14511"/>
                  </a:lnTo>
                  <a:lnTo>
                    <a:pt x="17661" y="8854"/>
                  </a:lnTo>
                  <a:lnTo>
                    <a:pt x="18985" y="8538"/>
                  </a:lnTo>
                  <a:cubicBezTo>
                    <a:pt x="19853" y="8331"/>
                    <a:pt x="20564" y="7992"/>
                    <a:pt x="21039" y="7563"/>
                  </a:cubicBezTo>
                  <a:cubicBezTo>
                    <a:pt x="21385" y="7252"/>
                    <a:pt x="21562" y="7081"/>
                    <a:pt x="21581" y="6899"/>
                  </a:cubicBezTo>
                  <a:cubicBezTo>
                    <a:pt x="21600" y="6717"/>
                    <a:pt x="21459" y="6526"/>
                    <a:pt x="21175" y="6177"/>
                  </a:cubicBezTo>
                  <a:cubicBezTo>
                    <a:pt x="20846" y="5773"/>
                    <a:pt x="20152" y="5290"/>
                    <a:pt x="19640" y="5103"/>
                  </a:cubicBezTo>
                  <a:cubicBezTo>
                    <a:pt x="18738" y="4776"/>
                    <a:pt x="18473" y="4764"/>
                    <a:pt x="11859" y="4720"/>
                  </a:cubicBezTo>
                  <a:cubicBezTo>
                    <a:pt x="10211" y="4710"/>
                    <a:pt x="8956" y="4703"/>
                    <a:pt x="7984" y="4703"/>
                  </a:cubicBezTo>
                  <a:close/>
                </a:path>
              </a:pathLst>
            </a:custGeom>
            <a:ln w="12700" cap="flat">
              <a:noFill/>
              <a:miter lim="400000"/>
            </a:ln>
            <a:effectLst/>
          </p:spPr>
        </p:pic>
        <p:sp>
          <p:nvSpPr>
            <p:cNvPr id="279" name="Presb."/>
            <p:cNvSpPr txBox="1"/>
            <p:nvPr/>
          </p:nvSpPr>
          <p:spPr>
            <a:xfrm>
              <a:off x="0" y="4077311"/>
              <a:ext cx="2674620" cy="765176"/>
            </a:xfrm>
            <a:prstGeom prst="rect">
              <a:avLst/>
            </a:prstGeom>
            <a:gradFill flip="none" rotWithShape="1">
              <a:gsLst>
                <a:gs pos="0">
                  <a:srgbClr val="2A1C9C">
                    <a:alpha val="80000"/>
                  </a:srgbClr>
                </a:gs>
                <a:gs pos="100000">
                  <a:srgbClr val="3533FF">
                    <a:alpha val="30000"/>
                  </a:srgbClr>
                </a:gs>
              </a:gsLst>
              <a:lin ang="5400000" scaled="0"/>
            </a:gra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4400">
                  <a:solidFill>
                    <a:srgbClr val="FFFFFF"/>
                  </a:solidFill>
                  <a:effectLst>
                    <a:outerShdw sx="100000" sy="100000" kx="0" ky="0" algn="b" rotWithShape="0" blurRad="12700" dist="63500" dir="3534256">
                      <a:srgbClr val="000000"/>
                    </a:outerShdw>
                  </a:effectLst>
                  <a:latin typeface="Marker Felt"/>
                  <a:ea typeface="Marker Felt"/>
                  <a:cs typeface="Marker Felt"/>
                  <a:sym typeface="Marker Felt"/>
                </a:defRPr>
              </a:lvl1pPr>
            </a:lstStyle>
            <a:p>
              <a:pPr/>
              <a:r>
                <a:t>Presb.</a:t>
              </a:r>
            </a:p>
          </p:txBody>
        </p:sp>
        <p:pic>
          <p:nvPicPr>
            <p:cNvPr id="280" name="Image" descr="Image"/>
            <p:cNvPicPr>
              <a:picLocks noChangeAspect="0"/>
            </p:cNvPicPr>
            <p:nvPr/>
          </p:nvPicPr>
          <p:blipFill>
            <a:blip r:embed="rId11">
              <a:extLst/>
            </a:blip>
            <a:stretch>
              <a:fillRect/>
            </a:stretch>
          </p:blipFill>
          <p:spPr>
            <a:xfrm>
              <a:off x="186451" y="5102733"/>
              <a:ext cx="2301717" cy="3793332"/>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grpSp>
        <p:nvGrpSpPr>
          <p:cNvPr id="286" name="Group"/>
          <p:cNvGrpSpPr/>
          <p:nvPr/>
        </p:nvGrpSpPr>
        <p:grpSpPr>
          <a:xfrm>
            <a:off x="14204869" y="4507655"/>
            <a:ext cx="2674486" cy="8883388"/>
            <a:chOff x="0" y="0"/>
            <a:chExt cx="2674484" cy="8883386"/>
          </a:xfrm>
        </p:grpSpPr>
        <p:pic>
          <p:nvPicPr>
            <p:cNvPr id="282" name="Image" descr="Image"/>
            <p:cNvPicPr>
              <a:picLocks noChangeAspect="1"/>
            </p:cNvPicPr>
            <p:nvPr/>
          </p:nvPicPr>
          <p:blipFill>
            <a:blip r:embed="rId3">
              <a:extLst/>
            </a:blip>
            <a:srcRect l="6388" t="11574" r="6572" b="12447"/>
            <a:stretch>
              <a:fillRect/>
            </a:stretch>
          </p:blipFill>
          <p:spPr>
            <a:xfrm>
              <a:off x="113875" y="0"/>
              <a:ext cx="2446735" cy="2764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3" y="0"/>
                  </a:moveTo>
                  <a:cubicBezTo>
                    <a:pt x="10687" y="0"/>
                    <a:pt x="10551" y="93"/>
                    <a:pt x="10521" y="279"/>
                  </a:cubicBezTo>
                  <a:cubicBezTo>
                    <a:pt x="10490" y="476"/>
                    <a:pt x="10369" y="565"/>
                    <a:pt x="10098" y="592"/>
                  </a:cubicBezTo>
                  <a:cubicBezTo>
                    <a:pt x="9606" y="642"/>
                    <a:pt x="9606" y="951"/>
                    <a:pt x="10098" y="1002"/>
                  </a:cubicBezTo>
                  <a:cubicBezTo>
                    <a:pt x="10459" y="1038"/>
                    <a:pt x="10480" y="1076"/>
                    <a:pt x="10518" y="1777"/>
                  </a:cubicBezTo>
                  <a:cubicBezTo>
                    <a:pt x="10561" y="2555"/>
                    <a:pt x="10257" y="3358"/>
                    <a:pt x="9116" y="5495"/>
                  </a:cubicBezTo>
                  <a:cubicBezTo>
                    <a:pt x="8645" y="6377"/>
                    <a:pt x="8558" y="6460"/>
                    <a:pt x="6590" y="7873"/>
                  </a:cubicBezTo>
                  <a:lnTo>
                    <a:pt x="4551" y="9336"/>
                  </a:lnTo>
                  <a:lnTo>
                    <a:pt x="5171" y="9398"/>
                  </a:lnTo>
                  <a:lnTo>
                    <a:pt x="5792" y="9460"/>
                  </a:lnTo>
                  <a:lnTo>
                    <a:pt x="5830" y="10809"/>
                  </a:lnTo>
                  <a:lnTo>
                    <a:pt x="5869" y="12155"/>
                  </a:lnTo>
                  <a:lnTo>
                    <a:pt x="2933" y="14102"/>
                  </a:lnTo>
                  <a:lnTo>
                    <a:pt x="0" y="16050"/>
                  </a:lnTo>
                  <a:lnTo>
                    <a:pt x="1104" y="16109"/>
                  </a:lnTo>
                  <a:lnTo>
                    <a:pt x="2207" y="16171"/>
                  </a:lnTo>
                  <a:lnTo>
                    <a:pt x="2242" y="18887"/>
                  </a:lnTo>
                  <a:lnTo>
                    <a:pt x="2281" y="21600"/>
                  </a:lnTo>
                  <a:lnTo>
                    <a:pt x="19204" y="21600"/>
                  </a:lnTo>
                  <a:lnTo>
                    <a:pt x="19182" y="18946"/>
                  </a:lnTo>
                  <a:lnTo>
                    <a:pt x="19165" y="16291"/>
                  </a:lnTo>
                  <a:lnTo>
                    <a:pt x="20381" y="16233"/>
                  </a:lnTo>
                  <a:lnTo>
                    <a:pt x="21600" y="16171"/>
                  </a:lnTo>
                  <a:lnTo>
                    <a:pt x="21278" y="15916"/>
                  </a:lnTo>
                  <a:cubicBezTo>
                    <a:pt x="21100" y="15776"/>
                    <a:pt x="20026" y="15039"/>
                    <a:pt x="18888" y="14279"/>
                  </a:cubicBezTo>
                  <a:cubicBezTo>
                    <a:pt x="17751" y="13519"/>
                    <a:pt x="16554" y="12705"/>
                    <a:pt x="16229" y="12471"/>
                  </a:cubicBezTo>
                  <a:lnTo>
                    <a:pt x="15640" y="12047"/>
                  </a:lnTo>
                  <a:lnTo>
                    <a:pt x="15679" y="10691"/>
                  </a:lnTo>
                  <a:lnTo>
                    <a:pt x="15717" y="9336"/>
                  </a:lnTo>
                  <a:lnTo>
                    <a:pt x="16257" y="9278"/>
                  </a:lnTo>
                  <a:lnTo>
                    <a:pt x="16800" y="9216"/>
                  </a:lnTo>
                  <a:lnTo>
                    <a:pt x="16320" y="8850"/>
                  </a:lnTo>
                  <a:cubicBezTo>
                    <a:pt x="16056" y="8648"/>
                    <a:pt x="15355" y="8155"/>
                    <a:pt x="14761" y="7752"/>
                  </a:cubicBezTo>
                  <a:cubicBezTo>
                    <a:pt x="12556" y="6259"/>
                    <a:pt x="12738" y="6484"/>
                    <a:pt x="11660" y="3950"/>
                  </a:cubicBezTo>
                  <a:cubicBezTo>
                    <a:pt x="11165" y="2786"/>
                    <a:pt x="11092" y="2483"/>
                    <a:pt x="11128" y="1817"/>
                  </a:cubicBezTo>
                  <a:cubicBezTo>
                    <a:pt x="11167" y="1072"/>
                    <a:pt x="11184" y="1039"/>
                    <a:pt x="11548" y="1002"/>
                  </a:cubicBezTo>
                  <a:cubicBezTo>
                    <a:pt x="11757" y="980"/>
                    <a:pt x="11926" y="889"/>
                    <a:pt x="11926" y="797"/>
                  </a:cubicBezTo>
                  <a:cubicBezTo>
                    <a:pt x="11926" y="705"/>
                    <a:pt x="11757" y="613"/>
                    <a:pt x="11548" y="592"/>
                  </a:cubicBezTo>
                  <a:cubicBezTo>
                    <a:pt x="11277" y="565"/>
                    <a:pt x="11156" y="476"/>
                    <a:pt x="11124" y="279"/>
                  </a:cubicBezTo>
                  <a:cubicBezTo>
                    <a:pt x="11094" y="93"/>
                    <a:pt x="10958" y="0"/>
                    <a:pt x="10823" y="0"/>
                  </a:cubicBezTo>
                  <a:close/>
                </a:path>
              </a:pathLst>
            </a:custGeom>
            <a:ln w="12700" cap="flat">
              <a:noFill/>
              <a:miter lim="400000"/>
            </a:ln>
            <a:effectLst>
              <a:outerShdw sx="100000" sy="100000" kx="0" ky="0" algn="b" rotWithShape="0" blurRad="152400" dist="190500" dir="2700000">
                <a:srgbClr val="000000">
                  <a:alpha val="38333"/>
                </a:srgbClr>
              </a:outerShdw>
            </a:effectLst>
          </p:spPr>
        </p:pic>
        <p:pic>
          <p:nvPicPr>
            <p:cNvPr id="283" name="Image" descr="Image"/>
            <p:cNvPicPr>
              <a:picLocks noChangeAspect="1"/>
            </p:cNvPicPr>
            <p:nvPr/>
          </p:nvPicPr>
          <p:blipFill>
            <a:blip r:embed="rId12">
              <a:extLst/>
            </a:blip>
            <a:srcRect l="10350" t="3726" r="11814" b="3104"/>
            <a:stretch>
              <a:fillRect/>
            </a:stretch>
          </p:blipFill>
          <p:spPr>
            <a:xfrm>
              <a:off x="670102" y="875866"/>
              <a:ext cx="1334471" cy="2928521"/>
            </a:xfrm>
            <a:custGeom>
              <a:avLst/>
              <a:gdLst/>
              <a:ahLst/>
              <a:cxnLst>
                <a:cxn ang="0">
                  <a:pos x="wd2" y="hd2"/>
                </a:cxn>
                <a:cxn ang="5400000">
                  <a:pos x="wd2" y="hd2"/>
                </a:cxn>
                <a:cxn ang="10800000">
                  <a:pos x="wd2" y="hd2"/>
                </a:cxn>
                <a:cxn ang="16200000">
                  <a:pos x="wd2" y="hd2"/>
                </a:cxn>
              </a:cxnLst>
              <a:rect l="0" t="0" r="r" b="b"/>
              <a:pathLst>
                <a:path w="21318" h="21396" fill="norm" stroke="1" extrusionOk="0">
                  <a:moveTo>
                    <a:pt x="11764" y="0"/>
                  </a:moveTo>
                  <a:cubicBezTo>
                    <a:pt x="11115" y="0"/>
                    <a:pt x="10490" y="69"/>
                    <a:pt x="10376" y="154"/>
                  </a:cubicBezTo>
                  <a:cubicBezTo>
                    <a:pt x="10262" y="238"/>
                    <a:pt x="9838" y="269"/>
                    <a:pt x="9438" y="223"/>
                  </a:cubicBezTo>
                  <a:cubicBezTo>
                    <a:pt x="8807" y="151"/>
                    <a:pt x="8627" y="229"/>
                    <a:pt x="8081" y="794"/>
                  </a:cubicBezTo>
                  <a:cubicBezTo>
                    <a:pt x="7734" y="1154"/>
                    <a:pt x="7312" y="1408"/>
                    <a:pt x="7143" y="1360"/>
                  </a:cubicBezTo>
                  <a:cubicBezTo>
                    <a:pt x="6861" y="1280"/>
                    <a:pt x="5588" y="1606"/>
                    <a:pt x="1583" y="2781"/>
                  </a:cubicBezTo>
                  <a:cubicBezTo>
                    <a:pt x="329" y="3148"/>
                    <a:pt x="112" y="3283"/>
                    <a:pt x="29" y="3738"/>
                  </a:cubicBezTo>
                  <a:cubicBezTo>
                    <a:pt x="-66" y="4263"/>
                    <a:pt x="-57" y="4270"/>
                    <a:pt x="2204" y="4790"/>
                  </a:cubicBezTo>
                  <a:cubicBezTo>
                    <a:pt x="3455" y="5078"/>
                    <a:pt x="4858" y="5437"/>
                    <a:pt x="5323" y="5587"/>
                  </a:cubicBezTo>
                  <a:lnTo>
                    <a:pt x="6173" y="5860"/>
                  </a:lnTo>
                  <a:lnTo>
                    <a:pt x="6185" y="13123"/>
                  </a:lnTo>
                  <a:cubicBezTo>
                    <a:pt x="6193" y="17117"/>
                    <a:pt x="6287" y="20498"/>
                    <a:pt x="6394" y="20639"/>
                  </a:cubicBezTo>
                  <a:cubicBezTo>
                    <a:pt x="6502" y="20780"/>
                    <a:pt x="6890" y="21008"/>
                    <a:pt x="7250" y="21143"/>
                  </a:cubicBezTo>
                  <a:cubicBezTo>
                    <a:pt x="7611" y="21279"/>
                    <a:pt x="8351" y="21391"/>
                    <a:pt x="8899" y="21393"/>
                  </a:cubicBezTo>
                  <a:cubicBezTo>
                    <a:pt x="9675" y="21395"/>
                    <a:pt x="10077" y="21286"/>
                    <a:pt x="10725" y="20897"/>
                  </a:cubicBezTo>
                  <a:cubicBezTo>
                    <a:pt x="11735" y="20290"/>
                    <a:pt x="12041" y="20273"/>
                    <a:pt x="12449" y="20810"/>
                  </a:cubicBezTo>
                  <a:cubicBezTo>
                    <a:pt x="12957" y="21477"/>
                    <a:pt x="14952" y="21600"/>
                    <a:pt x="16259" y="21045"/>
                  </a:cubicBezTo>
                  <a:lnTo>
                    <a:pt x="17084" y="20697"/>
                  </a:lnTo>
                  <a:lnTo>
                    <a:pt x="17084" y="14422"/>
                  </a:lnTo>
                  <a:cubicBezTo>
                    <a:pt x="17084" y="10704"/>
                    <a:pt x="17203" y="8112"/>
                    <a:pt x="17375" y="8064"/>
                  </a:cubicBezTo>
                  <a:cubicBezTo>
                    <a:pt x="17944" y="7903"/>
                    <a:pt x="18090" y="8326"/>
                    <a:pt x="18199" y="10441"/>
                  </a:cubicBezTo>
                  <a:cubicBezTo>
                    <a:pt x="18261" y="11620"/>
                    <a:pt x="18388" y="12700"/>
                    <a:pt x="18485" y="12839"/>
                  </a:cubicBezTo>
                  <a:cubicBezTo>
                    <a:pt x="18676" y="13115"/>
                    <a:pt x="20241" y="13287"/>
                    <a:pt x="20887" y="13103"/>
                  </a:cubicBezTo>
                  <a:cubicBezTo>
                    <a:pt x="21534" y="12919"/>
                    <a:pt x="21423" y="8142"/>
                    <a:pt x="20748" y="7133"/>
                  </a:cubicBezTo>
                  <a:cubicBezTo>
                    <a:pt x="20139" y="6223"/>
                    <a:pt x="18928" y="5322"/>
                    <a:pt x="17800" y="4938"/>
                  </a:cubicBezTo>
                  <a:cubicBezTo>
                    <a:pt x="17114" y="4704"/>
                    <a:pt x="15384" y="4544"/>
                    <a:pt x="13590" y="4546"/>
                  </a:cubicBezTo>
                  <a:cubicBezTo>
                    <a:pt x="13294" y="4547"/>
                    <a:pt x="12978" y="4490"/>
                    <a:pt x="12887" y="4422"/>
                  </a:cubicBezTo>
                  <a:cubicBezTo>
                    <a:pt x="12680" y="4269"/>
                    <a:pt x="13973" y="3836"/>
                    <a:pt x="14332" y="3938"/>
                  </a:cubicBezTo>
                  <a:cubicBezTo>
                    <a:pt x="14475" y="3978"/>
                    <a:pt x="14592" y="3939"/>
                    <a:pt x="14592" y="3851"/>
                  </a:cubicBezTo>
                  <a:cubicBezTo>
                    <a:pt x="14592" y="3762"/>
                    <a:pt x="14945" y="3481"/>
                    <a:pt x="15372" y="3224"/>
                  </a:cubicBezTo>
                  <a:cubicBezTo>
                    <a:pt x="15799" y="2968"/>
                    <a:pt x="16058" y="2715"/>
                    <a:pt x="15949" y="2665"/>
                  </a:cubicBezTo>
                  <a:cubicBezTo>
                    <a:pt x="15840" y="2615"/>
                    <a:pt x="15894" y="2492"/>
                    <a:pt x="16069" y="2392"/>
                  </a:cubicBezTo>
                  <a:cubicBezTo>
                    <a:pt x="16288" y="2267"/>
                    <a:pt x="16252" y="2000"/>
                    <a:pt x="15949" y="1531"/>
                  </a:cubicBezTo>
                  <a:cubicBezTo>
                    <a:pt x="15391" y="668"/>
                    <a:pt x="13562" y="0"/>
                    <a:pt x="11764" y="0"/>
                  </a:cubicBezTo>
                  <a:close/>
                </a:path>
              </a:pathLst>
            </a:custGeom>
            <a:ln w="12700" cap="flat">
              <a:noFill/>
              <a:miter lim="400000"/>
            </a:ln>
            <a:effectLst/>
          </p:spPr>
        </p:pic>
        <p:sp>
          <p:nvSpPr>
            <p:cNvPr id="284" name="Methodist"/>
            <p:cNvSpPr txBox="1"/>
            <p:nvPr/>
          </p:nvSpPr>
          <p:spPr>
            <a:xfrm>
              <a:off x="0" y="4064633"/>
              <a:ext cx="2674485" cy="765176"/>
            </a:xfrm>
            <a:prstGeom prst="rect">
              <a:avLst/>
            </a:prstGeom>
            <a:gradFill flip="none" rotWithShape="1">
              <a:gsLst>
                <a:gs pos="0">
                  <a:srgbClr val="BE5100">
                    <a:alpha val="90000"/>
                  </a:srgbClr>
                </a:gs>
                <a:gs pos="100000">
                  <a:srgbClr val="ED6A00">
                    <a:alpha val="30000"/>
                  </a:srgbClr>
                </a:gs>
              </a:gsLst>
              <a:lin ang="5400000" scaled="0"/>
            </a:gra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4400">
                  <a:solidFill>
                    <a:srgbClr val="FFFFFF"/>
                  </a:solidFill>
                  <a:effectLst>
                    <a:outerShdw sx="100000" sy="100000" kx="0" ky="0" algn="b" rotWithShape="0" blurRad="12700" dist="63500" dir="3534256">
                      <a:srgbClr val="000000"/>
                    </a:outerShdw>
                  </a:effectLst>
                  <a:latin typeface="Marker Felt"/>
                  <a:ea typeface="Marker Felt"/>
                  <a:cs typeface="Marker Felt"/>
                  <a:sym typeface="Marker Felt"/>
                </a:defRPr>
              </a:lvl1pPr>
            </a:lstStyle>
            <a:p>
              <a:pPr/>
              <a:r>
                <a:t>Methodist</a:t>
              </a:r>
            </a:p>
          </p:txBody>
        </p:sp>
        <p:pic>
          <p:nvPicPr>
            <p:cNvPr id="285" name="Image" descr="Image"/>
            <p:cNvPicPr>
              <a:picLocks noChangeAspect="0"/>
            </p:cNvPicPr>
            <p:nvPr/>
          </p:nvPicPr>
          <p:blipFill>
            <a:blip r:embed="rId13">
              <a:extLst/>
            </a:blip>
            <a:stretch>
              <a:fillRect/>
            </a:stretch>
          </p:blipFill>
          <p:spPr>
            <a:xfrm>
              <a:off x="186382" y="5090055"/>
              <a:ext cx="2301717" cy="3793332"/>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grpSp>
        <p:nvGrpSpPr>
          <p:cNvPr id="291" name="Group"/>
          <p:cNvGrpSpPr/>
          <p:nvPr/>
        </p:nvGrpSpPr>
        <p:grpSpPr>
          <a:xfrm>
            <a:off x="17628182" y="4508819"/>
            <a:ext cx="2674621" cy="8882224"/>
            <a:chOff x="0" y="0"/>
            <a:chExt cx="2674619" cy="8882222"/>
          </a:xfrm>
        </p:grpSpPr>
        <p:pic>
          <p:nvPicPr>
            <p:cNvPr id="287" name="Image" descr="Image"/>
            <p:cNvPicPr>
              <a:picLocks noChangeAspect="1"/>
            </p:cNvPicPr>
            <p:nvPr/>
          </p:nvPicPr>
          <p:blipFill>
            <a:blip r:embed="rId3">
              <a:extLst/>
            </a:blip>
            <a:srcRect l="6388" t="11574" r="6572" b="12447"/>
            <a:stretch>
              <a:fillRect/>
            </a:stretch>
          </p:blipFill>
          <p:spPr>
            <a:xfrm>
              <a:off x="113943" y="0"/>
              <a:ext cx="2446735" cy="2764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3" y="0"/>
                  </a:moveTo>
                  <a:cubicBezTo>
                    <a:pt x="10687" y="0"/>
                    <a:pt x="10551" y="93"/>
                    <a:pt x="10521" y="279"/>
                  </a:cubicBezTo>
                  <a:cubicBezTo>
                    <a:pt x="10490" y="476"/>
                    <a:pt x="10369" y="565"/>
                    <a:pt x="10098" y="592"/>
                  </a:cubicBezTo>
                  <a:cubicBezTo>
                    <a:pt x="9606" y="642"/>
                    <a:pt x="9606" y="951"/>
                    <a:pt x="10098" y="1002"/>
                  </a:cubicBezTo>
                  <a:cubicBezTo>
                    <a:pt x="10459" y="1038"/>
                    <a:pt x="10480" y="1076"/>
                    <a:pt x="10518" y="1777"/>
                  </a:cubicBezTo>
                  <a:cubicBezTo>
                    <a:pt x="10561" y="2555"/>
                    <a:pt x="10257" y="3358"/>
                    <a:pt x="9116" y="5495"/>
                  </a:cubicBezTo>
                  <a:cubicBezTo>
                    <a:pt x="8645" y="6377"/>
                    <a:pt x="8558" y="6460"/>
                    <a:pt x="6590" y="7873"/>
                  </a:cubicBezTo>
                  <a:lnTo>
                    <a:pt x="4551" y="9336"/>
                  </a:lnTo>
                  <a:lnTo>
                    <a:pt x="5171" y="9398"/>
                  </a:lnTo>
                  <a:lnTo>
                    <a:pt x="5792" y="9460"/>
                  </a:lnTo>
                  <a:lnTo>
                    <a:pt x="5830" y="10809"/>
                  </a:lnTo>
                  <a:lnTo>
                    <a:pt x="5869" y="12155"/>
                  </a:lnTo>
                  <a:lnTo>
                    <a:pt x="2933" y="14102"/>
                  </a:lnTo>
                  <a:lnTo>
                    <a:pt x="0" y="16050"/>
                  </a:lnTo>
                  <a:lnTo>
                    <a:pt x="1104" y="16109"/>
                  </a:lnTo>
                  <a:lnTo>
                    <a:pt x="2207" y="16171"/>
                  </a:lnTo>
                  <a:lnTo>
                    <a:pt x="2242" y="18887"/>
                  </a:lnTo>
                  <a:lnTo>
                    <a:pt x="2281" y="21600"/>
                  </a:lnTo>
                  <a:lnTo>
                    <a:pt x="19204" y="21600"/>
                  </a:lnTo>
                  <a:lnTo>
                    <a:pt x="19182" y="18946"/>
                  </a:lnTo>
                  <a:lnTo>
                    <a:pt x="19165" y="16291"/>
                  </a:lnTo>
                  <a:lnTo>
                    <a:pt x="20381" y="16233"/>
                  </a:lnTo>
                  <a:lnTo>
                    <a:pt x="21600" y="16171"/>
                  </a:lnTo>
                  <a:lnTo>
                    <a:pt x="21278" y="15916"/>
                  </a:lnTo>
                  <a:cubicBezTo>
                    <a:pt x="21100" y="15776"/>
                    <a:pt x="20026" y="15039"/>
                    <a:pt x="18888" y="14279"/>
                  </a:cubicBezTo>
                  <a:cubicBezTo>
                    <a:pt x="17751" y="13519"/>
                    <a:pt x="16554" y="12705"/>
                    <a:pt x="16229" y="12471"/>
                  </a:cubicBezTo>
                  <a:lnTo>
                    <a:pt x="15640" y="12047"/>
                  </a:lnTo>
                  <a:lnTo>
                    <a:pt x="15679" y="10691"/>
                  </a:lnTo>
                  <a:lnTo>
                    <a:pt x="15717" y="9336"/>
                  </a:lnTo>
                  <a:lnTo>
                    <a:pt x="16257" y="9278"/>
                  </a:lnTo>
                  <a:lnTo>
                    <a:pt x="16800" y="9216"/>
                  </a:lnTo>
                  <a:lnTo>
                    <a:pt x="16320" y="8850"/>
                  </a:lnTo>
                  <a:cubicBezTo>
                    <a:pt x="16056" y="8648"/>
                    <a:pt x="15355" y="8155"/>
                    <a:pt x="14761" y="7752"/>
                  </a:cubicBezTo>
                  <a:cubicBezTo>
                    <a:pt x="12556" y="6259"/>
                    <a:pt x="12738" y="6484"/>
                    <a:pt x="11660" y="3950"/>
                  </a:cubicBezTo>
                  <a:cubicBezTo>
                    <a:pt x="11165" y="2786"/>
                    <a:pt x="11092" y="2483"/>
                    <a:pt x="11128" y="1817"/>
                  </a:cubicBezTo>
                  <a:cubicBezTo>
                    <a:pt x="11167" y="1072"/>
                    <a:pt x="11184" y="1039"/>
                    <a:pt x="11548" y="1002"/>
                  </a:cubicBezTo>
                  <a:cubicBezTo>
                    <a:pt x="11757" y="980"/>
                    <a:pt x="11926" y="889"/>
                    <a:pt x="11926" y="797"/>
                  </a:cubicBezTo>
                  <a:cubicBezTo>
                    <a:pt x="11926" y="705"/>
                    <a:pt x="11757" y="613"/>
                    <a:pt x="11548" y="592"/>
                  </a:cubicBezTo>
                  <a:cubicBezTo>
                    <a:pt x="11277" y="565"/>
                    <a:pt x="11156" y="476"/>
                    <a:pt x="11124" y="279"/>
                  </a:cubicBezTo>
                  <a:cubicBezTo>
                    <a:pt x="11094" y="93"/>
                    <a:pt x="10958" y="0"/>
                    <a:pt x="10823" y="0"/>
                  </a:cubicBezTo>
                  <a:close/>
                </a:path>
              </a:pathLst>
            </a:custGeom>
            <a:ln w="12700" cap="flat">
              <a:noFill/>
              <a:miter lim="400000"/>
            </a:ln>
            <a:effectLst>
              <a:outerShdw sx="100000" sy="100000" kx="0" ky="0" algn="b" rotWithShape="0" blurRad="152400" dist="190500" dir="2700000">
                <a:srgbClr val="000000">
                  <a:alpha val="38333"/>
                </a:srgbClr>
              </a:outerShdw>
            </a:effectLst>
          </p:spPr>
        </p:pic>
        <p:pic>
          <p:nvPicPr>
            <p:cNvPr id="288" name="Image" descr="Image"/>
            <p:cNvPicPr>
              <a:picLocks noChangeAspect="1"/>
            </p:cNvPicPr>
            <p:nvPr/>
          </p:nvPicPr>
          <p:blipFill>
            <a:blip r:embed="rId14">
              <a:extLst/>
            </a:blip>
            <a:srcRect l="6818" t="5019" r="3413" b="1885"/>
            <a:stretch>
              <a:fillRect/>
            </a:stretch>
          </p:blipFill>
          <p:spPr>
            <a:xfrm>
              <a:off x="567682" y="877038"/>
              <a:ext cx="1539082" cy="2926185"/>
            </a:xfrm>
            <a:custGeom>
              <a:avLst/>
              <a:gdLst/>
              <a:ahLst/>
              <a:cxnLst>
                <a:cxn ang="0">
                  <a:pos x="wd2" y="hd2"/>
                </a:cxn>
                <a:cxn ang="5400000">
                  <a:pos x="wd2" y="hd2"/>
                </a:cxn>
                <a:cxn ang="10800000">
                  <a:pos x="wd2" y="hd2"/>
                </a:cxn>
                <a:cxn ang="16200000">
                  <a:pos x="wd2" y="hd2"/>
                </a:cxn>
              </a:cxnLst>
              <a:rect l="0" t="0" r="r" b="b"/>
              <a:pathLst>
                <a:path w="21600" h="21486" fill="norm" stroke="1" extrusionOk="0">
                  <a:moveTo>
                    <a:pt x="10822" y="1"/>
                  </a:moveTo>
                  <a:cubicBezTo>
                    <a:pt x="10361" y="-3"/>
                    <a:pt x="9913" y="64"/>
                    <a:pt x="9385" y="202"/>
                  </a:cubicBezTo>
                  <a:cubicBezTo>
                    <a:pt x="8308" y="483"/>
                    <a:pt x="7795" y="796"/>
                    <a:pt x="7258" y="1504"/>
                  </a:cubicBezTo>
                  <a:cubicBezTo>
                    <a:pt x="6839" y="2055"/>
                    <a:pt x="6847" y="2125"/>
                    <a:pt x="7347" y="2737"/>
                  </a:cubicBezTo>
                  <a:cubicBezTo>
                    <a:pt x="7638" y="3093"/>
                    <a:pt x="8211" y="3523"/>
                    <a:pt x="8622" y="3693"/>
                  </a:cubicBezTo>
                  <a:cubicBezTo>
                    <a:pt x="9575" y="4085"/>
                    <a:pt x="11862" y="4121"/>
                    <a:pt x="12861" y="3757"/>
                  </a:cubicBezTo>
                  <a:cubicBezTo>
                    <a:pt x="14190" y="3272"/>
                    <a:pt x="14471" y="2972"/>
                    <a:pt x="14471" y="2067"/>
                  </a:cubicBezTo>
                  <a:cubicBezTo>
                    <a:pt x="14470" y="1090"/>
                    <a:pt x="13942" y="634"/>
                    <a:pt x="12332" y="225"/>
                  </a:cubicBezTo>
                  <a:cubicBezTo>
                    <a:pt x="11756" y="79"/>
                    <a:pt x="11283" y="4"/>
                    <a:pt x="10822" y="1"/>
                  </a:cubicBezTo>
                  <a:close/>
                  <a:moveTo>
                    <a:pt x="10945" y="4561"/>
                  </a:moveTo>
                  <a:cubicBezTo>
                    <a:pt x="8915" y="4549"/>
                    <a:pt x="6878" y="4621"/>
                    <a:pt x="6116" y="4788"/>
                  </a:cubicBezTo>
                  <a:cubicBezTo>
                    <a:pt x="4829" y="5070"/>
                    <a:pt x="0" y="7638"/>
                    <a:pt x="0" y="8040"/>
                  </a:cubicBezTo>
                  <a:cubicBezTo>
                    <a:pt x="0" y="8363"/>
                    <a:pt x="4779" y="11549"/>
                    <a:pt x="5709" y="11846"/>
                  </a:cubicBezTo>
                  <a:cubicBezTo>
                    <a:pt x="6239" y="12016"/>
                    <a:pt x="6262" y="12177"/>
                    <a:pt x="6283" y="16325"/>
                  </a:cubicBezTo>
                  <a:cubicBezTo>
                    <a:pt x="6295" y="18691"/>
                    <a:pt x="6377" y="20726"/>
                    <a:pt x="6467" y="20848"/>
                  </a:cubicBezTo>
                  <a:cubicBezTo>
                    <a:pt x="6556" y="20970"/>
                    <a:pt x="6951" y="21164"/>
                    <a:pt x="7347" y="21276"/>
                  </a:cubicBezTo>
                  <a:cubicBezTo>
                    <a:pt x="7742" y="21389"/>
                    <a:pt x="8195" y="21483"/>
                    <a:pt x="8349" y="21486"/>
                  </a:cubicBezTo>
                  <a:cubicBezTo>
                    <a:pt x="8581" y="21491"/>
                    <a:pt x="9554" y="21196"/>
                    <a:pt x="10115" y="20953"/>
                  </a:cubicBezTo>
                  <a:cubicBezTo>
                    <a:pt x="10190" y="20920"/>
                    <a:pt x="10313" y="18915"/>
                    <a:pt x="10388" y="16497"/>
                  </a:cubicBezTo>
                  <a:cubicBezTo>
                    <a:pt x="10569" y="10667"/>
                    <a:pt x="11028" y="10661"/>
                    <a:pt x="11212" y="16486"/>
                  </a:cubicBezTo>
                  <a:lnTo>
                    <a:pt x="11346" y="20798"/>
                  </a:lnTo>
                  <a:lnTo>
                    <a:pt x="12114" y="21145"/>
                  </a:lnTo>
                  <a:cubicBezTo>
                    <a:pt x="13117" y="21597"/>
                    <a:pt x="13704" y="21582"/>
                    <a:pt x="14738" y="21075"/>
                  </a:cubicBezTo>
                  <a:lnTo>
                    <a:pt x="15585" y="20658"/>
                  </a:lnTo>
                  <a:lnTo>
                    <a:pt x="15585" y="16346"/>
                  </a:lnTo>
                  <a:cubicBezTo>
                    <a:pt x="15585" y="12133"/>
                    <a:pt x="15598" y="12028"/>
                    <a:pt x="16153" y="11852"/>
                  </a:cubicBezTo>
                  <a:cubicBezTo>
                    <a:pt x="16465" y="11753"/>
                    <a:pt x="17311" y="11251"/>
                    <a:pt x="18030" y="10739"/>
                  </a:cubicBezTo>
                  <a:cubicBezTo>
                    <a:pt x="18748" y="10226"/>
                    <a:pt x="19846" y="9488"/>
                    <a:pt x="20469" y="9095"/>
                  </a:cubicBezTo>
                  <a:cubicBezTo>
                    <a:pt x="21104" y="8695"/>
                    <a:pt x="21600" y="8230"/>
                    <a:pt x="21600" y="8038"/>
                  </a:cubicBezTo>
                  <a:cubicBezTo>
                    <a:pt x="21600" y="7586"/>
                    <a:pt x="17229" y="5212"/>
                    <a:pt x="15724" y="4847"/>
                  </a:cubicBezTo>
                  <a:cubicBezTo>
                    <a:pt x="14998" y="4671"/>
                    <a:pt x="12974" y="4573"/>
                    <a:pt x="10945" y="4561"/>
                  </a:cubicBezTo>
                  <a:close/>
                </a:path>
              </a:pathLst>
            </a:custGeom>
            <a:ln w="12700" cap="flat">
              <a:noFill/>
              <a:miter lim="400000"/>
            </a:ln>
            <a:effectLst/>
          </p:spPr>
        </p:pic>
        <p:sp>
          <p:nvSpPr>
            <p:cNvPr id="289" name="Baptist"/>
            <p:cNvSpPr txBox="1"/>
            <p:nvPr/>
          </p:nvSpPr>
          <p:spPr>
            <a:xfrm>
              <a:off x="0" y="4063469"/>
              <a:ext cx="2674620" cy="765176"/>
            </a:xfrm>
            <a:prstGeom prst="rect">
              <a:avLst/>
            </a:prstGeom>
            <a:gradFill flip="none" rotWithShape="1">
              <a:gsLst>
                <a:gs pos="0">
                  <a:srgbClr val="C8205F">
                    <a:alpha val="80000"/>
                  </a:srgbClr>
                </a:gs>
                <a:gs pos="100000">
                  <a:srgbClr val="E3266D">
                    <a:alpha val="30000"/>
                  </a:srgbClr>
                </a:gs>
              </a:gsLst>
              <a:lin ang="5400000" scaled="0"/>
            </a:gra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4400">
                  <a:solidFill>
                    <a:srgbClr val="FFFFFF"/>
                  </a:solidFill>
                  <a:effectLst>
                    <a:outerShdw sx="100000" sy="100000" kx="0" ky="0" algn="b" rotWithShape="0" blurRad="12700" dist="63500" dir="3534256">
                      <a:srgbClr val="000000"/>
                    </a:outerShdw>
                  </a:effectLst>
                  <a:latin typeface="Marker Felt"/>
                  <a:ea typeface="Marker Felt"/>
                  <a:cs typeface="Marker Felt"/>
                  <a:sym typeface="Marker Felt"/>
                </a:defRPr>
              </a:lvl1pPr>
            </a:lstStyle>
            <a:p>
              <a:pPr/>
              <a:r>
                <a:t>Baptist</a:t>
              </a:r>
            </a:p>
          </p:txBody>
        </p:sp>
        <p:pic>
          <p:nvPicPr>
            <p:cNvPr id="290" name="Image" descr="Image"/>
            <p:cNvPicPr>
              <a:picLocks noChangeAspect="0"/>
            </p:cNvPicPr>
            <p:nvPr/>
          </p:nvPicPr>
          <p:blipFill>
            <a:blip r:embed="rId15">
              <a:extLst/>
            </a:blip>
            <a:stretch>
              <a:fillRect/>
            </a:stretch>
          </p:blipFill>
          <p:spPr>
            <a:xfrm>
              <a:off x="186450" y="5088891"/>
              <a:ext cx="2301717" cy="3793332"/>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grpSp>
        <p:nvGrpSpPr>
          <p:cNvPr id="296" name="Group"/>
          <p:cNvGrpSpPr/>
          <p:nvPr/>
        </p:nvGrpSpPr>
        <p:grpSpPr>
          <a:xfrm>
            <a:off x="21051563" y="4480127"/>
            <a:ext cx="2674620" cy="8925766"/>
            <a:chOff x="0" y="0"/>
            <a:chExt cx="2674619" cy="8925765"/>
          </a:xfrm>
        </p:grpSpPr>
        <p:pic>
          <p:nvPicPr>
            <p:cNvPr id="292" name="Image" descr="Image"/>
            <p:cNvPicPr>
              <a:picLocks noChangeAspect="1"/>
            </p:cNvPicPr>
            <p:nvPr/>
          </p:nvPicPr>
          <p:blipFill>
            <a:blip r:embed="rId3">
              <a:extLst/>
            </a:blip>
            <a:srcRect l="6388" t="11574" r="6572" b="12447"/>
            <a:stretch>
              <a:fillRect/>
            </a:stretch>
          </p:blipFill>
          <p:spPr>
            <a:xfrm>
              <a:off x="113943" y="0"/>
              <a:ext cx="2446735" cy="2764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3" y="0"/>
                  </a:moveTo>
                  <a:cubicBezTo>
                    <a:pt x="10687" y="0"/>
                    <a:pt x="10551" y="93"/>
                    <a:pt x="10521" y="279"/>
                  </a:cubicBezTo>
                  <a:cubicBezTo>
                    <a:pt x="10490" y="476"/>
                    <a:pt x="10369" y="565"/>
                    <a:pt x="10098" y="592"/>
                  </a:cubicBezTo>
                  <a:cubicBezTo>
                    <a:pt x="9606" y="642"/>
                    <a:pt x="9606" y="951"/>
                    <a:pt x="10098" y="1002"/>
                  </a:cubicBezTo>
                  <a:cubicBezTo>
                    <a:pt x="10459" y="1038"/>
                    <a:pt x="10480" y="1076"/>
                    <a:pt x="10518" y="1777"/>
                  </a:cubicBezTo>
                  <a:cubicBezTo>
                    <a:pt x="10561" y="2555"/>
                    <a:pt x="10257" y="3358"/>
                    <a:pt x="9116" y="5495"/>
                  </a:cubicBezTo>
                  <a:cubicBezTo>
                    <a:pt x="8645" y="6377"/>
                    <a:pt x="8558" y="6460"/>
                    <a:pt x="6590" y="7873"/>
                  </a:cubicBezTo>
                  <a:lnTo>
                    <a:pt x="4551" y="9336"/>
                  </a:lnTo>
                  <a:lnTo>
                    <a:pt x="5171" y="9398"/>
                  </a:lnTo>
                  <a:lnTo>
                    <a:pt x="5792" y="9460"/>
                  </a:lnTo>
                  <a:lnTo>
                    <a:pt x="5830" y="10809"/>
                  </a:lnTo>
                  <a:lnTo>
                    <a:pt x="5869" y="12155"/>
                  </a:lnTo>
                  <a:lnTo>
                    <a:pt x="2933" y="14102"/>
                  </a:lnTo>
                  <a:lnTo>
                    <a:pt x="0" y="16050"/>
                  </a:lnTo>
                  <a:lnTo>
                    <a:pt x="1104" y="16109"/>
                  </a:lnTo>
                  <a:lnTo>
                    <a:pt x="2207" y="16171"/>
                  </a:lnTo>
                  <a:lnTo>
                    <a:pt x="2242" y="18887"/>
                  </a:lnTo>
                  <a:lnTo>
                    <a:pt x="2281" y="21600"/>
                  </a:lnTo>
                  <a:lnTo>
                    <a:pt x="19204" y="21600"/>
                  </a:lnTo>
                  <a:lnTo>
                    <a:pt x="19182" y="18946"/>
                  </a:lnTo>
                  <a:lnTo>
                    <a:pt x="19165" y="16291"/>
                  </a:lnTo>
                  <a:lnTo>
                    <a:pt x="20381" y="16233"/>
                  </a:lnTo>
                  <a:lnTo>
                    <a:pt x="21600" y="16171"/>
                  </a:lnTo>
                  <a:lnTo>
                    <a:pt x="21278" y="15916"/>
                  </a:lnTo>
                  <a:cubicBezTo>
                    <a:pt x="21100" y="15776"/>
                    <a:pt x="20026" y="15039"/>
                    <a:pt x="18888" y="14279"/>
                  </a:cubicBezTo>
                  <a:cubicBezTo>
                    <a:pt x="17751" y="13519"/>
                    <a:pt x="16554" y="12705"/>
                    <a:pt x="16229" y="12471"/>
                  </a:cubicBezTo>
                  <a:lnTo>
                    <a:pt x="15640" y="12047"/>
                  </a:lnTo>
                  <a:lnTo>
                    <a:pt x="15679" y="10691"/>
                  </a:lnTo>
                  <a:lnTo>
                    <a:pt x="15717" y="9336"/>
                  </a:lnTo>
                  <a:lnTo>
                    <a:pt x="16257" y="9278"/>
                  </a:lnTo>
                  <a:lnTo>
                    <a:pt x="16800" y="9216"/>
                  </a:lnTo>
                  <a:lnTo>
                    <a:pt x="16320" y="8850"/>
                  </a:lnTo>
                  <a:cubicBezTo>
                    <a:pt x="16056" y="8648"/>
                    <a:pt x="15355" y="8155"/>
                    <a:pt x="14761" y="7752"/>
                  </a:cubicBezTo>
                  <a:cubicBezTo>
                    <a:pt x="12556" y="6259"/>
                    <a:pt x="12738" y="6484"/>
                    <a:pt x="11660" y="3950"/>
                  </a:cubicBezTo>
                  <a:cubicBezTo>
                    <a:pt x="11165" y="2786"/>
                    <a:pt x="11092" y="2483"/>
                    <a:pt x="11128" y="1817"/>
                  </a:cubicBezTo>
                  <a:cubicBezTo>
                    <a:pt x="11167" y="1072"/>
                    <a:pt x="11184" y="1039"/>
                    <a:pt x="11548" y="1002"/>
                  </a:cubicBezTo>
                  <a:cubicBezTo>
                    <a:pt x="11757" y="980"/>
                    <a:pt x="11926" y="889"/>
                    <a:pt x="11926" y="797"/>
                  </a:cubicBezTo>
                  <a:cubicBezTo>
                    <a:pt x="11926" y="705"/>
                    <a:pt x="11757" y="613"/>
                    <a:pt x="11548" y="592"/>
                  </a:cubicBezTo>
                  <a:cubicBezTo>
                    <a:pt x="11277" y="565"/>
                    <a:pt x="11156" y="476"/>
                    <a:pt x="11124" y="279"/>
                  </a:cubicBezTo>
                  <a:cubicBezTo>
                    <a:pt x="11094" y="93"/>
                    <a:pt x="10958" y="0"/>
                    <a:pt x="10823" y="0"/>
                  </a:cubicBezTo>
                  <a:close/>
                </a:path>
              </a:pathLst>
            </a:custGeom>
            <a:ln w="12700" cap="flat">
              <a:noFill/>
              <a:miter lim="400000"/>
            </a:ln>
            <a:effectLst>
              <a:outerShdw sx="100000" sy="100000" kx="0" ky="0" algn="b" rotWithShape="0" blurRad="152400" dist="190500" dir="2700000">
                <a:srgbClr val="000000">
                  <a:alpha val="38333"/>
                </a:srgbClr>
              </a:outerShdw>
            </a:effectLst>
          </p:spPr>
        </p:pic>
        <p:pic>
          <p:nvPicPr>
            <p:cNvPr id="293" name="Image" descr="Image"/>
            <p:cNvPicPr>
              <a:picLocks noChangeAspect="1"/>
            </p:cNvPicPr>
            <p:nvPr/>
          </p:nvPicPr>
          <p:blipFill>
            <a:blip r:embed="rId16">
              <a:extLst/>
            </a:blip>
            <a:srcRect l="14769" t="4347" r="14168" b="2495"/>
            <a:stretch>
              <a:fillRect/>
            </a:stretch>
          </p:blipFill>
          <p:spPr>
            <a:xfrm>
              <a:off x="728202" y="876211"/>
              <a:ext cx="1218350" cy="2928148"/>
            </a:xfrm>
            <a:custGeom>
              <a:avLst/>
              <a:gdLst/>
              <a:ahLst/>
              <a:cxnLst>
                <a:cxn ang="0">
                  <a:pos x="wd2" y="hd2"/>
                </a:cxn>
                <a:cxn ang="5400000">
                  <a:pos x="wd2" y="hd2"/>
                </a:cxn>
                <a:cxn ang="10800000">
                  <a:pos x="wd2" y="hd2"/>
                </a:cxn>
                <a:cxn ang="16200000">
                  <a:pos x="wd2" y="hd2"/>
                </a:cxn>
              </a:cxnLst>
              <a:rect l="0" t="0" r="r" b="b"/>
              <a:pathLst>
                <a:path w="21372" h="21347" fill="norm" stroke="1" extrusionOk="0">
                  <a:moveTo>
                    <a:pt x="10568" y="0"/>
                  </a:moveTo>
                  <a:cubicBezTo>
                    <a:pt x="8589" y="0"/>
                    <a:pt x="6487" y="730"/>
                    <a:pt x="5952" y="1603"/>
                  </a:cubicBezTo>
                  <a:cubicBezTo>
                    <a:pt x="5585" y="2203"/>
                    <a:pt x="5615" y="2349"/>
                    <a:pt x="6203" y="2856"/>
                  </a:cubicBezTo>
                  <a:cubicBezTo>
                    <a:pt x="6568" y="3171"/>
                    <a:pt x="7362" y="3553"/>
                    <a:pt x="7964" y="3706"/>
                  </a:cubicBezTo>
                  <a:cubicBezTo>
                    <a:pt x="9562" y="4112"/>
                    <a:pt x="12107" y="4083"/>
                    <a:pt x="13492" y="3643"/>
                  </a:cubicBezTo>
                  <a:cubicBezTo>
                    <a:pt x="14603" y="3290"/>
                    <a:pt x="15558" y="2339"/>
                    <a:pt x="15261" y="1881"/>
                  </a:cubicBezTo>
                  <a:cubicBezTo>
                    <a:pt x="15174" y="1747"/>
                    <a:pt x="15007" y="1460"/>
                    <a:pt x="14892" y="1244"/>
                  </a:cubicBezTo>
                  <a:cubicBezTo>
                    <a:pt x="14592" y="684"/>
                    <a:pt x="12214" y="0"/>
                    <a:pt x="10568" y="0"/>
                  </a:cubicBezTo>
                  <a:close/>
                  <a:moveTo>
                    <a:pt x="9440" y="4514"/>
                  </a:moveTo>
                  <a:cubicBezTo>
                    <a:pt x="7657" y="4538"/>
                    <a:pt x="4843" y="4741"/>
                    <a:pt x="4101" y="4942"/>
                  </a:cubicBezTo>
                  <a:cubicBezTo>
                    <a:pt x="3630" y="5069"/>
                    <a:pt x="3047" y="5276"/>
                    <a:pt x="2806" y="5399"/>
                  </a:cubicBezTo>
                  <a:cubicBezTo>
                    <a:pt x="1865" y="5879"/>
                    <a:pt x="731" y="7140"/>
                    <a:pt x="376" y="8093"/>
                  </a:cubicBezTo>
                  <a:cubicBezTo>
                    <a:pt x="118" y="8784"/>
                    <a:pt x="-8" y="9938"/>
                    <a:pt x="0" y="10945"/>
                  </a:cubicBezTo>
                  <a:cubicBezTo>
                    <a:pt x="8" y="11953"/>
                    <a:pt x="147" y="12815"/>
                    <a:pt x="411" y="12924"/>
                  </a:cubicBezTo>
                  <a:cubicBezTo>
                    <a:pt x="887" y="13123"/>
                    <a:pt x="2608" y="13153"/>
                    <a:pt x="2882" y="12968"/>
                  </a:cubicBezTo>
                  <a:cubicBezTo>
                    <a:pt x="2985" y="12899"/>
                    <a:pt x="3128" y="11811"/>
                    <a:pt x="3202" y="10549"/>
                  </a:cubicBezTo>
                  <a:cubicBezTo>
                    <a:pt x="3333" y="8337"/>
                    <a:pt x="3647" y="7695"/>
                    <a:pt x="4483" y="7910"/>
                  </a:cubicBezTo>
                  <a:cubicBezTo>
                    <a:pt x="4652" y="7954"/>
                    <a:pt x="4783" y="10791"/>
                    <a:pt x="4783" y="14319"/>
                  </a:cubicBezTo>
                  <a:lnTo>
                    <a:pt x="4783" y="20653"/>
                  </a:lnTo>
                  <a:lnTo>
                    <a:pt x="5688" y="21000"/>
                  </a:lnTo>
                  <a:cubicBezTo>
                    <a:pt x="7243" y="21600"/>
                    <a:pt x="8919" y="21400"/>
                    <a:pt x="10053" y="20476"/>
                  </a:cubicBezTo>
                  <a:cubicBezTo>
                    <a:pt x="10514" y="20100"/>
                    <a:pt x="11072" y="20106"/>
                    <a:pt x="11216" y="20488"/>
                  </a:cubicBezTo>
                  <a:cubicBezTo>
                    <a:pt x="11353" y="20852"/>
                    <a:pt x="12859" y="21351"/>
                    <a:pt x="13806" y="21347"/>
                  </a:cubicBezTo>
                  <a:cubicBezTo>
                    <a:pt x="14203" y="21345"/>
                    <a:pt x="14909" y="21219"/>
                    <a:pt x="15379" y="21069"/>
                  </a:cubicBezTo>
                  <a:lnTo>
                    <a:pt x="16235" y="20797"/>
                  </a:lnTo>
                  <a:lnTo>
                    <a:pt x="16402" y="14134"/>
                  </a:lnTo>
                  <a:cubicBezTo>
                    <a:pt x="16566" y="7754"/>
                    <a:pt x="16743" y="6788"/>
                    <a:pt x="17523" y="7936"/>
                  </a:cubicBezTo>
                  <a:cubicBezTo>
                    <a:pt x="17669" y="8150"/>
                    <a:pt x="17810" y="9288"/>
                    <a:pt x="17837" y="10462"/>
                  </a:cubicBezTo>
                  <a:cubicBezTo>
                    <a:pt x="17863" y="11636"/>
                    <a:pt x="18021" y="12709"/>
                    <a:pt x="18185" y="12846"/>
                  </a:cubicBezTo>
                  <a:cubicBezTo>
                    <a:pt x="18550" y="13152"/>
                    <a:pt x="20259" y="13177"/>
                    <a:pt x="20837" y="12887"/>
                  </a:cubicBezTo>
                  <a:cubicBezTo>
                    <a:pt x="21279" y="12665"/>
                    <a:pt x="21592" y="8998"/>
                    <a:pt x="21178" y="8891"/>
                  </a:cubicBezTo>
                  <a:cubicBezTo>
                    <a:pt x="21052" y="8859"/>
                    <a:pt x="20865" y="8494"/>
                    <a:pt x="20761" y="8081"/>
                  </a:cubicBezTo>
                  <a:cubicBezTo>
                    <a:pt x="20419" y="6722"/>
                    <a:pt x="19054" y="5511"/>
                    <a:pt x="17224" y="4939"/>
                  </a:cubicBezTo>
                  <a:cubicBezTo>
                    <a:pt x="16621" y="4751"/>
                    <a:pt x="15742" y="4679"/>
                    <a:pt x="13924" y="4670"/>
                  </a:cubicBezTo>
                  <a:cubicBezTo>
                    <a:pt x="12562" y="4663"/>
                    <a:pt x="11139" y="4611"/>
                    <a:pt x="10763" y="4554"/>
                  </a:cubicBezTo>
                  <a:cubicBezTo>
                    <a:pt x="10511" y="4516"/>
                    <a:pt x="10035" y="4505"/>
                    <a:pt x="9440" y="4514"/>
                  </a:cubicBezTo>
                  <a:close/>
                </a:path>
              </a:pathLst>
            </a:custGeom>
            <a:ln w="12700" cap="flat">
              <a:noFill/>
              <a:miter lim="400000"/>
            </a:ln>
            <a:effectLst/>
          </p:spPr>
        </p:pic>
        <p:sp>
          <p:nvSpPr>
            <p:cNvPr id="294" name="The Lord’s"/>
            <p:cNvSpPr txBox="1"/>
            <p:nvPr/>
          </p:nvSpPr>
          <p:spPr>
            <a:xfrm>
              <a:off x="0" y="4085808"/>
              <a:ext cx="2674620" cy="765176"/>
            </a:xfrm>
            <a:prstGeom prst="rect">
              <a:avLst/>
            </a:prstGeom>
            <a:gradFill flip="none" rotWithShape="1">
              <a:gsLst>
                <a:gs pos="0">
                  <a:srgbClr val="3B9400">
                    <a:alpha val="75000"/>
                  </a:srgbClr>
                </a:gs>
                <a:gs pos="100000">
                  <a:srgbClr val="6FBC00">
                    <a:alpha val="30000"/>
                  </a:srgbClr>
                </a:gs>
              </a:gsLst>
              <a:lin ang="5400000" scaled="0"/>
            </a:gra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ctr" defTabSz="821531">
                <a:lnSpc>
                  <a:spcPct val="100000"/>
                </a:lnSpc>
                <a:spcBef>
                  <a:spcPts val="0"/>
                </a:spcBef>
                <a:defRPr sz="4400">
                  <a:solidFill>
                    <a:srgbClr val="FFFFFF"/>
                  </a:solidFill>
                  <a:effectLst>
                    <a:outerShdw sx="100000" sy="100000" kx="0" ky="0" algn="b" rotWithShape="0" blurRad="12700" dist="63500" dir="3534256">
                      <a:srgbClr val="000000"/>
                    </a:outerShdw>
                  </a:effectLst>
                  <a:latin typeface="Marker Felt"/>
                  <a:ea typeface="Marker Felt"/>
                  <a:cs typeface="Marker Felt"/>
                  <a:sym typeface="Marker Felt"/>
                </a:defRPr>
              </a:lvl1pPr>
            </a:lstStyle>
            <a:p>
              <a:pPr/>
              <a:r>
                <a:t>The Lord’s</a:t>
              </a:r>
            </a:p>
          </p:txBody>
        </p:sp>
        <p:pic>
          <p:nvPicPr>
            <p:cNvPr id="295" name="Image" descr="Image"/>
            <p:cNvPicPr>
              <a:picLocks noChangeAspect="0"/>
            </p:cNvPicPr>
            <p:nvPr/>
          </p:nvPicPr>
          <p:blipFill>
            <a:blip r:embed="rId17">
              <a:extLst/>
            </a:blip>
            <a:stretch>
              <a:fillRect/>
            </a:stretch>
          </p:blipFill>
          <p:spPr>
            <a:xfrm>
              <a:off x="186452" y="5132434"/>
              <a:ext cx="2301717" cy="3793332"/>
            </a:xfrm>
            <a:prstGeom prst="rect">
              <a:avLst/>
            </a:prstGeom>
            <a:ln w="12700" cap="flat">
              <a:noFill/>
              <a:miter lim="400000"/>
            </a:ln>
            <a:effectLst>
              <a:outerShdw sx="100000" sy="100000" kx="0" ky="0" algn="b" rotWithShape="0" blurRad="152400" dist="190500" dir="2700000">
                <a:srgbClr val="000000">
                  <a:alpha val="38333"/>
                </a:srgbClr>
              </a:outerShdw>
            </a:effectLst>
          </p:spPr>
        </p:pic>
      </p:grpSp>
      <p:sp>
        <p:nvSpPr>
          <p:cNvPr id="297" name="DIFFERENT SEEDS / PATTERNS RESULT IN DIFFERENT BELIEF SYSTEMS"/>
          <p:cNvSpPr txBox="1"/>
          <p:nvPr/>
        </p:nvSpPr>
        <p:spPr>
          <a:xfrm>
            <a:off x="8387920" y="197489"/>
            <a:ext cx="15847530" cy="188796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6100">
                <a:solidFill>
                  <a:srgbClr val="D8D7D7"/>
                </a:solidFill>
                <a:effectLst>
                  <a:outerShdw sx="100000" sy="100000" kx="0" ky="0" algn="b" rotWithShape="0" blurRad="76200" dist="63500" dir="2760000">
                    <a:srgbClr val="000000"/>
                  </a:outerShdw>
                </a:effectLst>
                <a:latin typeface="Times New Roman"/>
                <a:ea typeface="Times New Roman"/>
                <a:cs typeface="Times New Roman"/>
                <a:sym typeface="Times New Roman"/>
              </a:defRPr>
            </a:lvl1pPr>
          </a:lstStyle>
          <a:p>
            <a:pPr>
              <a:defRPr>
                <a:solidFill>
                  <a:srgbClr val="858585"/>
                </a:solidFill>
              </a:defRPr>
            </a:pPr>
            <a:r>
              <a:rPr>
                <a:solidFill>
                  <a:srgbClr val="D8D7D7"/>
                </a:solidFill>
              </a:rPr>
              <a:t>DIFFERENT SEEDS / PATTERNS RESULT IN DIFFERENT BELIEF SYSTEMS</a:t>
            </a:r>
          </a:p>
        </p:txBody>
      </p:sp>
      <p:pic>
        <p:nvPicPr>
          <p:cNvPr id="298" name="pasted-movie.png" descr="pasted-movie.png"/>
          <p:cNvPicPr>
            <a:picLocks noChangeAspect="1"/>
          </p:cNvPicPr>
          <p:nvPr/>
        </p:nvPicPr>
        <p:blipFill>
          <a:blip r:embed="rId18">
            <a:extLst/>
          </a:blip>
          <a:stretch>
            <a:fillRect/>
          </a:stretch>
        </p:blipFill>
        <p:spPr>
          <a:xfrm>
            <a:off x="10653834" y="2003267"/>
            <a:ext cx="11315701" cy="1320801"/>
          </a:xfrm>
          <a:prstGeom prst="rect">
            <a:avLst/>
          </a:prstGeom>
          <a:ln w="12700">
            <a:miter lim="400000"/>
          </a:ln>
          <a:effectLst>
            <a:outerShdw sx="100000" sy="100000" kx="0" ky="0" algn="b" rotWithShape="0" blurRad="152400" dist="1905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71"/>
                                        </p:tgtEl>
                                        <p:attrNameLst>
                                          <p:attrName>style.visibility</p:attrName>
                                        </p:attrNameLst>
                                      </p:cBhvr>
                                      <p:to>
                                        <p:strVal val="visible"/>
                                      </p:to>
                                    </p:set>
                                    <p:anim calcmode="lin" valueType="num">
                                      <p:cBhvr>
                                        <p:cTn id="7" dur="1000" fill="hold"/>
                                        <p:tgtEl>
                                          <p:spTgt spid="271"/>
                                        </p:tgtEl>
                                        <p:attrNameLst>
                                          <p:attrName>ppt_x</p:attrName>
                                        </p:attrNameLst>
                                      </p:cBhvr>
                                      <p:tavLst>
                                        <p:tav tm="0">
                                          <p:val>
                                            <p:strVal val="#ppt_x"/>
                                          </p:val>
                                        </p:tav>
                                        <p:tav tm="100000">
                                          <p:val>
                                            <p:strVal val="#ppt_x"/>
                                          </p:val>
                                        </p:tav>
                                      </p:tavLst>
                                    </p:anim>
                                    <p:anim calcmode="lin" valueType="num">
                                      <p:cBhvr>
                                        <p:cTn id="8" dur="1000" fill="hold"/>
                                        <p:tgtEl>
                                          <p:spTgt spid="2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276"/>
                                        </p:tgtEl>
                                        <p:attrNameLst>
                                          <p:attrName>style.visibility</p:attrName>
                                        </p:attrNameLst>
                                      </p:cBhvr>
                                      <p:to>
                                        <p:strVal val="visible"/>
                                      </p:to>
                                    </p:set>
                                    <p:anim calcmode="lin" valueType="num">
                                      <p:cBhvr>
                                        <p:cTn id="13" dur="1000" fill="hold"/>
                                        <p:tgtEl>
                                          <p:spTgt spid="276"/>
                                        </p:tgtEl>
                                        <p:attrNameLst>
                                          <p:attrName>ppt_x</p:attrName>
                                        </p:attrNameLst>
                                      </p:cBhvr>
                                      <p:tavLst>
                                        <p:tav tm="0">
                                          <p:val>
                                            <p:strVal val="#ppt_x"/>
                                          </p:val>
                                        </p:tav>
                                        <p:tav tm="100000">
                                          <p:val>
                                            <p:strVal val="#ppt_x"/>
                                          </p:val>
                                        </p:tav>
                                      </p:tavLst>
                                    </p:anim>
                                    <p:anim calcmode="lin" valueType="num">
                                      <p:cBhvr>
                                        <p:cTn id="14" dur="1000" fill="hold"/>
                                        <p:tgtEl>
                                          <p:spTgt spid="2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281"/>
                                        </p:tgtEl>
                                        <p:attrNameLst>
                                          <p:attrName>style.visibility</p:attrName>
                                        </p:attrNameLst>
                                      </p:cBhvr>
                                      <p:to>
                                        <p:strVal val="visible"/>
                                      </p:to>
                                    </p:set>
                                    <p:anim calcmode="lin" valueType="num">
                                      <p:cBhvr>
                                        <p:cTn id="19" dur="1000" fill="hold"/>
                                        <p:tgtEl>
                                          <p:spTgt spid="281"/>
                                        </p:tgtEl>
                                        <p:attrNameLst>
                                          <p:attrName>ppt_x</p:attrName>
                                        </p:attrNameLst>
                                      </p:cBhvr>
                                      <p:tavLst>
                                        <p:tav tm="0">
                                          <p:val>
                                            <p:strVal val="#ppt_x"/>
                                          </p:val>
                                        </p:tav>
                                        <p:tav tm="100000">
                                          <p:val>
                                            <p:strVal val="#ppt_x"/>
                                          </p:val>
                                        </p:tav>
                                      </p:tavLst>
                                    </p:anim>
                                    <p:anim calcmode="lin" valueType="num">
                                      <p:cBhvr>
                                        <p:cTn id="20" dur="1000" fill="hold"/>
                                        <p:tgtEl>
                                          <p:spTgt spid="2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286"/>
                                        </p:tgtEl>
                                        <p:attrNameLst>
                                          <p:attrName>style.visibility</p:attrName>
                                        </p:attrNameLst>
                                      </p:cBhvr>
                                      <p:to>
                                        <p:strVal val="visible"/>
                                      </p:to>
                                    </p:set>
                                    <p:anim calcmode="lin" valueType="num">
                                      <p:cBhvr>
                                        <p:cTn id="25" dur="1000" fill="hold"/>
                                        <p:tgtEl>
                                          <p:spTgt spid="286"/>
                                        </p:tgtEl>
                                        <p:attrNameLst>
                                          <p:attrName>ppt_x</p:attrName>
                                        </p:attrNameLst>
                                      </p:cBhvr>
                                      <p:tavLst>
                                        <p:tav tm="0">
                                          <p:val>
                                            <p:strVal val="#ppt_x"/>
                                          </p:val>
                                        </p:tav>
                                        <p:tav tm="100000">
                                          <p:val>
                                            <p:strVal val="#ppt_x"/>
                                          </p:val>
                                        </p:tav>
                                      </p:tavLst>
                                    </p:anim>
                                    <p:anim calcmode="lin" valueType="num">
                                      <p:cBhvr>
                                        <p:cTn id="26" dur="1000" fill="hold"/>
                                        <p:tgtEl>
                                          <p:spTgt spid="28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291"/>
                                        </p:tgtEl>
                                        <p:attrNameLst>
                                          <p:attrName>style.visibility</p:attrName>
                                        </p:attrNameLst>
                                      </p:cBhvr>
                                      <p:to>
                                        <p:strVal val="visible"/>
                                      </p:to>
                                    </p:set>
                                    <p:anim calcmode="lin" valueType="num">
                                      <p:cBhvr>
                                        <p:cTn id="31" dur="1000" fill="hold"/>
                                        <p:tgtEl>
                                          <p:spTgt spid="291"/>
                                        </p:tgtEl>
                                        <p:attrNameLst>
                                          <p:attrName>ppt_x</p:attrName>
                                        </p:attrNameLst>
                                      </p:cBhvr>
                                      <p:tavLst>
                                        <p:tav tm="0">
                                          <p:val>
                                            <p:strVal val="#ppt_x"/>
                                          </p:val>
                                        </p:tav>
                                        <p:tav tm="100000">
                                          <p:val>
                                            <p:strVal val="#ppt_x"/>
                                          </p:val>
                                        </p:tav>
                                      </p:tavLst>
                                    </p:anim>
                                    <p:anim calcmode="lin" valueType="num">
                                      <p:cBhvr>
                                        <p:cTn id="32" dur="1000" fill="hold"/>
                                        <p:tgtEl>
                                          <p:spTgt spid="29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6" fill="hold">
                                  <p:stCondLst>
                                    <p:cond delay="0"/>
                                  </p:stCondLst>
                                  <p:iterate type="el" backwards="0">
                                    <p:tmAbs val="0"/>
                                  </p:iterate>
                                  <p:childTnLst>
                                    <p:set>
                                      <p:cBhvr>
                                        <p:cTn id="36" fill="hold"/>
                                        <p:tgtEl>
                                          <p:spTgt spid="296"/>
                                        </p:tgtEl>
                                        <p:attrNameLst>
                                          <p:attrName>style.visibility</p:attrName>
                                        </p:attrNameLst>
                                      </p:cBhvr>
                                      <p:to>
                                        <p:strVal val="visible"/>
                                      </p:to>
                                    </p:set>
                                    <p:anim calcmode="lin" valueType="num">
                                      <p:cBhvr>
                                        <p:cTn id="37" dur="1000" fill="hold"/>
                                        <p:tgtEl>
                                          <p:spTgt spid="296"/>
                                        </p:tgtEl>
                                        <p:attrNameLst>
                                          <p:attrName>ppt_x</p:attrName>
                                        </p:attrNameLst>
                                      </p:cBhvr>
                                      <p:tavLst>
                                        <p:tav tm="0">
                                          <p:val>
                                            <p:strVal val="#ppt_x"/>
                                          </p:val>
                                        </p:tav>
                                        <p:tav tm="100000">
                                          <p:val>
                                            <p:strVal val="#ppt_x"/>
                                          </p:val>
                                        </p:tav>
                                      </p:tavLst>
                                    </p:anim>
                                    <p:anim calcmode="lin" valueType="num">
                                      <p:cBhvr>
                                        <p:cTn id="38" dur="1000" fill="hold"/>
                                        <p:tgtEl>
                                          <p:spTgt spid="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1"/>
      <p:bldP build="whole" bldLvl="1" animBg="1" rev="0" advAuto="0" spid="296" grpId="6"/>
      <p:bldP build="whole" bldLvl="1" animBg="1" rev="0" advAuto="0" spid="276" grpId="2"/>
      <p:bldP build="whole" bldLvl="1" animBg="1" rev="0" advAuto="0" spid="281" grpId="3"/>
      <p:bldP build="whole" bldLvl="1" animBg="1" rev="0" advAuto="0" spid="286" grpId="4"/>
      <p:bldP build="whole" bldLvl="1" animBg="1" rev="0" advAuto="0" spid="291" grpId="5"/>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JUST THE BIBLE - NOTHING ELSE JUST THE BIBLE - NOTHING ELSE" descr="JUST THE BIBLE - NOTHING ELSE JUST THE BIBLE - NOTHING ELSE"/>
          <p:cNvPicPr>
            <a:picLocks noChangeAspect="0"/>
          </p:cNvPicPr>
          <p:nvPr/>
        </p:nvPicPr>
        <p:blipFill>
          <a:blip r:embed="rId2">
            <a:extLst/>
          </a:blip>
          <a:stretch>
            <a:fillRect/>
          </a:stretch>
        </p:blipFill>
        <p:spPr>
          <a:xfrm>
            <a:off x="662042" y="1814291"/>
            <a:ext cx="23059916" cy="2316569"/>
          </a:xfrm>
          <a:prstGeom prst="rect">
            <a:avLst/>
          </a:prstGeom>
          <a:effectLst>
            <a:outerShdw sx="100000" sy="100000" kx="0" ky="0" algn="b" rotWithShape="0" blurRad="63500" dist="12700" dir="0">
              <a:srgbClr val="000000">
                <a:alpha val="50000"/>
              </a:srgbClr>
            </a:outerShdw>
          </a:effectLst>
        </p:spPr>
      </p:pic>
      <p:pic>
        <p:nvPicPr>
          <p:cNvPr id="301" name="droppedImage.pdf" descr="droppedImage.pdf"/>
          <p:cNvPicPr>
            <a:picLocks noChangeAspect="1"/>
          </p:cNvPicPr>
          <p:nvPr/>
        </p:nvPicPr>
        <p:blipFill>
          <a:blip r:embed="rId3">
            <a:extLst/>
          </a:blip>
          <a:stretch>
            <a:fillRect/>
          </a:stretch>
        </p:blipFill>
        <p:spPr>
          <a:xfrm>
            <a:off x="1007014" y="4372759"/>
            <a:ext cx="5546617" cy="15952251"/>
          </a:xfrm>
          <a:prstGeom prst="rect">
            <a:avLst/>
          </a:prstGeom>
          <a:ln w="12700">
            <a:miter lim="400000"/>
          </a:ln>
        </p:spPr>
      </p:pic>
      <p:sp>
        <p:nvSpPr>
          <p:cNvPr id="302" name="The LORD’S CHURCH Uses ONLY GOD’S WORD as its Guide in FAITH, TEACHING, ORGANIZATION, WORSHIP, &amp; WORK,…"/>
          <p:cNvSpPr txBox="1"/>
          <p:nvPr/>
        </p:nvSpPr>
        <p:spPr>
          <a:xfrm>
            <a:off x="7422945" y="4363272"/>
            <a:ext cx="16292281" cy="8800010"/>
          </a:xfrm>
          <a:prstGeom prst="rect">
            <a:avLst/>
          </a:prstGeom>
          <a:ln w="12700">
            <a:miter lim="400000"/>
          </a:ln>
          <a:effectLst>
            <a:outerShdw sx="100000" sy="100000" kx="0" ky="0" algn="b" rotWithShape="0" blurRad="203200" dist="88900" dir="2700000">
              <a:srgbClr val="000000">
                <a:alpha val="4048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1400"/>
              </a:spcBef>
              <a:defRPr sz="10100">
                <a:solidFill>
                  <a:srgbClr val="005493"/>
                </a:solidFill>
                <a:latin typeface="Times New Roman"/>
                <a:ea typeface="Times New Roman"/>
                <a:cs typeface="Times New Roman"/>
                <a:sym typeface="Times New Roman"/>
              </a:defRPr>
            </a:pPr>
            <a:r>
              <a:t>The LORD’S CHURCH Uses ONLY GOD’S WORD as its Guide in FAITH, TEACHING, ORGANIZATION, WORSHIP, &amp; WORK, </a:t>
            </a:r>
          </a:p>
          <a:p>
            <a:pPr algn="ctr" defTabSz="821531">
              <a:lnSpc>
                <a:spcPct val="100000"/>
              </a:lnSpc>
              <a:spcBef>
                <a:spcPts val="1400"/>
              </a:spcBef>
              <a:defRPr sz="8000">
                <a:solidFill>
                  <a:srgbClr val="005493"/>
                </a:solidFill>
                <a:latin typeface="Times New Roman"/>
                <a:ea typeface="Times New Roman"/>
                <a:cs typeface="Times New Roman"/>
                <a:sym typeface="Times New Roman"/>
              </a:defRPr>
            </a:pPr>
            <a:r>
              <a:t>(2 Tim 3:16,17; 1 Pet 4:16; Col 3:17)</a:t>
            </a:r>
          </a:p>
        </p:txBody>
      </p:sp>
      <p:sp>
        <p:nvSpPr>
          <p:cNvPr id="303" name="RIGHT PATTERN = CHRIST’S ECCLESIA (CHURCH)"/>
          <p:cNvSpPr/>
          <p:nvPr/>
        </p:nvSpPr>
        <p:spPr>
          <a:xfrm>
            <a:off x="324720" y="251408"/>
            <a:ext cx="23734560" cy="1496348"/>
          </a:xfrm>
          <a:prstGeom prst="roundRect">
            <a:avLst>
              <a:gd name="adj" fmla="val 38553"/>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300">
                <a:ln w="25400" cap="flat">
                  <a:solidFill>
                    <a:srgbClr val="000000"/>
                  </a:solidFill>
                  <a:prstDash val="solid"/>
                  <a:miter lim="400000"/>
                </a:ln>
                <a:solidFill>
                  <a:srgbClr val="FFFFFF"/>
                </a:solidFill>
                <a:effectLst>
                  <a:outerShdw sx="100000" sy="100000" kx="0" ky="0" algn="b" rotWithShape="0" blurRad="76200" dist="63500" dir="3120000">
                    <a:srgbClr val="000000"/>
                  </a:outerShdw>
                </a:effectLst>
                <a:latin typeface="Gill Sans"/>
                <a:ea typeface="Gill Sans"/>
                <a:cs typeface="Gill Sans"/>
                <a:sym typeface="Gill Sans"/>
              </a:defRPr>
            </a:lvl1pPr>
          </a:lstStyle>
          <a:p>
            <a:pPr/>
            <a:r>
              <a:t>RIGHT PATTERN = CHRIST’S ECCLESIA (CHURCH)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