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42" name="Image"/>
          <p:cNvSpPr/>
          <p:nvPr>
            <p:ph type="pic" idx="21"/>
          </p:nvPr>
        </p:nvSpPr>
        <p:spPr>
          <a:xfrm>
            <a:off x="-1333500" y="-5524500"/>
            <a:ext cx="27051000" cy="21640800"/>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xfrm>
            <a:off x="12001499" y="13080999"/>
            <a:ext cx="368505" cy="374600"/>
          </a:xfrm>
          <a:prstGeom prst="rect">
            <a:avLst/>
          </a:prstGeom>
        </p:spPr>
        <p:txBody>
          <a:bodyPr/>
          <a:lstStyle>
            <a:lvl1pPr defTabSz="584200">
              <a:defRPr sz="18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7" name="Title Text"/>
          <p:cNvSpPr txBox="1"/>
          <p:nvPr>
            <p:ph type="title"/>
          </p:nvPr>
        </p:nvSpPr>
        <p:spPr>
          <a:xfrm>
            <a:off x="3962400" y="549276"/>
            <a:ext cx="16459200" cy="2286001"/>
          </a:xfrm>
          <a:prstGeom prst="rect">
            <a:avLst/>
          </a:prstGeom>
        </p:spPr>
        <p:txBody>
          <a:bodyPr lIns="91439" tIns="91439" rIns="91439" bIns="91439"/>
          <a:lstStyle>
            <a:lvl1pPr defTabSz="1828800">
              <a:defRPr cap="none" sz="8800">
                <a:solidFill>
                  <a:srgbClr val="000000"/>
                </a:solidFill>
                <a:latin typeface="Calibri"/>
                <a:ea typeface="Calibri"/>
                <a:cs typeface="Calibri"/>
                <a:sym typeface="Calibri"/>
              </a:defRPr>
            </a:lvl1pPr>
          </a:lstStyle>
          <a:p>
            <a:pPr/>
            <a:r>
              <a:t>Title Text</a:t>
            </a:r>
          </a:p>
        </p:txBody>
      </p:sp>
      <p:sp>
        <p:nvSpPr>
          <p:cNvPr id="158" name="Body Level One…"/>
          <p:cNvSpPr txBox="1"/>
          <p:nvPr>
            <p:ph type="body" idx="1"/>
          </p:nvPr>
        </p:nvSpPr>
        <p:spPr>
          <a:xfrm>
            <a:off x="3962400" y="3200400"/>
            <a:ext cx="16459200" cy="9051926"/>
          </a:xfrm>
          <a:prstGeom prst="rect">
            <a:avLst/>
          </a:prstGeom>
        </p:spPr>
        <p:txBody>
          <a:bodyPr lIns="91439" tIns="91439" rIns="91439" bIns="91439" anchor="t"/>
          <a:lstStyle>
            <a:lvl1pPr marL="685800" indent="-685800" defTabSz="1828800">
              <a:spcBef>
                <a:spcPts val="1500"/>
              </a:spcBef>
              <a:buSzPct val="100000"/>
              <a:buFont typeface="Arial"/>
              <a:defRPr sz="6400">
                <a:solidFill>
                  <a:srgbClr val="000000"/>
                </a:solidFill>
                <a:latin typeface="Calibri"/>
                <a:ea typeface="Calibri"/>
                <a:cs typeface="Calibri"/>
                <a:sym typeface="Calibri"/>
              </a:defRPr>
            </a:lvl1pPr>
            <a:lvl2pPr marL="1110342" indent="-653142" defTabSz="1828800">
              <a:spcBef>
                <a:spcPts val="1500"/>
              </a:spcBef>
              <a:buSzPct val="100000"/>
              <a:buFont typeface="Arial"/>
              <a:buChar char="–"/>
              <a:defRPr sz="6400">
                <a:solidFill>
                  <a:srgbClr val="000000"/>
                </a:solidFill>
                <a:latin typeface="Calibri"/>
                <a:ea typeface="Calibri"/>
                <a:cs typeface="Calibri"/>
                <a:sym typeface="Calibri"/>
              </a:defRPr>
            </a:lvl2pPr>
            <a:lvl3pPr marL="1524000" indent="-609600" defTabSz="1828800">
              <a:spcBef>
                <a:spcPts val="1500"/>
              </a:spcBef>
              <a:buSzPct val="100000"/>
              <a:buFont typeface="Arial"/>
              <a:defRPr sz="6400">
                <a:solidFill>
                  <a:srgbClr val="000000"/>
                </a:solidFill>
                <a:latin typeface="Calibri"/>
                <a:ea typeface="Calibri"/>
                <a:cs typeface="Calibri"/>
                <a:sym typeface="Calibri"/>
              </a:defRPr>
            </a:lvl3pPr>
            <a:lvl4pPr marL="2103120" indent="-731520" defTabSz="1828800">
              <a:spcBef>
                <a:spcPts val="1500"/>
              </a:spcBef>
              <a:buSzPct val="100000"/>
              <a:buFont typeface="Arial"/>
              <a:buChar char="–"/>
              <a:defRPr sz="6400">
                <a:solidFill>
                  <a:srgbClr val="000000"/>
                </a:solidFill>
                <a:latin typeface="Calibri"/>
                <a:ea typeface="Calibri"/>
                <a:cs typeface="Calibri"/>
                <a:sym typeface="Calibri"/>
              </a:defRPr>
            </a:lvl4pPr>
            <a:lvl5pPr marL="2560320" indent="-731520" defTabSz="1828800">
              <a:spcBef>
                <a:spcPts val="1500"/>
              </a:spcBef>
              <a:buSzPct val="100000"/>
              <a:buFont typeface="Arial"/>
              <a:buChar char="»"/>
              <a:defRPr sz="6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66" name="Title Text"/>
          <p:cNvSpPr txBox="1"/>
          <p:nvPr>
            <p:ph type="title"/>
          </p:nvPr>
        </p:nvSpPr>
        <p:spPr>
          <a:xfrm>
            <a:off x="4419600" y="4260850"/>
            <a:ext cx="15544800" cy="2940050"/>
          </a:xfrm>
          <a:prstGeom prst="rect">
            <a:avLst/>
          </a:prstGeom>
        </p:spPr>
        <p:txBody>
          <a:bodyPr lIns="91439" tIns="91439" rIns="91439" bIns="91439"/>
          <a:lstStyle>
            <a:lvl1pPr defTabSz="1828800">
              <a:defRPr cap="none" sz="8800">
                <a:solidFill>
                  <a:srgbClr val="000000"/>
                </a:solidFill>
                <a:latin typeface="Calibri"/>
                <a:ea typeface="Calibri"/>
                <a:cs typeface="Calibri"/>
                <a:sym typeface="Calibri"/>
              </a:defRPr>
            </a:lvl1pPr>
          </a:lstStyle>
          <a:p>
            <a:pPr/>
            <a:r>
              <a:t>Title Text</a:t>
            </a:r>
          </a:p>
        </p:txBody>
      </p:sp>
      <p:sp>
        <p:nvSpPr>
          <p:cNvPr id="167" name="Body Level One…"/>
          <p:cNvSpPr txBox="1"/>
          <p:nvPr>
            <p:ph type="body" sz="quarter" idx="1"/>
          </p:nvPr>
        </p:nvSpPr>
        <p:spPr>
          <a:xfrm>
            <a:off x="5791200" y="7772400"/>
            <a:ext cx="12801600" cy="3505200"/>
          </a:xfrm>
          <a:prstGeom prst="rect">
            <a:avLst/>
          </a:prstGeom>
        </p:spPr>
        <p:txBody>
          <a:bodyPr lIns="91439" tIns="91439" rIns="91439" bIns="91439" anchor="t"/>
          <a:lstStyle>
            <a:lvl1pPr marL="0" indent="0" algn="ctr" defTabSz="1828800">
              <a:spcBef>
                <a:spcPts val="1500"/>
              </a:spcBef>
              <a:buSzTx/>
              <a:buNone/>
              <a:defRPr sz="6400">
                <a:solidFill>
                  <a:srgbClr val="888888"/>
                </a:solidFill>
                <a:latin typeface="Calibri"/>
                <a:ea typeface="Calibri"/>
                <a:cs typeface="Calibri"/>
                <a:sym typeface="Calibri"/>
              </a:defRPr>
            </a:lvl1pPr>
            <a:lvl2pPr marL="0" indent="457200" algn="ctr" defTabSz="1828800">
              <a:spcBef>
                <a:spcPts val="1500"/>
              </a:spcBef>
              <a:buSzTx/>
              <a:buNone/>
              <a:defRPr sz="6400">
                <a:solidFill>
                  <a:srgbClr val="888888"/>
                </a:solidFill>
                <a:latin typeface="Calibri"/>
                <a:ea typeface="Calibri"/>
                <a:cs typeface="Calibri"/>
                <a:sym typeface="Calibri"/>
              </a:defRPr>
            </a:lvl2pPr>
            <a:lvl3pPr marL="0" indent="914400" algn="ctr" defTabSz="1828800">
              <a:spcBef>
                <a:spcPts val="1500"/>
              </a:spcBef>
              <a:buSzTx/>
              <a:buNone/>
              <a:defRPr sz="6400">
                <a:solidFill>
                  <a:srgbClr val="888888"/>
                </a:solidFill>
                <a:latin typeface="Calibri"/>
                <a:ea typeface="Calibri"/>
                <a:cs typeface="Calibri"/>
                <a:sym typeface="Calibri"/>
              </a:defRPr>
            </a:lvl3pPr>
            <a:lvl4pPr marL="0" indent="1371600" algn="ctr" defTabSz="1828800">
              <a:spcBef>
                <a:spcPts val="1500"/>
              </a:spcBef>
              <a:buSzTx/>
              <a:buNone/>
              <a:defRPr sz="6400">
                <a:solidFill>
                  <a:srgbClr val="888888"/>
                </a:solidFill>
                <a:latin typeface="Calibri"/>
                <a:ea typeface="Calibri"/>
                <a:cs typeface="Calibri"/>
                <a:sym typeface="Calibri"/>
              </a:defRPr>
            </a:lvl4pPr>
            <a:lvl5pPr marL="0" indent="1828800" algn="ctr" defTabSz="1828800">
              <a:spcBef>
                <a:spcPts val="1500"/>
              </a:spcBef>
              <a:buSzTx/>
              <a:buNone/>
              <a:defRPr sz="6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75" name="Title Text"/>
          <p:cNvSpPr txBox="1"/>
          <p:nvPr>
            <p:ph type="title"/>
          </p:nvPr>
        </p:nvSpPr>
        <p:spPr>
          <a:xfrm>
            <a:off x="4305300" y="730251"/>
            <a:ext cx="15773400" cy="2651127"/>
          </a:xfrm>
          <a:prstGeom prst="rect">
            <a:avLst/>
          </a:prstGeom>
        </p:spPr>
        <p:txBody>
          <a:bodyPr lIns="91439" tIns="91439" rIns="91439" bIns="91439"/>
          <a:lstStyle>
            <a:lvl1pPr algn="l" defTabSz="1371600">
              <a:lnSpc>
                <a:spcPct val="90000"/>
              </a:lnSpc>
              <a:defRPr cap="none" sz="6600">
                <a:solidFill>
                  <a:srgbClr val="000000"/>
                </a:solidFill>
                <a:latin typeface="Calibri Light"/>
                <a:ea typeface="Calibri Light"/>
                <a:cs typeface="Calibri Light"/>
                <a:sym typeface="Calibri Light"/>
              </a:defRPr>
            </a:lvl1pPr>
          </a:lstStyle>
          <a:p>
            <a:pPr/>
            <a:r>
              <a:t>Title Text</a:t>
            </a:r>
          </a:p>
        </p:txBody>
      </p:sp>
      <p:sp>
        <p:nvSpPr>
          <p:cNvPr id="176" name="Body Level One…"/>
          <p:cNvSpPr txBox="1"/>
          <p:nvPr>
            <p:ph type="body" idx="1"/>
          </p:nvPr>
        </p:nvSpPr>
        <p:spPr>
          <a:xfrm>
            <a:off x="4305300" y="3651250"/>
            <a:ext cx="15773400" cy="8702676"/>
          </a:xfrm>
          <a:prstGeom prst="rect">
            <a:avLst/>
          </a:prstGeom>
        </p:spPr>
        <p:txBody>
          <a:bodyPr lIns="91439" tIns="91439" rIns="91439" bIns="91439" anchor="t"/>
          <a:lstStyle>
            <a:lvl1pPr marL="342900" indent="-342900" defTabSz="1371600">
              <a:lnSpc>
                <a:spcPct val="90000"/>
              </a:lnSpc>
              <a:spcBef>
                <a:spcPts val="1400"/>
              </a:spcBef>
              <a:buSzPct val="100000"/>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SzPct val="100000"/>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SzPct val="100000"/>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SzPct val="100000"/>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SzPct val="100000"/>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 Id="rId6" Type="http://schemas.openxmlformats.org/officeDocument/2006/relationships/image" Target="../media/image2.tif"/><Relationship Id="rId7" Type="http://schemas.openxmlformats.org/officeDocument/2006/relationships/hyperlink" Target="https://www.youtube.com/user/donmcclain11/live" TargetMode="External"/><Relationship Id="rId8" Type="http://schemas.openxmlformats.org/officeDocument/2006/relationships/hyperlink" Target="https://www.w65stchurchofchrist.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6" name="“DAILY RENEWING THE HEART WITH PATIENCE”… “DAILY RENEWING THE HEART WITH PATIENCE” (Psalm 37:1-9) by James Hamilton" descr="“DAILY RENEWING THE HEART WITH PATIENCE”… “DAILY RENEWING THE HEART WITH PATIENCE” (Psalm 37:1-9) by James Hamilton"/>
          <p:cNvPicPr>
            <a:picLocks noChangeAspect="0"/>
          </p:cNvPicPr>
          <p:nvPr/>
        </p:nvPicPr>
        <p:blipFill>
          <a:blip r:embed="rId3">
            <a:extLst/>
          </a:blip>
          <a:stretch>
            <a:fillRect/>
          </a:stretch>
        </p:blipFill>
        <p:spPr>
          <a:xfrm>
            <a:off x="1297960" y="3460638"/>
            <a:ext cx="21788079" cy="6527801"/>
          </a:xfrm>
          <a:prstGeom prst="rect">
            <a:avLst/>
          </a:prstGeom>
          <a:effectLst>
            <a:outerShdw sx="100000" sy="100000" kx="0" ky="0" algn="b" rotWithShape="0" blurRad="215900" dist="98081" dir="5400000">
              <a:srgbClr val="000000">
                <a:alpha val="79241"/>
              </a:srgbClr>
            </a:outerShdw>
          </a:effectLst>
        </p:spPr>
      </p:pic>
      <p:pic>
        <p:nvPicPr>
          <p:cNvPr id="187" name="Image" descr="Image"/>
          <p:cNvPicPr>
            <a:picLocks noChangeAspect="1"/>
          </p:cNvPicPr>
          <p:nvPr/>
        </p:nvPicPr>
        <p:blipFill>
          <a:blip r:embed="rId4">
            <a:extLst/>
          </a:blip>
          <a:stretch>
            <a:fillRect/>
          </a:stretch>
        </p:blipFill>
        <p:spPr>
          <a:xfrm>
            <a:off x="17973537" y="6640815"/>
            <a:ext cx="6442849" cy="4432091"/>
          </a:xfrm>
          <a:prstGeom prst="rect">
            <a:avLst/>
          </a:prstGeom>
          <a:ln w="12700">
            <a:miter lim="400000"/>
          </a:ln>
          <a:effectLst>
            <a:outerShdw sx="100000" sy="100000" kx="0" ky="0" algn="b" rotWithShape="0" blurRad="215900" dist="98081" dir="5400000">
              <a:srgbClr val="000000">
                <a:alpha val="79241"/>
              </a:srgbClr>
            </a:outerShdw>
          </a:effectLst>
        </p:spPr>
      </p:pic>
      <p:sp>
        <p:nvSpPr>
          <p:cNvPr id="188" name="TODAY’S LESSON"/>
          <p:cNvSpPr txBox="1"/>
          <p:nvPr/>
        </p:nvSpPr>
        <p:spPr>
          <a:xfrm>
            <a:off x="-1" y="1739878"/>
            <a:ext cx="24384001" cy="939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55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lvl1pPr>
          </a:lstStyle>
          <a:p>
            <a:pPr/>
            <a:r>
              <a:t>TODAY’S LESSON</a:t>
            </a:r>
          </a:p>
        </p:txBody>
      </p:sp>
      <p:sp>
        <p:nvSpPr>
          <p:cNvPr id="189" name="“Church of Christ MEETING @ 9500 AR 5,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9500 AR 5, Alexander AR. 72002”</a:t>
            </a:r>
          </a:p>
        </p:txBody>
      </p:sp>
      <p:pic>
        <p:nvPicPr>
          <p:cNvPr id="190" name="Image" descr="Image"/>
          <p:cNvPicPr>
            <a:picLocks noChangeAspect="1"/>
          </p:cNvPicPr>
          <p:nvPr/>
        </p:nvPicPr>
        <p:blipFill>
          <a:blip r:embed="rId5">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191" name="Image" descr="Image"/>
          <p:cNvPicPr>
            <a:picLocks noChangeAspect="1"/>
          </p:cNvPicPr>
          <p:nvPr/>
        </p:nvPicPr>
        <p:blipFill>
          <a:blip r:embed="rId6">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192" name="https://www.youtube.com/user/donmcclain11/live  / https://www.bryantchurchofchrist.com"/>
          <p:cNvSpPr/>
          <p:nvPr/>
        </p:nvSpPr>
        <p:spPr>
          <a:xfrm>
            <a:off x="-15033" y="12987170"/>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7" invalidUrl="" action="" tgtFrame="" tooltip="" history="1" highlightClick="0" endSnd="0"/>
              </a:rPr>
              <a:t>https://www.youtube.com/user/donmcclain11/live</a:t>
            </a:r>
            <a:r>
              <a:t> </a:t>
            </a:r>
            <a:r>
              <a:rPr>
                <a:uFill>
                  <a:solidFill>
                    <a:srgbClr val="FFFFFF"/>
                  </a:solidFill>
                </a:uFill>
              </a:rPr>
              <a:t> / </a:t>
            </a:r>
            <a:r>
              <a:rPr u="sng">
                <a:hlinkClick r:id="rId8" invalidUrl="" action="" tgtFrame="" tooltip="" history="1" highlightClick="0" endSnd="0"/>
              </a:rPr>
              <a:t>https://www.bryantchurchofchrist.com</a:t>
            </a:r>
            <a:r>
              <a:rPr>
                <a:uFill>
                  <a:solidFill>
                    <a:srgbClr val="FFFFFF"/>
                  </a:solidFill>
                </a:uFill>
              </a:rPr>
              <a:t> </a:t>
            </a:r>
          </a:p>
        </p:txBody>
      </p:sp>
      <p:sp>
        <p:nvSpPr>
          <p:cNvPr id="193" name="Sunday Morning lesson live stream 9:00 AM CT February 18, 2024"/>
          <p:cNvSpPr txBox="1"/>
          <p:nvPr/>
        </p:nvSpPr>
        <p:spPr>
          <a:xfrm>
            <a:off x="6145167" y="10769398"/>
            <a:ext cx="12093667" cy="2128521"/>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Baskerville"/>
                <a:ea typeface="Baskerville"/>
                <a:cs typeface="Baskerville"/>
                <a:sym typeface="Baskerville"/>
              </a:defRPr>
            </a:pPr>
            <a:r>
              <a:t>Sunday Morning lesson live stream 9:00 AM</a:t>
            </a:r>
            <a:r>
              <a:rPr>
                <a:uFill>
                  <a:solidFill>
                    <a:srgbClr val="FFFFFF"/>
                  </a:solidFill>
                </a:uFill>
              </a:rPr>
              <a:t> </a:t>
            </a:r>
            <a:r>
              <a:rPr baseline="31999" sz="4800">
                <a:uFill>
                  <a:solidFill>
                    <a:srgbClr val="FFFFFF"/>
                  </a:solidFill>
                </a:uFill>
              </a:rPr>
              <a:t>CT</a:t>
            </a:r>
            <a:r>
              <a:rPr>
                <a:uFill>
                  <a:solidFill>
                    <a:srgbClr val="FFFFFF"/>
                  </a:solidFill>
                </a:uFill>
              </a:rPr>
              <a:t> February 18, 2024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220"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endParaRPr b="0">
              <a:solidFill>
                <a:srgbClr val="000000"/>
              </a:solidFill>
            </a:endParaRPr>
          </a:p>
          <a:p>
            <a:pPr>
              <a:spcBef>
                <a:spcPts val="1700"/>
              </a:spcBef>
              <a:defRPr b="1" sz="7200">
                <a:solidFill>
                  <a:srgbClr val="FF0000"/>
                </a:solidFill>
              </a:defRPr>
            </a:pPr>
            <a:r>
              <a:t>2 Peter 3:8-15 </a:t>
            </a:r>
            <a:r>
              <a:rPr i="1">
                <a:solidFill>
                  <a:srgbClr val="00B0F0"/>
                </a:solidFill>
              </a:rPr>
              <a:t>the longsuffering of </a:t>
            </a:r>
            <a:r>
              <a:rPr i="1">
                <a:solidFill>
                  <a:srgbClr val="0070C0"/>
                </a:solidFill>
              </a:rPr>
              <a:t>our</a:t>
            </a:r>
            <a:r>
              <a:rPr i="1">
                <a:solidFill>
                  <a:srgbClr val="00B0F0"/>
                </a:solidFill>
              </a:rPr>
              <a:t> Lord </a:t>
            </a:r>
            <a:r>
              <a:rPr i="1">
                <a:solidFill>
                  <a:srgbClr val="00DA00"/>
                </a:solidFill>
              </a:rPr>
              <a:t>is</a:t>
            </a:r>
            <a:r>
              <a:rPr i="1"/>
              <a:t> </a:t>
            </a:r>
            <a:r>
              <a:rPr i="1">
                <a:solidFill>
                  <a:srgbClr val="00B0F0"/>
                </a:solidFill>
              </a:rPr>
              <a:t>salvation</a:t>
            </a:r>
            <a:r>
              <a:rPr i="1"/>
              <a:t> </a:t>
            </a:r>
            <a:r>
              <a:rPr b="0">
                <a:solidFill>
                  <a:srgbClr val="000000"/>
                </a:solidFill>
              </a:rPr>
              <a:t>(</a:t>
            </a:r>
            <a:r>
              <a:rPr>
                <a:solidFill>
                  <a:srgbClr val="00B050"/>
                </a:solidFill>
              </a:rPr>
              <a:t>explained in </a:t>
            </a:r>
            <a:r>
              <a:t>1 Pt 2:18-25</a:t>
            </a:r>
            <a:r>
              <a:rPr b="0">
                <a:solidFill>
                  <a:srgbClr val="000000"/>
                </a:solidFill>
              </a:rP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1 Peter 2:18-25</a:t>
            </a:r>
          </a:p>
        </p:txBody>
      </p:sp>
      <p:sp>
        <p:nvSpPr>
          <p:cNvPr id="223" name="Rectangle 3"/>
          <p:cNvSpPr txBox="1"/>
          <p:nvPr>
            <p:ph type="body" idx="1"/>
          </p:nvPr>
        </p:nvSpPr>
        <p:spPr>
          <a:xfrm>
            <a:off x="3505200" y="1828800"/>
            <a:ext cx="17373600" cy="11887200"/>
          </a:xfrm>
          <a:prstGeom prst="rect">
            <a:avLst/>
          </a:prstGeom>
        </p:spPr>
        <p:txBody>
          <a:bodyPr/>
          <a:lstStyle/>
          <a:p>
            <a:pPr marL="0" indent="709574" defTabSz="1773936">
              <a:lnSpc>
                <a:spcPct val="81000"/>
              </a:lnSpc>
              <a:spcBef>
                <a:spcPts val="1600"/>
              </a:spcBef>
              <a:buSzTx/>
              <a:buNone/>
              <a:defRPr b="1" sz="4656">
                <a:solidFill>
                  <a:srgbClr val="FF0000"/>
                </a:solidFill>
              </a:defRPr>
            </a:pPr>
            <a:r>
              <a:t>18</a:t>
            </a:r>
            <a:r>
              <a:rPr b="0" sz="6984">
                <a:solidFill>
                  <a:srgbClr val="000000"/>
                </a:solidFill>
              </a:rPr>
              <a:t> </a:t>
            </a:r>
            <a:r>
              <a:rPr sz="6984">
                <a:solidFill>
                  <a:srgbClr val="0070C0"/>
                </a:solidFill>
              </a:rPr>
              <a:t>Servants</a:t>
            </a:r>
            <a:r>
              <a:rPr b="0" sz="6984">
                <a:solidFill>
                  <a:srgbClr val="000000"/>
                </a:solidFill>
              </a:rPr>
              <a:t>, </a:t>
            </a:r>
            <a:r>
              <a:rPr sz="6984">
                <a:solidFill>
                  <a:srgbClr val="15D806"/>
                </a:solidFill>
              </a:rPr>
              <a:t>be submissive </a:t>
            </a:r>
            <a:r>
              <a:rPr sz="6984">
                <a:solidFill>
                  <a:srgbClr val="00B050"/>
                </a:solidFill>
              </a:rPr>
              <a:t>to</a:t>
            </a:r>
            <a:r>
              <a:rPr b="0" sz="6984">
                <a:solidFill>
                  <a:srgbClr val="000000"/>
                </a:solidFill>
              </a:rPr>
              <a:t> </a:t>
            </a:r>
            <a:r>
              <a:rPr sz="6984">
                <a:solidFill>
                  <a:srgbClr val="0070C0"/>
                </a:solidFill>
              </a:rPr>
              <a:t>your masters </a:t>
            </a:r>
            <a:r>
              <a:rPr sz="6984">
                <a:solidFill>
                  <a:srgbClr val="00B050"/>
                </a:solidFill>
              </a:rPr>
              <a:t>with all </a:t>
            </a:r>
            <a:r>
              <a:rPr sz="6984">
                <a:solidFill>
                  <a:srgbClr val="002060"/>
                </a:solidFill>
              </a:rPr>
              <a:t>fear</a:t>
            </a:r>
            <a:r>
              <a:rPr b="0" sz="6984">
                <a:solidFill>
                  <a:srgbClr val="000000"/>
                </a:solidFill>
              </a:rPr>
              <a:t>, </a:t>
            </a:r>
            <a:r>
              <a:rPr sz="6984">
                <a:solidFill>
                  <a:srgbClr val="00B050"/>
                </a:solidFill>
              </a:rPr>
              <a:t>not only to </a:t>
            </a:r>
            <a:r>
              <a:rPr b="0" sz="6984">
                <a:solidFill>
                  <a:srgbClr val="000000"/>
                </a:solidFill>
              </a:rPr>
              <a:t>the </a:t>
            </a:r>
            <a:r>
              <a:rPr sz="6984">
                <a:solidFill>
                  <a:srgbClr val="00B0F0"/>
                </a:solidFill>
              </a:rPr>
              <a:t>good</a:t>
            </a:r>
            <a:r>
              <a:rPr b="0" sz="6984">
                <a:solidFill>
                  <a:srgbClr val="000000"/>
                </a:solidFill>
              </a:rPr>
              <a:t> and </a:t>
            </a:r>
            <a:r>
              <a:rPr sz="6984">
                <a:solidFill>
                  <a:srgbClr val="00B0F0"/>
                </a:solidFill>
              </a:rPr>
              <a:t>gentle</a:t>
            </a:r>
            <a:r>
              <a:rPr b="0" sz="6984">
                <a:solidFill>
                  <a:srgbClr val="000000"/>
                </a:solidFill>
              </a:rPr>
              <a:t>, </a:t>
            </a:r>
            <a:r>
              <a:rPr sz="6984">
                <a:solidFill>
                  <a:srgbClr val="00B050"/>
                </a:solidFill>
              </a:rPr>
              <a:t>but also </a:t>
            </a:r>
            <a:r>
              <a:rPr b="0" sz="6984">
                <a:solidFill>
                  <a:srgbClr val="000000"/>
                </a:solidFill>
              </a:rPr>
              <a:t>to </a:t>
            </a:r>
            <a:r>
              <a:rPr sz="6984">
                <a:solidFill>
                  <a:srgbClr val="002060"/>
                </a:solidFill>
              </a:rPr>
              <a:t>the harsh</a:t>
            </a:r>
            <a:r>
              <a:rPr b="0" sz="6984">
                <a:solidFill>
                  <a:srgbClr val="000000"/>
                </a:solidFill>
              </a:rPr>
              <a:t>. </a:t>
            </a:r>
            <a:r>
              <a:t>19 </a:t>
            </a:r>
            <a:r>
              <a:rPr b="0" sz="6984">
                <a:solidFill>
                  <a:srgbClr val="000000"/>
                </a:solidFill>
              </a:rPr>
              <a:t>For this is </a:t>
            </a:r>
            <a:r>
              <a:rPr sz="6984">
                <a:solidFill>
                  <a:srgbClr val="15D806"/>
                </a:solidFill>
              </a:rPr>
              <a:t>commendable</a:t>
            </a:r>
            <a:r>
              <a:rPr b="0" sz="6984">
                <a:solidFill>
                  <a:srgbClr val="000000"/>
                </a:solidFill>
              </a:rPr>
              <a:t>, </a:t>
            </a:r>
            <a:r>
              <a:rPr sz="6984">
                <a:solidFill>
                  <a:srgbClr val="00B050"/>
                </a:solidFill>
              </a:rPr>
              <a:t>if because </a:t>
            </a:r>
            <a:r>
              <a:rPr b="0" sz="6984">
                <a:solidFill>
                  <a:srgbClr val="000000"/>
                </a:solidFill>
              </a:rPr>
              <a:t>of </a:t>
            </a:r>
            <a:r>
              <a:rPr sz="6984">
                <a:solidFill>
                  <a:srgbClr val="7030A0"/>
                </a:solidFill>
              </a:rPr>
              <a:t>conscience</a:t>
            </a:r>
            <a:r>
              <a:rPr b="0" sz="6984">
                <a:solidFill>
                  <a:srgbClr val="000000"/>
                </a:solidFill>
              </a:rPr>
              <a:t> </a:t>
            </a:r>
            <a:r>
              <a:rPr sz="6984">
                <a:solidFill>
                  <a:srgbClr val="00B050"/>
                </a:solidFill>
              </a:rPr>
              <a:t>toward</a:t>
            </a:r>
            <a:r>
              <a:rPr b="0" sz="6984">
                <a:solidFill>
                  <a:srgbClr val="000000"/>
                </a:solidFill>
              </a:rPr>
              <a:t> </a:t>
            </a:r>
            <a:r>
              <a:rPr sz="6984">
                <a:solidFill>
                  <a:srgbClr val="00B0F0"/>
                </a:solidFill>
              </a:rPr>
              <a:t>God</a:t>
            </a:r>
            <a:r>
              <a:rPr b="0" sz="6984">
                <a:solidFill>
                  <a:srgbClr val="000000"/>
                </a:solidFill>
              </a:rPr>
              <a:t> </a:t>
            </a:r>
            <a:r>
              <a:rPr sz="6984">
                <a:solidFill>
                  <a:srgbClr val="0070C0"/>
                </a:solidFill>
              </a:rPr>
              <a:t>one </a:t>
            </a:r>
            <a:r>
              <a:rPr sz="6984">
                <a:solidFill>
                  <a:srgbClr val="15D806"/>
                </a:solidFill>
              </a:rPr>
              <a:t>endures</a:t>
            </a:r>
            <a:r>
              <a:rPr sz="6984">
                <a:solidFill>
                  <a:srgbClr val="002060"/>
                </a:solidFill>
              </a:rPr>
              <a:t> grief</a:t>
            </a:r>
            <a:r>
              <a:rPr b="0" sz="6984">
                <a:solidFill>
                  <a:srgbClr val="000000"/>
                </a:solidFill>
              </a:rPr>
              <a:t>, </a:t>
            </a:r>
            <a:r>
              <a:rPr sz="6984">
                <a:solidFill>
                  <a:srgbClr val="002060"/>
                </a:solidFill>
              </a:rPr>
              <a:t>suffering</a:t>
            </a:r>
            <a:r>
              <a:rPr b="0" sz="6984">
                <a:solidFill>
                  <a:srgbClr val="000000"/>
                </a:solidFill>
              </a:rPr>
              <a:t> </a:t>
            </a:r>
            <a:r>
              <a:rPr sz="6984">
                <a:solidFill>
                  <a:srgbClr val="002060"/>
                </a:solidFill>
              </a:rPr>
              <a:t>wrongfully</a:t>
            </a:r>
            <a:r>
              <a:rPr b="0" sz="6984">
                <a:solidFill>
                  <a:srgbClr val="000000"/>
                </a:solidFill>
              </a:rPr>
              <a:t>. </a:t>
            </a:r>
            <a:r>
              <a:t>20 </a:t>
            </a:r>
            <a:r>
              <a:rPr b="0" sz="6984">
                <a:solidFill>
                  <a:srgbClr val="000000"/>
                </a:solidFill>
              </a:rPr>
              <a:t>For what </a:t>
            </a:r>
            <a:r>
              <a:rPr sz="6984">
                <a:solidFill>
                  <a:srgbClr val="00B050"/>
                </a:solidFill>
              </a:rPr>
              <a:t>credit</a:t>
            </a:r>
            <a:r>
              <a:rPr b="0" sz="6984">
                <a:solidFill>
                  <a:srgbClr val="000000"/>
                </a:solidFill>
              </a:rPr>
              <a:t> is </a:t>
            </a:r>
            <a:r>
              <a:rPr sz="6984">
                <a:solidFill>
                  <a:srgbClr val="00B050"/>
                </a:solidFill>
              </a:rPr>
              <a:t>it if</a:t>
            </a:r>
            <a:r>
              <a:rPr b="0" sz="6984">
                <a:solidFill>
                  <a:srgbClr val="000000"/>
                </a:solidFill>
              </a:rPr>
              <a:t>, </a:t>
            </a:r>
            <a:r>
              <a:rPr sz="6984">
                <a:solidFill>
                  <a:srgbClr val="00B050"/>
                </a:solidFill>
              </a:rPr>
              <a:t>when</a:t>
            </a:r>
            <a:r>
              <a:rPr b="0" sz="6984">
                <a:solidFill>
                  <a:srgbClr val="000000"/>
                </a:solidFill>
              </a:rPr>
              <a:t> </a:t>
            </a:r>
            <a:r>
              <a:rPr sz="6984">
                <a:solidFill>
                  <a:srgbClr val="0070C0"/>
                </a:solidFill>
              </a:rPr>
              <a:t>you</a:t>
            </a:r>
            <a:r>
              <a:rPr b="0" sz="6984">
                <a:solidFill>
                  <a:srgbClr val="000000"/>
                </a:solidFill>
              </a:rPr>
              <a:t> </a:t>
            </a:r>
            <a:r>
              <a:rPr sz="6984">
                <a:solidFill>
                  <a:srgbClr val="00B050"/>
                </a:solidFill>
              </a:rPr>
              <a:t>are beaten for </a:t>
            </a:r>
            <a:r>
              <a:rPr sz="6984">
                <a:solidFill>
                  <a:srgbClr val="0070C0"/>
                </a:solidFill>
              </a:rPr>
              <a:t>your faults</a:t>
            </a:r>
            <a:r>
              <a:rPr b="0" sz="6984">
                <a:solidFill>
                  <a:srgbClr val="000000"/>
                </a:solidFill>
              </a:rPr>
              <a:t>, </a:t>
            </a:r>
            <a:r>
              <a:rPr sz="6984">
                <a:solidFill>
                  <a:srgbClr val="0070C0"/>
                </a:solidFill>
              </a:rPr>
              <a:t>you</a:t>
            </a:r>
            <a:r>
              <a:rPr b="0" sz="6984">
                <a:solidFill>
                  <a:srgbClr val="000000"/>
                </a:solidFill>
              </a:rPr>
              <a:t> </a:t>
            </a:r>
            <a:r>
              <a:rPr sz="6984">
                <a:solidFill>
                  <a:srgbClr val="15D806"/>
                </a:solidFill>
              </a:rPr>
              <a:t>take it patiently</a:t>
            </a:r>
            <a:r>
              <a:rPr b="0" sz="6984">
                <a:solidFill>
                  <a:srgbClr val="000000"/>
                </a:solidFill>
              </a:rPr>
              <a:t>? But </a:t>
            </a:r>
            <a:r>
              <a:rPr sz="6984">
                <a:solidFill>
                  <a:srgbClr val="00B050"/>
                </a:solidFill>
              </a:rPr>
              <a:t>when</a:t>
            </a:r>
            <a:r>
              <a:rPr b="0" sz="6984">
                <a:solidFill>
                  <a:srgbClr val="000000"/>
                </a:solidFill>
              </a:rPr>
              <a:t> </a:t>
            </a:r>
            <a:r>
              <a:rPr sz="6984">
                <a:solidFill>
                  <a:srgbClr val="0070C0"/>
                </a:solidFill>
              </a:rPr>
              <a:t>you</a:t>
            </a:r>
            <a:r>
              <a:rPr b="0" sz="6984">
                <a:solidFill>
                  <a:srgbClr val="000000"/>
                </a:solidFill>
              </a:rPr>
              <a:t> </a:t>
            </a:r>
            <a:r>
              <a:rPr sz="6984">
                <a:solidFill>
                  <a:srgbClr val="15D806"/>
                </a:solidFill>
              </a:rPr>
              <a:t>do</a:t>
            </a:r>
            <a:r>
              <a:rPr b="0" sz="6984">
                <a:solidFill>
                  <a:srgbClr val="000000"/>
                </a:solidFill>
              </a:rPr>
              <a:t> </a:t>
            </a:r>
            <a:r>
              <a:rPr sz="6984">
                <a:solidFill>
                  <a:srgbClr val="15D806"/>
                </a:solidFill>
              </a:rPr>
              <a:t>good</a:t>
            </a:r>
            <a:r>
              <a:rPr b="0" sz="6984">
                <a:solidFill>
                  <a:srgbClr val="000000"/>
                </a:solidFill>
              </a:rPr>
              <a:t> and </a:t>
            </a:r>
            <a:r>
              <a:rPr sz="6984">
                <a:solidFill>
                  <a:srgbClr val="002060"/>
                </a:solidFill>
              </a:rPr>
              <a:t>suffer</a:t>
            </a:r>
            <a:r>
              <a:rPr b="0" sz="6984">
                <a:solidFill>
                  <a:srgbClr val="000000"/>
                </a:solidFill>
              </a:rPr>
              <a:t>, </a:t>
            </a:r>
            <a:r>
              <a:rPr sz="6984">
                <a:solidFill>
                  <a:srgbClr val="00B050"/>
                </a:solidFill>
              </a:rPr>
              <a:t>if</a:t>
            </a:r>
            <a:r>
              <a:rPr b="0" sz="6984">
                <a:solidFill>
                  <a:srgbClr val="000000"/>
                </a:solidFill>
              </a:rPr>
              <a:t> </a:t>
            </a:r>
            <a:r>
              <a:rPr sz="6984">
                <a:solidFill>
                  <a:srgbClr val="0070C0"/>
                </a:solidFill>
              </a:rPr>
              <a:t>you</a:t>
            </a:r>
            <a:r>
              <a:rPr b="0" sz="6984">
                <a:solidFill>
                  <a:srgbClr val="000000"/>
                </a:solidFill>
              </a:rPr>
              <a:t> </a:t>
            </a:r>
            <a:r>
              <a:rPr sz="6984">
                <a:solidFill>
                  <a:srgbClr val="15D806"/>
                </a:solidFill>
              </a:rPr>
              <a:t>take it patiently</a:t>
            </a:r>
            <a:r>
              <a:rPr b="0" sz="6984">
                <a:solidFill>
                  <a:srgbClr val="000000"/>
                </a:solidFill>
              </a:rPr>
              <a:t>, this is </a:t>
            </a:r>
            <a:r>
              <a:rPr sz="6984">
                <a:solidFill>
                  <a:srgbClr val="15D806"/>
                </a:solidFill>
              </a:rPr>
              <a:t>commendable</a:t>
            </a:r>
            <a:r>
              <a:rPr b="0" sz="6984">
                <a:solidFill>
                  <a:srgbClr val="000000"/>
                </a:solidFill>
              </a:rPr>
              <a:t> </a:t>
            </a:r>
            <a:r>
              <a:rPr sz="6984">
                <a:solidFill>
                  <a:srgbClr val="00B050"/>
                </a:solidFill>
              </a:rPr>
              <a:t>before</a:t>
            </a:r>
            <a:r>
              <a:rPr b="0" sz="6984">
                <a:solidFill>
                  <a:srgbClr val="000000"/>
                </a:solidFill>
              </a:rPr>
              <a:t> </a:t>
            </a:r>
            <a:r>
              <a:rPr sz="6984">
                <a:solidFill>
                  <a:srgbClr val="00B0F0"/>
                </a:solidFill>
              </a:rPr>
              <a:t>God</a:t>
            </a:r>
            <a:r>
              <a:rPr b="0" sz="6984">
                <a:solidFill>
                  <a:srgbClr val="000000"/>
                </a:solidFill>
              </a:rPr>
              <a:t>. </a:t>
            </a:r>
            <a:r>
              <a:t>21 </a:t>
            </a:r>
            <a:r>
              <a:rPr sz="6984">
                <a:solidFill>
                  <a:srgbClr val="00B050"/>
                </a:solidFill>
              </a:rPr>
              <a:t>For to </a:t>
            </a:r>
            <a:r>
              <a:rPr b="0" sz="6984">
                <a:solidFill>
                  <a:srgbClr val="000000"/>
                </a:solidFill>
              </a:rPr>
              <a:t>this </a:t>
            </a:r>
            <a:r>
              <a:rPr sz="6984">
                <a:solidFill>
                  <a:srgbClr val="0070C0"/>
                </a:solidFill>
              </a:rPr>
              <a:t>you</a:t>
            </a:r>
            <a:r>
              <a:rPr b="0" sz="6984">
                <a:solidFill>
                  <a:srgbClr val="000000"/>
                </a:solidFill>
              </a:rPr>
              <a:t> </a:t>
            </a:r>
            <a:r>
              <a:rPr sz="6984">
                <a:solidFill>
                  <a:srgbClr val="000000"/>
                </a:solidFill>
              </a:rPr>
              <a:t>were called</a:t>
            </a:r>
            <a:r>
              <a:rPr b="0" sz="6984">
                <a:solidFill>
                  <a:srgbClr val="000000"/>
                </a:solidFill>
              </a:rPr>
              <a:t>, </a:t>
            </a:r>
            <a:r>
              <a:rPr sz="6984">
                <a:solidFill>
                  <a:srgbClr val="00B050"/>
                </a:solidFill>
              </a:rPr>
              <a:t>because</a:t>
            </a:r>
            <a:r>
              <a:rPr b="0" sz="6984">
                <a:solidFill>
                  <a:srgbClr val="000000"/>
                </a:solidFill>
              </a:rPr>
              <a:t> </a:t>
            </a:r>
            <a:r>
              <a:rPr sz="6984">
                <a:solidFill>
                  <a:srgbClr val="00B0F0"/>
                </a:solidFill>
              </a:rPr>
              <a:t>Christ</a:t>
            </a:r>
            <a:r>
              <a:rPr b="0" sz="6984">
                <a:solidFill>
                  <a:srgbClr val="000000"/>
                </a:solidFill>
              </a:rPr>
              <a:t> </a:t>
            </a:r>
            <a:r>
              <a:rPr sz="6984">
                <a:solidFill>
                  <a:srgbClr val="00B050"/>
                </a:solidFill>
              </a:rPr>
              <a:t>also</a:t>
            </a:r>
            <a:r>
              <a:rPr b="0" sz="6984">
                <a:solidFill>
                  <a:srgbClr val="000000"/>
                </a:solidFill>
              </a:rPr>
              <a:t> </a:t>
            </a:r>
            <a:r>
              <a:rPr sz="6984">
                <a:solidFill>
                  <a:srgbClr val="15D806"/>
                </a:solidFill>
              </a:rPr>
              <a:t>suffered</a:t>
            </a:r>
            <a:r>
              <a:rPr b="0" sz="6984">
                <a:solidFill>
                  <a:srgbClr val="000000"/>
                </a:solidFill>
              </a:rPr>
              <a:t> </a:t>
            </a:r>
            <a:r>
              <a:rPr sz="6984">
                <a:solidFill>
                  <a:srgbClr val="00B050"/>
                </a:solidFill>
              </a:rPr>
              <a:t>for</a:t>
            </a:r>
            <a:r>
              <a:rPr b="0" sz="6984">
                <a:solidFill>
                  <a:srgbClr val="000000"/>
                </a:solidFill>
              </a:rPr>
              <a:t> </a:t>
            </a:r>
            <a:r>
              <a:rPr sz="6984">
                <a:solidFill>
                  <a:srgbClr val="0070C0"/>
                </a:solidFill>
              </a:rPr>
              <a:t>you</a:t>
            </a:r>
            <a:r>
              <a:rPr b="0" sz="6984">
                <a:solidFill>
                  <a:srgbClr val="000000"/>
                </a:solidFill>
              </a:rPr>
              <a:t>, </a:t>
            </a:r>
            <a:r>
              <a:rPr sz="6984">
                <a:solidFill>
                  <a:srgbClr val="15D806"/>
                </a:solidFill>
              </a:rPr>
              <a:t>leaving </a:t>
            </a:r>
            <a:r>
              <a:rPr sz="6984">
                <a:solidFill>
                  <a:srgbClr val="0070C0"/>
                </a:solidFill>
              </a:rPr>
              <a:t>you</a:t>
            </a:r>
            <a:r>
              <a:rPr b="0" sz="6984">
                <a:solidFill>
                  <a:srgbClr val="000000"/>
                </a:solidFill>
              </a:rPr>
              <a:t> an </a:t>
            </a:r>
            <a:r>
              <a:rPr sz="6984">
                <a:solidFill>
                  <a:srgbClr val="0070C0"/>
                </a:solidFill>
              </a:rPr>
              <a:t>example</a:t>
            </a:r>
            <a:r>
              <a:rPr b="0" sz="6984">
                <a:solidFill>
                  <a:srgbClr val="000000"/>
                </a:solidFill>
              </a:rPr>
              <a:t>, that </a:t>
            </a:r>
            <a:r>
              <a:rPr sz="6984">
                <a:solidFill>
                  <a:srgbClr val="0070C0"/>
                </a:solidFill>
              </a:rPr>
              <a:t>you</a:t>
            </a:r>
            <a:r>
              <a:rPr b="0" sz="6984">
                <a:solidFill>
                  <a:srgbClr val="000000"/>
                </a:solidFill>
              </a:rPr>
              <a:t> </a:t>
            </a:r>
            <a:r>
              <a:rPr sz="6984">
                <a:solidFill>
                  <a:srgbClr val="15D806"/>
                </a:solidFill>
              </a:rPr>
              <a:t>should follow </a:t>
            </a:r>
            <a:r>
              <a:rPr sz="6984">
                <a:solidFill>
                  <a:srgbClr val="00B0F0"/>
                </a:solidFill>
              </a:rPr>
              <a:t>His</a:t>
            </a:r>
            <a:r>
              <a:rPr b="0" sz="6984">
                <a:solidFill>
                  <a:srgbClr val="000000"/>
                </a:solidFill>
              </a:rPr>
              <a:t> </a:t>
            </a:r>
            <a:r>
              <a:rPr sz="6984">
                <a:solidFill>
                  <a:srgbClr val="0070C0"/>
                </a:solidFill>
              </a:rPr>
              <a:t>steps</a:t>
            </a:r>
            <a:r>
              <a:rPr b="0" sz="6984">
                <a:solidFill>
                  <a:srgbClr val="000000"/>
                </a:solidFill>
              </a:rP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1 Peter 2:18-25</a:t>
            </a:r>
          </a:p>
        </p:txBody>
      </p:sp>
      <p:sp>
        <p:nvSpPr>
          <p:cNvPr id="226" name="Rectangle 3"/>
          <p:cNvSpPr txBox="1"/>
          <p:nvPr>
            <p:ph type="body" idx="1"/>
          </p:nvPr>
        </p:nvSpPr>
        <p:spPr>
          <a:xfrm>
            <a:off x="3505200" y="1828800"/>
            <a:ext cx="17373600" cy="11887200"/>
          </a:xfrm>
          <a:prstGeom prst="rect">
            <a:avLst/>
          </a:prstGeom>
        </p:spPr>
        <p:txBody>
          <a:bodyPr/>
          <a:lstStyle/>
          <a:p>
            <a:pPr marL="0" indent="731519">
              <a:lnSpc>
                <a:spcPct val="81000"/>
              </a:lnSpc>
              <a:spcBef>
                <a:spcPts val="1700"/>
              </a:spcBef>
              <a:buSzTx/>
              <a:buNone/>
              <a:defRPr b="1" sz="4800">
                <a:solidFill>
                  <a:srgbClr val="FF0000"/>
                </a:solidFill>
              </a:defRPr>
            </a:pPr>
            <a:r>
              <a:t>22 </a:t>
            </a:r>
            <a:r>
              <a:rPr b="0" sz="7200">
                <a:solidFill>
                  <a:srgbClr val="000000"/>
                </a:solidFill>
              </a:rPr>
              <a:t>“</a:t>
            </a:r>
            <a:r>
              <a:rPr sz="7200">
                <a:solidFill>
                  <a:srgbClr val="00B0F0"/>
                </a:solidFill>
              </a:rPr>
              <a:t>Who</a:t>
            </a:r>
            <a:r>
              <a:rPr b="0" sz="7200">
                <a:solidFill>
                  <a:srgbClr val="000000"/>
                </a:solidFill>
              </a:rPr>
              <a:t> </a:t>
            </a:r>
            <a:r>
              <a:rPr sz="7200">
                <a:solidFill>
                  <a:srgbClr val="00B050"/>
                </a:solidFill>
              </a:rPr>
              <a:t>committed</a:t>
            </a:r>
            <a:r>
              <a:rPr b="0" sz="7200">
                <a:solidFill>
                  <a:srgbClr val="000000"/>
                </a:solidFill>
              </a:rPr>
              <a:t> </a:t>
            </a:r>
            <a:r>
              <a:rPr sz="7200">
                <a:solidFill>
                  <a:srgbClr val="000000"/>
                </a:solidFill>
              </a:rPr>
              <a:t>no</a:t>
            </a:r>
            <a:r>
              <a:rPr b="0" sz="7200">
                <a:solidFill>
                  <a:srgbClr val="000000"/>
                </a:solidFill>
              </a:rPr>
              <a:t> </a:t>
            </a:r>
            <a:r>
              <a:rPr sz="7200">
                <a:solidFill>
                  <a:srgbClr val="C00000"/>
                </a:solidFill>
              </a:rPr>
              <a:t>sin</a:t>
            </a:r>
            <a:r>
              <a:rPr b="0" sz="7200">
                <a:solidFill>
                  <a:srgbClr val="000000"/>
                </a:solidFill>
              </a:rPr>
              <a:t>, </a:t>
            </a:r>
            <a:r>
              <a:rPr sz="7200">
                <a:solidFill>
                  <a:srgbClr val="000000"/>
                </a:solidFill>
              </a:rPr>
              <a:t>nor</a:t>
            </a:r>
            <a:r>
              <a:rPr b="0" sz="7200">
                <a:solidFill>
                  <a:srgbClr val="000000"/>
                </a:solidFill>
              </a:rPr>
              <a:t> was </a:t>
            </a:r>
            <a:r>
              <a:rPr sz="7200">
                <a:solidFill>
                  <a:srgbClr val="002060"/>
                </a:solidFill>
              </a:rPr>
              <a:t>deceit</a:t>
            </a:r>
            <a:r>
              <a:rPr b="0" sz="7200">
                <a:solidFill>
                  <a:srgbClr val="000000"/>
                </a:solidFill>
              </a:rPr>
              <a:t> </a:t>
            </a:r>
            <a:r>
              <a:rPr sz="7200">
                <a:solidFill>
                  <a:srgbClr val="00B050"/>
                </a:solidFill>
              </a:rPr>
              <a:t>found in </a:t>
            </a:r>
            <a:r>
              <a:rPr sz="7200">
                <a:solidFill>
                  <a:srgbClr val="00B0F0"/>
                </a:solidFill>
              </a:rPr>
              <a:t>His</a:t>
            </a:r>
            <a:r>
              <a:rPr b="0" sz="7200">
                <a:solidFill>
                  <a:srgbClr val="000000"/>
                </a:solidFill>
              </a:rPr>
              <a:t> </a:t>
            </a:r>
            <a:r>
              <a:rPr sz="7200">
                <a:solidFill>
                  <a:srgbClr val="0070C0"/>
                </a:solidFill>
              </a:rPr>
              <a:t>mouth</a:t>
            </a:r>
            <a:r>
              <a:rPr b="0" sz="7200">
                <a:solidFill>
                  <a:srgbClr val="000000"/>
                </a:solidFill>
              </a:rPr>
              <a:t>;”</a:t>
            </a:r>
            <a:endParaRPr b="0" sz="7200">
              <a:solidFill>
                <a:srgbClr val="000000"/>
              </a:solidFill>
            </a:endParaRPr>
          </a:p>
          <a:p>
            <a:pPr marL="0" indent="731519">
              <a:lnSpc>
                <a:spcPct val="81000"/>
              </a:lnSpc>
              <a:spcBef>
                <a:spcPts val="1700"/>
              </a:spcBef>
              <a:buSzTx/>
              <a:buNone/>
              <a:defRPr b="1" sz="4800">
                <a:solidFill>
                  <a:srgbClr val="FF0000"/>
                </a:solidFill>
              </a:defRPr>
            </a:pPr>
            <a:r>
              <a:t>23 </a:t>
            </a:r>
            <a:r>
              <a:rPr sz="7200">
                <a:solidFill>
                  <a:srgbClr val="00B0F0"/>
                </a:solidFill>
              </a:rPr>
              <a:t>who</a:t>
            </a:r>
            <a:r>
              <a:rPr b="0" sz="7200">
                <a:solidFill>
                  <a:srgbClr val="000000"/>
                </a:solidFill>
              </a:rPr>
              <a:t>, </a:t>
            </a:r>
            <a:r>
              <a:rPr sz="7200">
                <a:solidFill>
                  <a:srgbClr val="00B050"/>
                </a:solidFill>
              </a:rPr>
              <a:t>when</a:t>
            </a:r>
            <a:r>
              <a:rPr b="0" sz="7200">
                <a:solidFill>
                  <a:srgbClr val="000000"/>
                </a:solidFill>
              </a:rPr>
              <a:t> </a:t>
            </a:r>
            <a:r>
              <a:rPr sz="7200">
                <a:solidFill>
                  <a:srgbClr val="00B0F0"/>
                </a:solidFill>
              </a:rPr>
              <a:t>He</a:t>
            </a:r>
            <a:r>
              <a:rPr b="0" sz="7200">
                <a:solidFill>
                  <a:srgbClr val="000000"/>
                </a:solidFill>
              </a:rPr>
              <a:t> </a:t>
            </a:r>
            <a:r>
              <a:rPr sz="7200">
                <a:solidFill>
                  <a:srgbClr val="00B050"/>
                </a:solidFill>
              </a:rPr>
              <a:t>was reviled</a:t>
            </a:r>
            <a:r>
              <a:rPr b="0" sz="7200">
                <a:solidFill>
                  <a:srgbClr val="000000"/>
                </a:solidFill>
              </a:rPr>
              <a:t>, </a:t>
            </a:r>
            <a:r>
              <a:rPr sz="7200">
                <a:solidFill>
                  <a:srgbClr val="000000"/>
                </a:solidFill>
              </a:rPr>
              <a:t>did not </a:t>
            </a:r>
            <a:r>
              <a:rPr sz="7200">
                <a:solidFill>
                  <a:srgbClr val="00B050"/>
                </a:solidFill>
              </a:rPr>
              <a:t>revile</a:t>
            </a:r>
            <a:r>
              <a:rPr b="0" sz="7200">
                <a:solidFill>
                  <a:srgbClr val="000000"/>
                </a:solidFill>
              </a:rPr>
              <a:t> </a:t>
            </a:r>
            <a:r>
              <a:rPr sz="7200">
                <a:solidFill>
                  <a:srgbClr val="00B050"/>
                </a:solidFill>
              </a:rPr>
              <a:t>in return</a:t>
            </a:r>
            <a:r>
              <a:rPr b="0" sz="7200">
                <a:solidFill>
                  <a:srgbClr val="000000"/>
                </a:solidFill>
              </a:rPr>
              <a:t>; </a:t>
            </a:r>
            <a:r>
              <a:rPr sz="7200">
                <a:solidFill>
                  <a:srgbClr val="00B050"/>
                </a:solidFill>
              </a:rPr>
              <a:t>when</a:t>
            </a:r>
            <a:r>
              <a:rPr b="0" sz="7200">
                <a:solidFill>
                  <a:srgbClr val="000000"/>
                </a:solidFill>
              </a:rPr>
              <a:t> </a:t>
            </a:r>
            <a:r>
              <a:rPr sz="7200">
                <a:solidFill>
                  <a:srgbClr val="00B0F0"/>
                </a:solidFill>
              </a:rPr>
              <a:t>He</a:t>
            </a:r>
            <a:r>
              <a:rPr b="0" sz="7200">
                <a:solidFill>
                  <a:srgbClr val="000000"/>
                </a:solidFill>
              </a:rPr>
              <a:t> </a:t>
            </a:r>
            <a:r>
              <a:rPr sz="7200">
                <a:solidFill>
                  <a:srgbClr val="002060"/>
                </a:solidFill>
              </a:rPr>
              <a:t>suffered</a:t>
            </a:r>
            <a:r>
              <a:rPr b="0" sz="7200">
                <a:solidFill>
                  <a:srgbClr val="000000"/>
                </a:solidFill>
              </a:rPr>
              <a:t>, </a:t>
            </a:r>
            <a:r>
              <a:rPr sz="7200">
                <a:solidFill>
                  <a:srgbClr val="00B0F0"/>
                </a:solidFill>
              </a:rPr>
              <a:t>He</a:t>
            </a:r>
            <a:r>
              <a:rPr b="0" sz="7200">
                <a:solidFill>
                  <a:srgbClr val="000000"/>
                </a:solidFill>
              </a:rPr>
              <a:t> </a:t>
            </a:r>
            <a:r>
              <a:rPr sz="7200">
                <a:solidFill>
                  <a:srgbClr val="000000"/>
                </a:solidFill>
              </a:rPr>
              <a:t>did not </a:t>
            </a:r>
            <a:r>
              <a:rPr sz="7200">
                <a:solidFill>
                  <a:srgbClr val="00B050"/>
                </a:solidFill>
              </a:rPr>
              <a:t>threaten</a:t>
            </a:r>
            <a:r>
              <a:rPr b="0" sz="7200">
                <a:solidFill>
                  <a:srgbClr val="000000"/>
                </a:solidFill>
              </a:rPr>
              <a:t>, but </a:t>
            </a:r>
            <a:r>
              <a:rPr sz="7200">
                <a:solidFill>
                  <a:srgbClr val="15D806"/>
                </a:solidFill>
              </a:rPr>
              <a:t>committed</a:t>
            </a:r>
            <a:r>
              <a:rPr b="0" sz="7200">
                <a:solidFill>
                  <a:srgbClr val="000000"/>
                </a:solidFill>
              </a:rPr>
              <a:t> </a:t>
            </a:r>
            <a:r>
              <a:rPr sz="7200">
                <a:solidFill>
                  <a:srgbClr val="00B0F0"/>
                </a:solidFill>
              </a:rPr>
              <a:t>Himself</a:t>
            </a:r>
            <a:r>
              <a:rPr b="0" sz="7200">
                <a:solidFill>
                  <a:srgbClr val="000000"/>
                </a:solidFill>
              </a:rPr>
              <a:t> </a:t>
            </a:r>
            <a:r>
              <a:rPr sz="7200">
                <a:solidFill>
                  <a:srgbClr val="00B050"/>
                </a:solidFill>
              </a:rPr>
              <a:t>to</a:t>
            </a:r>
            <a:r>
              <a:rPr b="0" sz="7200">
                <a:solidFill>
                  <a:srgbClr val="000000"/>
                </a:solidFill>
              </a:rPr>
              <a:t> </a:t>
            </a:r>
            <a:r>
              <a:rPr sz="7200">
                <a:solidFill>
                  <a:srgbClr val="00B0F0"/>
                </a:solidFill>
              </a:rPr>
              <a:t>Him</a:t>
            </a:r>
            <a:r>
              <a:rPr b="0" sz="7200">
                <a:solidFill>
                  <a:srgbClr val="000000"/>
                </a:solidFill>
              </a:rPr>
              <a:t> </a:t>
            </a:r>
            <a:r>
              <a:rPr sz="7200">
                <a:solidFill>
                  <a:srgbClr val="00B0F0"/>
                </a:solidFill>
              </a:rPr>
              <a:t>who</a:t>
            </a:r>
            <a:r>
              <a:rPr b="0" sz="7200">
                <a:solidFill>
                  <a:srgbClr val="000000"/>
                </a:solidFill>
              </a:rPr>
              <a:t> </a:t>
            </a:r>
            <a:r>
              <a:rPr sz="7200">
                <a:solidFill>
                  <a:srgbClr val="7030A0"/>
                </a:solidFill>
              </a:rPr>
              <a:t>judges</a:t>
            </a:r>
            <a:r>
              <a:rPr b="0" sz="7200">
                <a:solidFill>
                  <a:srgbClr val="000000"/>
                </a:solidFill>
              </a:rPr>
              <a:t> </a:t>
            </a:r>
            <a:r>
              <a:rPr sz="7200">
                <a:solidFill>
                  <a:srgbClr val="00B0F0"/>
                </a:solidFill>
              </a:rPr>
              <a:t>righteously</a:t>
            </a:r>
            <a:r>
              <a:rPr b="0" sz="7200">
                <a:solidFill>
                  <a:srgbClr val="000000"/>
                </a:solidFill>
              </a:rPr>
              <a:t>; </a:t>
            </a:r>
            <a:r>
              <a:t>24</a:t>
            </a:r>
            <a:r>
              <a:rPr b="0" sz="7200">
                <a:solidFill>
                  <a:srgbClr val="000000"/>
                </a:solidFill>
              </a:rPr>
              <a:t> </a:t>
            </a:r>
            <a:r>
              <a:rPr sz="7200">
                <a:solidFill>
                  <a:srgbClr val="00B0F0"/>
                </a:solidFill>
              </a:rPr>
              <a:t>who Himself </a:t>
            </a:r>
            <a:r>
              <a:rPr sz="7200">
                <a:solidFill>
                  <a:srgbClr val="15D806"/>
                </a:solidFill>
              </a:rPr>
              <a:t>bore</a:t>
            </a:r>
            <a:r>
              <a:rPr b="0" sz="7200">
                <a:solidFill>
                  <a:srgbClr val="000000"/>
                </a:solidFill>
              </a:rPr>
              <a:t> </a:t>
            </a:r>
            <a:r>
              <a:rPr sz="7200">
                <a:solidFill>
                  <a:srgbClr val="0070C0"/>
                </a:solidFill>
              </a:rPr>
              <a:t>our</a:t>
            </a:r>
            <a:r>
              <a:rPr b="0" sz="7200">
                <a:solidFill>
                  <a:srgbClr val="000000"/>
                </a:solidFill>
              </a:rPr>
              <a:t> </a:t>
            </a:r>
            <a:r>
              <a:rPr sz="7200">
                <a:solidFill>
                  <a:srgbClr val="C00000"/>
                </a:solidFill>
              </a:rPr>
              <a:t>sins</a:t>
            </a:r>
            <a:r>
              <a:rPr b="0" sz="7200">
                <a:solidFill>
                  <a:srgbClr val="000000"/>
                </a:solidFill>
              </a:rPr>
              <a:t> </a:t>
            </a:r>
            <a:r>
              <a:rPr sz="7200">
                <a:solidFill>
                  <a:srgbClr val="00B050"/>
                </a:solidFill>
              </a:rPr>
              <a:t>in</a:t>
            </a:r>
            <a:r>
              <a:rPr b="0" sz="7200">
                <a:solidFill>
                  <a:srgbClr val="000000"/>
                </a:solidFill>
              </a:rPr>
              <a:t> </a:t>
            </a:r>
            <a:r>
              <a:rPr sz="7200">
                <a:solidFill>
                  <a:srgbClr val="00B0F0"/>
                </a:solidFill>
              </a:rPr>
              <a:t>His own </a:t>
            </a:r>
            <a:r>
              <a:rPr sz="7200">
                <a:solidFill>
                  <a:srgbClr val="0070C0"/>
                </a:solidFill>
              </a:rPr>
              <a:t>body</a:t>
            </a:r>
            <a:r>
              <a:rPr b="0" sz="7200">
                <a:solidFill>
                  <a:srgbClr val="000000"/>
                </a:solidFill>
              </a:rPr>
              <a:t> </a:t>
            </a:r>
            <a:r>
              <a:rPr sz="7200">
                <a:solidFill>
                  <a:srgbClr val="00B050"/>
                </a:solidFill>
              </a:rPr>
              <a:t>on</a:t>
            </a:r>
            <a:r>
              <a:rPr b="0" sz="7200">
                <a:solidFill>
                  <a:srgbClr val="000000"/>
                </a:solidFill>
              </a:rPr>
              <a:t> the </a:t>
            </a:r>
            <a:r>
              <a:rPr sz="7200">
                <a:solidFill>
                  <a:srgbClr val="0070C0"/>
                </a:solidFill>
              </a:rPr>
              <a:t>tree</a:t>
            </a:r>
            <a:r>
              <a:rPr b="0" sz="7200">
                <a:solidFill>
                  <a:srgbClr val="000000"/>
                </a:solidFill>
              </a:rPr>
              <a:t>, that </a:t>
            </a:r>
            <a:r>
              <a:rPr sz="7200">
                <a:solidFill>
                  <a:srgbClr val="0070C0"/>
                </a:solidFill>
              </a:rPr>
              <a:t>we</a:t>
            </a:r>
            <a:r>
              <a:rPr b="0" sz="7200">
                <a:solidFill>
                  <a:srgbClr val="000000"/>
                </a:solidFill>
              </a:rPr>
              <a:t>, </a:t>
            </a:r>
            <a:r>
              <a:rPr sz="7200">
                <a:solidFill>
                  <a:srgbClr val="4F6228"/>
                </a:solidFill>
              </a:rPr>
              <a:t>having died </a:t>
            </a:r>
            <a:r>
              <a:rPr sz="7200">
                <a:solidFill>
                  <a:srgbClr val="00B050"/>
                </a:solidFill>
              </a:rPr>
              <a:t>to</a:t>
            </a:r>
            <a:r>
              <a:rPr b="0" sz="7200">
                <a:solidFill>
                  <a:srgbClr val="000000"/>
                </a:solidFill>
              </a:rPr>
              <a:t> </a:t>
            </a:r>
            <a:r>
              <a:rPr sz="7200">
                <a:solidFill>
                  <a:srgbClr val="C00000"/>
                </a:solidFill>
              </a:rPr>
              <a:t>sins</a:t>
            </a:r>
            <a:r>
              <a:rPr b="0" sz="7200">
                <a:solidFill>
                  <a:srgbClr val="000000"/>
                </a:solidFill>
              </a:rPr>
              <a:t>, might </a:t>
            </a:r>
            <a:r>
              <a:rPr sz="7200">
                <a:solidFill>
                  <a:srgbClr val="15D806"/>
                </a:solidFill>
              </a:rPr>
              <a:t>live</a:t>
            </a:r>
            <a:r>
              <a:rPr b="0" sz="7200">
                <a:solidFill>
                  <a:srgbClr val="000000"/>
                </a:solidFill>
              </a:rPr>
              <a:t> </a:t>
            </a:r>
            <a:r>
              <a:rPr sz="7200">
                <a:solidFill>
                  <a:srgbClr val="00B050"/>
                </a:solidFill>
              </a:rPr>
              <a:t>for</a:t>
            </a:r>
            <a:r>
              <a:rPr b="0" sz="7200">
                <a:solidFill>
                  <a:srgbClr val="000000"/>
                </a:solidFill>
              </a:rPr>
              <a:t> </a:t>
            </a:r>
            <a:r>
              <a:rPr sz="7200">
                <a:solidFill>
                  <a:srgbClr val="00B0F0"/>
                </a:solidFill>
              </a:rPr>
              <a:t>righteousness</a:t>
            </a:r>
            <a:r>
              <a:rPr b="0" sz="7200">
                <a:solidFill>
                  <a:srgbClr val="000000"/>
                </a:solidFill>
              </a:rPr>
              <a:t> — by </a:t>
            </a:r>
            <a:r>
              <a:rPr sz="7200">
                <a:solidFill>
                  <a:srgbClr val="00B0F0"/>
                </a:solidFill>
              </a:rPr>
              <a:t>whose</a:t>
            </a:r>
            <a:r>
              <a:rPr b="0" sz="7200">
                <a:solidFill>
                  <a:srgbClr val="000000"/>
                </a:solidFill>
              </a:rPr>
              <a:t> </a:t>
            </a:r>
            <a:r>
              <a:rPr sz="7200"/>
              <a:t>stripes</a:t>
            </a:r>
            <a:r>
              <a:rPr b="0" sz="7200">
                <a:solidFill>
                  <a:srgbClr val="000000"/>
                </a:solidFill>
              </a:rPr>
              <a:t> </a:t>
            </a:r>
            <a:r>
              <a:rPr sz="7200">
                <a:solidFill>
                  <a:srgbClr val="0070C0"/>
                </a:solidFill>
              </a:rPr>
              <a:t>you</a:t>
            </a:r>
            <a:r>
              <a:rPr b="0" sz="7200">
                <a:solidFill>
                  <a:srgbClr val="000000"/>
                </a:solidFill>
              </a:rPr>
              <a:t> </a:t>
            </a:r>
            <a:r>
              <a:rPr sz="7200">
                <a:solidFill>
                  <a:srgbClr val="15D806"/>
                </a:solidFill>
              </a:rPr>
              <a:t>were</a:t>
            </a:r>
            <a:r>
              <a:rPr b="0" sz="7200">
                <a:solidFill>
                  <a:srgbClr val="000000"/>
                </a:solidFill>
              </a:rPr>
              <a:t> </a:t>
            </a:r>
            <a:r>
              <a:rPr sz="7200">
                <a:solidFill>
                  <a:srgbClr val="15D806"/>
                </a:solidFill>
              </a:rPr>
              <a:t>healed</a:t>
            </a:r>
            <a:r>
              <a:rPr b="0" sz="7200">
                <a:solidFill>
                  <a:srgbClr val="000000"/>
                </a:solidFill>
              </a:rPr>
              <a:t>. </a:t>
            </a:r>
            <a:r>
              <a:t>25 </a:t>
            </a:r>
            <a:r>
              <a:rPr b="0" sz="7200">
                <a:solidFill>
                  <a:srgbClr val="000000"/>
                </a:solidFill>
              </a:rPr>
              <a:t>For </a:t>
            </a:r>
            <a:r>
              <a:rPr sz="7200">
                <a:solidFill>
                  <a:srgbClr val="0070C0"/>
                </a:solidFill>
              </a:rPr>
              <a:t>you</a:t>
            </a:r>
            <a:r>
              <a:rPr b="0" sz="7200">
                <a:solidFill>
                  <a:srgbClr val="000000"/>
                </a:solidFill>
              </a:rPr>
              <a:t> </a:t>
            </a:r>
            <a:r>
              <a:rPr sz="7200">
                <a:solidFill>
                  <a:srgbClr val="00B050"/>
                </a:solidFill>
              </a:rPr>
              <a:t>were</a:t>
            </a:r>
            <a:r>
              <a:rPr b="0" sz="7200">
                <a:solidFill>
                  <a:srgbClr val="000000"/>
                </a:solidFill>
              </a:rPr>
              <a:t> like </a:t>
            </a:r>
            <a:r>
              <a:rPr sz="7200">
                <a:solidFill>
                  <a:srgbClr val="0070C0"/>
                </a:solidFill>
              </a:rPr>
              <a:t>sheep</a:t>
            </a:r>
            <a:r>
              <a:rPr b="0" sz="7200">
                <a:solidFill>
                  <a:srgbClr val="000000"/>
                </a:solidFill>
              </a:rPr>
              <a:t> </a:t>
            </a:r>
            <a:r>
              <a:rPr sz="7200">
                <a:solidFill>
                  <a:srgbClr val="00B050"/>
                </a:solidFill>
              </a:rPr>
              <a:t>going astray</a:t>
            </a:r>
            <a:r>
              <a:rPr b="0" sz="7200">
                <a:solidFill>
                  <a:srgbClr val="000000"/>
                </a:solidFill>
              </a:rPr>
              <a:t>, but </a:t>
            </a:r>
            <a:r>
              <a:rPr sz="7200">
                <a:solidFill>
                  <a:srgbClr val="15D806"/>
                </a:solidFill>
              </a:rPr>
              <a:t>have </a:t>
            </a:r>
            <a:r>
              <a:rPr sz="7200">
                <a:solidFill>
                  <a:srgbClr val="00B050"/>
                </a:solidFill>
              </a:rPr>
              <a:t>now</a:t>
            </a:r>
            <a:r>
              <a:rPr sz="7200">
                <a:solidFill>
                  <a:srgbClr val="15D806"/>
                </a:solidFill>
              </a:rPr>
              <a:t> returned </a:t>
            </a:r>
            <a:r>
              <a:rPr sz="7200">
                <a:solidFill>
                  <a:srgbClr val="00B050"/>
                </a:solidFill>
              </a:rPr>
              <a:t>to</a:t>
            </a:r>
            <a:r>
              <a:rPr sz="7200">
                <a:solidFill>
                  <a:srgbClr val="15D806"/>
                </a:solidFill>
              </a:rPr>
              <a:t> </a:t>
            </a:r>
            <a:r>
              <a:rPr b="0" sz="7200">
                <a:solidFill>
                  <a:srgbClr val="000000"/>
                </a:solidFill>
              </a:rPr>
              <a:t>the </a:t>
            </a:r>
            <a:r>
              <a:rPr sz="7200">
                <a:solidFill>
                  <a:srgbClr val="00B0F0"/>
                </a:solidFill>
              </a:rPr>
              <a:t>Shepherd</a:t>
            </a:r>
            <a:r>
              <a:rPr b="0" sz="7200">
                <a:solidFill>
                  <a:srgbClr val="000000"/>
                </a:solidFill>
              </a:rPr>
              <a:t> and </a:t>
            </a:r>
            <a:r>
              <a:rPr sz="7200">
                <a:solidFill>
                  <a:srgbClr val="00B0F0"/>
                </a:solidFill>
              </a:rPr>
              <a:t>Overseer</a:t>
            </a:r>
            <a:r>
              <a:rPr b="0" sz="7200">
                <a:solidFill>
                  <a:srgbClr val="000000"/>
                </a:solidFill>
              </a:rPr>
              <a:t> of </a:t>
            </a:r>
            <a:r>
              <a:rPr sz="7200">
                <a:solidFill>
                  <a:srgbClr val="0070C0"/>
                </a:solidFill>
              </a:rPr>
              <a:t>your</a:t>
            </a:r>
            <a:r>
              <a:rPr b="0" sz="7200">
                <a:solidFill>
                  <a:srgbClr val="000000"/>
                </a:solidFill>
              </a:rPr>
              <a:t> </a:t>
            </a:r>
            <a:r>
              <a:rPr sz="7200">
                <a:solidFill>
                  <a:srgbClr val="00B0F0"/>
                </a:solidFill>
              </a:rPr>
              <a:t>souls</a:t>
            </a:r>
            <a:r>
              <a:rPr b="0" sz="7200">
                <a:solidFill>
                  <a:srgbClr val="000000"/>
                </a:solidFill>
              </a:rP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229"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endParaRPr b="0">
              <a:solidFill>
                <a:srgbClr val="000000"/>
              </a:solidFill>
            </a:endParaRPr>
          </a:p>
          <a:p>
            <a:pPr>
              <a:spcBef>
                <a:spcPts val="1700"/>
              </a:spcBef>
              <a:defRPr b="1" sz="7200">
                <a:solidFill>
                  <a:srgbClr val="FF0000"/>
                </a:solidFill>
              </a:defRPr>
            </a:pPr>
            <a:r>
              <a:t>2 Peter 3:8-15 </a:t>
            </a:r>
            <a:r>
              <a:rPr i="1">
                <a:solidFill>
                  <a:srgbClr val="00B0F0"/>
                </a:solidFill>
              </a:rPr>
              <a:t>the longsuffering of </a:t>
            </a:r>
            <a:r>
              <a:rPr i="1">
                <a:solidFill>
                  <a:srgbClr val="0070C0"/>
                </a:solidFill>
              </a:rPr>
              <a:t>our</a:t>
            </a:r>
            <a:r>
              <a:rPr i="1">
                <a:solidFill>
                  <a:srgbClr val="00B0F0"/>
                </a:solidFill>
              </a:rPr>
              <a:t> Lord </a:t>
            </a:r>
            <a:r>
              <a:rPr i="1">
                <a:solidFill>
                  <a:srgbClr val="00DA00"/>
                </a:solidFill>
              </a:rPr>
              <a:t>is</a:t>
            </a:r>
            <a:r>
              <a:rPr i="1"/>
              <a:t> </a:t>
            </a:r>
            <a:r>
              <a:rPr i="1">
                <a:solidFill>
                  <a:srgbClr val="00B0F0"/>
                </a:solidFill>
              </a:rPr>
              <a:t>salvation</a:t>
            </a:r>
            <a:r>
              <a:rPr i="1"/>
              <a:t> </a:t>
            </a:r>
            <a:r>
              <a:rPr b="0">
                <a:solidFill>
                  <a:srgbClr val="000000"/>
                </a:solidFill>
              </a:rPr>
              <a:t>(</a:t>
            </a:r>
            <a:r>
              <a:rPr>
                <a:solidFill>
                  <a:srgbClr val="00B050"/>
                </a:solidFill>
              </a:rPr>
              <a:t>explained in </a:t>
            </a:r>
            <a:r>
              <a:t>1 Pt 2:18-25</a:t>
            </a:r>
            <a:r>
              <a:rPr b="0">
                <a:solidFill>
                  <a:srgbClr val="000000"/>
                </a:solidFill>
              </a:rPr>
              <a:t>)</a:t>
            </a:r>
            <a:endParaRPr b="0">
              <a:solidFill>
                <a:srgbClr val="000000"/>
              </a:solidFill>
            </a:endParaRPr>
          </a:p>
          <a:p>
            <a:pPr>
              <a:spcBef>
                <a:spcPts val="1700"/>
              </a:spcBef>
              <a:defRPr b="1" sz="7200">
                <a:solidFill>
                  <a:srgbClr val="00B0F0"/>
                </a:solidFill>
              </a:defRPr>
            </a:pPr>
            <a:r>
              <a:t>God is love</a:t>
            </a:r>
            <a:r>
              <a:rPr b="0">
                <a:solidFill>
                  <a:srgbClr val="000000"/>
                </a:solidFill>
              </a:rPr>
              <a:t>; </a:t>
            </a:r>
            <a:r>
              <a:t>He</a:t>
            </a:r>
            <a:r>
              <a:rPr b="0">
                <a:solidFill>
                  <a:srgbClr val="000000"/>
                </a:solidFill>
              </a:rPr>
              <a:t> </a:t>
            </a:r>
            <a:r>
              <a:rPr>
                <a:solidFill>
                  <a:srgbClr val="00DA00"/>
                </a:solidFill>
              </a:rPr>
              <a:t>wants</a:t>
            </a:r>
            <a:r>
              <a:rPr b="0">
                <a:solidFill>
                  <a:srgbClr val="000000"/>
                </a:solidFill>
              </a:rPr>
              <a:t> </a:t>
            </a:r>
            <a:r>
              <a:rPr>
                <a:solidFill>
                  <a:srgbClr val="0070C0"/>
                </a:solidFill>
              </a:rPr>
              <a:t>us</a:t>
            </a:r>
            <a:r>
              <a:rPr b="0">
                <a:solidFill>
                  <a:srgbClr val="000000"/>
                </a:solidFill>
              </a:rPr>
              <a:t> </a:t>
            </a:r>
            <a:r>
              <a:rPr>
                <a:solidFill>
                  <a:srgbClr val="00DA00"/>
                </a:solidFill>
              </a:rPr>
              <a:t>to</a:t>
            </a:r>
            <a:r>
              <a:rPr b="0">
                <a:solidFill>
                  <a:srgbClr val="000000"/>
                </a:solidFill>
              </a:rPr>
              <a:t> </a:t>
            </a:r>
            <a:r>
              <a:rPr>
                <a:solidFill>
                  <a:srgbClr val="00DA00"/>
                </a:solidFill>
              </a:rPr>
              <a:t>know</a:t>
            </a:r>
            <a:r>
              <a:rPr b="0">
                <a:solidFill>
                  <a:srgbClr val="000000"/>
                </a:solidFill>
              </a:rPr>
              <a:t> that </a:t>
            </a:r>
            <a:r>
              <a:t>He</a:t>
            </a:r>
            <a:r>
              <a:rPr b="0">
                <a:solidFill>
                  <a:srgbClr val="000000"/>
                </a:solidFill>
              </a:rPr>
              <a:t> </a:t>
            </a:r>
            <a:r>
              <a:rPr>
                <a:solidFill>
                  <a:srgbClr val="00DA00"/>
                </a:solidFill>
              </a:rPr>
              <a:t>is</a:t>
            </a:r>
            <a:r>
              <a:rPr b="0">
                <a:solidFill>
                  <a:srgbClr val="000000"/>
                </a:solidFill>
              </a:rPr>
              <a:t> </a:t>
            </a:r>
            <a:r>
              <a:t>longsuffering</a:t>
            </a:r>
            <a:r>
              <a:rPr b="0">
                <a:solidFill>
                  <a:srgbClr val="000000"/>
                </a:solidFill>
              </a:rPr>
              <a:t> and </a:t>
            </a:r>
            <a:r>
              <a:t>gracious </a:t>
            </a:r>
            <a:r>
              <a:rPr>
                <a:solidFill>
                  <a:srgbClr val="00B050"/>
                </a:solidFill>
              </a:rPr>
              <a:t>as well as </a:t>
            </a:r>
            <a:r>
              <a:t>righteous </a:t>
            </a:r>
            <a:r>
              <a:rPr>
                <a:solidFill>
                  <a:srgbClr val="FF0000"/>
                </a:solidFill>
              </a:rPr>
              <a:t>Exodus 34:5-7</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Exodus 34:5-7</a:t>
            </a:r>
          </a:p>
        </p:txBody>
      </p:sp>
      <p:sp>
        <p:nvSpPr>
          <p:cNvPr id="232" name="Rectangle 3"/>
          <p:cNvSpPr txBox="1"/>
          <p:nvPr>
            <p:ph type="body" idx="1"/>
          </p:nvPr>
        </p:nvSpPr>
        <p:spPr>
          <a:xfrm>
            <a:off x="3505200" y="1828800"/>
            <a:ext cx="17373600" cy="11887200"/>
          </a:xfrm>
          <a:prstGeom prst="rect">
            <a:avLst/>
          </a:prstGeom>
        </p:spPr>
        <p:txBody>
          <a:bodyPr/>
          <a:lstStyle/>
          <a:p>
            <a:pPr marL="0" indent="731519">
              <a:lnSpc>
                <a:spcPct val="81000"/>
              </a:lnSpc>
              <a:spcBef>
                <a:spcPts val="1700"/>
              </a:spcBef>
              <a:buSzTx/>
              <a:buNone/>
              <a:defRPr b="1" sz="4800">
                <a:solidFill>
                  <a:srgbClr val="FF0000"/>
                </a:solidFill>
              </a:defRPr>
            </a:pPr>
            <a:r>
              <a:t>5 </a:t>
            </a:r>
            <a:r>
              <a:rPr sz="7200">
                <a:solidFill>
                  <a:srgbClr val="00B050"/>
                </a:solidFill>
              </a:rPr>
              <a:t>Now</a:t>
            </a:r>
            <a:r>
              <a:rPr b="0" sz="7200">
                <a:solidFill>
                  <a:srgbClr val="000000"/>
                </a:solidFill>
              </a:rPr>
              <a:t> </a:t>
            </a:r>
            <a:r>
              <a:rPr sz="7200">
                <a:solidFill>
                  <a:srgbClr val="00B0F0"/>
                </a:solidFill>
              </a:rPr>
              <a:t>the LORD </a:t>
            </a:r>
            <a:r>
              <a:rPr sz="7200">
                <a:solidFill>
                  <a:srgbClr val="00B050"/>
                </a:solidFill>
              </a:rPr>
              <a:t>descended in </a:t>
            </a:r>
            <a:r>
              <a:rPr sz="7200">
                <a:solidFill>
                  <a:srgbClr val="808080"/>
                </a:solidFill>
              </a:rPr>
              <a:t>the cloud </a:t>
            </a:r>
            <a:r>
              <a:rPr b="0" sz="7200">
                <a:solidFill>
                  <a:srgbClr val="000000"/>
                </a:solidFill>
              </a:rPr>
              <a:t>and </a:t>
            </a:r>
            <a:r>
              <a:rPr sz="7200">
                <a:solidFill>
                  <a:srgbClr val="00B050"/>
                </a:solidFill>
              </a:rPr>
              <a:t>stood with </a:t>
            </a:r>
            <a:r>
              <a:rPr sz="7200">
                <a:solidFill>
                  <a:srgbClr val="0070C0"/>
                </a:solidFill>
              </a:rPr>
              <a:t>him</a:t>
            </a:r>
            <a:r>
              <a:rPr b="0" sz="7200">
                <a:solidFill>
                  <a:srgbClr val="000000"/>
                </a:solidFill>
              </a:rPr>
              <a:t> </a:t>
            </a:r>
            <a:r>
              <a:rPr sz="7200">
                <a:solidFill>
                  <a:srgbClr val="00B050"/>
                </a:solidFill>
              </a:rPr>
              <a:t>there</a:t>
            </a:r>
            <a:r>
              <a:rPr b="0" sz="7200">
                <a:solidFill>
                  <a:srgbClr val="000000"/>
                </a:solidFill>
              </a:rPr>
              <a:t>, and </a:t>
            </a:r>
            <a:r>
              <a:rPr sz="7200">
                <a:solidFill>
                  <a:srgbClr val="15D806"/>
                </a:solidFill>
              </a:rPr>
              <a:t>proclaimed </a:t>
            </a:r>
            <a:r>
              <a:rPr sz="7200">
                <a:solidFill>
                  <a:srgbClr val="00B0F0"/>
                </a:solidFill>
              </a:rPr>
              <a:t>the name of the LORD</a:t>
            </a:r>
            <a:r>
              <a:rPr b="0" sz="7200">
                <a:solidFill>
                  <a:srgbClr val="000000"/>
                </a:solidFill>
              </a:rPr>
              <a:t>. </a:t>
            </a:r>
            <a:r>
              <a:t>6 </a:t>
            </a:r>
            <a:r>
              <a:rPr b="0" sz="7200">
                <a:solidFill>
                  <a:srgbClr val="000000"/>
                </a:solidFill>
              </a:rPr>
              <a:t>And </a:t>
            </a:r>
            <a:r>
              <a:rPr sz="7200">
                <a:solidFill>
                  <a:srgbClr val="00B0F0"/>
                </a:solidFill>
              </a:rPr>
              <a:t>the LORD </a:t>
            </a:r>
            <a:r>
              <a:rPr sz="7200">
                <a:solidFill>
                  <a:srgbClr val="15D806"/>
                </a:solidFill>
              </a:rPr>
              <a:t>passed</a:t>
            </a:r>
            <a:r>
              <a:rPr b="0" sz="7200">
                <a:solidFill>
                  <a:srgbClr val="000000"/>
                </a:solidFill>
              </a:rPr>
              <a:t> </a:t>
            </a:r>
            <a:r>
              <a:rPr sz="7200">
                <a:solidFill>
                  <a:srgbClr val="00B050"/>
                </a:solidFill>
              </a:rPr>
              <a:t>before</a:t>
            </a:r>
            <a:r>
              <a:rPr b="0" sz="7200">
                <a:solidFill>
                  <a:srgbClr val="000000"/>
                </a:solidFill>
              </a:rPr>
              <a:t> </a:t>
            </a:r>
            <a:r>
              <a:rPr sz="7200">
                <a:solidFill>
                  <a:srgbClr val="0070C0"/>
                </a:solidFill>
              </a:rPr>
              <a:t>him</a:t>
            </a:r>
            <a:r>
              <a:rPr b="0" sz="7200">
                <a:solidFill>
                  <a:srgbClr val="000000"/>
                </a:solidFill>
              </a:rPr>
              <a:t> and </a:t>
            </a:r>
            <a:r>
              <a:rPr sz="7200">
                <a:solidFill>
                  <a:srgbClr val="15D806"/>
                </a:solidFill>
              </a:rPr>
              <a:t>proclaimed</a:t>
            </a:r>
            <a:r>
              <a:rPr b="0" sz="7200">
                <a:solidFill>
                  <a:srgbClr val="000000"/>
                </a:solidFill>
              </a:rPr>
              <a:t>, “</a:t>
            </a:r>
            <a:r>
              <a:rPr sz="7200">
                <a:solidFill>
                  <a:srgbClr val="00B0F0"/>
                </a:solidFill>
              </a:rPr>
              <a:t>the LORD</a:t>
            </a:r>
            <a:r>
              <a:rPr b="0" sz="7200">
                <a:solidFill>
                  <a:srgbClr val="000000"/>
                </a:solidFill>
              </a:rPr>
              <a:t>, </a:t>
            </a:r>
            <a:r>
              <a:rPr sz="7200">
                <a:solidFill>
                  <a:srgbClr val="00B0F0"/>
                </a:solidFill>
              </a:rPr>
              <a:t>the LORD God</a:t>
            </a:r>
            <a:r>
              <a:rPr b="0" sz="7200">
                <a:solidFill>
                  <a:srgbClr val="000000"/>
                </a:solidFill>
              </a:rPr>
              <a:t>, </a:t>
            </a:r>
            <a:r>
              <a:rPr sz="7200">
                <a:solidFill>
                  <a:srgbClr val="00B0F0"/>
                </a:solidFill>
              </a:rPr>
              <a:t>merciful</a:t>
            </a:r>
            <a:r>
              <a:rPr b="0" sz="7200">
                <a:solidFill>
                  <a:srgbClr val="000000"/>
                </a:solidFill>
              </a:rPr>
              <a:t> and </a:t>
            </a:r>
            <a:r>
              <a:rPr sz="7200">
                <a:solidFill>
                  <a:srgbClr val="00B0F0"/>
                </a:solidFill>
              </a:rPr>
              <a:t>gracious</a:t>
            </a:r>
            <a:r>
              <a:rPr b="0" sz="7200">
                <a:solidFill>
                  <a:srgbClr val="000000"/>
                </a:solidFill>
              </a:rPr>
              <a:t>, </a:t>
            </a:r>
            <a:r>
              <a:rPr sz="7200">
                <a:solidFill>
                  <a:srgbClr val="15D806"/>
                </a:solidFill>
              </a:rPr>
              <a:t>longsuffering</a:t>
            </a:r>
            <a:r>
              <a:rPr b="0" sz="7200">
                <a:solidFill>
                  <a:srgbClr val="000000"/>
                </a:solidFill>
              </a:rPr>
              <a:t>, and </a:t>
            </a:r>
            <a:r>
              <a:rPr sz="7200">
                <a:solidFill>
                  <a:srgbClr val="15D806"/>
                </a:solidFill>
              </a:rPr>
              <a:t>abounding</a:t>
            </a:r>
            <a:r>
              <a:rPr b="0" sz="7200">
                <a:solidFill>
                  <a:srgbClr val="000000"/>
                </a:solidFill>
              </a:rPr>
              <a:t> </a:t>
            </a:r>
            <a:r>
              <a:rPr sz="7200">
                <a:solidFill>
                  <a:srgbClr val="00B050"/>
                </a:solidFill>
              </a:rPr>
              <a:t>in</a:t>
            </a:r>
            <a:r>
              <a:rPr b="0" sz="7200">
                <a:solidFill>
                  <a:srgbClr val="000000"/>
                </a:solidFill>
              </a:rPr>
              <a:t> </a:t>
            </a:r>
            <a:r>
              <a:rPr sz="7200">
                <a:solidFill>
                  <a:srgbClr val="00B0F0"/>
                </a:solidFill>
              </a:rPr>
              <a:t>goodness</a:t>
            </a:r>
            <a:r>
              <a:rPr b="0" sz="7200">
                <a:solidFill>
                  <a:srgbClr val="000000"/>
                </a:solidFill>
              </a:rPr>
              <a:t> and </a:t>
            </a:r>
            <a:r>
              <a:rPr sz="7200">
                <a:solidFill>
                  <a:srgbClr val="0070C0"/>
                </a:solidFill>
              </a:rPr>
              <a:t>truth</a:t>
            </a:r>
            <a:r>
              <a:rPr b="0" sz="7200">
                <a:solidFill>
                  <a:srgbClr val="000000"/>
                </a:solidFill>
              </a:rPr>
              <a:t>, </a:t>
            </a:r>
            <a:r>
              <a:t>7 </a:t>
            </a:r>
            <a:r>
              <a:rPr sz="7200">
                <a:solidFill>
                  <a:srgbClr val="15D806"/>
                </a:solidFill>
              </a:rPr>
              <a:t>keeping</a:t>
            </a:r>
            <a:r>
              <a:rPr b="0" sz="7200">
                <a:solidFill>
                  <a:srgbClr val="000000"/>
                </a:solidFill>
              </a:rPr>
              <a:t> </a:t>
            </a:r>
            <a:r>
              <a:rPr sz="7200">
                <a:solidFill>
                  <a:srgbClr val="00B0F0"/>
                </a:solidFill>
              </a:rPr>
              <a:t>mercy</a:t>
            </a:r>
            <a:r>
              <a:rPr b="0" sz="7200">
                <a:solidFill>
                  <a:srgbClr val="000000"/>
                </a:solidFill>
              </a:rPr>
              <a:t> </a:t>
            </a:r>
            <a:r>
              <a:rPr sz="7200">
                <a:solidFill>
                  <a:srgbClr val="00B050"/>
                </a:solidFill>
              </a:rPr>
              <a:t>for thousands</a:t>
            </a:r>
            <a:r>
              <a:rPr b="0" sz="7200">
                <a:solidFill>
                  <a:srgbClr val="000000"/>
                </a:solidFill>
              </a:rPr>
              <a:t>, </a:t>
            </a:r>
            <a:r>
              <a:rPr sz="7200">
                <a:solidFill>
                  <a:srgbClr val="15D806"/>
                </a:solidFill>
              </a:rPr>
              <a:t>forgiving</a:t>
            </a:r>
            <a:r>
              <a:rPr b="0" sz="7200">
                <a:solidFill>
                  <a:srgbClr val="000000"/>
                </a:solidFill>
              </a:rPr>
              <a:t> </a:t>
            </a:r>
            <a:r>
              <a:rPr sz="7200">
                <a:solidFill>
                  <a:srgbClr val="C00000"/>
                </a:solidFill>
              </a:rPr>
              <a:t>iniquity</a:t>
            </a:r>
            <a:r>
              <a:rPr b="0" sz="7200">
                <a:solidFill>
                  <a:srgbClr val="000000"/>
                </a:solidFill>
              </a:rPr>
              <a:t> and </a:t>
            </a:r>
            <a:r>
              <a:rPr sz="7200">
                <a:solidFill>
                  <a:srgbClr val="C00000"/>
                </a:solidFill>
              </a:rPr>
              <a:t>transgression</a:t>
            </a:r>
            <a:r>
              <a:rPr b="0" sz="7200">
                <a:solidFill>
                  <a:srgbClr val="000000"/>
                </a:solidFill>
              </a:rPr>
              <a:t> and </a:t>
            </a:r>
            <a:r>
              <a:rPr sz="7200">
                <a:solidFill>
                  <a:srgbClr val="C00000"/>
                </a:solidFill>
              </a:rPr>
              <a:t>sin</a:t>
            </a:r>
            <a:r>
              <a:rPr b="0" sz="7200">
                <a:solidFill>
                  <a:srgbClr val="000000"/>
                </a:solidFill>
              </a:rPr>
              <a:t>, </a:t>
            </a:r>
            <a:r>
              <a:rPr sz="7200">
                <a:solidFill>
                  <a:srgbClr val="000000"/>
                </a:solidFill>
              </a:rPr>
              <a:t>by no means </a:t>
            </a:r>
            <a:r>
              <a:rPr sz="7200">
                <a:solidFill>
                  <a:srgbClr val="15D806"/>
                </a:solidFill>
              </a:rPr>
              <a:t>clearing</a:t>
            </a:r>
            <a:r>
              <a:rPr b="0" sz="7200">
                <a:solidFill>
                  <a:srgbClr val="000000"/>
                </a:solidFill>
              </a:rPr>
              <a:t> </a:t>
            </a:r>
            <a:r>
              <a:rPr sz="7200">
                <a:solidFill>
                  <a:srgbClr val="002060"/>
                </a:solidFill>
              </a:rPr>
              <a:t>the guilty</a:t>
            </a:r>
            <a:r>
              <a:rPr b="0" sz="7200">
                <a:solidFill>
                  <a:srgbClr val="000000"/>
                </a:solidFill>
              </a:rPr>
              <a:t>, </a:t>
            </a:r>
            <a:r>
              <a:rPr sz="7200">
                <a:solidFill>
                  <a:srgbClr val="7030A0"/>
                </a:solidFill>
              </a:rPr>
              <a:t>visiting</a:t>
            </a:r>
            <a:r>
              <a:rPr b="0" sz="7200">
                <a:solidFill>
                  <a:srgbClr val="000000"/>
                </a:solidFill>
              </a:rPr>
              <a:t> the </a:t>
            </a:r>
            <a:r>
              <a:rPr sz="7200">
                <a:solidFill>
                  <a:srgbClr val="C00000"/>
                </a:solidFill>
              </a:rPr>
              <a:t>iniquity</a:t>
            </a:r>
            <a:r>
              <a:rPr b="0" sz="7200">
                <a:solidFill>
                  <a:srgbClr val="000000"/>
                </a:solidFill>
              </a:rPr>
              <a:t> of the </a:t>
            </a:r>
            <a:r>
              <a:rPr sz="7200">
                <a:solidFill>
                  <a:srgbClr val="0070C0"/>
                </a:solidFill>
              </a:rPr>
              <a:t>fathers</a:t>
            </a:r>
            <a:r>
              <a:rPr b="0" sz="7200">
                <a:solidFill>
                  <a:srgbClr val="000000"/>
                </a:solidFill>
              </a:rPr>
              <a:t> </a:t>
            </a:r>
            <a:r>
              <a:rPr sz="7200">
                <a:solidFill>
                  <a:srgbClr val="00B050"/>
                </a:solidFill>
              </a:rPr>
              <a:t>upon</a:t>
            </a:r>
            <a:r>
              <a:rPr b="0" sz="7200">
                <a:solidFill>
                  <a:srgbClr val="000000"/>
                </a:solidFill>
              </a:rPr>
              <a:t> the </a:t>
            </a:r>
            <a:r>
              <a:rPr sz="7200">
                <a:solidFill>
                  <a:srgbClr val="0070C0"/>
                </a:solidFill>
              </a:rPr>
              <a:t>children</a:t>
            </a:r>
            <a:r>
              <a:rPr b="0" sz="7200">
                <a:solidFill>
                  <a:srgbClr val="000000"/>
                </a:solidFill>
              </a:rPr>
              <a:t> and the </a:t>
            </a:r>
            <a:r>
              <a:rPr sz="7200">
                <a:solidFill>
                  <a:srgbClr val="0070C0"/>
                </a:solidFill>
              </a:rPr>
              <a:t>children's children </a:t>
            </a:r>
            <a:r>
              <a:rPr sz="7200">
                <a:solidFill>
                  <a:srgbClr val="00B050"/>
                </a:solidFill>
              </a:rPr>
              <a:t>to</a:t>
            </a:r>
            <a:r>
              <a:rPr b="0" sz="7200">
                <a:solidFill>
                  <a:srgbClr val="000000"/>
                </a:solidFill>
              </a:rPr>
              <a:t> the </a:t>
            </a:r>
            <a:r>
              <a:rPr sz="7200">
                <a:solidFill>
                  <a:srgbClr val="00B050"/>
                </a:solidFill>
              </a:rPr>
              <a:t>third</a:t>
            </a:r>
            <a:r>
              <a:rPr b="0" sz="7200">
                <a:solidFill>
                  <a:srgbClr val="000000"/>
                </a:solidFill>
              </a:rPr>
              <a:t> and the </a:t>
            </a:r>
            <a:r>
              <a:rPr sz="7200">
                <a:solidFill>
                  <a:srgbClr val="00B050"/>
                </a:solidFill>
              </a:rPr>
              <a:t>fourth</a:t>
            </a:r>
            <a:r>
              <a:rPr b="0" sz="7200">
                <a:solidFill>
                  <a:srgbClr val="000000"/>
                </a:solidFill>
              </a:rPr>
              <a:t> </a:t>
            </a:r>
            <a:r>
              <a:rPr sz="7200">
                <a:solidFill>
                  <a:srgbClr val="0070C0"/>
                </a:solidFill>
              </a:rPr>
              <a:t>generation</a:t>
            </a:r>
            <a:r>
              <a:rPr b="0" sz="7200">
                <a:solidFill>
                  <a:srgbClr val="000000"/>
                </a:solidFill>
              </a:rPr>
              <a: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235"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endParaRPr b="0">
              <a:solidFill>
                <a:srgbClr val="000000"/>
              </a:solidFill>
            </a:endParaRPr>
          </a:p>
          <a:p>
            <a:pPr>
              <a:spcBef>
                <a:spcPts val="1700"/>
              </a:spcBef>
              <a:defRPr b="1" sz="7200">
                <a:solidFill>
                  <a:srgbClr val="FF0000"/>
                </a:solidFill>
              </a:defRPr>
            </a:pPr>
            <a:r>
              <a:t>2 Peter 3:8-15 </a:t>
            </a:r>
            <a:r>
              <a:rPr i="1">
                <a:solidFill>
                  <a:srgbClr val="00B0F0"/>
                </a:solidFill>
              </a:rPr>
              <a:t>the longsuffering of </a:t>
            </a:r>
            <a:r>
              <a:rPr i="1">
                <a:solidFill>
                  <a:srgbClr val="0070C0"/>
                </a:solidFill>
              </a:rPr>
              <a:t>our</a:t>
            </a:r>
            <a:r>
              <a:rPr i="1">
                <a:solidFill>
                  <a:srgbClr val="00B0F0"/>
                </a:solidFill>
              </a:rPr>
              <a:t> Lord </a:t>
            </a:r>
            <a:r>
              <a:rPr i="1">
                <a:solidFill>
                  <a:srgbClr val="00DA00"/>
                </a:solidFill>
              </a:rPr>
              <a:t>is</a:t>
            </a:r>
            <a:r>
              <a:rPr i="1"/>
              <a:t> </a:t>
            </a:r>
            <a:r>
              <a:rPr i="1">
                <a:solidFill>
                  <a:srgbClr val="00B0F0"/>
                </a:solidFill>
              </a:rPr>
              <a:t>salvation</a:t>
            </a:r>
            <a:r>
              <a:rPr i="1"/>
              <a:t> </a:t>
            </a:r>
            <a:r>
              <a:rPr b="0">
                <a:solidFill>
                  <a:srgbClr val="000000"/>
                </a:solidFill>
              </a:rPr>
              <a:t>(</a:t>
            </a:r>
            <a:r>
              <a:rPr>
                <a:solidFill>
                  <a:srgbClr val="00B050"/>
                </a:solidFill>
              </a:rPr>
              <a:t>explained in </a:t>
            </a:r>
            <a:r>
              <a:t>1 Pt 2:18-25</a:t>
            </a:r>
            <a:r>
              <a:rPr b="0">
                <a:solidFill>
                  <a:srgbClr val="000000"/>
                </a:solidFill>
              </a:rPr>
              <a:t>)</a:t>
            </a:r>
            <a:endParaRPr b="0">
              <a:solidFill>
                <a:srgbClr val="000000"/>
              </a:solidFill>
            </a:endParaRPr>
          </a:p>
          <a:p>
            <a:pPr>
              <a:spcBef>
                <a:spcPts val="1700"/>
              </a:spcBef>
              <a:defRPr b="1" sz="7200">
                <a:solidFill>
                  <a:srgbClr val="00B0F0"/>
                </a:solidFill>
              </a:defRPr>
            </a:pPr>
            <a:r>
              <a:t>God is love</a:t>
            </a:r>
            <a:r>
              <a:rPr b="0">
                <a:solidFill>
                  <a:srgbClr val="000000"/>
                </a:solidFill>
              </a:rPr>
              <a:t>; </a:t>
            </a:r>
            <a:r>
              <a:t>He</a:t>
            </a:r>
            <a:r>
              <a:rPr b="0">
                <a:solidFill>
                  <a:srgbClr val="000000"/>
                </a:solidFill>
              </a:rPr>
              <a:t> </a:t>
            </a:r>
            <a:r>
              <a:rPr>
                <a:solidFill>
                  <a:srgbClr val="00DA00"/>
                </a:solidFill>
              </a:rPr>
              <a:t>wants</a:t>
            </a:r>
            <a:r>
              <a:rPr b="0">
                <a:solidFill>
                  <a:srgbClr val="000000"/>
                </a:solidFill>
              </a:rPr>
              <a:t> </a:t>
            </a:r>
            <a:r>
              <a:rPr>
                <a:solidFill>
                  <a:srgbClr val="0070C0"/>
                </a:solidFill>
              </a:rPr>
              <a:t>us</a:t>
            </a:r>
            <a:r>
              <a:rPr b="0">
                <a:solidFill>
                  <a:srgbClr val="000000"/>
                </a:solidFill>
              </a:rPr>
              <a:t> </a:t>
            </a:r>
            <a:r>
              <a:rPr>
                <a:solidFill>
                  <a:srgbClr val="00DA00"/>
                </a:solidFill>
              </a:rPr>
              <a:t>to</a:t>
            </a:r>
            <a:r>
              <a:rPr b="0">
                <a:solidFill>
                  <a:srgbClr val="000000"/>
                </a:solidFill>
              </a:rPr>
              <a:t> </a:t>
            </a:r>
            <a:r>
              <a:rPr>
                <a:solidFill>
                  <a:srgbClr val="00DA00"/>
                </a:solidFill>
              </a:rPr>
              <a:t>know</a:t>
            </a:r>
            <a:r>
              <a:rPr b="0">
                <a:solidFill>
                  <a:srgbClr val="000000"/>
                </a:solidFill>
              </a:rPr>
              <a:t> that </a:t>
            </a:r>
            <a:r>
              <a:t>He</a:t>
            </a:r>
            <a:r>
              <a:rPr b="0">
                <a:solidFill>
                  <a:srgbClr val="000000"/>
                </a:solidFill>
              </a:rPr>
              <a:t> </a:t>
            </a:r>
            <a:r>
              <a:rPr>
                <a:solidFill>
                  <a:srgbClr val="00DA00"/>
                </a:solidFill>
              </a:rPr>
              <a:t>is</a:t>
            </a:r>
            <a:r>
              <a:rPr b="0">
                <a:solidFill>
                  <a:srgbClr val="000000"/>
                </a:solidFill>
              </a:rPr>
              <a:t> </a:t>
            </a:r>
            <a:r>
              <a:t>longsuffering</a:t>
            </a:r>
            <a:r>
              <a:rPr b="0">
                <a:solidFill>
                  <a:srgbClr val="000000"/>
                </a:solidFill>
              </a:rPr>
              <a:t> and </a:t>
            </a:r>
            <a:r>
              <a:t>gracious </a:t>
            </a:r>
            <a:r>
              <a:rPr>
                <a:solidFill>
                  <a:srgbClr val="00B050"/>
                </a:solidFill>
              </a:rPr>
              <a:t>as well as </a:t>
            </a:r>
            <a:r>
              <a:t>righteous </a:t>
            </a:r>
            <a:r>
              <a:rPr>
                <a:solidFill>
                  <a:srgbClr val="FF0000"/>
                </a:solidFill>
              </a:rPr>
              <a:t>Exodus 34:5-7</a:t>
            </a:r>
            <a:endParaRPr>
              <a:solidFill>
                <a:srgbClr val="FF0000"/>
              </a:solidFill>
            </a:endParaRPr>
          </a:p>
          <a:p>
            <a:pPr>
              <a:spcBef>
                <a:spcPts val="1700"/>
              </a:spcBef>
              <a:defRPr b="1" sz="7200">
                <a:solidFill>
                  <a:srgbClr val="FF0000"/>
                </a:solidFill>
              </a:defRPr>
            </a:pPr>
            <a:r>
              <a:t>Numbers 14:17</a:t>
            </a:r>
            <a:r>
              <a:rPr b="0">
                <a:solidFill>
                  <a:srgbClr val="000000"/>
                </a:solidFill>
              </a:rPr>
              <a:t>;</a:t>
            </a:r>
            <a:r>
              <a:t> Nehemiah 9:17</a:t>
            </a:r>
            <a:r>
              <a:rPr b="0">
                <a:solidFill>
                  <a:srgbClr val="000000"/>
                </a:solidFill>
              </a:rPr>
              <a:t>;</a:t>
            </a:r>
            <a:r>
              <a:t> Psalm 86:15; 103:8; 145</a:t>
            </a:r>
            <a:r>
              <a:rPr b="0">
                <a:solidFill>
                  <a:srgbClr val="000000"/>
                </a:solidFill>
              </a:rPr>
              <a:t>;</a:t>
            </a:r>
            <a:r>
              <a:t> Jeremiah 15:15</a:t>
            </a:r>
            <a:r>
              <a:rPr b="0">
                <a:solidFill>
                  <a:srgbClr val="000000"/>
                </a:solidFill>
              </a:rPr>
              <a:t>;</a:t>
            </a:r>
            <a:r>
              <a:t> Joel 2:13</a:t>
            </a:r>
            <a:r>
              <a:rPr b="0">
                <a:solidFill>
                  <a:srgbClr val="000000"/>
                </a:solidFill>
              </a:rPr>
              <a:t>;</a:t>
            </a:r>
            <a:r>
              <a:t> Jonah 4:2</a:t>
            </a:r>
            <a:r>
              <a:rPr b="0">
                <a:solidFill>
                  <a:srgbClr val="000000"/>
                </a:solidFill>
              </a:rPr>
              <a:t>;</a:t>
            </a:r>
            <a:r>
              <a:t> Nahum 1:3 </a:t>
            </a:r>
            <a:r>
              <a:rPr b="0">
                <a:solidFill>
                  <a:srgbClr val="000000"/>
                </a:solidFill>
              </a:rPr>
              <a:t>(</a:t>
            </a:r>
            <a:r>
              <a:rPr>
                <a:solidFill>
                  <a:srgbClr val="00B050"/>
                </a:solidFill>
              </a:rPr>
              <a:t>150 yr. </a:t>
            </a:r>
            <a:r>
              <a:rPr>
                <a:solidFill>
                  <a:srgbClr val="0070C0"/>
                </a:solidFill>
              </a:rPr>
              <a:t>delay</a:t>
            </a:r>
            <a:r>
              <a:rPr b="0">
                <a:solidFill>
                  <a:srgbClr val="000000"/>
                </a:solidFill>
              </a:rPr>
              <a:t>)</a:t>
            </a: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38"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Ecclesiastes 7:8-10</a:t>
            </a:r>
          </a:p>
        </p:txBody>
      </p:sp>
      <p:sp>
        <p:nvSpPr>
          <p:cNvPr id="241" name="Rectangle 3"/>
          <p:cNvSpPr txBox="1"/>
          <p:nvPr>
            <p:ph type="body" idx="1"/>
          </p:nvPr>
        </p:nvSpPr>
        <p:spPr>
          <a:xfrm>
            <a:off x="3505200" y="1828800"/>
            <a:ext cx="17373600" cy="11887200"/>
          </a:xfrm>
          <a:prstGeom prst="rect">
            <a:avLst/>
          </a:prstGeom>
        </p:spPr>
        <p:txBody>
          <a:bodyPr/>
          <a:lstStyle/>
          <a:p>
            <a:pPr marL="0" indent="0">
              <a:lnSpc>
                <a:spcPct val="90000"/>
              </a:lnSpc>
              <a:spcBef>
                <a:spcPts val="1700"/>
              </a:spcBef>
              <a:buSzTx/>
              <a:buNone/>
              <a:defRPr b="1" sz="4800">
                <a:solidFill>
                  <a:srgbClr val="FF0000"/>
                </a:solidFill>
              </a:defRPr>
            </a:pPr>
            <a:r>
              <a:t>8 </a:t>
            </a:r>
            <a:r>
              <a:rPr sz="7200">
                <a:solidFill>
                  <a:srgbClr val="000000"/>
                </a:solidFill>
              </a:rPr>
              <a:t>The</a:t>
            </a:r>
            <a:r>
              <a:rPr b="0" sz="7200">
                <a:solidFill>
                  <a:srgbClr val="000000"/>
                </a:solidFill>
              </a:rPr>
              <a:t> </a:t>
            </a:r>
            <a:r>
              <a:rPr sz="7200">
                <a:solidFill>
                  <a:srgbClr val="000000"/>
                </a:solidFill>
              </a:rPr>
              <a:t>end</a:t>
            </a:r>
            <a:r>
              <a:rPr b="0" sz="7200">
                <a:solidFill>
                  <a:srgbClr val="000000"/>
                </a:solidFill>
              </a:rPr>
              <a:t> of a </a:t>
            </a:r>
            <a:r>
              <a:rPr sz="7200">
                <a:solidFill>
                  <a:srgbClr val="0070C0"/>
                </a:solidFill>
              </a:rPr>
              <a:t>thing</a:t>
            </a:r>
            <a:r>
              <a:rPr b="0" sz="7200">
                <a:solidFill>
                  <a:srgbClr val="000000"/>
                </a:solidFill>
              </a:rPr>
              <a:t> </a:t>
            </a:r>
            <a:r>
              <a:rPr sz="7200">
                <a:solidFill>
                  <a:srgbClr val="15D806"/>
                </a:solidFill>
              </a:rPr>
              <a:t>is</a:t>
            </a:r>
            <a:r>
              <a:rPr b="0" sz="7200">
                <a:solidFill>
                  <a:srgbClr val="000000"/>
                </a:solidFill>
              </a:rPr>
              <a:t> </a:t>
            </a:r>
            <a:r>
              <a:rPr sz="7200">
                <a:solidFill>
                  <a:srgbClr val="00B0F0"/>
                </a:solidFill>
              </a:rPr>
              <a:t>better</a:t>
            </a:r>
            <a:r>
              <a:rPr b="0" sz="7200">
                <a:solidFill>
                  <a:srgbClr val="000000"/>
                </a:solidFill>
              </a:rPr>
              <a:t> </a:t>
            </a:r>
            <a:r>
              <a:rPr sz="7200">
                <a:solidFill>
                  <a:srgbClr val="00B050"/>
                </a:solidFill>
              </a:rPr>
              <a:t>than</a:t>
            </a:r>
            <a:r>
              <a:rPr b="0" sz="7200">
                <a:solidFill>
                  <a:srgbClr val="000000"/>
                </a:solidFill>
              </a:rPr>
              <a:t> </a:t>
            </a:r>
            <a:r>
              <a:rPr sz="7200">
                <a:solidFill>
                  <a:srgbClr val="0070C0"/>
                </a:solidFill>
              </a:rPr>
              <a:t>its</a:t>
            </a:r>
            <a:r>
              <a:rPr b="0" sz="7200">
                <a:solidFill>
                  <a:srgbClr val="000000"/>
                </a:solidFill>
              </a:rPr>
              <a:t> </a:t>
            </a:r>
            <a:r>
              <a:rPr sz="7200">
                <a:solidFill>
                  <a:srgbClr val="00B050"/>
                </a:solidFill>
              </a:rPr>
              <a:t>beginning</a:t>
            </a:r>
            <a:r>
              <a:rPr b="0" sz="7200">
                <a:solidFill>
                  <a:srgbClr val="000000"/>
                </a:solidFill>
              </a:rPr>
              <a:t>;</a:t>
            </a:r>
            <a:endParaRPr b="0" sz="7200">
              <a:solidFill>
                <a:srgbClr val="000000"/>
              </a:solidFill>
            </a:endParaRPr>
          </a:p>
          <a:p>
            <a:pPr marL="0" indent="640080">
              <a:lnSpc>
                <a:spcPct val="90000"/>
              </a:lnSpc>
              <a:spcBef>
                <a:spcPts val="1700"/>
              </a:spcBef>
              <a:buSzTx/>
              <a:buNone/>
              <a:defRPr sz="7200"/>
            </a:pPr>
            <a:r>
              <a:t>The </a:t>
            </a:r>
            <a:r>
              <a:rPr b="1">
                <a:solidFill>
                  <a:srgbClr val="00B0F0"/>
                </a:solidFill>
              </a:rPr>
              <a:t>patient</a:t>
            </a:r>
            <a:r>
              <a:t> </a:t>
            </a:r>
            <a:r>
              <a:rPr b="1">
                <a:solidFill>
                  <a:srgbClr val="00B050"/>
                </a:solidFill>
              </a:rPr>
              <a:t>in</a:t>
            </a:r>
            <a:r>
              <a:t> </a:t>
            </a:r>
            <a:r>
              <a:rPr b="1">
                <a:solidFill>
                  <a:srgbClr val="00B0F0"/>
                </a:solidFill>
              </a:rPr>
              <a:t>spirit</a:t>
            </a:r>
            <a:r>
              <a:t> </a:t>
            </a:r>
            <a:r>
              <a:rPr b="1">
                <a:solidFill>
                  <a:srgbClr val="15D806"/>
                </a:solidFill>
              </a:rPr>
              <a:t>is</a:t>
            </a:r>
            <a:r>
              <a:t> </a:t>
            </a:r>
            <a:r>
              <a:rPr b="1">
                <a:solidFill>
                  <a:srgbClr val="00B0F0"/>
                </a:solidFill>
              </a:rPr>
              <a:t>better</a:t>
            </a:r>
            <a:r>
              <a:t> </a:t>
            </a:r>
            <a:r>
              <a:rPr b="1">
                <a:solidFill>
                  <a:srgbClr val="00B050"/>
                </a:solidFill>
              </a:rPr>
              <a:t>than</a:t>
            </a:r>
            <a:r>
              <a:t> the </a:t>
            </a:r>
            <a:r>
              <a:rPr b="1">
                <a:solidFill>
                  <a:srgbClr val="7030A0"/>
                </a:solidFill>
              </a:rPr>
              <a:t>proud</a:t>
            </a:r>
            <a:r>
              <a:t> </a:t>
            </a:r>
            <a:r>
              <a:rPr b="1">
                <a:solidFill>
                  <a:srgbClr val="00B050"/>
                </a:solidFill>
              </a:rPr>
              <a:t>in</a:t>
            </a:r>
            <a:r>
              <a:t> </a:t>
            </a:r>
            <a:r>
              <a:rPr b="1">
                <a:solidFill>
                  <a:srgbClr val="00B0F0"/>
                </a:solidFill>
              </a:rPr>
              <a:t>spirit</a:t>
            </a:r>
            <a:r>
              <a:t>. </a:t>
            </a:r>
          </a:p>
          <a:p>
            <a:pPr marL="0" indent="1280160">
              <a:lnSpc>
                <a:spcPct val="90000"/>
              </a:lnSpc>
              <a:spcBef>
                <a:spcPts val="1200"/>
              </a:spcBef>
              <a:buSzTx/>
              <a:buNone/>
              <a:defRPr b="1" sz="4800">
                <a:solidFill>
                  <a:srgbClr val="FF0000"/>
                </a:solidFill>
              </a:defRPr>
            </a:pPr>
            <a:r>
              <a:t>9 </a:t>
            </a:r>
            <a:r>
              <a:rPr sz="7200">
                <a:solidFill>
                  <a:srgbClr val="000000"/>
                </a:solidFill>
              </a:rPr>
              <a:t>Do not </a:t>
            </a:r>
            <a:r>
              <a:rPr sz="7200">
                <a:solidFill>
                  <a:srgbClr val="15D806"/>
                </a:solidFill>
              </a:rPr>
              <a:t>hasten</a:t>
            </a:r>
            <a:r>
              <a:rPr sz="7200">
                <a:solidFill>
                  <a:srgbClr val="000000"/>
                </a:solidFill>
              </a:rPr>
              <a:t> </a:t>
            </a:r>
            <a:r>
              <a:rPr sz="7200">
                <a:solidFill>
                  <a:srgbClr val="00B050"/>
                </a:solidFill>
              </a:rPr>
              <a:t>in</a:t>
            </a:r>
            <a:r>
              <a:rPr b="0" sz="7200">
                <a:solidFill>
                  <a:srgbClr val="000000"/>
                </a:solidFill>
              </a:rPr>
              <a:t> </a:t>
            </a:r>
            <a:r>
              <a:rPr sz="7200">
                <a:solidFill>
                  <a:srgbClr val="0070C0"/>
                </a:solidFill>
              </a:rPr>
              <a:t>your</a:t>
            </a:r>
            <a:r>
              <a:rPr b="0" sz="7200">
                <a:solidFill>
                  <a:srgbClr val="000000"/>
                </a:solidFill>
              </a:rPr>
              <a:t> </a:t>
            </a:r>
            <a:r>
              <a:rPr sz="7200">
                <a:solidFill>
                  <a:srgbClr val="00B0F0"/>
                </a:solidFill>
              </a:rPr>
              <a:t>spirit</a:t>
            </a:r>
            <a:r>
              <a:rPr b="0" sz="7200">
                <a:solidFill>
                  <a:srgbClr val="000000"/>
                </a:solidFill>
              </a:rPr>
              <a:t> </a:t>
            </a:r>
            <a:r>
              <a:rPr sz="7200">
                <a:solidFill>
                  <a:srgbClr val="15D806"/>
                </a:solidFill>
              </a:rPr>
              <a:t>to be </a:t>
            </a:r>
            <a:r>
              <a:rPr sz="7200">
                <a:solidFill>
                  <a:srgbClr val="C00000"/>
                </a:solidFill>
              </a:rPr>
              <a:t>angry</a:t>
            </a:r>
            <a:r>
              <a:rPr b="0" sz="7200">
                <a:solidFill>
                  <a:srgbClr val="000000"/>
                </a:solidFill>
              </a:rPr>
              <a:t>,</a:t>
            </a:r>
            <a:endParaRPr b="0" sz="7200">
              <a:solidFill>
                <a:srgbClr val="000000"/>
              </a:solidFill>
            </a:endParaRPr>
          </a:p>
          <a:p>
            <a:pPr marL="0" indent="1280160">
              <a:lnSpc>
                <a:spcPct val="90000"/>
              </a:lnSpc>
              <a:spcBef>
                <a:spcPts val="1200"/>
              </a:spcBef>
              <a:buSzTx/>
              <a:buNone/>
              <a:defRPr sz="7200"/>
            </a:pPr>
            <a:r>
              <a:t>For </a:t>
            </a:r>
            <a:r>
              <a:rPr b="1">
                <a:solidFill>
                  <a:srgbClr val="C00000"/>
                </a:solidFill>
              </a:rPr>
              <a:t>anger</a:t>
            </a:r>
            <a:r>
              <a:t> </a:t>
            </a:r>
            <a:r>
              <a:rPr b="1">
                <a:solidFill>
                  <a:srgbClr val="00B050"/>
                </a:solidFill>
              </a:rPr>
              <a:t>rests</a:t>
            </a:r>
            <a:r>
              <a:t> </a:t>
            </a:r>
            <a:r>
              <a:rPr b="1">
                <a:solidFill>
                  <a:srgbClr val="00B050"/>
                </a:solidFill>
              </a:rPr>
              <a:t>in</a:t>
            </a:r>
            <a:r>
              <a:t> the </a:t>
            </a:r>
            <a:r>
              <a:rPr b="1">
                <a:solidFill>
                  <a:srgbClr val="0070C0"/>
                </a:solidFill>
              </a:rPr>
              <a:t>bosom</a:t>
            </a:r>
            <a:r>
              <a:t> of </a:t>
            </a:r>
            <a:r>
              <a:rPr b="1">
                <a:solidFill>
                  <a:srgbClr val="0070C0"/>
                </a:solidFill>
              </a:rPr>
              <a:t>fools</a:t>
            </a:r>
            <a:r>
              <a:t>. </a:t>
            </a:r>
          </a:p>
          <a:p>
            <a:pPr marL="0" indent="0">
              <a:lnSpc>
                <a:spcPct val="90000"/>
              </a:lnSpc>
              <a:spcBef>
                <a:spcPts val="1700"/>
              </a:spcBef>
              <a:buSzTx/>
              <a:buNone/>
              <a:defRPr b="1" sz="4800">
                <a:solidFill>
                  <a:srgbClr val="FF0000"/>
                </a:solidFill>
              </a:defRPr>
            </a:pPr>
            <a:r>
              <a:t>10 </a:t>
            </a:r>
            <a:r>
              <a:rPr sz="7200">
                <a:solidFill>
                  <a:srgbClr val="000000"/>
                </a:solidFill>
              </a:rPr>
              <a:t>Do not say</a:t>
            </a:r>
            <a:r>
              <a:rPr b="0" sz="7200">
                <a:solidFill>
                  <a:srgbClr val="000000"/>
                </a:solidFill>
              </a:rPr>
              <a:t>, “</a:t>
            </a:r>
            <a:r>
              <a:rPr i="1" sz="7200">
                <a:solidFill>
                  <a:srgbClr val="00B050"/>
                </a:solidFill>
              </a:rPr>
              <a:t>Why were the former days </a:t>
            </a:r>
            <a:r>
              <a:rPr i="1" sz="7200">
                <a:solidFill>
                  <a:srgbClr val="00B0F0"/>
                </a:solidFill>
              </a:rPr>
              <a:t>better</a:t>
            </a:r>
            <a:r>
              <a:rPr b="0" i="1" sz="7200">
                <a:solidFill>
                  <a:srgbClr val="000000"/>
                </a:solidFill>
              </a:rPr>
              <a:t> </a:t>
            </a:r>
            <a:r>
              <a:rPr i="1" sz="7200">
                <a:solidFill>
                  <a:srgbClr val="00B050"/>
                </a:solidFill>
              </a:rPr>
              <a:t>than</a:t>
            </a:r>
            <a:r>
              <a:rPr b="0" i="1" sz="7200">
                <a:solidFill>
                  <a:srgbClr val="000000"/>
                </a:solidFill>
              </a:rPr>
              <a:t> </a:t>
            </a:r>
            <a:r>
              <a:rPr i="1" sz="7200">
                <a:solidFill>
                  <a:srgbClr val="00B050"/>
                </a:solidFill>
              </a:rPr>
              <a:t>these</a:t>
            </a:r>
            <a:r>
              <a:rPr b="0" i="1" sz="7200">
                <a:solidFill>
                  <a:srgbClr val="000000"/>
                </a:solidFill>
              </a:rPr>
              <a:t>?</a:t>
            </a:r>
            <a:r>
              <a:rPr b="0" sz="7200">
                <a:solidFill>
                  <a:srgbClr val="000000"/>
                </a:solidFill>
              </a:rPr>
              <a:t>” </a:t>
            </a:r>
            <a:r>
              <a:rPr sz="7200">
                <a:solidFill>
                  <a:srgbClr val="00B050"/>
                </a:solidFill>
              </a:rPr>
              <a:t>for</a:t>
            </a:r>
            <a:r>
              <a:rPr b="0" sz="7200">
                <a:solidFill>
                  <a:srgbClr val="000000"/>
                </a:solidFill>
              </a:rPr>
              <a:t> </a:t>
            </a:r>
            <a:r>
              <a:rPr sz="7200">
                <a:solidFill>
                  <a:srgbClr val="0070C0"/>
                </a:solidFill>
              </a:rPr>
              <a:t>you</a:t>
            </a:r>
            <a:r>
              <a:rPr b="0" sz="7200">
                <a:solidFill>
                  <a:srgbClr val="000000"/>
                </a:solidFill>
              </a:rPr>
              <a:t> </a:t>
            </a:r>
            <a:r>
              <a:rPr sz="7200">
                <a:solidFill>
                  <a:srgbClr val="000000"/>
                </a:solidFill>
              </a:rPr>
              <a:t>do not </a:t>
            </a:r>
            <a:r>
              <a:rPr sz="7200">
                <a:solidFill>
                  <a:srgbClr val="15D806"/>
                </a:solidFill>
              </a:rPr>
              <a:t>inquire</a:t>
            </a:r>
            <a:r>
              <a:rPr b="0" sz="7200">
                <a:solidFill>
                  <a:srgbClr val="000000"/>
                </a:solidFill>
              </a:rPr>
              <a:t> </a:t>
            </a:r>
            <a:r>
              <a:rPr sz="7200">
                <a:solidFill>
                  <a:srgbClr val="00B0F0"/>
                </a:solidFill>
              </a:rPr>
              <a:t>wisely</a:t>
            </a:r>
            <a:r>
              <a:rPr b="0" sz="7200">
                <a:solidFill>
                  <a:srgbClr val="000000"/>
                </a:solidFill>
              </a:rPr>
              <a:t> </a:t>
            </a:r>
            <a:r>
              <a:rPr sz="7200">
                <a:solidFill>
                  <a:srgbClr val="00B050"/>
                </a:solidFill>
              </a:rPr>
              <a:t>concerning</a:t>
            </a:r>
            <a:r>
              <a:rPr b="0" sz="7200">
                <a:solidFill>
                  <a:srgbClr val="000000"/>
                </a:solidFill>
              </a:rPr>
              <a:t> </a:t>
            </a:r>
            <a:r>
              <a:rPr sz="7200">
                <a:solidFill>
                  <a:srgbClr val="0070C0"/>
                </a:solidFill>
              </a:rPr>
              <a:t>this</a:t>
            </a:r>
            <a:r>
              <a:rPr b="0" sz="720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44"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47"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prstGeom prst="rect">
            <a:avLst/>
          </a:prstGeom>
        </p:spPr>
        <p:txBody>
          <a:bodyPr/>
          <a:lstStyle/>
          <a:p>
            <a:pPr>
              <a:defRPr b="1">
                <a:solidFill>
                  <a:srgbClr val="00B050"/>
                </a:solidFill>
              </a:defRPr>
            </a:pPr>
            <a:r>
              <a:t>DAILY</a:t>
            </a:r>
            <a:r>
              <a:rPr>
                <a:solidFill>
                  <a:srgbClr val="00B0F0"/>
                </a:solidFill>
              </a:rPr>
              <a:t> </a:t>
            </a:r>
            <a:r>
              <a:rPr>
                <a:solidFill>
                  <a:srgbClr val="00DA00"/>
                </a:solidFill>
              </a:rPr>
              <a:t>RENEWING</a:t>
            </a:r>
            <a:r>
              <a:rPr>
                <a:solidFill>
                  <a:srgbClr val="00B0F0"/>
                </a:solidFill>
              </a:rPr>
              <a:t> THE HEART </a:t>
            </a:r>
            <a:r>
              <a:t>WITH</a:t>
            </a:r>
            <a:r>
              <a:rPr>
                <a:solidFill>
                  <a:srgbClr val="00B0F0"/>
                </a:solidFill>
              </a:rPr>
              <a:t> </a:t>
            </a:r>
            <a:r>
              <a:rPr>
                <a:solidFill>
                  <a:srgbClr val="0070C0"/>
                </a:solidFill>
              </a:rPr>
              <a:t>PATIENCE</a:t>
            </a:r>
          </a:p>
        </p:txBody>
      </p:sp>
      <p:sp>
        <p:nvSpPr>
          <p:cNvPr id="196" name="Subtitle 2"/>
          <p:cNvSpPr txBox="1"/>
          <p:nvPr>
            <p:ph type="body" sz="quarter" idx="1"/>
          </p:nvPr>
        </p:nvSpPr>
        <p:spPr>
          <a:prstGeom prst="rect">
            <a:avLst/>
          </a:prstGeom>
        </p:spPr>
        <p:txBody>
          <a:bodyPr/>
          <a:lstStyle>
            <a:lvl1pPr>
              <a:spcBef>
                <a:spcPts val="1700"/>
              </a:spcBef>
              <a:defRPr b="1" sz="7200">
                <a:solidFill>
                  <a:srgbClr val="FF0000"/>
                </a:solidFill>
              </a:defRPr>
            </a:lvl1pPr>
          </a:lstStyle>
          <a:p>
            <a:pPr/>
            <a:r>
              <a:t>JAMES 5:7-12</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James 5:7-11</a:t>
            </a:r>
          </a:p>
        </p:txBody>
      </p:sp>
      <p:sp>
        <p:nvSpPr>
          <p:cNvPr id="250" name="Rectangle 3"/>
          <p:cNvSpPr txBox="1"/>
          <p:nvPr>
            <p:ph type="body" idx="1"/>
          </p:nvPr>
        </p:nvSpPr>
        <p:spPr>
          <a:xfrm>
            <a:off x="3505200" y="1828800"/>
            <a:ext cx="17373600" cy="11887200"/>
          </a:xfrm>
          <a:prstGeom prst="rect">
            <a:avLst/>
          </a:prstGeom>
        </p:spPr>
        <p:txBody>
          <a:bodyPr/>
          <a:lstStyle/>
          <a:p>
            <a:pPr marL="0" indent="709574" defTabSz="1773936">
              <a:lnSpc>
                <a:spcPct val="72000"/>
              </a:lnSpc>
              <a:buSzTx/>
              <a:buNone/>
              <a:defRPr b="1" sz="3880">
                <a:solidFill>
                  <a:srgbClr val="FF0000"/>
                </a:solidFill>
              </a:defRPr>
            </a:pPr>
            <a:r>
              <a:t>7</a:t>
            </a:r>
            <a:r>
              <a:rPr b="0" sz="6402">
                <a:solidFill>
                  <a:srgbClr val="000000"/>
                </a:solidFill>
              </a:rPr>
              <a:t> Therefore </a:t>
            </a:r>
            <a:r>
              <a:rPr sz="6402">
                <a:solidFill>
                  <a:srgbClr val="15D806"/>
                </a:solidFill>
              </a:rPr>
              <a:t>BE PATIENT</a:t>
            </a:r>
            <a:r>
              <a:rPr b="0" sz="6402">
                <a:solidFill>
                  <a:srgbClr val="000000"/>
                </a:solidFill>
              </a:rPr>
              <a:t>, </a:t>
            </a:r>
            <a:r>
              <a:rPr sz="6402">
                <a:solidFill>
                  <a:srgbClr val="0070C0"/>
                </a:solidFill>
              </a:rPr>
              <a:t>brethren</a:t>
            </a:r>
            <a:r>
              <a:rPr b="0" sz="6402">
                <a:solidFill>
                  <a:srgbClr val="000000"/>
                </a:solidFill>
              </a:rPr>
              <a:t>, </a:t>
            </a:r>
            <a:r>
              <a:rPr sz="6402">
                <a:solidFill>
                  <a:srgbClr val="00B050"/>
                </a:solidFill>
              </a:rPr>
              <a:t>until</a:t>
            </a:r>
            <a:r>
              <a:rPr b="0" sz="6402">
                <a:solidFill>
                  <a:srgbClr val="000000"/>
                </a:solidFill>
              </a:rPr>
              <a:t> </a:t>
            </a:r>
            <a:r>
              <a:rPr sz="6402">
                <a:solidFill>
                  <a:srgbClr val="0070C0"/>
                </a:solidFill>
              </a:rPr>
              <a:t>the coming</a:t>
            </a:r>
            <a:r>
              <a:rPr b="0" sz="6402">
                <a:solidFill>
                  <a:srgbClr val="000000"/>
                </a:solidFill>
              </a:rPr>
              <a:t> </a:t>
            </a:r>
            <a:r>
              <a:rPr sz="6402">
                <a:solidFill>
                  <a:srgbClr val="00B0F0"/>
                </a:solidFill>
              </a:rPr>
              <a:t>of the Lord</a:t>
            </a:r>
            <a:r>
              <a:rPr b="0" sz="6402">
                <a:solidFill>
                  <a:srgbClr val="000000"/>
                </a:solidFill>
              </a:rPr>
              <a:t>. </a:t>
            </a:r>
            <a:r>
              <a:rPr sz="6402">
                <a:solidFill>
                  <a:srgbClr val="15D806"/>
                </a:solidFill>
              </a:rPr>
              <a:t>See</a:t>
            </a:r>
            <a:r>
              <a:rPr b="0" sz="6402">
                <a:solidFill>
                  <a:srgbClr val="000000"/>
                </a:solidFill>
              </a:rPr>
              <a:t> </a:t>
            </a:r>
            <a:r>
              <a:rPr sz="6402">
                <a:solidFill>
                  <a:srgbClr val="00B050"/>
                </a:solidFill>
              </a:rPr>
              <a:t>how</a:t>
            </a:r>
            <a:r>
              <a:rPr b="0" sz="6402">
                <a:solidFill>
                  <a:srgbClr val="000000"/>
                </a:solidFill>
              </a:rPr>
              <a:t> the </a:t>
            </a:r>
            <a:r>
              <a:rPr sz="6402">
                <a:solidFill>
                  <a:srgbClr val="0070C0"/>
                </a:solidFill>
              </a:rPr>
              <a:t>farmer</a:t>
            </a:r>
            <a:r>
              <a:rPr b="0" sz="6402">
                <a:solidFill>
                  <a:srgbClr val="000000"/>
                </a:solidFill>
              </a:rPr>
              <a:t> </a:t>
            </a:r>
            <a:r>
              <a:rPr sz="6402">
                <a:solidFill>
                  <a:srgbClr val="15D806"/>
                </a:solidFill>
              </a:rPr>
              <a:t>waits</a:t>
            </a:r>
            <a:r>
              <a:rPr b="0" sz="6402">
                <a:solidFill>
                  <a:srgbClr val="000000"/>
                </a:solidFill>
              </a:rPr>
              <a:t> </a:t>
            </a:r>
            <a:r>
              <a:rPr sz="6402">
                <a:solidFill>
                  <a:srgbClr val="00B050"/>
                </a:solidFill>
              </a:rPr>
              <a:t>for</a:t>
            </a:r>
            <a:r>
              <a:rPr b="0" sz="6402">
                <a:solidFill>
                  <a:srgbClr val="000000"/>
                </a:solidFill>
              </a:rPr>
              <a:t> the </a:t>
            </a:r>
            <a:r>
              <a:rPr sz="6402">
                <a:solidFill>
                  <a:srgbClr val="00B050"/>
                </a:solidFill>
              </a:rPr>
              <a:t>precious fruit </a:t>
            </a:r>
            <a:r>
              <a:rPr b="0" sz="6402">
                <a:solidFill>
                  <a:srgbClr val="000000"/>
                </a:solidFill>
              </a:rPr>
              <a:t>of the </a:t>
            </a:r>
            <a:r>
              <a:rPr sz="6402">
                <a:solidFill>
                  <a:srgbClr val="0070C0"/>
                </a:solidFill>
              </a:rPr>
              <a:t>earth</a:t>
            </a:r>
            <a:r>
              <a:rPr b="0" sz="6402">
                <a:solidFill>
                  <a:srgbClr val="000000"/>
                </a:solidFill>
              </a:rPr>
              <a:t>, </a:t>
            </a:r>
            <a:r>
              <a:rPr sz="6402">
                <a:solidFill>
                  <a:srgbClr val="15D806"/>
                </a:solidFill>
              </a:rPr>
              <a:t>WAITING PATIENTLY </a:t>
            </a:r>
            <a:r>
              <a:rPr sz="6402">
                <a:solidFill>
                  <a:srgbClr val="00B050"/>
                </a:solidFill>
              </a:rPr>
              <a:t>for</a:t>
            </a:r>
            <a:r>
              <a:rPr b="0" sz="6402">
                <a:solidFill>
                  <a:srgbClr val="000000"/>
                </a:solidFill>
              </a:rPr>
              <a:t> </a:t>
            </a:r>
            <a:r>
              <a:rPr sz="6402">
                <a:solidFill>
                  <a:srgbClr val="00B050"/>
                </a:solidFill>
              </a:rPr>
              <a:t>it</a:t>
            </a:r>
            <a:r>
              <a:rPr b="0" sz="6402">
                <a:solidFill>
                  <a:srgbClr val="000000"/>
                </a:solidFill>
              </a:rPr>
              <a:t> </a:t>
            </a:r>
            <a:r>
              <a:rPr sz="6402">
                <a:solidFill>
                  <a:srgbClr val="00B050"/>
                </a:solidFill>
              </a:rPr>
              <a:t>until</a:t>
            </a:r>
            <a:r>
              <a:rPr b="0" sz="6402">
                <a:solidFill>
                  <a:srgbClr val="000000"/>
                </a:solidFill>
              </a:rPr>
              <a:t> </a:t>
            </a:r>
            <a:r>
              <a:rPr sz="6402">
                <a:solidFill>
                  <a:srgbClr val="0070C0"/>
                </a:solidFill>
              </a:rPr>
              <a:t>it</a:t>
            </a:r>
            <a:r>
              <a:rPr b="0" sz="6402">
                <a:solidFill>
                  <a:srgbClr val="000000"/>
                </a:solidFill>
              </a:rPr>
              <a:t> </a:t>
            </a:r>
            <a:r>
              <a:rPr sz="6402">
                <a:solidFill>
                  <a:srgbClr val="00B050"/>
                </a:solidFill>
              </a:rPr>
              <a:t>receives</a:t>
            </a:r>
            <a:r>
              <a:rPr b="0" sz="6402">
                <a:solidFill>
                  <a:srgbClr val="000000"/>
                </a:solidFill>
              </a:rPr>
              <a:t> the </a:t>
            </a:r>
            <a:r>
              <a:rPr sz="6402">
                <a:solidFill>
                  <a:srgbClr val="00B050"/>
                </a:solidFill>
              </a:rPr>
              <a:t>early</a:t>
            </a:r>
            <a:r>
              <a:rPr b="0" sz="6402">
                <a:solidFill>
                  <a:srgbClr val="000000"/>
                </a:solidFill>
              </a:rPr>
              <a:t> and </a:t>
            </a:r>
            <a:r>
              <a:rPr sz="6402">
                <a:solidFill>
                  <a:srgbClr val="00B050"/>
                </a:solidFill>
              </a:rPr>
              <a:t>latter</a:t>
            </a:r>
            <a:r>
              <a:rPr b="0" sz="6402">
                <a:solidFill>
                  <a:srgbClr val="000000"/>
                </a:solidFill>
              </a:rPr>
              <a:t> </a:t>
            </a:r>
            <a:r>
              <a:rPr sz="6402">
                <a:solidFill>
                  <a:srgbClr val="0070C0"/>
                </a:solidFill>
              </a:rPr>
              <a:t>rain</a:t>
            </a:r>
            <a:r>
              <a:rPr b="0" sz="6402">
                <a:solidFill>
                  <a:srgbClr val="000000"/>
                </a:solidFill>
              </a:rPr>
              <a:t>. </a:t>
            </a:r>
            <a:r>
              <a:t>8 </a:t>
            </a:r>
            <a:r>
              <a:rPr sz="6402">
                <a:solidFill>
                  <a:srgbClr val="0070C0"/>
                </a:solidFill>
              </a:rPr>
              <a:t>You</a:t>
            </a:r>
            <a:r>
              <a:rPr b="0" sz="6402">
                <a:solidFill>
                  <a:srgbClr val="000000"/>
                </a:solidFill>
              </a:rPr>
              <a:t> </a:t>
            </a:r>
            <a:r>
              <a:rPr sz="6402">
                <a:solidFill>
                  <a:srgbClr val="00B050"/>
                </a:solidFill>
              </a:rPr>
              <a:t>also</a:t>
            </a:r>
            <a:r>
              <a:rPr b="0" sz="6402">
                <a:solidFill>
                  <a:srgbClr val="000000"/>
                </a:solidFill>
              </a:rPr>
              <a:t> </a:t>
            </a:r>
            <a:r>
              <a:rPr sz="6402">
                <a:solidFill>
                  <a:srgbClr val="15D806"/>
                </a:solidFill>
              </a:rPr>
              <a:t>BE PATIENT</a:t>
            </a:r>
            <a:r>
              <a:rPr b="0" sz="6402">
                <a:solidFill>
                  <a:srgbClr val="000000"/>
                </a:solidFill>
              </a:rPr>
              <a:t>. </a:t>
            </a:r>
            <a:r>
              <a:rPr sz="6402">
                <a:solidFill>
                  <a:srgbClr val="15D806"/>
                </a:solidFill>
              </a:rPr>
              <a:t>Establish</a:t>
            </a:r>
            <a:r>
              <a:rPr b="0" sz="6402">
                <a:solidFill>
                  <a:srgbClr val="000000"/>
                </a:solidFill>
              </a:rPr>
              <a:t> </a:t>
            </a:r>
            <a:r>
              <a:rPr sz="6402">
                <a:solidFill>
                  <a:srgbClr val="0070C0"/>
                </a:solidFill>
              </a:rPr>
              <a:t>your</a:t>
            </a:r>
            <a:r>
              <a:rPr b="0" sz="6402">
                <a:solidFill>
                  <a:srgbClr val="000000"/>
                </a:solidFill>
              </a:rPr>
              <a:t> </a:t>
            </a:r>
            <a:r>
              <a:rPr sz="6402">
                <a:solidFill>
                  <a:srgbClr val="00B0F0"/>
                </a:solidFill>
              </a:rPr>
              <a:t>hearts</a:t>
            </a:r>
            <a:r>
              <a:rPr b="0" sz="6402">
                <a:solidFill>
                  <a:srgbClr val="000000"/>
                </a:solidFill>
              </a:rPr>
              <a:t>, </a:t>
            </a:r>
            <a:r>
              <a:rPr sz="6402">
                <a:solidFill>
                  <a:srgbClr val="00B050"/>
                </a:solidFill>
              </a:rPr>
              <a:t>for</a:t>
            </a:r>
            <a:r>
              <a:rPr b="0" sz="6402">
                <a:solidFill>
                  <a:srgbClr val="000000"/>
                </a:solidFill>
              </a:rPr>
              <a:t> </a:t>
            </a:r>
            <a:r>
              <a:rPr sz="6402">
                <a:solidFill>
                  <a:srgbClr val="0070C0"/>
                </a:solidFill>
              </a:rPr>
              <a:t>the coming </a:t>
            </a:r>
            <a:r>
              <a:rPr sz="6402">
                <a:solidFill>
                  <a:srgbClr val="00B0F0"/>
                </a:solidFill>
              </a:rPr>
              <a:t>of the Lord </a:t>
            </a:r>
            <a:r>
              <a:rPr b="0" sz="6402">
                <a:solidFill>
                  <a:srgbClr val="000000"/>
                </a:solidFill>
              </a:rPr>
              <a:t>is </a:t>
            </a:r>
            <a:r>
              <a:rPr sz="6402">
                <a:solidFill>
                  <a:srgbClr val="00B050"/>
                </a:solidFill>
              </a:rPr>
              <a:t>at hand</a:t>
            </a:r>
            <a:r>
              <a:rPr b="0" sz="6402">
                <a:solidFill>
                  <a:srgbClr val="000000"/>
                </a:solidFill>
              </a:rPr>
              <a:t>. </a:t>
            </a:r>
            <a:endParaRPr sz="5626"/>
          </a:p>
          <a:p>
            <a:pPr marL="0" indent="709574" defTabSz="1773936">
              <a:lnSpc>
                <a:spcPct val="72000"/>
              </a:lnSpc>
              <a:buSzTx/>
              <a:buNone/>
              <a:defRPr b="1" sz="3880">
                <a:solidFill>
                  <a:srgbClr val="FF0000"/>
                </a:solidFill>
              </a:defRPr>
            </a:pPr>
            <a:r>
              <a:t>9 </a:t>
            </a:r>
            <a:r>
              <a:rPr sz="6402">
                <a:solidFill>
                  <a:srgbClr val="000000"/>
                </a:solidFill>
              </a:rPr>
              <a:t>Do not </a:t>
            </a:r>
            <a:r>
              <a:rPr sz="6402">
                <a:solidFill>
                  <a:srgbClr val="002060"/>
                </a:solidFill>
              </a:rPr>
              <a:t>grumble</a:t>
            </a:r>
            <a:r>
              <a:rPr b="0" sz="6402">
                <a:solidFill>
                  <a:srgbClr val="000000"/>
                </a:solidFill>
              </a:rPr>
              <a:t> </a:t>
            </a:r>
            <a:r>
              <a:rPr sz="6402">
                <a:solidFill>
                  <a:srgbClr val="00B050"/>
                </a:solidFill>
              </a:rPr>
              <a:t>against</a:t>
            </a:r>
            <a:r>
              <a:rPr b="0" sz="6402">
                <a:solidFill>
                  <a:srgbClr val="000000"/>
                </a:solidFill>
              </a:rPr>
              <a:t> </a:t>
            </a:r>
            <a:r>
              <a:rPr sz="6402">
                <a:solidFill>
                  <a:srgbClr val="0070C0"/>
                </a:solidFill>
              </a:rPr>
              <a:t>one another</a:t>
            </a:r>
            <a:r>
              <a:rPr b="0" sz="6402">
                <a:solidFill>
                  <a:srgbClr val="000000"/>
                </a:solidFill>
              </a:rPr>
              <a:t>, </a:t>
            </a:r>
            <a:r>
              <a:rPr sz="6402">
                <a:solidFill>
                  <a:srgbClr val="0070C0"/>
                </a:solidFill>
              </a:rPr>
              <a:t>brethren</a:t>
            </a:r>
            <a:r>
              <a:rPr b="0" sz="6402">
                <a:solidFill>
                  <a:srgbClr val="000000"/>
                </a:solidFill>
              </a:rPr>
              <a:t>, lest </a:t>
            </a:r>
            <a:r>
              <a:rPr sz="6402">
                <a:solidFill>
                  <a:srgbClr val="0070C0"/>
                </a:solidFill>
              </a:rPr>
              <a:t>you</a:t>
            </a:r>
            <a:r>
              <a:rPr b="0" sz="6402">
                <a:solidFill>
                  <a:srgbClr val="000000"/>
                </a:solidFill>
              </a:rPr>
              <a:t> </a:t>
            </a:r>
            <a:r>
              <a:rPr sz="6402">
                <a:solidFill>
                  <a:srgbClr val="7030A0"/>
                </a:solidFill>
              </a:rPr>
              <a:t>be condemned</a:t>
            </a:r>
            <a:r>
              <a:rPr b="0" sz="6402">
                <a:solidFill>
                  <a:srgbClr val="000000"/>
                </a:solidFill>
              </a:rPr>
              <a:t>. </a:t>
            </a:r>
            <a:r>
              <a:rPr sz="6402">
                <a:solidFill>
                  <a:srgbClr val="15D806"/>
                </a:solidFill>
              </a:rPr>
              <a:t>Behold</a:t>
            </a:r>
            <a:r>
              <a:rPr b="0" sz="6402">
                <a:solidFill>
                  <a:srgbClr val="000000"/>
                </a:solidFill>
              </a:rPr>
              <a:t>, the </a:t>
            </a:r>
            <a:r>
              <a:rPr sz="6402">
                <a:solidFill>
                  <a:srgbClr val="7030A0"/>
                </a:solidFill>
              </a:rPr>
              <a:t>judge</a:t>
            </a:r>
            <a:r>
              <a:rPr b="0" sz="6402">
                <a:solidFill>
                  <a:srgbClr val="000000"/>
                </a:solidFill>
              </a:rPr>
              <a:t> </a:t>
            </a:r>
            <a:r>
              <a:rPr sz="6402">
                <a:solidFill>
                  <a:srgbClr val="00B050"/>
                </a:solidFill>
              </a:rPr>
              <a:t>is</a:t>
            </a:r>
            <a:r>
              <a:rPr b="0" sz="6402">
                <a:solidFill>
                  <a:srgbClr val="000000"/>
                </a:solidFill>
              </a:rPr>
              <a:t> </a:t>
            </a:r>
            <a:r>
              <a:rPr sz="6402">
                <a:solidFill>
                  <a:srgbClr val="00B050"/>
                </a:solidFill>
              </a:rPr>
              <a:t>standing</a:t>
            </a:r>
            <a:r>
              <a:rPr b="0" sz="6402">
                <a:solidFill>
                  <a:srgbClr val="000000"/>
                </a:solidFill>
              </a:rPr>
              <a:t> </a:t>
            </a:r>
            <a:r>
              <a:rPr sz="6402">
                <a:solidFill>
                  <a:srgbClr val="00B050"/>
                </a:solidFill>
              </a:rPr>
              <a:t>at</a:t>
            </a:r>
            <a:r>
              <a:rPr b="0" sz="6402">
                <a:solidFill>
                  <a:srgbClr val="000000"/>
                </a:solidFill>
              </a:rPr>
              <a:t> the </a:t>
            </a:r>
            <a:r>
              <a:rPr sz="6402">
                <a:solidFill>
                  <a:srgbClr val="0070C0"/>
                </a:solidFill>
              </a:rPr>
              <a:t>door</a:t>
            </a:r>
            <a:r>
              <a:rPr b="0" sz="6402">
                <a:solidFill>
                  <a:srgbClr val="000000"/>
                </a:solidFill>
              </a:rPr>
              <a:t>! </a:t>
            </a:r>
            <a:r>
              <a:t>10 </a:t>
            </a:r>
            <a:r>
              <a:rPr sz="6402">
                <a:solidFill>
                  <a:srgbClr val="0070C0"/>
                </a:solidFill>
              </a:rPr>
              <a:t>My brethren</a:t>
            </a:r>
            <a:r>
              <a:rPr b="0" sz="6402">
                <a:solidFill>
                  <a:srgbClr val="000000"/>
                </a:solidFill>
              </a:rPr>
              <a:t>, </a:t>
            </a:r>
            <a:r>
              <a:rPr sz="6402">
                <a:solidFill>
                  <a:srgbClr val="15D806"/>
                </a:solidFill>
              </a:rPr>
              <a:t>take</a:t>
            </a:r>
            <a:r>
              <a:rPr b="0" sz="6402">
                <a:solidFill>
                  <a:srgbClr val="000000"/>
                </a:solidFill>
              </a:rPr>
              <a:t> the </a:t>
            </a:r>
            <a:r>
              <a:rPr sz="6402">
                <a:solidFill>
                  <a:srgbClr val="0070C0"/>
                </a:solidFill>
              </a:rPr>
              <a:t>prophets</a:t>
            </a:r>
            <a:r>
              <a:rPr b="0" sz="6402">
                <a:solidFill>
                  <a:srgbClr val="000000"/>
                </a:solidFill>
              </a:rPr>
              <a:t>, </a:t>
            </a:r>
            <a:r>
              <a:rPr sz="6402">
                <a:solidFill>
                  <a:srgbClr val="0070C0"/>
                </a:solidFill>
              </a:rPr>
              <a:t>who</a:t>
            </a:r>
            <a:r>
              <a:rPr b="0" sz="6402">
                <a:solidFill>
                  <a:srgbClr val="000000"/>
                </a:solidFill>
              </a:rPr>
              <a:t> </a:t>
            </a:r>
            <a:r>
              <a:rPr sz="6402">
                <a:solidFill>
                  <a:srgbClr val="15D806"/>
                </a:solidFill>
              </a:rPr>
              <a:t>spoke</a:t>
            </a:r>
            <a:r>
              <a:rPr b="0" sz="6402">
                <a:solidFill>
                  <a:srgbClr val="000000"/>
                </a:solidFill>
              </a:rPr>
              <a:t> in the </a:t>
            </a:r>
            <a:r>
              <a:rPr sz="6402">
                <a:solidFill>
                  <a:srgbClr val="00B0F0"/>
                </a:solidFill>
              </a:rPr>
              <a:t>name of the Lord</a:t>
            </a:r>
            <a:r>
              <a:rPr b="0" sz="6402">
                <a:solidFill>
                  <a:srgbClr val="000000"/>
                </a:solidFill>
              </a:rPr>
              <a:t>, </a:t>
            </a:r>
            <a:r>
              <a:rPr sz="6402">
                <a:solidFill>
                  <a:srgbClr val="00B050"/>
                </a:solidFill>
              </a:rPr>
              <a:t>as</a:t>
            </a:r>
            <a:r>
              <a:rPr b="0" sz="6402">
                <a:solidFill>
                  <a:srgbClr val="000000"/>
                </a:solidFill>
              </a:rPr>
              <a:t> an </a:t>
            </a:r>
            <a:r>
              <a:rPr sz="6402">
                <a:solidFill>
                  <a:srgbClr val="0070C0"/>
                </a:solidFill>
              </a:rPr>
              <a:t>example of suffering</a:t>
            </a:r>
            <a:r>
              <a:rPr b="0" sz="6402">
                <a:solidFill>
                  <a:srgbClr val="000000"/>
                </a:solidFill>
              </a:rPr>
              <a:t> and </a:t>
            </a:r>
            <a:r>
              <a:rPr sz="6402">
                <a:solidFill>
                  <a:srgbClr val="00B0F0"/>
                </a:solidFill>
              </a:rPr>
              <a:t>PATIENCE</a:t>
            </a:r>
            <a:r>
              <a:rPr b="0" sz="6402">
                <a:solidFill>
                  <a:srgbClr val="000000"/>
                </a:solidFill>
              </a:rPr>
              <a:t>.   </a:t>
            </a:r>
            <a:r>
              <a:rPr sz="4656"/>
              <a:t>11</a:t>
            </a:r>
            <a:r>
              <a:rPr b="0" sz="6402">
                <a:solidFill>
                  <a:srgbClr val="000000"/>
                </a:solidFill>
              </a:rPr>
              <a:t> </a:t>
            </a:r>
            <a:r>
              <a:rPr sz="6402">
                <a:solidFill>
                  <a:srgbClr val="00B050"/>
                </a:solidFill>
              </a:rPr>
              <a:t>Indeed</a:t>
            </a:r>
            <a:r>
              <a:rPr b="0" sz="6402">
                <a:solidFill>
                  <a:srgbClr val="000000"/>
                </a:solidFill>
              </a:rPr>
              <a:t> </a:t>
            </a:r>
            <a:r>
              <a:rPr sz="6402">
                <a:solidFill>
                  <a:srgbClr val="0070C0"/>
                </a:solidFill>
              </a:rPr>
              <a:t>we</a:t>
            </a:r>
            <a:r>
              <a:rPr b="0" sz="6402">
                <a:solidFill>
                  <a:srgbClr val="000000"/>
                </a:solidFill>
              </a:rPr>
              <a:t> </a:t>
            </a:r>
            <a:r>
              <a:rPr sz="6402">
                <a:solidFill>
                  <a:srgbClr val="15D806"/>
                </a:solidFill>
              </a:rPr>
              <a:t>count</a:t>
            </a:r>
            <a:r>
              <a:rPr b="0" sz="6402">
                <a:solidFill>
                  <a:srgbClr val="000000"/>
                </a:solidFill>
              </a:rPr>
              <a:t> </a:t>
            </a:r>
            <a:r>
              <a:rPr sz="6402">
                <a:solidFill>
                  <a:srgbClr val="0070C0"/>
                </a:solidFill>
              </a:rPr>
              <a:t>them</a:t>
            </a:r>
            <a:r>
              <a:rPr b="0" sz="6402">
                <a:solidFill>
                  <a:srgbClr val="000000"/>
                </a:solidFill>
              </a:rPr>
              <a:t> </a:t>
            </a:r>
            <a:r>
              <a:rPr sz="6402">
                <a:solidFill>
                  <a:srgbClr val="15D806"/>
                </a:solidFill>
              </a:rPr>
              <a:t>blessed</a:t>
            </a:r>
            <a:r>
              <a:rPr b="0" sz="6402">
                <a:solidFill>
                  <a:srgbClr val="000000"/>
                </a:solidFill>
              </a:rPr>
              <a:t> </a:t>
            </a:r>
            <a:r>
              <a:rPr sz="6402">
                <a:solidFill>
                  <a:srgbClr val="0070C0"/>
                </a:solidFill>
              </a:rPr>
              <a:t>who</a:t>
            </a:r>
            <a:r>
              <a:rPr b="0" sz="6402">
                <a:solidFill>
                  <a:srgbClr val="000000"/>
                </a:solidFill>
              </a:rPr>
              <a:t> </a:t>
            </a:r>
            <a:r>
              <a:rPr sz="6402">
                <a:solidFill>
                  <a:srgbClr val="002060"/>
                </a:solidFill>
              </a:rPr>
              <a:t>ENDURE</a:t>
            </a:r>
            <a:r>
              <a:rPr b="0" sz="6402">
                <a:solidFill>
                  <a:srgbClr val="000000"/>
                </a:solidFill>
              </a:rPr>
              <a:t>. </a:t>
            </a:r>
            <a:r>
              <a:rPr sz="6402">
                <a:solidFill>
                  <a:srgbClr val="0070C0"/>
                </a:solidFill>
              </a:rPr>
              <a:t>You</a:t>
            </a:r>
            <a:r>
              <a:rPr b="0" sz="6402">
                <a:solidFill>
                  <a:srgbClr val="000000"/>
                </a:solidFill>
              </a:rPr>
              <a:t> </a:t>
            </a:r>
            <a:r>
              <a:rPr sz="6402">
                <a:solidFill>
                  <a:srgbClr val="00B050"/>
                </a:solidFill>
              </a:rPr>
              <a:t>have heard </a:t>
            </a:r>
            <a:r>
              <a:rPr b="0" sz="6402">
                <a:solidFill>
                  <a:srgbClr val="000000"/>
                </a:solidFill>
              </a:rPr>
              <a:t>of the </a:t>
            </a:r>
            <a:r>
              <a:rPr sz="6402">
                <a:solidFill>
                  <a:srgbClr val="002060"/>
                </a:solidFill>
              </a:rPr>
              <a:t>PERSEVERANCE</a:t>
            </a:r>
            <a:r>
              <a:rPr b="0" sz="6402">
                <a:solidFill>
                  <a:srgbClr val="000000"/>
                </a:solidFill>
              </a:rPr>
              <a:t> of </a:t>
            </a:r>
            <a:r>
              <a:rPr sz="6402">
                <a:solidFill>
                  <a:srgbClr val="0070C0"/>
                </a:solidFill>
              </a:rPr>
              <a:t>Job</a:t>
            </a:r>
            <a:r>
              <a:rPr b="0" sz="6402">
                <a:solidFill>
                  <a:srgbClr val="000000"/>
                </a:solidFill>
              </a:rPr>
              <a:t> and </a:t>
            </a:r>
            <a:r>
              <a:rPr sz="6402">
                <a:solidFill>
                  <a:srgbClr val="15D806"/>
                </a:solidFill>
              </a:rPr>
              <a:t>seen</a:t>
            </a:r>
            <a:r>
              <a:rPr b="0" sz="6402">
                <a:solidFill>
                  <a:srgbClr val="000000"/>
                </a:solidFill>
              </a:rPr>
              <a:t> the </a:t>
            </a:r>
            <a:r>
              <a:rPr sz="6402">
                <a:solidFill>
                  <a:srgbClr val="00B050"/>
                </a:solidFill>
              </a:rPr>
              <a:t>end</a:t>
            </a:r>
            <a:r>
              <a:rPr b="0" sz="6402">
                <a:solidFill>
                  <a:srgbClr val="000000"/>
                </a:solidFill>
              </a:rPr>
              <a:t> </a:t>
            </a:r>
            <a:r>
              <a:rPr sz="6402">
                <a:solidFill>
                  <a:srgbClr val="15D806"/>
                </a:solidFill>
              </a:rPr>
              <a:t>intended</a:t>
            </a:r>
            <a:r>
              <a:rPr b="0" sz="6402">
                <a:solidFill>
                  <a:srgbClr val="000000"/>
                </a:solidFill>
              </a:rPr>
              <a:t> </a:t>
            </a:r>
            <a:r>
              <a:rPr sz="6402">
                <a:solidFill>
                  <a:srgbClr val="00B050"/>
                </a:solidFill>
              </a:rPr>
              <a:t>by</a:t>
            </a:r>
            <a:r>
              <a:rPr b="0" sz="6402">
                <a:solidFill>
                  <a:srgbClr val="000000"/>
                </a:solidFill>
              </a:rPr>
              <a:t> </a:t>
            </a:r>
            <a:r>
              <a:rPr sz="6402">
                <a:solidFill>
                  <a:srgbClr val="00B0F0"/>
                </a:solidFill>
              </a:rPr>
              <a:t>the Lord </a:t>
            </a:r>
            <a:r>
              <a:rPr b="0" sz="6402">
                <a:solidFill>
                  <a:srgbClr val="000000"/>
                </a:solidFill>
              </a:rPr>
              <a:t>— that </a:t>
            </a:r>
            <a:r>
              <a:rPr sz="6402">
                <a:solidFill>
                  <a:srgbClr val="00B0F0"/>
                </a:solidFill>
              </a:rPr>
              <a:t>the Lord </a:t>
            </a:r>
            <a:r>
              <a:rPr sz="6402">
                <a:solidFill>
                  <a:srgbClr val="15D806"/>
                </a:solidFill>
              </a:rPr>
              <a:t>is</a:t>
            </a:r>
            <a:r>
              <a:rPr b="0" sz="6402">
                <a:solidFill>
                  <a:srgbClr val="000000"/>
                </a:solidFill>
              </a:rPr>
              <a:t> </a:t>
            </a:r>
            <a:r>
              <a:rPr sz="6402">
                <a:solidFill>
                  <a:srgbClr val="00B050"/>
                </a:solidFill>
              </a:rPr>
              <a:t>very</a:t>
            </a:r>
            <a:r>
              <a:rPr b="0" sz="6402">
                <a:solidFill>
                  <a:srgbClr val="000000"/>
                </a:solidFill>
              </a:rPr>
              <a:t> </a:t>
            </a:r>
            <a:r>
              <a:rPr sz="6402">
                <a:solidFill>
                  <a:srgbClr val="00B0F0"/>
                </a:solidFill>
              </a:rPr>
              <a:t>compassionate</a:t>
            </a:r>
            <a:r>
              <a:rPr b="0" sz="6402">
                <a:solidFill>
                  <a:srgbClr val="000000"/>
                </a:solidFill>
              </a:rPr>
              <a:t> and </a:t>
            </a:r>
            <a:r>
              <a:rPr sz="6402">
                <a:solidFill>
                  <a:srgbClr val="00B0F0"/>
                </a:solidFill>
              </a:rPr>
              <a:t>merciful</a:t>
            </a:r>
            <a:r>
              <a:rPr b="0" sz="6402">
                <a:solidFill>
                  <a:srgbClr val="000000"/>
                </a:solidFill>
              </a:rPr>
              <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53"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56"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endParaRPr b="0">
              <a:solidFill>
                <a:srgbClr val="000000"/>
              </a:solidFill>
            </a:endParaRPr>
          </a:p>
          <a:p>
            <a:pPr>
              <a:spcBef>
                <a:spcPts val="1700"/>
              </a:spcBef>
              <a:defRPr b="1" sz="7200">
                <a:solidFill>
                  <a:srgbClr val="0070C0"/>
                </a:solidFill>
              </a:defRPr>
            </a:pPr>
            <a:r>
              <a:t>Greek</a:t>
            </a:r>
            <a:r>
              <a:rPr b="0"/>
              <a:t> HUPOMONE </a:t>
            </a:r>
            <a:r>
              <a:rPr b="0">
                <a:solidFill>
                  <a:srgbClr val="000000"/>
                </a:solidFill>
              </a:rPr>
              <a:t>“remain under” </a:t>
            </a:r>
            <a:r>
              <a:rPr>
                <a:solidFill>
                  <a:srgbClr val="FF0000"/>
                </a:solidFill>
              </a:rPr>
              <a:t>v.11 </a:t>
            </a:r>
            <a:r>
              <a:rPr b="0">
                <a:solidFill>
                  <a:srgbClr val="000000"/>
                </a:solidFill>
              </a:rPr>
              <a:t>(</a:t>
            </a:r>
            <a:r>
              <a:t>patience</a:t>
            </a:r>
            <a:r>
              <a:rPr b="0">
                <a:solidFill>
                  <a:srgbClr val="000000"/>
                </a:solidFill>
              </a:rPr>
              <a:t> </a:t>
            </a:r>
            <a:r>
              <a:rPr>
                <a:solidFill>
                  <a:srgbClr val="00B050"/>
                </a:solidFill>
              </a:rPr>
              <a:t>with</a:t>
            </a:r>
            <a:r>
              <a:rPr b="0">
                <a:solidFill>
                  <a:srgbClr val="000000"/>
                </a:solidFill>
              </a:rPr>
              <a:t> </a:t>
            </a:r>
            <a:r>
              <a:t>self</a:t>
            </a:r>
            <a:r>
              <a:rPr b="0">
                <a:solidFill>
                  <a:srgbClr val="000000"/>
                </a:solidFill>
              </a:rPr>
              <a:t>) </a:t>
            </a:r>
            <a:r>
              <a:rPr>
                <a:solidFill>
                  <a:srgbClr val="002060"/>
                </a:solidFill>
              </a:rPr>
              <a:t>endurance </a:t>
            </a:r>
            <a:r>
              <a:rPr>
                <a:solidFill>
                  <a:srgbClr val="FF0000"/>
                </a:solidFill>
              </a:rPr>
              <a:t>1 Peter 2:20</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59"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endParaRPr b="0">
              <a:solidFill>
                <a:srgbClr val="000000"/>
              </a:solidFill>
            </a:endParaRPr>
          </a:p>
          <a:p>
            <a:pPr>
              <a:spcBef>
                <a:spcPts val="1700"/>
              </a:spcBef>
              <a:defRPr b="1" sz="7200">
                <a:solidFill>
                  <a:srgbClr val="0070C0"/>
                </a:solidFill>
              </a:defRPr>
            </a:pPr>
            <a:r>
              <a:t>Greek</a:t>
            </a:r>
            <a:r>
              <a:rPr b="0"/>
              <a:t> HUPOMONE </a:t>
            </a:r>
            <a:r>
              <a:rPr b="0">
                <a:solidFill>
                  <a:srgbClr val="000000"/>
                </a:solidFill>
              </a:rPr>
              <a:t>“remain under” </a:t>
            </a:r>
            <a:r>
              <a:rPr>
                <a:solidFill>
                  <a:srgbClr val="FF0000"/>
                </a:solidFill>
              </a:rPr>
              <a:t>v.11 </a:t>
            </a:r>
            <a:r>
              <a:rPr b="0">
                <a:solidFill>
                  <a:srgbClr val="000000"/>
                </a:solidFill>
              </a:rPr>
              <a:t>(</a:t>
            </a:r>
            <a:r>
              <a:t>patience</a:t>
            </a:r>
            <a:r>
              <a:rPr b="0">
                <a:solidFill>
                  <a:srgbClr val="000000"/>
                </a:solidFill>
              </a:rPr>
              <a:t> </a:t>
            </a:r>
            <a:r>
              <a:rPr>
                <a:solidFill>
                  <a:srgbClr val="00B050"/>
                </a:solidFill>
              </a:rPr>
              <a:t>with</a:t>
            </a:r>
            <a:r>
              <a:rPr b="0">
                <a:solidFill>
                  <a:srgbClr val="000000"/>
                </a:solidFill>
              </a:rPr>
              <a:t> </a:t>
            </a:r>
            <a:r>
              <a:t>self</a:t>
            </a:r>
            <a:r>
              <a:rPr b="0">
                <a:solidFill>
                  <a:srgbClr val="000000"/>
                </a:solidFill>
              </a:rPr>
              <a:t>) </a:t>
            </a:r>
            <a:r>
              <a:rPr>
                <a:solidFill>
                  <a:srgbClr val="002060"/>
                </a:solidFill>
              </a:rPr>
              <a:t>endurance </a:t>
            </a:r>
            <a:r>
              <a:rPr>
                <a:solidFill>
                  <a:srgbClr val="FF0000"/>
                </a:solidFill>
              </a:rPr>
              <a:t>1 Peter 2:20</a:t>
            </a:r>
            <a:endParaRPr>
              <a:solidFill>
                <a:srgbClr val="FF0000"/>
              </a:solidFill>
            </a:endParaRPr>
          </a:p>
          <a:p>
            <a:pPr>
              <a:spcBef>
                <a:spcPts val="1700"/>
              </a:spcBef>
              <a:defRPr b="1" sz="7200">
                <a:solidFill>
                  <a:srgbClr val="0070C0"/>
                </a:solidFill>
              </a:defRPr>
            </a:pPr>
            <a:r>
              <a:t>Greek </a:t>
            </a:r>
            <a:r>
              <a:rPr b="0"/>
              <a:t>ANOCHE </a:t>
            </a:r>
            <a:r>
              <a:rPr b="0">
                <a:solidFill>
                  <a:srgbClr val="000000"/>
                </a:solidFill>
              </a:rPr>
              <a:t>“self-restraint”</a:t>
            </a:r>
            <a:r>
              <a:rPr b="0"/>
              <a:t> </a:t>
            </a:r>
            <a:r>
              <a:t>forbearance </a:t>
            </a:r>
            <a:r>
              <a:rPr>
                <a:solidFill>
                  <a:srgbClr val="FF0000"/>
                </a:solidFill>
              </a:rPr>
              <a:t>Romans 2:4; 3:25</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Romans 2:4</a:t>
            </a:r>
          </a:p>
        </p:txBody>
      </p:sp>
      <p:sp>
        <p:nvSpPr>
          <p:cNvPr id="262" name="Rectangle 3"/>
          <p:cNvSpPr txBox="1"/>
          <p:nvPr>
            <p:ph type="body" idx="1"/>
          </p:nvPr>
        </p:nvSpPr>
        <p:spPr>
          <a:xfrm>
            <a:off x="3505200" y="1828800"/>
            <a:ext cx="17373600" cy="11887200"/>
          </a:xfrm>
          <a:prstGeom prst="rect">
            <a:avLst/>
          </a:prstGeom>
        </p:spPr>
        <p:txBody>
          <a:bodyPr/>
          <a:lstStyle/>
          <a:p>
            <a:pPr marL="0" indent="724204" defTabSz="1810511">
              <a:lnSpc>
                <a:spcPct val="81000"/>
              </a:lnSpc>
              <a:buSzTx/>
              <a:buNone/>
              <a:defRPr b="1" sz="3959">
                <a:solidFill>
                  <a:srgbClr val="FF0000"/>
                </a:solidFill>
              </a:defRPr>
            </a:pPr>
            <a:r>
              <a:t>4</a:t>
            </a:r>
            <a:r>
              <a:rPr b="0" sz="6534">
                <a:solidFill>
                  <a:srgbClr val="000000"/>
                </a:solidFill>
              </a:rPr>
              <a:t> </a:t>
            </a:r>
            <a:r>
              <a:rPr sz="6534">
                <a:solidFill>
                  <a:srgbClr val="002060"/>
                </a:solidFill>
              </a:rPr>
              <a:t>Do</a:t>
            </a:r>
            <a:r>
              <a:rPr b="0" sz="6534">
                <a:solidFill>
                  <a:srgbClr val="000000"/>
                </a:solidFill>
              </a:rPr>
              <a:t> </a:t>
            </a:r>
            <a:r>
              <a:rPr sz="6534">
                <a:solidFill>
                  <a:srgbClr val="0070C0"/>
                </a:solidFill>
              </a:rPr>
              <a:t>you</a:t>
            </a:r>
            <a:r>
              <a:rPr b="0" sz="6534">
                <a:solidFill>
                  <a:srgbClr val="000000"/>
                </a:solidFill>
              </a:rPr>
              <a:t> </a:t>
            </a:r>
            <a:r>
              <a:rPr sz="6534">
                <a:solidFill>
                  <a:srgbClr val="002060"/>
                </a:solidFill>
              </a:rPr>
              <a:t>despise</a:t>
            </a:r>
            <a:r>
              <a:rPr b="0" sz="6534">
                <a:solidFill>
                  <a:srgbClr val="000000"/>
                </a:solidFill>
              </a:rPr>
              <a:t> </a:t>
            </a:r>
            <a:r>
              <a:rPr sz="6534">
                <a:solidFill>
                  <a:srgbClr val="00B050"/>
                </a:solidFill>
              </a:rPr>
              <a:t>the riches </a:t>
            </a:r>
            <a:r>
              <a:rPr sz="6534">
                <a:solidFill>
                  <a:srgbClr val="00B0F0"/>
                </a:solidFill>
              </a:rPr>
              <a:t>of His goodness</a:t>
            </a:r>
            <a:r>
              <a:rPr b="0" sz="6534">
                <a:solidFill>
                  <a:srgbClr val="000000"/>
                </a:solidFill>
              </a:rPr>
              <a:t>, </a:t>
            </a:r>
            <a:r>
              <a:rPr sz="6534">
                <a:solidFill>
                  <a:srgbClr val="00B0F0"/>
                </a:solidFill>
              </a:rPr>
              <a:t>FORBEARANCE</a:t>
            </a:r>
            <a:r>
              <a:rPr b="0" sz="6534">
                <a:solidFill>
                  <a:srgbClr val="000000"/>
                </a:solidFill>
              </a:rPr>
              <a:t>, and </a:t>
            </a:r>
            <a:r>
              <a:rPr sz="6534">
                <a:solidFill>
                  <a:srgbClr val="00B0F0"/>
                </a:solidFill>
              </a:rPr>
              <a:t>longsuffering</a:t>
            </a:r>
            <a:r>
              <a:rPr b="0" sz="6534">
                <a:solidFill>
                  <a:srgbClr val="000000"/>
                </a:solidFill>
              </a:rPr>
              <a:t>, </a:t>
            </a:r>
            <a:r>
              <a:rPr sz="6534">
                <a:solidFill>
                  <a:srgbClr val="000000"/>
                </a:solidFill>
              </a:rPr>
              <a:t>not </a:t>
            </a:r>
            <a:r>
              <a:rPr sz="6534">
                <a:solidFill>
                  <a:srgbClr val="15D806"/>
                </a:solidFill>
              </a:rPr>
              <a:t>knowing</a:t>
            </a:r>
            <a:r>
              <a:rPr sz="6534">
                <a:solidFill>
                  <a:srgbClr val="000000"/>
                </a:solidFill>
              </a:rPr>
              <a:t> </a:t>
            </a:r>
            <a:r>
              <a:rPr b="0" sz="6534">
                <a:solidFill>
                  <a:srgbClr val="000000"/>
                </a:solidFill>
              </a:rPr>
              <a:t>that </a:t>
            </a:r>
            <a:r>
              <a:rPr sz="6534">
                <a:solidFill>
                  <a:srgbClr val="00B0F0"/>
                </a:solidFill>
              </a:rPr>
              <a:t>the goodness of God </a:t>
            </a:r>
            <a:r>
              <a:rPr sz="6534">
                <a:solidFill>
                  <a:srgbClr val="15D806"/>
                </a:solidFill>
              </a:rPr>
              <a:t>leads</a:t>
            </a:r>
            <a:r>
              <a:rPr b="0" sz="6534">
                <a:solidFill>
                  <a:srgbClr val="000000"/>
                </a:solidFill>
              </a:rPr>
              <a:t> </a:t>
            </a:r>
            <a:r>
              <a:rPr sz="6534">
                <a:solidFill>
                  <a:srgbClr val="0070C0"/>
                </a:solidFill>
              </a:rPr>
              <a:t>you</a:t>
            </a:r>
            <a:r>
              <a:rPr b="0" sz="6534">
                <a:solidFill>
                  <a:srgbClr val="000000"/>
                </a:solidFill>
              </a:rPr>
              <a:t> </a:t>
            </a:r>
            <a:r>
              <a:rPr sz="6534">
                <a:solidFill>
                  <a:srgbClr val="00B050"/>
                </a:solidFill>
              </a:rPr>
              <a:t>to</a:t>
            </a:r>
            <a:r>
              <a:rPr b="0" sz="6534">
                <a:solidFill>
                  <a:srgbClr val="000000"/>
                </a:solidFill>
              </a:rPr>
              <a:t> </a:t>
            </a:r>
            <a:r>
              <a:rPr sz="6534">
                <a:solidFill>
                  <a:srgbClr val="0070C0"/>
                </a:solidFill>
              </a:rPr>
              <a:t>repentance</a:t>
            </a:r>
            <a:r>
              <a:rPr b="0" sz="6534">
                <a:solidFill>
                  <a:srgbClr val="000000"/>
                </a:solidFill>
              </a:rPr>
              <a:t>?</a:t>
            </a:r>
            <a:endParaRPr sz="5742"/>
          </a:p>
          <a:p>
            <a:pPr marL="0" indent="0" algn="ctr" defTabSz="1810511">
              <a:lnSpc>
                <a:spcPct val="81000"/>
              </a:lnSpc>
              <a:spcBef>
                <a:spcPts val="1100"/>
              </a:spcBef>
              <a:buSzTx/>
              <a:buNone/>
              <a:defRPr b="1" sz="7722">
                <a:solidFill>
                  <a:srgbClr val="FF0000"/>
                </a:solidFill>
              </a:defRPr>
            </a:pPr>
            <a:r>
              <a:t>Romans 3:23-25</a:t>
            </a:r>
            <a:endParaRPr sz="5742"/>
          </a:p>
          <a:p>
            <a:pPr marL="0" indent="724204" defTabSz="1810511">
              <a:lnSpc>
                <a:spcPct val="81000"/>
              </a:lnSpc>
              <a:spcBef>
                <a:spcPts val="1100"/>
              </a:spcBef>
              <a:buSzTx/>
              <a:buNone/>
              <a:defRPr b="1" sz="4752">
                <a:solidFill>
                  <a:srgbClr val="FF0000"/>
                </a:solidFill>
              </a:defRPr>
            </a:pPr>
            <a:r>
              <a:t>23 </a:t>
            </a:r>
            <a:r>
              <a:rPr b="0" sz="6534">
                <a:solidFill>
                  <a:srgbClr val="000000"/>
                </a:solidFill>
              </a:rPr>
              <a:t>For </a:t>
            </a:r>
            <a:r>
              <a:rPr sz="6534">
                <a:solidFill>
                  <a:srgbClr val="00B050"/>
                </a:solidFill>
              </a:rPr>
              <a:t>all</a:t>
            </a:r>
            <a:r>
              <a:rPr b="0" sz="6534">
                <a:solidFill>
                  <a:srgbClr val="000000"/>
                </a:solidFill>
              </a:rPr>
              <a:t> </a:t>
            </a:r>
            <a:r>
              <a:rPr sz="6534">
                <a:solidFill>
                  <a:srgbClr val="C00000"/>
                </a:solidFill>
              </a:rPr>
              <a:t>have sinned </a:t>
            </a:r>
            <a:r>
              <a:rPr b="0" sz="6534">
                <a:solidFill>
                  <a:srgbClr val="000000"/>
                </a:solidFill>
              </a:rPr>
              <a:t>and </a:t>
            </a:r>
            <a:r>
              <a:rPr sz="6534">
                <a:solidFill>
                  <a:srgbClr val="002060"/>
                </a:solidFill>
              </a:rPr>
              <a:t>fall short </a:t>
            </a:r>
            <a:r>
              <a:rPr sz="6534">
                <a:solidFill>
                  <a:srgbClr val="00B0F0"/>
                </a:solidFill>
              </a:rPr>
              <a:t>of</a:t>
            </a:r>
            <a:r>
              <a:rPr b="0" sz="6534">
                <a:solidFill>
                  <a:srgbClr val="000000"/>
                </a:solidFill>
              </a:rPr>
              <a:t> </a:t>
            </a:r>
            <a:r>
              <a:rPr sz="6534">
                <a:solidFill>
                  <a:srgbClr val="00B0F0"/>
                </a:solidFill>
              </a:rPr>
              <a:t>the glory of God</a:t>
            </a:r>
            <a:r>
              <a:rPr b="0" sz="6534">
                <a:solidFill>
                  <a:srgbClr val="000000"/>
                </a:solidFill>
              </a:rPr>
              <a:t>, </a:t>
            </a:r>
            <a:r>
              <a:t>24 </a:t>
            </a:r>
            <a:r>
              <a:rPr sz="6534">
                <a:solidFill>
                  <a:srgbClr val="15D806"/>
                </a:solidFill>
              </a:rPr>
              <a:t>being justified freely </a:t>
            </a:r>
            <a:r>
              <a:rPr sz="6534">
                <a:solidFill>
                  <a:srgbClr val="00B050"/>
                </a:solidFill>
              </a:rPr>
              <a:t>by</a:t>
            </a:r>
            <a:r>
              <a:rPr b="0" sz="6534">
                <a:solidFill>
                  <a:srgbClr val="000000"/>
                </a:solidFill>
              </a:rPr>
              <a:t> </a:t>
            </a:r>
            <a:r>
              <a:rPr sz="6534">
                <a:solidFill>
                  <a:srgbClr val="00B0F0"/>
                </a:solidFill>
              </a:rPr>
              <a:t>His grace </a:t>
            </a:r>
            <a:r>
              <a:rPr sz="6534">
                <a:solidFill>
                  <a:srgbClr val="00B050"/>
                </a:solidFill>
              </a:rPr>
              <a:t>through</a:t>
            </a:r>
            <a:r>
              <a:rPr b="0" sz="6534">
                <a:solidFill>
                  <a:srgbClr val="000000"/>
                </a:solidFill>
              </a:rPr>
              <a:t> </a:t>
            </a:r>
            <a:r>
              <a:rPr sz="6534">
                <a:solidFill>
                  <a:srgbClr val="00B050"/>
                </a:solidFill>
              </a:rPr>
              <a:t>the redemption </a:t>
            </a:r>
            <a:r>
              <a:rPr b="0" sz="6534">
                <a:solidFill>
                  <a:srgbClr val="000000"/>
                </a:solidFill>
              </a:rPr>
              <a:t>that </a:t>
            </a:r>
            <a:r>
              <a:rPr sz="6534">
                <a:solidFill>
                  <a:srgbClr val="15D806"/>
                </a:solidFill>
              </a:rPr>
              <a:t>is</a:t>
            </a:r>
            <a:r>
              <a:rPr b="0" sz="6534">
                <a:solidFill>
                  <a:srgbClr val="000000"/>
                </a:solidFill>
              </a:rPr>
              <a:t> </a:t>
            </a:r>
            <a:r>
              <a:rPr sz="6534">
                <a:solidFill>
                  <a:srgbClr val="00B050"/>
                </a:solidFill>
              </a:rPr>
              <a:t>in</a:t>
            </a:r>
            <a:r>
              <a:rPr b="0" sz="6534">
                <a:solidFill>
                  <a:srgbClr val="000000"/>
                </a:solidFill>
              </a:rPr>
              <a:t> </a:t>
            </a:r>
            <a:r>
              <a:rPr sz="6534">
                <a:solidFill>
                  <a:srgbClr val="00B0F0"/>
                </a:solidFill>
              </a:rPr>
              <a:t>Christ Jesus</a:t>
            </a:r>
            <a:r>
              <a:rPr b="0" sz="6534">
                <a:solidFill>
                  <a:srgbClr val="000000"/>
                </a:solidFill>
              </a:rPr>
              <a:t>,    </a:t>
            </a:r>
            <a:r>
              <a:t>25</a:t>
            </a:r>
            <a:r>
              <a:rPr b="0" sz="6534">
                <a:solidFill>
                  <a:srgbClr val="000000"/>
                </a:solidFill>
              </a:rPr>
              <a:t> </a:t>
            </a:r>
            <a:r>
              <a:rPr sz="6534">
                <a:solidFill>
                  <a:srgbClr val="00B0F0"/>
                </a:solidFill>
              </a:rPr>
              <a:t>whom</a:t>
            </a:r>
            <a:r>
              <a:rPr b="0" sz="6534">
                <a:solidFill>
                  <a:srgbClr val="000000"/>
                </a:solidFill>
              </a:rPr>
              <a:t> </a:t>
            </a:r>
            <a:r>
              <a:rPr sz="6534">
                <a:solidFill>
                  <a:srgbClr val="00B0F0"/>
                </a:solidFill>
              </a:rPr>
              <a:t>God</a:t>
            </a:r>
            <a:r>
              <a:rPr b="0" sz="6534">
                <a:solidFill>
                  <a:srgbClr val="000000"/>
                </a:solidFill>
              </a:rPr>
              <a:t> </a:t>
            </a:r>
            <a:r>
              <a:rPr sz="6534">
                <a:solidFill>
                  <a:srgbClr val="00B050"/>
                </a:solidFill>
              </a:rPr>
              <a:t>set forth as</a:t>
            </a:r>
            <a:r>
              <a:rPr b="0" sz="6534">
                <a:solidFill>
                  <a:srgbClr val="000000"/>
                </a:solidFill>
              </a:rPr>
              <a:t> a </a:t>
            </a:r>
            <a:r>
              <a:rPr sz="6534">
                <a:solidFill>
                  <a:srgbClr val="0070C0"/>
                </a:solidFill>
              </a:rPr>
              <a:t>propitiation</a:t>
            </a:r>
            <a:r>
              <a:rPr b="0" sz="6534">
                <a:solidFill>
                  <a:srgbClr val="000000"/>
                </a:solidFill>
              </a:rPr>
              <a:t> </a:t>
            </a:r>
            <a:r>
              <a:rPr sz="6534">
                <a:solidFill>
                  <a:srgbClr val="00B050"/>
                </a:solidFill>
              </a:rPr>
              <a:t>by</a:t>
            </a:r>
            <a:r>
              <a:rPr b="0" sz="6534">
                <a:solidFill>
                  <a:srgbClr val="000000"/>
                </a:solidFill>
              </a:rPr>
              <a:t> </a:t>
            </a:r>
            <a:r>
              <a:rPr sz="6534">
                <a:solidFill>
                  <a:srgbClr val="00B0F0"/>
                </a:solidFill>
              </a:rPr>
              <a:t>His</a:t>
            </a:r>
            <a:r>
              <a:rPr b="0" sz="6534">
                <a:solidFill>
                  <a:srgbClr val="000000"/>
                </a:solidFill>
              </a:rPr>
              <a:t> </a:t>
            </a:r>
            <a:r>
              <a:rPr sz="6534"/>
              <a:t>blood</a:t>
            </a:r>
            <a:r>
              <a:rPr b="0" sz="6534">
                <a:solidFill>
                  <a:srgbClr val="000000"/>
                </a:solidFill>
              </a:rPr>
              <a:t>, </a:t>
            </a:r>
            <a:r>
              <a:rPr sz="6534">
                <a:solidFill>
                  <a:srgbClr val="00B050"/>
                </a:solidFill>
              </a:rPr>
              <a:t>through</a:t>
            </a:r>
            <a:r>
              <a:rPr b="0" sz="6534">
                <a:solidFill>
                  <a:srgbClr val="000000"/>
                </a:solidFill>
              </a:rPr>
              <a:t> </a:t>
            </a:r>
            <a:r>
              <a:rPr sz="6534">
                <a:solidFill>
                  <a:srgbClr val="0070C0"/>
                </a:solidFill>
              </a:rPr>
              <a:t>faith</a:t>
            </a:r>
            <a:r>
              <a:rPr b="0" sz="6534">
                <a:solidFill>
                  <a:srgbClr val="000000"/>
                </a:solidFill>
              </a:rPr>
              <a:t>, </a:t>
            </a:r>
            <a:r>
              <a:rPr sz="6534">
                <a:solidFill>
                  <a:srgbClr val="15D806"/>
                </a:solidFill>
              </a:rPr>
              <a:t>to demonstrate </a:t>
            </a:r>
            <a:r>
              <a:rPr sz="6534">
                <a:solidFill>
                  <a:srgbClr val="00B0F0"/>
                </a:solidFill>
              </a:rPr>
              <a:t>His</a:t>
            </a:r>
            <a:r>
              <a:rPr b="0" sz="6534">
                <a:solidFill>
                  <a:srgbClr val="000000"/>
                </a:solidFill>
              </a:rPr>
              <a:t> </a:t>
            </a:r>
            <a:r>
              <a:rPr sz="6534">
                <a:solidFill>
                  <a:srgbClr val="00B0F0"/>
                </a:solidFill>
              </a:rPr>
              <a:t>righteousness</a:t>
            </a:r>
            <a:r>
              <a:rPr b="0" sz="6534">
                <a:solidFill>
                  <a:srgbClr val="000000"/>
                </a:solidFill>
              </a:rPr>
              <a:t>, </a:t>
            </a:r>
            <a:r>
              <a:rPr sz="6534">
                <a:solidFill>
                  <a:srgbClr val="00B050"/>
                </a:solidFill>
              </a:rPr>
              <a:t>because</a:t>
            </a:r>
            <a:r>
              <a:rPr b="0" sz="6534">
                <a:solidFill>
                  <a:srgbClr val="000000"/>
                </a:solidFill>
              </a:rPr>
              <a:t> </a:t>
            </a:r>
            <a:r>
              <a:rPr sz="6534">
                <a:solidFill>
                  <a:srgbClr val="00B050"/>
                </a:solidFill>
              </a:rPr>
              <a:t>in</a:t>
            </a:r>
            <a:r>
              <a:rPr b="0" sz="6534">
                <a:solidFill>
                  <a:srgbClr val="000000"/>
                </a:solidFill>
              </a:rPr>
              <a:t> </a:t>
            </a:r>
            <a:r>
              <a:rPr sz="6534">
                <a:solidFill>
                  <a:srgbClr val="00B0F0"/>
                </a:solidFill>
              </a:rPr>
              <a:t>His FORBEARANCE God</a:t>
            </a:r>
            <a:r>
              <a:rPr b="0" sz="6534">
                <a:solidFill>
                  <a:srgbClr val="000000"/>
                </a:solidFill>
              </a:rPr>
              <a:t> </a:t>
            </a:r>
            <a:r>
              <a:rPr sz="6534">
                <a:solidFill>
                  <a:srgbClr val="15D806"/>
                </a:solidFill>
              </a:rPr>
              <a:t>had passed over </a:t>
            </a:r>
            <a:r>
              <a:rPr sz="6534">
                <a:solidFill>
                  <a:srgbClr val="C00000"/>
                </a:solidFill>
              </a:rPr>
              <a:t>the</a:t>
            </a:r>
            <a:r>
              <a:rPr b="0" sz="6534">
                <a:solidFill>
                  <a:srgbClr val="000000"/>
                </a:solidFill>
              </a:rPr>
              <a:t> </a:t>
            </a:r>
            <a:r>
              <a:rPr sz="6534">
                <a:solidFill>
                  <a:srgbClr val="C00000"/>
                </a:solidFill>
              </a:rPr>
              <a:t>sins</a:t>
            </a:r>
            <a:r>
              <a:rPr b="0" sz="6534">
                <a:solidFill>
                  <a:srgbClr val="000000"/>
                </a:solidFill>
              </a:rPr>
              <a:t> that </a:t>
            </a:r>
            <a:r>
              <a:rPr sz="6534">
                <a:solidFill>
                  <a:srgbClr val="C00000"/>
                </a:solidFill>
              </a:rPr>
              <a:t>were </a:t>
            </a:r>
            <a:r>
              <a:rPr sz="6534">
                <a:solidFill>
                  <a:srgbClr val="00B050"/>
                </a:solidFill>
              </a:rPr>
              <a:t>previously</a:t>
            </a:r>
            <a:r>
              <a:rPr sz="6534">
                <a:solidFill>
                  <a:srgbClr val="C00000"/>
                </a:solidFill>
              </a:rPr>
              <a:t> committed</a:t>
            </a:r>
            <a:r>
              <a:rPr b="0" sz="6534">
                <a:solidFill>
                  <a:srgbClr val="000000"/>
                </a:solidFill>
              </a:rP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65"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endParaRPr b="0">
              <a:solidFill>
                <a:srgbClr val="000000"/>
              </a:solidFill>
            </a:endParaRPr>
          </a:p>
          <a:p>
            <a:pPr>
              <a:spcBef>
                <a:spcPts val="1700"/>
              </a:spcBef>
              <a:defRPr b="1" sz="7200">
                <a:solidFill>
                  <a:srgbClr val="0070C0"/>
                </a:solidFill>
              </a:defRPr>
            </a:pPr>
            <a:r>
              <a:t>Greek</a:t>
            </a:r>
            <a:r>
              <a:rPr b="0"/>
              <a:t> HUPOMONE </a:t>
            </a:r>
            <a:r>
              <a:rPr b="0">
                <a:solidFill>
                  <a:srgbClr val="000000"/>
                </a:solidFill>
              </a:rPr>
              <a:t>“remain under” </a:t>
            </a:r>
            <a:r>
              <a:rPr>
                <a:solidFill>
                  <a:srgbClr val="FF0000"/>
                </a:solidFill>
              </a:rPr>
              <a:t>v.11 </a:t>
            </a:r>
            <a:r>
              <a:rPr b="0">
                <a:solidFill>
                  <a:srgbClr val="000000"/>
                </a:solidFill>
              </a:rPr>
              <a:t>(</a:t>
            </a:r>
            <a:r>
              <a:t>patience</a:t>
            </a:r>
            <a:r>
              <a:rPr b="0">
                <a:solidFill>
                  <a:srgbClr val="000000"/>
                </a:solidFill>
              </a:rPr>
              <a:t> </a:t>
            </a:r>
            <a:r>
              <a:rPr>
                <a:solidFill>
                  <a:srgbClr val="00B050"/>
                </a:solidFill>
              </a:rPr>
              <a:t>with</a:t>
            </a:r>
            <a:r>
              <a:rPr b="0">
                <a:solidFill>
                  <a:srgbClr val="000000"/>
                </a:solidFill>
              </a:rPr>
              <a:t> </a:t>
            </a:r>
            <a:r>
              <a:t>self</a:t>
            </a:r>
            <a:r>
              <a:rPr b="0">
                <a:solidFill>
                  <a:srgbClr val="000000"/>
                </a:solidFill>
              </a:rPr>
              <a:t>) </a:t>
            </a:r>
            <a:r>
              <a:rPr>
                <a:solidFill>
                  <a:srgbClr val="002060"/>
                </a:solidFill>
              </a:rPr>
              <a:t>endurance </a:t>
            </a:r>
            <a:r>
              <a:rPr>
                <a:solidFill>
                  <a:srgbClr val="FF0000"/>
                </a:solidFill>
              </a:rPr>
              <a:t>1 Peter 2:20</a:t>
            </a:r>
            <a:endParaRPr>
              <a:solidFill>
                <a:srgbClr val="FF0000"/>
              </a:solidFill>
            </a:endParaRPr>
          </a:p>
          <a:p>
            <a:pPr>
              <a:spcBef>
                <a:spcPts val="1700"/>
              </a:spcBef>
              <a:defRPr b="1" sz="7200">
                <a:solidFill>
                  <a:srgbClr val="0070C0"/>
                </a:solidFill>
              </a:defRPr>
            </a:pPr>
            <a:r>
              <a:t>Greek </a:t>
            </a:r>
            <a:r>
              <a:rPr b="0"/>
              <a:t>ANOCHE </a:t>
            </a:r>
            <a:r>
              <a:rPr b="0">
                <a:solidFill>
                  <a:srgbClr val="000000"/>
                </a:solidFill>
              </a:rPr>
              <a:t>“self-restraint”</a:t>
            </a:r>
            <a:r>
              <a:rPr b="0"/>
              <a:t> </a:t>
            </a:r>
            <a:r>
              <a:t>forbearance </a:t>
            </a:r>
            <a:r>
              <a:rPr>
                <a:solidFill>
                  <a:srgbClr val="FF0000"/>
                </a:solidFill>
              </a:rPr>
              <a:t>Romans 2:4; 3:25</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itle 1"/>
          <p:cNvSpPr txBox="1"/>
          <p:nvPr>
            <p:ph type="title"/>
          </p:nvPr>
        </p:nvSpPr>
        <p:spPr>
          <a:xfrm>
            <a:off x="3352800" y="0"/>
            <a:ext cx="17678400" cy="1828800"/>
          </a:xfrm>
          <a:prstGeom prst="rect">
            <a:avLst/>
          </a:prstGeom>
        </p:spPr>
        <p:txBody>
          <a:bodyPr/>
          <a:lstStyle/>
          <a:p>
            <a:pPr>
              <a:defRPr b="1" sz="8000">
                <a:solidFill>
                  <a:srgbClr val="00B0F0"/>
                </a:solidFill>
              </a:defRPr>
            </a:pPr>
            <a:r>
              <a:t>God’s</a:t>
            </a:r>
            <a:r>
              <a:rPr>
                <a:solidFill>
                  <a:srgbClr val="0070C0"/>
                </a:solidFill>
              </a:rPr>
              <a:t> </a:t>
            </a:r>
            <a:r>
              <a:t>Longsuffering</a:t>
            </a:r>
            <a:r>
              <a:rPr b="0">
                <a:solidFill>
                  <a:srgbClr val="000000"/>
                </a:solidFill>
                <a:latin typeface="Wingdings"/>
                <a:ea typeface="Wingdings"/>
                <a:cs typeface="Wingdings"/>
                <a:sym typeface="Wingdings"/>
              </a:rPr>
              <a:t></a:t>
            </a:r>
            <a:r>
              <a:rPr>
                <a:solidFill>
                  <a:srgbClr val="0070C0"/>
                </a:solidFill>
              </a:rPr>
              <a:t> Our </a:t>
            </a:r>
            <a:r>
              <a:t>Longsuffering</a:t>
            </a:r>
          </a:p>
        </p:txBody>
      </p:sp>
      <p:sp>
        <p:nvSpPr>
          <p:cNvPr id="268" name="Content Placeholder 2"/>
          <p:cNvSpPr txBox="1"/>
          <p:nvPr>
            <p:ph type="body" idx="1"/>
          </p:nvPr>
        </p:nvSpPr>
        <p:spPr>
          <a:xfrm>
            <a:off x="3505200" y="1828800"/>
            <a:ext cx="17373600" cy="11887200"/>
          </a:xfrm>
          <a:prstGeom prst="rect">
            <a:avLst/>
          </a:prstGeom>
        </p:spPr>
        <p:txBody>
          <a:bodyPr/>
          <a:lstStyle/>
          <a:p>
            <a:pPr>
              <a:lnSpc>
                <a:spcPct val="90000"/>
              </a:lnSpc>
              <a:spcBef>
                <a:spcPts val="1700"/>
              </a:spcBef>
              <a:defRPr b="1" sz="7200">
                <a:solidFill>
                  <a:srgbClr val="0070C0"/>
                </a:solidFill>
              </a:defRPr>
            </a:pPr>
            <a:r>
              <a:t>Hebrew</a:t>
            </a:r>
            <a:r>
              <a:rPr b="0"/>
              <a:t> EREK </a:t>
            </a:r>
            <a:r>
              <a:rPr b="0">
                <a:solidFill>
                  <a:srgbClr val="000000"/>
                </a:solidFill>
              </a:rPr>
              <a:t>“long” </a:t>
            </a:r>
            <a:r>
              <a:rPr b="0"/>
              <a:t>APAYIM </a:t>
            </a:r>
            <a:r>
              <a:rPr b="0">
                <a:solidFill>
                  <a:srgbClr val="000000"/>
                </a:solidFill>
              </a:rPr>
              <a:t>“nosed”</a:t>
            </a:r>
            <a:endParaRPr b="0">
              <a:solidFill>
                <a:srgbClr val="000000"/>
              </a:solidFill>
            </a:endParaRPr>
          </a:p>
          <a:p>
            <a:pPr>
              <a:lnSpc>
                <a:spcPct val="90000"/>
              </a:lnSpc>
              <a:spcBef>
                <a:spcPts val="1700"/>
              </a:spcBef>
              <a:defRPr sz="7200">
                <a:solidFill>
                  <a:srgbClr val="0070C0"/>
                </a:solidFill>
              </a:defRPr>
            </a:pPr>
            <a:r>
              <a:t>EREK </a:t>
            </a:r>
            <a:r>
              <a:rPr>
                <a:solidFill>
                  <a:srgbClr val="000000"/>
                </a:solidFill>
              </a:rPr>
              <a:t>“long” </a:t>
            </a:r>
            <a:r>
              <a:t>RUACH </a:t>
            </a:r>
            <a:r>
              <a:rPr>
                <a:solidFill>
                  <a:srgbClr val="000000"/>
                </a:solidFill>
              </a:rPr>
              <a:t>“spirit” </a:t>
            </a:r>
            <a:r>
              <a:rPr b="1">
                <a:solidFill>
                  <a:srgbClr val="FF0000"/>
                </a:solidFill>
              </a:rPr>
              <a:t>Ecclesiastes 7:8</a:t>
            </a:r>
            <a:endParaRPr b="1">
              <a:solidFill>
                <a:srgbClr val="FF0000"/>
              </a:solidFill>
            </a:endParaRPr>
          </a:p>
          <a:p>
            <a:pPr>
              <a:lnSpc>
                <a:spcPct val="90000"/>
              </a:lnSpc>
              <a:spcBef>
                <a:spcPts val="1700"/>
              </a:spcBef>
              <a:defRPr b="1" sz="7200">
                <a:solidFill>
                  <a:srgbClr val="0070C0"/>
                </a:solidFill>
              </a:defRPr>
            </a:pPr>
            <a:r>
              <a:t>Greek</a:t>
            </a:r>
            <a:r>
              <a:rPr b="0"/>
              <a:t> MAKROTHUMIA </a:t>
            </a:r>
            <a:r>
              <a:rPr b="0">
                <a:solidFill>
                  <a:srgbClr val="000000"/>
                </a:solidFill>
              </a:rPr>
              <a:t>“long-tempered” </a:t>
            </a:r>
            <a:r>
              <a:rPr>
                <a:solidFill>
                  <a:srgbClr val="FF0000"/>
                </a:solidFill>
              </a:rPr>
              <a:t>James 5:7-11 </a:t>
            </a:r>
            <a:r>
              <a:rPr b="0">
                <a:solidFill>
                  <a:srgbClr val="000000"/>
                </a:solidFill>
              </a:rPr>
              <a:t>(</a:t>
            </a:r>
            <a:r>
              <a:t>patience </a:t>
            </a:r>
            <a:r>
              <a:rPr>
                <a:solidFill>
                  <a:srgbClr val="00B050"/>
                </a:solidFill>
              </a:rPr>
              <a:t>toward</a:t>
            </a:r>
            <a:r>
              <a:t> others</a:t>
            </a:r>
            <a:r>
              <a:rPr b="0">
                <a:solidFill>
                  <a:srgbClr val="000000"/>
                </a:solidFill>
              </a:rPr>
              <a:t>)</a:t>
            </a:r>
            <a:endParaRPr b="0">
              <a:solidFill>
                <a:srgbClr val="000000"/>
              </a:solidFill>
            </a:endParaRPr>
          </a:p>
          <a:p>
            <a:pPr>
              <a:lnSpc>
                <a:spcPct val="90000"/>
              </a:lnSpc>
              <a:spcBef>
                <a:spcPts val="1700"/>
              </a:spcBef>
              <a:defRPr b="1" sz="7200">
                <a:solidFill>
                  <a:srgbClr val="0070C0"/>
                </a:solidFill>
              </a:defRPr>
            </a:pPr>
            <a:r>
              <a:t>Greek</a:t>
            </a:r>
            <a:r>
              <a:rPr b="0"/>
              <a:t> HUPOMONE </a:t>
            </a:r>
            <a:r>
              <a:rPr b="0">
                <a:solidFill>
                  <a:srgbClr val="000000"/>
                </a:solidFill>
              </a:rPr>
              <a:t>“remain under” </a:t>
            </a:r>
            <a:r>
              <a:rPr>
                <a:solidFill>
                  <a:srgbClr val="FF0000"/>
                </a:solidFill>
              </a:rPr>
              <a:t>v.11 </a:t>
            </a:r>
            <a:r>
              <a:rPr b="0">
                <a:solidFill>
                  <a:srgbClr val="000000"/>
                </a:solidFill>
              </a:rPr>
              <a:t>(</a:t>
            </a:r>
            <a:r>
              <a:t>patience</a:t>
            </a:r>
            <a:r>
              <a:rPr b="0">
                <a:solidFill>
                  <a:srgbClr val="000000"/>
                </a:solidFill>
              </a:rPr>
              <a:t> </a:t>
            </a:r>
            <a:r>
              <a:rPr>
                <a:solidFill>
                  <a:srgbClr val="00B050"/>
                </a:solidFill>
              </a:rPr>
              <a:t>with</a:t>
            </a:r>
            <a:r>
              <a:rPr b="0">
                <a:solidFill>
                  <a:srgbClr val="000000"/>
                </a:solidFill>
              </a:rPr>
              <a:t> </a:t>
            </a:r>
            <a:r>
              <a:t>self</a:t>
            </a:r>
            <a:r>
              <a:rPr b="0">
                <a:solidFill>
                  <a:srgbClr val="000000"/>
                </a:solidFill>
              </a:rPr>
              <a:t>) </a:t>
            </a:r>
            <a:r>
              <a:rPr>
                <a:solidFill>
                  <a:srgbClr val="002060"/>
                </a:solidFill>
              </a:rPr>
              <a:t>endurance </a:t>
            </a:r>
            <a:r>
              <a:rPr>
                <a:solidFill>
                  <a:srgbClr val="FF0000"/>
                </a:solidFill>
              </a:rPr>
              <a:t>1 Peter 2:20</a:t>
            </a:r>
            <a:endParaRPr>
              <a:solidFill>
                <a:srgbClr val="FF0000"/>
              </a:solidFill>
            </a:endParaRPr>
          </a:p>
          <a:p>
            <a:pPr>
              <a:lnSpc>
                <a:spcPct val="90000"/>
              </a:lnSpc>
              <a:spcBef>
                <a:spcPts val="1700"/>
              </a:spcBef>
              <a:defRPr b="1" sz="7200">
                <a:solidFill>
                  <a:srgbClr val="0070C0"/>
                </a:solidFill>
              </a:defRPr>
            </a:pPr>
            <a:r>
              <a:t>Greek </a:t>
            </a:r>
            <a:r>
              <a:rPr b="0"/>
              <a:t>ANOCHE </a:t>
            </a:r>
            <a:r>
              <a:rPr b="0">
                <a:solidFill>
                  <a:srgbClr val="000000"/>
                </a:solidFill>
              </a:rPr>
              <a:t>“self-restraint”</a:t>
            </a:r>
            <a:r>
              <a:rPr b="0"/>
              <a:t> </a:t>
            </a:r>
            <a:r>
              <a:t>forbearance </a:t>
            </a:r>
            <a:r>
              <a:rPr>
                <a:solidFill>
                  <a:srgbClr val="FF0000"/>
                </a:solidFill>
              </a:rPr>
              <a:t>Romans 2:4; 3:25</a:t>
            </a:r>
            <a:endParaRPr>
              <a:solidFill>
                <a:srgbClr val="FF0000"/>
              </a:solidFill>
            </a:endParaRPr>
          </a:p>
          <a:p>
            <a:pPr>
              <a:lnSpc>
                <a:spcPct val="90000"/>
              </a:lnSpc>
              <a:spcBef>
                <a:spcPts val="1700"/>
              </a:spcBef>
              <a:defRPr b="1" sz="7200">
                <a:solidFill>
                  <a:srgbClr val="0070C0"/>
                </a:solidFill>
              </a:defRPr>
            </a:pPr>
            <a:r>
              <a:t>Greek </a:t>
            </a:r>
            <a:r>
              <a:rPr b="0"/>
              <a:t>EPIEIKES </a:t>
            </a:r>
            <a:r>
              <a:rPr b="0">
                <a:solidFill>
                  <a:srgbClr val="000000"/>
                </a:solidFill>
              </a:rPr>
              <a:t>“mild, gentle” </a:t>
            </a:r>
            <a:r>
              <a:rPr>
                <a:solidFill>
                  <a:srgbClr val="FF0000"/>
                </a:solidFill>
              </a:rPr>
              <a:t>1 Pt 2:18</a:t>
            </a:r>
            <a:r>
              <a:rPr b="0">
                <a:solidFill>
                  <a:srgbClr val="000000"/>
                </a:solidFill>
              </a:rPr>
              <a:t>;</a:t>
            </a:r>
            <a:r>
              <a:rPr>
                <a:solidFill>
                  <a:srgbClr val="FF0000"/>
                </a:solidFill>
              </a:rPr>
              <a:t> James 3:17</a:t>
            </a:r>
            <a:r>
              <a:rPr b="0">
                <a:solidFill>
                  <a:srgbClr val="000000"/>
                </a:solidFill>
              </a:rPr>
              <a:t>;</a:t>
            </a:r>
            <a:r>
              <a:rPr>
                <a:solidFill>
                  <a:srgbClr val="FF0000"/>
                </a:solidFill>
              </a:rPr>
              <a:t> 1 Timothy 3:3</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itle 1"/>
          <p:cNvSpPr txBox="1"/>
          <p:nvPr>
            <p:ph type="title"/>
          </p:nvPr>
        </p:nvSpPr>
        <p:spPr>
          <a:xfrm>
            <a:off x="3505200" y="0"/>
            <a:ext cx="17373600" cy="2133600"/>
          </a:xfrm>
          <a:prstGeom prst="rect">
            <a:avLst/>
          </a:prstGeom>
        </p:spPr>
        <p:txBody>
          <a:bodyPr/>
          <a:lstStyle/>
          <a:p>
            <a:pPr>
              <a:defRPr b="1" sz="7800">
                <a:solidFill>
                  <a:srgbClr val="00B050"/>
                </a:solidFill>
              </a:defRPr>
            </a:pPr>
            <a:r>
              <a:t>Daily</a:t>
            </a:r>
            <a:r>
              <a:rPr sz="7200">
                <a:solidFill>
                  <a:srgbClr val="000000"/>
                </a:solidFill>
              </a:rPr>
              <a:t> </a:t>
            </a:r>
            <a:r>
              <a:rPr>
                <a:solidFill>
                  <a:srgbClr val="00DA00"/>
                </a:solidFill>
              </a:rPr>
              <a:t>Renewing</a:t>
            </a:r>
            <a:r>
              <a:rPr sz="7200">
                <a:solidFill>
                  <a:srgbClr val="000000"/>
                </a:solidFill>
              </a:rPr>
              <a:t> </a:t>
            </a:r>
            <a:r>
              <a:rPr>
                <a:solidFill>
                  <a:srgbClr val="00B0F0"/>
                </a:solidFill>
              </a:rPr>
              <a:t>the Heart </a:t>
            </a:r>
            <a:r>
              <a:t>with</a:t>
            </a:r>
            <a:r>
              <a:rPr>
                <a:solidFill>
                  <a:srgbClr val="000000"/>
                </a:solidFill>
              </a:rPr>
              <a:t> </a:t>
            </a:r>
            <a:r>
              <a:rPr>
                <a:solidFill>
                  <a:srgbClr val="0070C0"/>
                </a:solidFill>
              </a:rPr>
              <a:t>Patience</a:t>
            </a:r>
            <a:r>
              <a:rPr>
                <a:solidFill>
                  <a:srgbClr val="000000"/>
                </a:solidFill>
              </a:rPr>
              <a:t> </a:t>
            </a:r>
          </a:p>
        </p:txBody>
      </p:sp>
      <p:sp>
        <p:nvSpPr>
          <p:cNvPr id="271" name="Content Placeholder 2"/>
          <p:cNvSpPr txBox="1"/>
          <p:nvPr>
            <p:ph type="body" idx="1"/>
          </p:nvPr>
        </p:nvSpPr>
        <p:spPr>
          <a:xfrm>
            <a:off x="3352800" y="1981200"/>
            <a:ext cx="17678400" cy="11734800"/>
          </a:xfrm>
          <a:prstGeom prst="rect">
            <a:avLst/>
          </a:prstGeom>
        </p:spPr>
        <p:txBody>
          <a:bodyPr/>
          <a:lstStyle/>
          <a:p>
            <a:pPr>
              <a:spcBef>
                <a:spcPts val="1700"/>
              </a:spcBef>
              <a:defRPr b="1" sz="7200">
                <a:solidFill>
                  <a:srgbClr val="FF0000"/>
                </a:solidFill>
              </a:defRPr>
            </a:pPr>
            <a:r>
              <a:t>Exodus 33:12-34:7 </a:t>
            </a:r>
            <a:r>
              <a:rPr>
                <a:solidFill>
                  <a:srgbClr val="00B0F0"/>
                </a:solidFill>
              </a:rPr>
              <a:t>the LORD’s </a:t>
            </a:r>
            <a:r>
              <a:rPr>
                <a:solidFill>
                  <a:srgbClr val="0070C0"/>
                </a:solidFill>
              </a:rPr>
              <a:t>longsuffering</a:t>
            </a:r>
            <a:endParaRPr>
              <a:solidFill>
                <a:srgbClr val="0070C0"/>
              </a:solidFill>
            </a:endParaRPr>
          </a:p>
          <a:p>
            <a:pPr>
              <a:spcBef>
                <a:spcPts val="1700"/>
              </a:spcBef>
              <a:defRPr b="1" sz="7200">
                <a:solidFill>
                  <a:srgbClr val="FF0000"/>
                </a:solidFill>
              </a:defRPr>
            </a:pPr>
            <a:r>
              <a:t>Psalm 27:1-14 </a:t>
            </a:r>
            <a:r>
              <a:rPr>
                <a:solidFill>
                  <a:srgbClr val="00DA00"/>
                </a:solidFill>
              </a:rPr>
              <a:t>wait</a:t>
            </a:r>
            <a:r>
              <a:rPr>
                <a:solidFill>
                  <a:srgbClr val="00B050"/>
                </a:solidFill>
              </a:rPr>
              <a:t> on </a:t>
            </a:r>
            <a:r>
              <a:rPr>
                <a:solidFill>
                  <a:srgbClr val="00B0F0"/>
                </a:solidFill>
              </a:rPr>
              <a:t>the LORD</a:t>
            </a:r>
            <a:endParaRPr>
              <a:solidFill>
                <a:srgbClr val="00B0F0"/>
              </a:solidFill>
            </a:endParaRPr>
          </a:p>
          <a:p>
            <a:pPr>
              <a:spcBef>
                <a:spcPts val="1700"/>
              </a:spcBef>
              <a:defRPr b="1" sz="7200">
                <a:solidFill>
                  <a:srgbClr val="FF0000"/>
                </a:solidFill>
              </a:defRPr>
            </a:pPr>
            <a:r>
              <a:t>Psalm 37:1-9,34-40 </a:t>
            </a:r>
            <a:r>
              <a:rPr>
                <a:solidFill>
                  <a:srgbClr val="00DA00"/>
                </a:solidFill>
              </a:rPr>
              <a:t>wait</a:t>
            </a:r>
            <a:r>
              <a:rPr>
                <a:solidFill>
                  <a:srgbClr val="00B050"/>
                </a:solidFill>
              </a:rPr>
              <a:t> on </a:t>
            </a:r>
            <a:r>
              <a:rPr>
                <a:solidFill>
                  <a:srgbClr val="00B0F0"/>
                </a:solidFill>
              </a:rPr>
              <a:t>the LORD</a:t>
            </a:r>
          </a:p>
          <a:p>
            <a:pPr>
              <a:spcBef>
                <a:spcPts val="1700"/>
              </a:spcBef>
              <a:defRPr b="1" sz="7200">
                <a:solidFill>
                  <a:srgbClr val="FF0000"/>
                </a:solidFill>
              </a:defRPr>
            </a:pPr>
            <a:r>
              <a:t>Luke 18:1-8 </a:t>
            </a:r>
            <a:r>
              <a:rPr>
                <a:solidFill>
                  <a:srgbClr val="00B0F0"/>
                </a:solidFill>
              </a:rPr>
              <a:t>God</a:t>
            </a:r>
            <a:r>
              <a:t> </a:t>
            </a:r>
            <a:r>
              <a:rPr>
                <a:solidFill>
                  <a:srgbClr val="00DA00"/>
                </a:solidFill>
              </a:rPr>
              <a:t>suffers long</a:t>
            </a:r>
            <a:r>
              <a:t> </a:t>
            </a:r>
            <a:r>
              <a:rPr>
                <a:solidFill>
                  <a:srgbClr val="00B050"/>
                </a:solidFill>
              </a:rPr>
              <a:t>with</a:t>
            </a:r>
            <a:r>
              <a:t> </a:t>
            </a:r>
            <a:r>
              <a:rPr>
                <a:solidFill>
                  <a:srgbClr val="0070C0"/>
                </a:solidFill>
              </a:rPr>
              <a:t>us</a:t>
            </a:r>
            <a:endParaRPr>
              <a:solidFill>
                <a:srgbClr val="0070C0"/>
              </a:solidFill>
            </a:endParaRPr>
          </a:p>
          <a:p>
            <a:pPr>
              <a:spcBef>
                <a:spcPts val="1700"/>
              </a:spcBef>
              <a:defRPr b="1" sz="7200">
                <a:solidFill>
                  <a:srgbClr val="FF0000"/>
                </a:solidFill>
              </a:defRPr>
            </a:pPr>
            <a:r>
              <a:t>Ecclesiastes 7:1-14 </a:t>
            </a:r>
            <a:r>
              <a:rPr i="1">
                <a:solidFill>
                  <a:srgbClr val="0070C0"/>
                </a:solidFill>
              </a:rPr>
              <a:t>the</a:t>
            </a:r>
            <a:r>
              <a:t> </a:t>
            </a:r>
            <a:r>
              <a:rPr i="1">
                <a:solidFill>
                  <a:srgbClr val="0070C0"/>
                </a:solidFill>
              </a:rPr>
              <a:t>patient</a:t>
            </a:r>
            <a:r>
              <a:rPr i="1"/>
              <a:t> </a:t>
            </a:r>
            <a:r>
              <a:rPr i="1">
                <a:solidFill>
                  <a:srgbClr val="00DA00"/>
                </a:solidFill>
              </a:rPr>
              <a:t>is</a:t>
            </a:r>
            <a:r>
              <a:rPr i="1"/>
              <a:t> </a:t>
            </a:r>
            <a:r>
              <a:rPr i="1">
                <a:solidFill>
                  <a:srgbClr val="00B0F0"/>
                </a:solidFill>
              </a:rPr>
              <a:t>spirit</a:t>
            </a:r>
            <a:r>
              <a:rPr i="1"/>
              <a:t> </a:t>
            </a:r>
            <a:r>
              <a:rPr i="1">
                <a:solidFill>
                  <a:srgbClr val="00B0F0"/>
                </a:solidFill>
              </a:rPr>
              <a:t>better</a:t>
            </a:r>
            <a:r>
              <a:rPr i="1"/>
              <a:t> </a:t>
            </a:r>
            <a:r>
              <a:rPr i="1">
                <a:solidFill>
                  <a:srgbClr val="00B050"/>
                </a:solidFill>
              </a:rPr>
              <a:t>than</a:t>
            </a:r>
            <a:r>
              <a:rPr i="1"/>
              <a:t> </a:t>
            </a:r>
            <a:r>
              <a:rPr i="1">
                <a:solidFill>
                  <a:srgbClr val="7030A0"/>
                </a:solidFill>
              </a:rPr>
              <a:t>the</a:t>
            </a:r>
            <a:r>
              <a:rPr i="1"/>
              <a:t> </a:t>
            </a:r>
            <a:r>
              <a:rPr i="1">
                <a:solidFill>
                  <a:srgbClr val="7030A0"/>
                </a:solidFill>
              </a:rPr>
              <a:t>proud</a:t>
            </a:r>
            <a:r>
              <a:rPr i="1"/>
              <a:t> </a:t>
            </a:r>
            <a:r>
              <a:rPr i="1">
                <a:solidFill>
                  <a:srgbClr val="00B050"/>
                </a:solidFill>
              </a:rPr>
              <a:t>in</a:t>
            </a:r>
            <a:r>
              <a:rPr i="1"/>
              <a:t> </a:t>
            </a:r>
            <a:r>
              <a:rPr i="1">
                <a:solidFill>
                  <a:srgbClr val="00B0F0"/>
                </a:solidFill>
              </a:rPr>
              <a:t>spirit </a:t>
            </a:r>
            <a:r>
              <a:t>Eccl. 10:4</a:t>
            </a:r>
          </a:p>
          <a:p>
            <a:pPr>
              <a:spcBef>
                <a:spcPts val="1700"/>
              </a:spcBef>
              <a:defRPr b="1" sz="7200">
                <a:solidFill>
                  <a:srgbClr val="FF0000"/>
                </a:solidFill>
              </a:defRPr>
            </a:pPr>
            <a:r>
              <a:t>Romans 5:1-11 </a:t>
            </a:r>
            <a:r>
              <a:rPr>
                <a:solidFill>
                  <a:srgbClr val="002060"/>
                </a:solidFill>
              </a:rPr>
              <a:t>troubles</a:t>
            </a:r>
            <a:r>
              <a:t> </a:t>
            </a:r>
            <a:r>
              <a:rPr>
                <a:solidFill>
                  <a:srgbClr val="00B050"/>
                </a:solidFill>
              </a:rPr>
              <a:t>produce</a:t>
            </a:r>
            <a:r>
              <a:t> </a:t>
            </a:r>
            <a:r>
              <a:rPr>
                <a:solidFill>
                  <a:srgbClr val="0070C0"/>
                </a:solidFill>
              </a:rPr>
              <a:t>endurance</a:t>
            </a:r>
            <a:endParaRPr>
              <a:solidFill>
                <a:srgbClr val="0070C0"/>
              </a:solidFill>
            </a:endParaRPr>
          </a:p>
          <a:p>
            <a:pPr>
              <a:spcBef>
                <a:spcPts val="1700"/>
              </a:spcBef>
              <a:defRPr b="1" sz="7200">
                <a:solidFill>
                  <a:srgbClr val="FF0000"/>
                </a:solidFill>
              </a:defRPr>
            </a:pPr>
            <a:r>
              <a:t>1 Peter 2:18-25 </a:t>
            </a:r>
            <a:r>
              <a:rPr>
                <a:solidFill>
                  <a:srgbClr val="00B0F0"/>
                </a:solidFill>
              </a:rPr>
              <a:t>Christ’s</a:t>
            </a:r>
            <a:r>
              <a:t> </a:t>
            </a:r>
            <a:r>
              <a:rPr>
                <a:solidFill>
                  <a:srgbClr val="00B0F0"/>
                </a:solidFill>
              </a:rPr>
              <a:t>supreme</a:t>
            </a:r>
            <a:r>
              <a:t> </a:t>
            </a:r>
            <a:r>
              <a:rPr>
                <a:solidFill>
                  <a:srgbClr val="0070C0"/>
                </a:solidFill>
              </a:rPr>
              <a:t>example</a:t>
            </a:r>
            <a:r>
              <a:t> </a:t>
            </a:r>
            <a:r>
              <a:rPr>
                <a:solidFill>
                  <a:srgbClr val="0070C0"/>
                </a:solidFill>
              </a:rPr>
              <a:t>of patient endurance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7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1"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xfrm>
            <a:off x="3505200" y="0"/>
            <a:ext cx="17373600" cy="2133600"/>
          </a:xfrm>
          <a:prstGeom prst="rect">
            <a:avLst/>
          </a:prstGeom>
        </p:spPr>
        <p:txBody>
          <a:bodyPr/>
          <a:lstStyle/>
          <a:p>
            <a:pPr>
              <a:defRPr b="1" sz="7800">
                <a:solidFill>
                  <a:srgbClr val="00B050"/>
                </a:solidFill>
              </a:defRPr>
            </a:pPr>
            <a:r>
              <a:t>Daily</a:t>
            </a:r>
            <a:r>
              <a:rPr sz="7200">
                <a:solidFill>
                  <a:srgbClr val="000000"/>
                </a:solidFill>
              </a:rPr>
              <a:t> </a:t>
            </a:r>
            <a:r>
              <a:rPr>
                <a:solidFill>
                  <a:srgbClr val="00DA00"/>
                </a:solidFill>
              </a:rPr>
              <a:t>Renewing</a:t>
            </a:r>
            <a:r>
              <a:rPr sz="7200">
                <a:solidFill>
                  <a:srgbClr val="000000"/>
                </a:solidFill>
              </a:rPr>
              <a:t> </a:t>
            </a:r>
            <a:r>
              <a:rPr>
                <a:solidFill>
                  <a:srgbClr val="00B0F0"/>
                </a:solidFill>
              </a:rPr>
              <a:t>the Heart </a:t>
            </a:r>
            <a:r>
              <a:t>with</a:t>
            </a:r>
            <a:r>
              <a:rPr>
                <a:solidFill>
                  <a:srgbClr val="000000"/>
                </a:solidFill>
              </a:rPr>
              <a:t> </a:t>
            </a:r>
            <a:r>
              <a:rPr>
                <a:solidFill>
                  <a:srgbClr val="0070C0"/>
                </a:solidFill>
              </a:rPr>
              <a:t>Patience</a:t>
            </a:r>
            <a:r>
              <a:rPr>
                <a:solidFill>
                  <a:srgbClr val="000000"/>
                </a:solidFill>
              </a:rPr>
              <a:t> </a:t>
            </a:r>
          </a:p>
        </p:txBody>
      </p:sp>
      <p:sp>
        <p:nvSpPr>
          <p:cNvPr id="274" name="Content Placeholder 2"/>
          <p:cNvSpPr txBox="1"/>
          <p:nvPr>
            <p:ph type="body" idx="1"/>
          </p:nvPr>
        </p:nvSpPr>
        <p:spPr>
          <a:xfrm>
            <a:off x="3352800" y="1981200"/>
            <a:ext cx="17678400" cy="11734800"/>
          </a:xfrm>
          <a:prstGeom prst="rect">
            <a:avLst/>
          </a:prstGeom>
        </p:spPr>
        <p:txBody>
          <a:bodyPr/>
          <a:lstStyle/>
          <a:p>
            <a:pPr>
              <a:lnSpc>
                <a:spcPct val="90000"/>
              </a:lnSpc>
              <a:spcBef>
                <a:spcPts val="1700"/>
              </a:spcBef>
              <a:defRPr b="1" sz="7200">
                <a:solidFill>
                  <a:srgbClr val="FF0000"/>
                </a:solidFill>
              </a:defRPr>
            </a:pPr>
            <a:r>
              <a:t>Proverbs 14:17,29; 15:18; 16:32; 19:11; 25:15 </a:t>
            </a:r>
            <a:r>
              <a:rPr>
                <a:solidFill>
                  <a:srgbClr val="0070C0"/>
                </a:solidFill>
              </a:rPr>
              <a:t>patience</a:t>
            </a:r>
            <a:r>
              <a:t> </a:t>
            </a:r>
            <a:r>
              <a:rPr b="0">
                <a:solidFill>
                  <a:srgbClr val="000000"/>
                </a:solidFill>
              </a:rPr>
              <a:t>is</a:t>
            </a:r>
            <a:r>
              <a:t> </a:t>
            </a:r>
            <a:r>
              <a:rPr>
                <a:solidFill>
                  <a:srgbClr val="00B0F0"/>
                </a:solidFill>
              </a:rPr>
              <a:t>wise</a:t>
            </a:r>
            <a:endParaRPr>
              <a:solidFill>
                <a:srgbClr val="00B0F0"/>
              </a:solidFill>
            </a:endParaRPr>
          </a:p>
          <a:p>
            <a:pPr>
              <a:lnSpc>
                <a:spcPct val="90000"/>
              </a:lnSpc>
              <a:spcBef>
                <a:spcPts val="1700"/>
              </a:spcBef>
              <a:defRPr b="1" sz="7200">
                <a:solidFill>
                  <a:srgbClr val="FF0000"/>
                </a:solidFill>
              </a:defRPr>
            </a:pPr>
            <a:r>
              <a:t>Colossians 3:12-17 </a:t>
            </a:r>
            <a:r>
              <a:rPr i="1">
                <a:solidFill>
                  <a:srgbClr val="00DA00"/>
                </a:solidFill>
              </a:rPr>
              <a:t>forbearing </a:t>
            </a:r>
            <a:r>
              <a:rPr b="0" i="1">
                <a:solidFill>
                  <a:srgbClr val="000000"/>
                </a:solidFill>
              </a:rPr>
              <a:t>and</a:t>
            </a:r>
            <a:r>
              <a:rPr i="1">
                <a:solidFill>
                  <a:srgbClr val="00DA00"/>
                </a:solidFill>
              </a:rPr>
              <a:t> forgiving </a:t>
            </a:r>
            <a:endParaRPr i="1">
              <a:solidFill>
                <a:srgbClr val="00DA00"/>
              </a:solidFill>
            </a:endParaRPr>
          </a:p>
          <a:p>
            <a:pPr>
              <a:lnSpc>
                <a:spcPct val="90000"/>
              </a:lnSpc>
              <a:spcBef>
                <a:spcPts val="1700"/>
              </a:spcBef>
              <a:defRPr b="1" sz="7200">
                <a:solidFill>
                  <a:srgbClr val="FF0000"/>
                </a:solidFill>
              </a:defRPr>
            </a:pPr>
            <a:r>
              <a:t>Colossians 1:9-12 </a:t>
            </a:r>
            <a:r>
              <a:rPr>
                <a:solidFill>
                  <a:srgbClr val="00B050"/>
                </a:solidFill>
              </a:rPr>
              <a:t>fruit </a:t>
            </a:r>
            <a:r>
              <a:rPr b="0">
                <a:solidFill>
                  <a:srgbClr val="000000"/>
                </a:solidFill>
              </a:rPr>
              <a:t>of</a:t>
            </a:r>
            <a:r>
              <a:t> </a:t>
            </a:r>
            <a:r>
              <a:rPr>
                <a:solidFill>
                  <a:srgbClr val="00B0F0"/>
                </a:solidFill>
              </a:rPr>
              <a:t>spiritual</a:t>
            </a:r>
            <a:r>
              <a:t> </a:t>
            </a:r>
            <a:r>
              <a:rPr i="1">
                <a:solidFill>
                  <a:srgbClr val="00DA00"/>
                </a:solidFill>
              </a:rPr>
              <a:t>growth</a:t>
            </a:r>
          </a:p>
          <a:p>
            <a:pPr>
              <a:lnSpc>
                <a:spcPct val="90000"/>
              </a:lnSpc>
              <a:spcBef>
                <a:spcPts val="1700"/>
              </a:spcBef>
              <a:defRPr b="1" sz="7200">
                <a:solidFill>
                  <a:srgbClr val="FF0000"/>
                </a:solidFill>
              </a:defRPr>
            </a:pPr>
            <a:r>
              <a:t>2 Timothy 2:1-13 </a:t>
            </a:r>
            <a:r>
              <a:rPr b="0" i="1">
                <a:solidFill>
                  <a:srgbClr val="000000"/>
                </a:solidFill>
              </a:rPr>
              <a:t>a</a:t>
            </a:r>
            <a:r>
              <a:rPr i="1">
                <a:solidFill>
                  <a:srgbClr val="0070C0"/>
                </a:solidFill>
              </a:rPr>
              <a:t> </a:t>
            </a:r>
            <a:r>
              <a:rPr i="1">
                <a:solidFill>
                  <a:srgbClr val="00B0F0"/>
                </a:solidFill>
              </a:rPr>
              <a:t>spirit</a:t>
            </a:r>
            <a:r>
              <a:rPr i="1">
                <a:solidFill>
                  <a:srgbClr val="0070C0"/>
                </a:solidFill>
              </a:rPr>
              <a:t> </a:t>
            </a:r>
            <a:r>
              <a:rPr i="1">
                <a:solidFill>
                  <a:srgbClr val="000000"/>
                </a:solidFill>
              </a:rPr>
              <a:t>of</a:t>
            </a:r>
            <a:r>
              <a:rPr i="1">
                <a:solidFill>
                  <a:srgbClr val="0070C0"/>
                </a:solidFill>
              </a:rPr>
              <a:t> power</a:t>
            </a:r>
            <a:endParaRPr i="1">
              <a:solidFill>
                <a:srgbClr val="0070C0"/>
              </a:solidFill>
            </a:endParaRPr>
          </a:p>
          <a:p>
            <a:pPr>
              <a:lnSpc>
                <a:spcPct val="90000"/>
              </a:lnSpc>
              <a:spcBef>
                <a:spcPts val="1700"/>
              </a:spcBef>
              <a:defRPr b="1" sz="7200">
                <a:solidFill>
                  <a:srgbClr val="FF0000"/>
                </a:solidFill>
              </a:defRPr>
            </a:pPr>
            <a:r>
              <a:t>1 Corinthians 13:4-8 </a:t>
            </a:r>
            <a:r>
              <a:rPr i="1">
                <a:solidFill>
                  <a:srgbClr val="00B0F0"/>
                </a:solidFill>
              </a:rPr>
              <a:t>love</a:t>
            </a:r>
            <a:r>
              <a:rPr i="1">
                <a:solidFill>
                  <a:srgbClr val="000000"/>
                </a:solidFill>
              </a:rPr>
              <a:t> </a:t>
            </a:r>
            <a:r>
              <a:rPr i="1">
                <a:solidFill>
                  <a:srgbClr val="00DA00"/>
                </a:solidFill>
              </a:rPr>
              <a:t>suffers</a:t>
            </a:r>
            <a:r>
              <a:rPr i="1">
                <a:solidFill>
                  <a:srgbClr val="000000"/>
                </a:solidFill>
              </a:rPr>
              <a:t> </a:t>
            </a:r>
            <a:r>
              <a:rPr i="1">
                <a:solidFill>
                  <a:srgbClr val="00B050"/>
                </a:solidFill>
              </a:rPr>
              <a:t>long</a:t>
            </a:r>
            <a:r>
              <a:rPr i="1">
                <a:solidFill>
                  <a:srgbClr val="000000"/>
                </a:solidFill>
              </a:rPr>
              <a:t>… </a:t>
            </a:r>
            <a:r>
              <a:rPr i="1">
                <a:solidFill>
                  <a:srgbClr val="00DA00"/>
                </a:solidFill>
              </a:rPr>
              <a:t>bears</a:t>
            </a:r>
            <a:r>
              <a:rPr i="1">
                <a:solidFill>
                  <a:srgbClr val="000000"/>
                </a:solidFill>
              </a:rPr>
              <a:t> </a:t>
            </a:r>
            <a:r>
              <a:rPr i="1">
                <a:solidFill>
                  <a:srgbClr val="00B050"/>
                </a:solidFill>
              </a:rPr>
              <a:t>all </a:t>
            </a:r>
            <a:r>
              <a:rPr i="1">
                <a:solidFill>
                  <a:srgbClr val="0070C0"/>
                </a:solidFill>
              </a:rPr>
              <a:t>things</a:t>
            </a:r>
            <a:r>
              <a:rPr i="1">
                <a:solidFill>
                  <a:srgbClr val="000000"/>
                </a:solidFill>
              </a:rPr>
              <a:t>…</a:t>
            </a:r>
            <a:r>
              <a:rPr i="1">
                <a:solidFill>
                  <a:srgbClr val="00DA00"/>
                </a:solidFill>
              </a:rPr>
              <a:t>endures</a:t>
            </a:r>
            <a:r>
              <a:rPr i="1">
                <a:solidFill>
                  <a:srgbClr val="000000"/>
                </a:solidFill>
              </a:rPr>
              <a:t> </a:t>
            </a:r>
            <a:r>
              <a:rPr i="1">
                <a:solidFill>
                  <a:srgbClr val="00B050"/>
                </a:solidFill>
              </a:rPr>
              <a:t>all </a:t>
            </a:r>
            <a:r>
              <a:rPr i="1">
                <a:solidFill>
                  <a:srgbClr val="0070C0"/>
                </a:solidFill>
              </a:rPr>
              <a:t>things</a:t>
            </a:r>
            <a:endParaRPr i="1">
              <a:solidFill>
                <a:srgbClr val="0070C0"/>
              </a:solidFill>
            </a:endParaRPr>
          </a:p>
          <a:p>
            <a:pPr>
              <a:lnSpc>
                <a:spcPct val="90000"/>
              </a:lnSpc>
              <a:spcBef>
                <a:spcPts val="1700"/>
              </a:spcBef>
              <a:defRPr b="1" sz="7200">
                <a:solidFill>
                  <a:srgbClr val="FF0000"/>
                </a:solidFill>
              </a:defRPr>
            </a:pPr>
            <a:r>
              <a:t>Hebrews 12:1-17 </a:t>
            </a:r>
            <a:r>
              <a:rPr>
                <a:solidFill>
                  <a:srgbClr val="00DA00"/>
                </a:solidFill>
              </a:rPr>
              <a:t>endure</a:t>
            </a:r>
            <a:r>
              <a:t> </a:t>
            </a:r>
            <a:r>
              <a:rPr>
                <a:solidFill>
                  <a:srgbClr val="0070C0"/>
                </a:solidFill>
              </a:rPr>
              <a:t>the discipline </a:t>
            </a:r>
            <a:r>
              <a:rPr>
                <a:solidFill>
                  <a:srgbClr val="00B0F0"/>
                </a:solidFill>
              </a:rPr>
              <a:t>of the Lord</a:t>
            </a:r>
            <a:endParaRPr>
              <a:solidFill>
                <a:srgbClr val="00B0F0"/>
              </a:solidFill>
            </a:endParaRPr>
          </a:p>
          <a:p>
            <a:pPr>
              <a:lnSpc>
                <a:spcPct val="90000"/>
              </a:lnSpc>
              <a:spcBef>
                <a:spcPts val="1700"/>
              </a:spcBef>
              <a:defRPr b="1" sz="7200">
                <a:solidFill>
                  <a:srgbClr val="FF0000"/>
                </a:solidFill>
              </a:defRPr>
            </a:pPr>
            <a:r>
              <a:t>James 1:2-11,19-21; 5:7-12 </a:t>
            </a:r>
            <a:r>
              <a:rPr>
                <a:solidFill>
                  <a:srgbClr val="00B0F0"/>
                </a:solidFill>
              </a:rPr>
              <a:t>wise</a:t>
            </a:r>
            <a:r>
              <a:t> </a:t>
            </a:r>
            <a:r>
              <a:rPr>
                <a:solidFill>
                  <a:srgbClr val="0070C0"/>
                </a:solidFill>
              </a:rPr>
              <a:t>patience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7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4"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199"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Genesis 6:3-8</a:t>
            </a:r>
          </a:p>
        </p:txBody>
      </p:sp>
      <p:sp>
        <p:nvSpPr>
          <p:cNvPr id="202" name="Rectangle 3"/>
          <p:cNvSpPr txBox="1"/>
          <p:nvPr>
            <p:ph type="body" idx="1"/>
          </p:nvPr>
        </p:nvSpPr>
        <p:spPr>
          <a:xfrm>
            <a:off x="3505200" y="1828800"/>
            <a:ext cx="17373600" cy="11887200"/>
          </a:xfrm>
          <a:prstGeom prst="rect">
            <a:avLst/>
          </a:prstGeom>
        </p:spPr>
        <p:txBody>
          <a:bodyPr/>
          <a:lstStyle/>
          <a:p>
            <a:pPr marL="0" indent="731519">
              <a:lnSpc>
                <a:spcPct val="90000"/>
              </a:lnSpc>
              <a:spcBef>
                <a:spcPts val="1700"/>
              </a:spcBef>
              <a:buSzTx/>
              <a:buNone/>
              <a:defRPr b="1" sz="4800">
                <a:solidFill>
                  <a:srgbClr val="FF0000"/>
                </a:solidFill>
              </a:defRPr>
            </a:pPr>
            <a:r>
              <a:t>3</a:t>
            </a:r>
            <a:r>
              <a:rPr b="0" sz="7200">
                <a:solidFill>
                  <a:srgbClr val="000000"/>
                </a:solidFill>
              </a:rPr>
              <a:t> And </a:t>
            </a:r>
            <a:r>
              <a:rPr sz="7200">
                <a:solidFill>
                  <a:srgbClr val="00B0F0"/>
                </a:solidFill>
              </a:rPr>
              <a:t>the LORD </a:t>
            </a:r>
            <a:r>
              <a:rPr b="0" sz="7200">
                <a:solidFill>
                  <a:srgbClr val="000000"/>
                </a:solidFill>
              </a:rPr>
              <a:t>said, “</a:t>
            </a:r>
            <a:r>
              <a:rPr sz="7200">
                <a:solidFill>
                  <a:srgbClr val="00B0F0"/>
                </a:solidFill>
              </a:rPr>
              <a:t>My Spirit </a:t>
            </a:r>
            <a:r>
              <a:rPr sz="7200">
                <a:solidFill>
                  <a:srgbClr val="000000"/>
                </a:solidFill>
              </a:rPr>
              <a:t>shall not strive</a:t>
            </a:r>
            <a:r>
              <a:rPr b="0" sz="7200">
                <a:solidFill>
                  <a:srgbClr val="000000"/>
                </a:solidFill>
              </a:rPr>
              <a:t> with </a:t>
            </a:r>
            <a:r>
              <a:rPr sz="7200">
                <a:solidFill>
                  <a:srgbClr val="0070C0"/>
                </a:solidFill>
              </a:rPr>
              <a:t>man</a:t>
            </a:r>
            <a:r>
              <a:rPr b="0" sz="7200">
                <a:solidFill>
                  <a:srgbClr val="000000"/>
                </a:solidFill>
              </a:rPr>
              <a:t> </a:t>
            </a:r>
            <a:r>
              <a:rPr sz="7200">
                <a:solidFill>
                  <a:srgbClr val="00B0F0"/>
                </a:solidFill>
              </a:rPr>
              <a:t>forever</a:t>
            </a:r>
            <a:r>
              <a:rPr b="0" sz="7200">
                <a:solidFill>
                  <a:srgbClr val="000000"/>
                </a:solidFill>
              </a:rPr>
              <a:t>, for </a:t>
            </a:r>
            <a:r>
              <a:rPr sz="7200">
                <a:solidFill>
                  <a:srgbClr val="0070C0"/>
                </a:solidFill>
              </a:rPr>
              <a:t>he</a:t>
            </a:r>
            <a:r>
              <a:rPr b="0" sz="7200">
                <a:solidFill>
                  <a:srgbClr val="000000"/>
                </a:solidFill>
              </a:rPr>
              <a:t> is indeed </a:t>
            </a:r>
            <a:r>
              <a:rPr sz="7200">
                <a:solidFill>
                  <a:srgbClr val="C55B03"/>
                </a:solidFill>
              </a:rPr>
              <a:t>flesh</a:t>
            </a:r>
            <a:r>
              <a:rPr b="0" sz="7200">
                <a:solidFill>
                  <a:srgbClr val="000000"/>
                </a:solidFill>
              </a:rPr>
              <a:t>; yet </a:t>
            </a:r>
            <a:r>
              <a:rPr sz="7200">
                <a:solidFill>
                  <a:srgbClr val="0070C0"/>
                </a:solidFill>
              </a:rPr>
              <a:t>his</a:t>
            </a:r>
            <a:r>
              <a:rPr b="0" sz="7200">
                <a:solidFill>
                  <a:srgbClr val="000000"/>
                </a:solidFill>
              </a:rPr>
              <a:t> </a:t>
            </a:r>
            <a:r>
              <a:rPr sz="7200">
                <a:solidFill>
                  <a:srgbClr val="00B050"/>
                </a:solidFill>
              </a:rPr>
              <a:t>days</a:t>
            </a:r>
            <a:r>
              <a:rPr b="0" sz="7200">
                <a:solidFill>
                  <a:srgbClr val="000000"/>
                </a:solidFill>
              </a:rPr>
              <a:t> </a:t>
            </a:r>
            <a:r>
              <a:rPr sz="7200">
                <a:solidFill>
                  <a:srgbClr val="15D806"/>
                </a:solidFill>
              </a:rPr>
              <a:t>shall be </a:t>
            </a:r>
            <a:r>
              <a:rPr sz="7200">
                <a:solidFill>
                  <a:srgbClr val="00B050"/>
                </a:solidFill>
              </a:rPr>
              <a:t>one hundred and twenty years</a:t>
            </a:r>
            <a:r>
              <a:rPr b="0" sz="7200">
                <a:solidFill>
                  <a:srgbClr val="000000"/>
                </a:solidFill>
              </a:rPr>
              <a:t>.” </a:t>
            </a:r>
            <a:r>
              <a:t>4 </a:t>
            </a:r>
            <a:r>
              <a:rPr b="0" sz="7200">
                <a:solidFill>
                  <a:srgbClr val="000000"/>
                </a:solidFill>
              </a:rPr>
              <a:t>There were giants on the earth in those days, and also afterward, when the sons of God came in to the daughters of men and they bore children to them. Those were the mighty men who were of old, men of renown.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Genesis 6:3-8</a:t>
            </a:r>
          </a:p>
        </p:txBody>
      </p:sp>
      <p:sp>
        <p:nvSpPr>
          <p:cNvPr id="205" name="Rectangle 3"/>
          <p:cNvSpPr txBox="1"/>
          <p:nvPr>
            <p:ph type="body" idx="1"/>
          </p:nvPr>
        </p:nvSpPr>
        <p:spPr>
          <a:xfrm>
            <a:off x="3505200" y="1828800"/>
            <a:ext cx="17373600" cy="11887200"/>
          </a:xfrm>
          <a:prstGeom prst="rect">
            <a:avLst/>
          </a:prstGeom>
        </p:spPr>
        <p:txBody>
          <a:bodyPr/>
          <a:lstStyle/>
          <a:p>
            <a:pPr marL="0" indent="731519">
              <a:lnSpc>
                <a:spcPct val="90000"/>
              </a:lnSpc>
              <a:spcBef>
                <a:spcPts val="1700"/>
              </a:spcBef>
              <a:buSzTx/>
              <a:buNone/>
              <a:defRPr b="1" sz="4800">
                <a:solidFill>
                  <a:srgbClr val="FF0000"/>
                </a:solidFill>
              </a:defRPr>
            </a:pPr>
            <a:r>
              <a:t>5 </a:t>
            </a:r>
            <a:r>
              <a:rPr b="0" sz="7200">
                <a:solidFill>
                  <a:srgbClr val="000000"/>
                </a:solidFill>
              </a:rPr>
              <a:t>Then </a:t>
            </a:r>
            <a:r>
              <a:rPr sz="7200">
                <a:solidFill>
                  <a:srgbClr val="00B0F0"/>
                </a:solidFill>
              </a:rPr>
              <a:t>the LORD </a:t>
            </a:r>
            <a:r>
              <a:rPr sz="7200">
                <a:solidFill>
                  <a:srgbClr val="15D806"/>
                </a:solidFill>
              </a:rPr>
              <a:t>saw</a:t>
            </a:r>
            <a:r>
              <a:rPr b="0" sz="7200">
                <a:solidFill>
                  <a:srgbClr val="000000"/>
                </a:solidFill>
              </a:rPr>
              <a:t> that the </a:t>
            </a:r>
            <a:r>
              <a:rPr sz="7200">
                <a:solidFill>
                  <a:srgbClr val="C00000"/>
                </a:solidFill>
              </a:rPr>
              <a:t>wickedness</a:t>
            </a:r>
            <a:r>
              <a:rPr b="0" sz="7200">
                <a:solidFill>
                  <a:srgbClr val="000000"/>
                </a:solidFill>
              </a:rPr>
              <a:t> of </a:t>
            </a:r>
            <a:r>
              <a:rPr sz="7200">
                <a:solidFill>
                  <a:srgbClr val="0070C0"/>
                </a:solidFill>
              </a:rPr>
              <a:t>man</a:t>
            </a:r>
            <a:r>
              <a:rPr b="0" sz="7200">
                <a:solidFill>
                  <a:srgbClr val="000000"/>
                </a:solidFill>
              </a:rPr>
              <a:t> was </a:t>
            </a:r>
            <a:r>
              <a:rPr sz="7200">
                <a:solidFill>
                  <a:srgbClr val="00B050"/>
                </a:solidFill>
              </a:rPr>
              <a:t>great</a:t>
            </a:r>
            <a:r>
              <a:rPr b="0" sz="7200">
                <a:solidFill>
                  <a:srgbClr val="000000"/>
                </a:solidFill>
              </a:rPr>
              <a:t> </a:t>
            </a:r>
            <a:r>
              <a:rPr sz="7200">
                <a:solidFill>
                  <a:srgbClr val="00B050"/>
                </a:solidFill>
              </a:rPr>
              <a:t>in</a:t>
            </a:r>
            <a:r>
              <a:rPr b="0" sz="7200">
                <a:solidFill>
                  <a:srgbClr val="000000"/>
                </a:solidFill>
              </a:rPr>
              <a:t> </a:t>
            </a:r>
            <a:r>
              <a:rPr sz="7200">
                <a:solidFill>
                  <a:srgbClr val="0070C0"/>
                </a:solidFill>
              </a:rPr>
              <a:t>the earth</a:t>
            </a:r>
            <a:r>
              <a:rPr b="0" sz="7200">
                <a:solidFill>
                  <a:srgbClr val="000000"/>
                </a:solidFill>
              </a:rPr>
              <a:t>, and that </a:t>
            </a:r>
            <a:r>
              <a:rPr sz="7200">
                <a:solidFill>
                  <a:srgbClr val="00B050"/>
                </a:solidFill>
              </a:rPr>
              <a:t>every</a:t>
            </a:r>
            <a:r>
              <a:rPr b="0" sz="7200">
                <a:solidFill>
                  <a:srgbClr val="000000"/>
                </a:solidFill>
              </a:rPr>
              <a:t> </a:t>
            </a:r>
            <a:r>
              <a:rPr sz="7200">
                <a:solidFill>
                  <a:srgbClr val="0070C0"/>
                </a:solidFill>
              </a:rPr>
              <a:t>intent</a:t>
            </a:r>
            <a:r>
              <a:rPr b="0" sz="7200">
                <a:solidFill>
                  <a:srgbClr val="000000"/>
                </a:solidFill>
              </a:rPr>
              <a:t> of the </a:t>
            </a:r>
            <a:r>
              <a:rPr sz="7200">
                <a:solidFill>
                  <a:srgbClr val="0070C0"/>
                </a:solidFill>
              </a:rPr>
              <a:t>thoughts</a:t>
            </a:r>
            <a:r>
              <a:rPr b="0" sz="7200">
                <a:solidFill>
                  <a:srgbClr val="000000"/>
                </a:solidFill>
              </a:rPr>
              <a:t> of </a:t>
            </a:r>
            <a:r>
              <a:rPr sz="7200">
                <a:solidFill>
                  <a:srgbClr val="0070C0"/>
                </a:solidFill>
              </a:rPr>
              <a:t>his</a:t>
            </a:r>
            <a:r>
              <a:rPr b="0" sz="7200">
                <a:solidFill>
                  <a:srgbClr val="000000"/>
                </a:solidFill>
              </a:rPr>
              <a:t> </a:t>
            </a:r>
            <a:r>
              <a:rPr sz="7200">
                <a:solidFill>
                  <a:srgbClr val="00B0F0"/>
                </a:solidFill>
              </a:rPr>
              <a:t>heart</a:t>
            </a:r>
            <a:r>
              <a:rPr b="0" sz="7200">
                <a:solidFill>
                  <a:srgbClr val="000000"/>
                </a:solidFill>
              </a:rPr>
              <a:t> was </a:t>
            </a:r>
            <a:r>
              <a:rPr sz="7200">
                <a:solidFill>
                  <a:srgbClr val="00B050"/>
                </a:solidFill>
              </a:rPr>
              <a:t>only</a:t>
            </a:r>
            <a:r>
              <a:rPr b="0" sz="7200">
                <a:solidFill>
                  <a:srgbClr val="000000"/>
                </a:solidFill>
              </a:rPr>
              <a:t> </a:t>
            </a:r>
            <a:r>
              <a:rPr sz="7200">
                <a:solidFill>
                  <a:srgbClr val="C00000"/>
                </a:solidFill>
              </a:rPr>
              <a:t>evil</a:t>
            </a:r>
            <a:r>
              <a:rPr b="0" sz="7200">
                <a:solidFill>
                  <a:srgbClr val="000000"/>
                </a:solidFill>
              </a:rPr>
              <a:t> </a:t>
            </a:r>
            <a:r>
              <a:rPr sz="7200">
                <a:solidFill>
                  <a:srgbClr val="00B050"/>
                </a:solidFill>
              </a:rPr>
              <a:t>continually</a:t>
            </a:r>
            <a:r>
              <a:rPr b="0" sz="7200">
                <a:solidFill>
                  <a:srgbClr val="000000"/>
                </a:solidFill>
              </a:rPr>
              <a:t>. </a:t>
            </a:r>
            <a:r>
              <a:t>6 </a:t>
            </a:r>
            <a:r>
              <a:rPr b="0" sz="7200">
                <a:solidFill>
                  <a:srgbClr val="000000"/>
                </a:solidFill>
              </a:rPr>
              <a:t>And </a:t>
            </a:r>
            <a:r>
              <a:rPr sz="7200">
                <a:solidFill>
                  <a:srgbClr val="00B0F0"/>
                </a:solidFill>
              </a:rPr>
              <a:t>the LORD </a:t>
            </a:r>
            <a:r>
              <a:rPr b="0" sz="7200">
                <a:solidFill>
                  <a:srgbClr val="000000"/>
                </a:solidFill>
              </a:rPr>
              <a:t>was </a:t>
            </a:r>
            <a:r>
              <a:rPr sz="7200">
                <a:solidFill>
                  <a:srgbClr val="002060"/>
                </a:solidFill>
              </a:rPr>
              <a:t>sorry</a:t>
            </a:r>
            <a:r>
              <a:rPr b="0" sz="7200">
                <a:solidFill>
                  <a:srgbClr val="000000"/>
                </a:solidFill>
              </a:rPr>
              <a:t> that </a:t>
            </a:r>
            <a:r>
              <a:rPr sz="7200">
                <a:solidFill>
                  <a:srgbClr val="00B0F0"/>
                </a:solidFill>
              </a:rPr>
              <a:t>He</a:t>
            </a:r>
            <a:r>
              <a:rPr b="0" sz="7200">
                <a:solidFill>
                  <a:srgbClr val="000000"/>
                </a:solidFill>
              </a:rPr>
              <a:t> </a:t>
            </a:r>
            <a:r>
              <a:rPr sz="7200">
                <a:solidFill>
                  <a:srgbClr val="15D806"/>
                </a:solidFill>
              </a:rPr>
              <a:t>had made </a:t>
            </a:r>
            <a:r>
              <a:rPr sz="7200">
                <a:solidFill>
                  <a:srgbClr val="0070C0"/>
                </a:solidFill>
              </a:rPr>
              <a:t>man</a:t>
            </a:r>
            <a:r>
              <a:rPr b="0" sz="7200">
                <a:solidFill>
                  <a:srgbClr val="000000"/>
                </a:solidFill>
              </a:rPr>
              <a:t> </a:t>
            </a:r>
            <a:r>
              <a:rPr sz="7200">
                <a:solidFill>
                  <a:srgbClr val="00B050"/>
                </a:solidFill>
              </a:rPr>
              <a:t>on</a:t>
            </a:r>
            <a:r>
              <a:rPr sz="7200">
                <a:solidFill>
                  <a:srgbClr val="0070C0"/>
                </a:solidFill>
              </a:rPr>
              <a:t> the earth</a:t>
            </a:r>
            <a:r>
              <a:rPr b="0" sz="7200">
                <a:solidFill>
                  <a:srgbClr val="000000"/>
                </a:solidFill>
              </a:rPr>
              <a:t>, and </a:t>
            </a:r>
            <a:r>
              <a:rPr sz="7200">
                <a:solidFill>
                  <a:srgbClr val="00B0F0"/>
                </a:solidFill>
              </a:rPr>
              <a:t>He</a:t>
            </a:r>
            <a:r>
              <a:rPr b="0" sz="7200">
                <a:solidFill>
                  <a:srgbClr val="000000"/>
                </a:solidFill>
              </a:rPr>
              <a:t> was </a:t>
            </a:r>
            <a:r>
              <a:rPr sz="7200">
                <a:solidFill>
                  <a:srgbClr val="002060"/>
                </a:solidFill>
              </a:rPr>
              <a:t>grieved</a:t>
            </a:r>
            <a:r>
              <a:rPr b="0" sz="7200">
                <a:solidFill>
                  <a:srgbClr val="000000"/>
                </a:solidFill>
              </a:rPr>
              <a:t> in </a:t>
            </a:r>
            <a:r>
              <a:rPr sz="7200">
                <a:solidFill>
                  <a:srgbClr val="00B0F0"/>
                </a:solidFill>
              </a:rPr>
              <a:t>His heart</a:t>
            </a:r>
            <a:r>
              <a:rPr b="0" sz="7200">
                <a:solidFill>
                  <a:srgbClr val="000000"/>
                </a:solidFill>
              </a:rPr>
              <a:t>. </a:t>
            </a:r>
            <a:r>
              <a:t>7 </a:t>
            </a:r>
            <a:r>
              <a:rPr b="0" sz="7200">
                <a:solidFill>
                  <a:srgbClr val="000000"/>
                </a:solidFill>
              </a:rPr>
              <a:t>So </a:t>
            </a:r>
            <a:r>
              <a:rPr sz="7200">
                <a:solidFill>
                  <a:srgbClr val="00B0F0"/>
                </a:solidFill>
              </a:rPr>
              <a:t>the LORD </a:t>
            </a:r>
            <a:r>
              <a:rPr b="0" sz="7200">
                <a:solidFill>
                  <a:srgbClr val="000000"/>
                </a:solidFill>
              </a:rPr>
              <a:t>said, “</a:t>
            </a:r>
            <a:r>
              <a:rPr sz="7200">
                <a:solidFill>
                  <a:srgbClr val="00B0F0"/>
                </a:solidFill>
              </a:rPr>
              <a:t>I</a:t>
            </a:r>
            <a:r>
              <a:rPr b="0" sz="7200">
                <a:solidFill>
                  <a:srgbClr val="000000"/>
                </a:solidFill>
              </a:rPr>
              <a:t> </a:t>
            </a:r>
            <a:r>
              <a:rPr sz="7200">
                <a:solidFill>
                  <a:srgbClr val="7030A0"/>
                </a:solidFill>
              </a:rPr>
              <a:t>will destroy </a:t>
            </a:r>
            <a:r>
              <a:rPr sz="7200">
                <a:solidFill>
                  <a:srgbClr val="0070C0"/>
                </a:solidFill>
              </a:rPr>
              <a:t>man whom </a:t>
            </a:r>
            <a:r>
              <a:rPr sz="7200">
                <a:solidFill>
                  <a:srgbClr val="00B0F0"/>
                </a:solidFill>
              </a:rPr>
              <a:t>I </a:t>
            </a:r>
            <a:r>
              <a:rPr sz="7200">
                <a:solidFill>
                  <a:srgbClr val="15D806"/>
                </a:solidFill>
              </a:rPr>
              <a:t>have created </a:t>
            </a:r>
            <a:r>
              <a:rPr sz="7200">
                <a:solidFill>
                  <a:srgbClr val="00B050"/>
                </a:solidFill>
              </a:rPr>
              <a:t>from</a:t>
            </a:r>
            <a:r>
              <a:rPr b="0" sz="7200">
                <a:solidFill>
                  <a:srgbClr val="000000"/>
                </a:solidFill>
              </a:rPr>
              <a:t> the </a:t>
            </a:r>
            <a:r>
              <a:rPr sz="7200">
                <a:solidFill>
                  <a:srgbClr val="0070C0"/>
                </a:solidFill>
              </a:rPr>
              <a:t>face of the earth</a:t>
            </a:r>
            <a:r>
              <a:rPr b="0" sz="7200">
                <a:solidFill>
                  <a:srgbClr val="000000"/>
                </a:solidFill>
              </a:rPr>
              <a:t>, </a:t>
            </a:r>
            <a:r>
              <a:rPr sz="7200">
                <a:solidFill>
                  <a:srgbClr val="00B050"/>
                </a:solidFill>
              </a:rPr>
              <a:t>both</a:t>
            </a:r>
            <a:r>
              <a:rPr b="0" sz="7200">
                <a:solidFill>
                  <a:srgbClr val="000000"/>
                </a:solidFill>
              </a:rPr>
              <a:t> </a:t>
            </a:r>
            <a:r>
              <a:rPr sz="7200">
                <a:solidFill>
                  <a:srgbClr val="0070C0"/>
                </a:solidFill>
              </a:rPr>
              <a:t>man</a:t>
            </a:r>
            <a:r>
              <a:rPr b="0" sz="7200">
                <a:solidFill>
                  <a:srgbClr val="000000"/>
                </a:solidFill>
              </a:rPr>
              <a:t> and </a:t>
            </a:r>
            <a:r>
              <a:rPr sz="7200">
                <a:solidFill>
                  <a:srgbClr val="0070C0"/>
                </a:solidFill>
              </a:rPr>
              <a:t>beast</a:t>
            </a:r>
            <a:r>
              <a:rPr b="0" sz="7200">
                <a:solidFill>
                  <a:srgbClr val="000000"/>
                </a:solidFill>
              </a:rPr>
              <a:t>, </a:t>
            </a:r>
            <a:r>
              <a:rPr sz="7200">
                <a:solidFill>
                  <a:srgbClr val="0070C0"/>
                </a:solidFill>
              </a:rPr>
              <a:t>creeping thing </a:t>
            </a:r>
            <a:r>
              <a:rPr b="0" sz="7200">
                <a:solidFill>
                  <a:srgbClr val="000000"/>
                </a:solidFill>
              </a:rPr>
              <a:t>and </a:t>
            </a:r>
            <a:r>
              <a:rPr sz="7200">
                <a:solidFill>
                  <a:srgbClr val="0070C0"/>
                </a:solidFill>
              </a:rPr>
              <a:t>birds</a:t>
            </a:r>
            <a:r>
              <a:rPr b="0" sz="7200">
                <a:solidFill>
                  <a:srgbClr val="000000"/>
                </a:solidFill>
              </a:rPr>
              <a:t> of the air, for </a:t>
            </a:r>
            <a:r>
              <a:rPr sz="7200">
                <a:solidFill>
                  <a:srgbClr val="00B0F0"/>
                </a:solidFill>
              </a:rPr>
              <a:t>I </a:t>
            </a:r>
            <a:r>
              <a:rPr b="0" sz="7200">
                <a:solidFill>
                  <a:srgbClr val="000000"/>
                </a:solidFill>
              </a:rPr>
              <a:t>am </a:t>
            </a:r>
            <a:r>
              <a:rPr sz="7200">
                <a:solidFill>
                  <a:srgbClr val="002060"/>
                </a:solidFill>
              </a:rPr>
              <a:t>sorry</a:t>
            </a:r>
            <a:r>
              <a:rPr b="0" sz="7200">
                <a:solidFill>
                  <a:srgbClr val="000000"/>
                </a:solidFill>
              </a:rPr>
              <a:t> that </a:t>
            </a:r>
            <a:r>
              <a:rPr sz="7200">
                <a:solidFill>
                  <a:srgbClr val="00B0F0"/>
                </a:solidFill>
              </a:rPr>
              <a:t>I</a:t>
            </a:r>
            <a:r>
              <a:rPr b="0" sz="7200">
                <a:solidFill>
                  <a:srgbClr val="000000"/>
                </a:solidFill>
              </a:rPr>
              <a:t> </a:t>
            </a:r>
            <a:r>
              <a:rPr sz="7200">
                <a:solidFill>
                  <a:srgbClr val="15D806"/>
                </a:solidFill>
              </a:rPr>
              <a:t>have made </a:t>
            </a:r>
            <a:r>
              <a:rPr sz="7200">
                <a:solidFill>
                  <a:srgbClr val="0070C0"/>
                </a:solidFill>
              </a:rPr>
              <a:t>them</a:t>
            </a:r>
            <a:r>
              <a:rPr b="0" sz="7200">
                <a:solidFill>
                  <a:srgbClr val="000000"/>
                </a:solidFill>
              </a:rPr>
              <a:t>.” </a:t>
            </a:r>
            <a:r>
              <a:t>8 </a:t>
            </a:r>
            <a:r>
              <a:rPr b="0" sz="7200">
                <a:solidFill>
                  <a:srgbClr val="000000"/>
                </a:solidFill>
              </a:rPr>
              <a:t>But </a:t>
            </a:r>
            <a:r>
              <a:rPr sz="7200">
                <a:solidFill>
                  <a:srgbClr val="0070C0"/>
                </a:solidFill>
              </a:rPr>
              <a:t>Noah</a:t>
            </a:r>
            <a:r>
              <a:rPr b="0" sz="7200">
                <a:solidFill>
                  <a:srgbClr val="000000"/>
                </a:solidFill>
              </a:rPr>
              <a:t> found </a:t>
            </a:r>
            <a:r>
              <a:rPr sz="7200">
                <a:solidFill>
                  <a:srgbClr val="00B0F0"/>
                </a:solidFill>
              </a:rPr>
              <a:t>grace</a:t>
            </a:r>
            <a:r>
              <a:rPr b="0" sz="7200">
                <a:solidFill>
                  <a:srgbClr val="000000"/>
                </a:solidFill>
              </a:rPr>
              <a:t> in the </a:t>
            </a:r>
            <a:r>
              <a:rPr sz="7200">
                <a:solidFill>
                  <a:srgbClr val="0070C0"/>
                </a:solidFill>
              </a:rPr>
              <a:t>eyes</a:t>
            </a:r>
            <a:r>
              <a:rPr b="0" sz="7200">
                <a:solidFill>
                  <a:srgbClr val="000000"/>
                </a:solidFill>
              </a:rPr>
              <a:t> </a:t>
            </a:r>
            <a:r>
              <a:rPr sz="7200">
                <a:solidFill>
                  <a:srgbClr val="00B0F0"/>
                </a:solidFill>
              </a:rPr>
              <a:t>of</a:t>
            </a:r>
            <a:r>
              <a:rPr b="0" sz="7200">
                <a:solidFill>
                  <a:srgbClr val="000000"/>
                </a:solidFill>
              </a:rPr>
              <a:t> </a:t>
            </a:r>
            <a:r>
              <a:rPr sz="7200">
                <a:solidFill>
                  <a:srgbClr val="00B0F0"/>
                </a:solidFill>
              </a:rPr>
              <a:t>the LORD</a:t>
            </a:r>
            <a:r>
              <a:rPr b="0" sz="7200">
                <a:solidFill>
                  <a:srgbClr val="000000"/>
                </a:solidFill>
              </a:rP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208"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endParaRPr b="0">
              <a:solidFill>
                <a:srgbClr val="000000"/>
              </a:solidFill>
            </a:endParaRPr>
          </a:p>
          <a:p>
            <a:pPr>
              <a:spcBef>
                <a:spcPts val="1700"/>
              </a:spcBef>
              <a:defRPr b="1" sz="7200">
                <a:solidFill>
                  <a:srgbClr val="FF0000"/>
                </a:solidFill>
              </a:defRPr>
            </a:pPr>
            <a:r>
              <a:t>2 Peter 3:8-15 </a:t>
            </a:r>
            <a:r>
              <a:rPr i="1">
                <a:solidFill>
                  <a:srgbClr val="00B0F0"/>
                </a:solidFill>
              </a:rPr>
              <a:t>the longsuffering of </a:t>
            </a:r>
            <a:r>
              <a:rPr i="1">
                <a:solidFill>
                  <a:srgbClr val="0070C0"/>
                </a:solidFill>
              </a:rPr>
              <a:t>our</a:t>
            </a:r>
            <a:r>
              <a:rPr i="1">
                <a:solidFill>
                  <a:srgbClr val="00B0F0"/>
                </a:solidFill>
              </a:rPr>
              <a:t> Lord </a:t>
            </a:r>
            <a:r>
              <a:rPr i="1">
                <a:solidFill>
                  <a:srgbClr val="00DA00"/>
                </a:solidFill>
              </a:rPr>
              <a:t>is</a:t>
            </a:r>
            <a:r>
              <a:rPr i="1"/>
              <a:t> </a:t>
            </a:r>
            <a:r>
              <a:rPr i="1">
                <a:solidFill>
                  <a:srgbClr val="00B0F0"/>
                </a:solidFill>
              </a:rPr>
              <a:t>salvation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8"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2 Peter 3:8-15</a:t>
            </a:r>
          </a:p>
        </p:txBody>
      </p:sp>
      <p:sp>
        <p:nvSpPr>
          <p:cNvPr id="211" name="Rectangle 3"/>
          <p:cNvSpPr txBox="1"/>
          <p:nvPr>
            <p:ph type="body" idx="1"/>
          </p:nvPr>
        </p:nvSpPr>
        <p:spPr>
          <a:xfrm>
            <a:off x="3505200" y="1828800"/>
            <a:ext cx="17373600" cy="11887200"/>
          </a:xfrm>
          <a:prstGeom prst="rect">
            <a:avLst/>
          </a:prstGeom>
        </p:spPr>
        <p:txBody>
          <a:bodyPr/>
          <a:lstStyle/>
          <a:p>
            <a:pPr marL="0" indent="709574" defTabSz="1773936">
              <a:lnSpc>
                <a:spcPct val="81000"/>
              </a:lnSpc>
              <a:spcBef>
                <a:spcPts val="1600"/>
              </a:spcBef>
              <a:buSzTx/>
              <a:buNone/>
              <a:defRPr b="1" sz="4656">
                <a:solidFill>
                  <a:srgbClr val="FF0000"/>
                </a:solidFill>
              </a:defRPr>
            </a:pPr>
            <a:r>
              <a:t>8 </a:t>
            </a:r>
            <a:r>
              <a:rPr b="0" sz="6984">
                <a:solidFill>
                  <a:srgbClr val="000000"/>
                </a:solidFill>
              </a:rPr>
              <a:t>But, </a:t>
            </a:r>
            <a:r>
              <a:rPr sz="6984">
                <a:solidFill>
                  <a:srgbClr val="0070C0"/>
                </a:solidFill>
              </a:rPr>
              <a:t>beloved</a:t>
            </a:r>
            <a:r>
              <a:rPr b="0" sz="6984">
                <a:solidFill>
                  <a:srgbClr val="000000"/>
                </a:solidFill>
              </a:rPr>
              <a:t>, </a:t>
            </a:r>
            <a:r>
              <a:rPr sz="6984">
                <a:solidFill>
                  <a:srgbClr val="000000"/>
                </a:solidFill>
              </a:rPr>
              <a:t>do not forget </a:t>
            </a:r>
            <a:r>
              <a:rPr b="0" sz="6984">
                <a:solidFill>
                  <a:srgbClr val="000000"/>
                </a:solidFill>
              </a:rPr>
              <a:t>this </a:t>
            </a:r>
            <a:r>
              <a:rPr sz="6984">
                <a:solidFill>
                  <a:srgbClr val="00B050"/>
                </a:solidFill>
              </a:rPr>
              <a:t>one</a:t>
            </a:r>
            <a:r>
              <a:rPr b="0" sz="6984">
                <a:solidFill>
                  <a:srgbClr val="000000"/>
                </a:solidFill>
              </a:rPr>
              <a:t> thing, that with </a:t>
            </a:r>
            <a:r>
              <a:rPr sz="6984">
                <a:solidFill>
                  <a:srgbClr val="00B0F0"/>
                </a:solidFill>
              </a:rPr>
              <a:t>the Lord </a:t>
            </a:r>
            <a:r>
              <a:rPr sz="6984">
                <a:solidFill>
                  <a:srgbClr val="00B050"/>
                </a:solidFill>
              </a:rPr>
              <a:t>one day </a:t>
            </a:r>
            <a:r>
              <a:rPr b="0" sz="6984">
                <a:solidFill>
                  <a:srgbClr val="000000"/>
                </a:solidFill>
              </a:rPr>
              <a:t>is </a:t>
            </a:r>
            <a:r>
              <a:rPr sz="6984">
                <a:solidFill>
                  <a:srgbClr val="00B050"/>
                </a:solidFill>
              </a:rPr>
              <a:t>as</a:t>
            </a:r>
            <a:r>
              <a:rPr b="0" sz="6984">
                <a:solidFill>
                  <a:srgbClr val="000000"/>
                </a:solidFill>
              </a:rPr>
              <a:t> a </a:t>
            </a:r>
            <a:r>
              <a:rPr sz="6984">
                <a:solidFill>
                  <a:srgbClr val="00B050"/>
                </a:solidFill>
              </a:rPr>
              <a:t>thousand years</a:t>
            </a:r>
            <a:r>
              <a:rPr b="0" sz="6984">
                <a:solidFill>
                  <a:srgbClr val="000000"/>
                </a:solidFill>
              </a:rPr>
              <a:t>, and a </a:t>
            </a:r>
            <a:r>
              <a:rPr sz="6984">
                <a:solidFill>
                  <a:srgbClr val="00B050"/>
                </a:solidFill>
              </a:rPr>
              <a:t>thousand years as one day</a:t>
            </a:r>
            <a:r>
              <a:rPr b="0" sz="6984">
                <a:solidFill>
                  <a:srgbClr val="000000"/>
                </a:solidFill>
              </a:rPr>
              <a:t>.</a:t>
            </a:r>
            <a:r>
              <a:t> 9 </a:t>
            </a:r>
            <a:r>
              <a:rPr sz="6984">
                <a:solidFill>
                  <a:srgbClr val="00B0F0"/>
                </a:solidFill>
              </a:rPr>
              <a:t>The Lord</a:t>
            </a:r>
            <a:r>
              <a:rPr b="0" sz="6984">
                <a:solidFill>
                  <a:srgbClr val="000000"/>
                </a:solidFill>
              </a:rPr>
              <a:t> is </a:t>
            </a:r>
            <a:r>
              <a:rPr sz="6984">
                <a:solidFill>
                  <a:srgbClr val="000000"/>
                </a:solidFill>
              </a:rPr>
              <a:t>not</a:t>
            </a:r>
            <a:r>
              <a:rPr b="0" sz="6984">
                <a:solidFill>
                  <a:srgbClr val="000000"/>
                </a:solidFill>
              </a:rPr>
              <a:t> </a:t>
            </a:r>
            <a:r>
              <a:rPr sz="6984">
                <a:solidFill>
                  <a:srgbClr val="002060"/>
                </a:solidFill>
              </a:rPr>
              <a:t>slack</a:t>
            </a:r>
            <a:r>
              <a:rPr b="0" sz="6984">
                <a:solidFill>
                  <a:srgbClr val="000000"/>
                </a:solidFill>
              </a:rPr>
              <a:t> concerning </a:t>
            </a:r>
            <a:r>
              <a:rPr sz="6984">
                <a:solidFill>
                  <a:srgbClr val="00B0F0"/>
                </a:solidFill>
              </a:rPr>
              <a:t>His promise</a:t>
            </a:r>
            <a:r>
              <a:rPr b="0" sz="6984">
                <a:solidFill>
                  <a:srgbClr val="000000"/>
                </a:solidFill>
              </a:rPr>
              <a:t>, as </a:t>
            </a:r>
            <a:r>
              <a:rPr sz="6984">
                <a:solidFill>
                  <a:srgbClr val="00B050"/>
                </a:solidFill>
              </a:rPr>
              <a:t>some</a:t>
            </a:r>
            <a:r>
              <a:rPr b="0" sz="6984">
                <a:solidFill>
                  <a:srgbClr val="000000"/>
                </a:solidFill>
              </a:rPr>
              <a:t> </a:t>
            </a:r>
            <a:r>
              <a:rPr sz="6984">
                <a:solidFill>
                  <a:srgbClr val="15D806"/>
                </a:solidFill>
              </a:rPr>
              <a:t>count</a:t>
            </a:r>
            <a:r>
              <a:rPr b="0" sz="6984">
                <a:solidFill>
                  <a:srgbClr val="000000"/>
                </a:solidFill>
              </a:rPr>
              <a:t> </a:t>
            </a:r>
            <a:r>
              <a:rPr sz="6984">
                <a:solidFill>
                  <a:srgbClr val="002060"/>
                </a:solidFill>
              </a:rPr>
              <a:t>slackness</a:t>
            </a:r>
            <a:r>
              <a:rPr b="0" sz="6984">
                <a:solidFill>
                  <a:srgbClr val="000000"/>
                </a:solidFill>
              </a:rPr>
              <a:t>, but is </a:t>
            </a:r>
            <a:r>
              <a:rPr sz="6984">
                <a:solidFill>
                  <a:srgbClr val="00B0F0"/>
                </a:solidFill>
              </a:rPr>
              <a:t>longsuffering</a:t>
            </a:r>
            <a:r>
              <a:rPr b="0" sz="6984">
                <a:solidFill>
                  <a:srgbClr val="000000"/>
                </a:solidFill>
              </a:rPr>
              <a:t> </a:t>
            </a:r>
            <a:r>
              <a:rPr sz="6984">
                <a:solidFill>
                  <a:srgbClr val="00B050"/>
                </a:solidFill>
              </a:rPr>
              <a:t>toward</a:t>
            </a:r>
            <a:r>
              <a:rPr b="0" sz="6984">
                <a:solidFill>
                  <a:srgbClr val="000000"/>
                </a:solidFill>
              </a:rPr>
              <a:t> </a:t>
            </a:r>
            <a:r>
              <a:rPr sz="6984">
                <a:solidFill>
                  <a:srgbClr val="0070C0"/>
                </a:solidFill>
              </a:rPr>
              <a:t>us</a:t>
            </a:r>
            <a:r>
              <a:rPr b="0" sz="6984">
                <a:solidFill>
                  <a:srgbClr val="000000"/>
                </a:solidFill>
              </a:rPr>
              <a:t>, </a:t>
            </a:r>
            <a:r>
              <a:rPr sz="6984">
                <a:solidFill>
                  <a:srgbClr val="000000"/>
                </a:solidFill>
              </a:rPr>
              <a:t>not</a:t>
            </a:r>
            <a:r>
              <a:rPr b="0" sz="6984">
                <a:solidFill>
                  <a:srgbClr val="000000"/>
                </a:solidFill>
              </a:rPr>
              <a:t> </a:t>
            </a:r>
            <a:r>
              <a:rPr sz="6984">
                <a:solidFill>
                  <a:srgbClr val="15D806"/>
                </a:solidFill>
              </a:rPr>
              <a:t>willing</a:t>
            </a:r>
            <a:r>
              <a:rPr b="0" sz="6984">
                <a:solidFill>
                  <a:srgbClr val="000000"/>
                </a:solidFill>
              </a:rPr>
              <a:t> that </a:t>
            </a:r>
            <a:r>
              <a:rPr sz="6984">
                <a:solidFill>
                  <a:srgbClr val="00B050"/>
                </a:solidFill>
              </a:rPr>
              <a:t>any</a:t>
            </a:r>
            <a:r>
              <a:rPr b="0" sz="6984">
                <a:solidFill>
                  <a:srgbClr val="000000"/>
                </a:solidFill>
              </a:rPr>
              <a:t> should </a:t>
            </a:r>
            <a:r>
              <a:rPr sz="6984">
                <a:solidFill>
                  <a:srgbClr val="4F6228"/>
                </a:solidFill>
              </a:rPr>
              <a:t>perish</a:t>
            </a:r>
            <a:r>
              <a:rPr b="0" sz="6984">
                <a:solidFill>
                  <a:srgbClr val="000000"/>
                </a:solidFill>
              </a:rPr>
              <a:t> but that </a:t>
            </a:r>
            <a:r>
              <a:rPr sz="6984">
                <a:solidFill>
                  <a:srgbClr val="00B050"/>
                </a:solidFill>
              </a:rPr>
              <a:t>all</a:t>
            </a:r>
            <a:r>
              <a:rPr b="0" sz="6984">
                <a:solidFill>
                  <a:srgbClr val="000000"/>
                </a:solidFill>
              </a:rPr>
              <a:t> should </a:t>
            </a:r>
            <a:r>
              <a:rPr sz="6984">
                <a:solidFill>
                  <a:srgbClr val="15D806"/>
                </a:solidFill>
              </a:rPr>
              <a:t>come</a:t>
            </a:r>
            <a:r>
              <a:rPr b="0" sz="6984">
                <a:solidFill>
                  <a:srgbClr val="000000"/>
                </a:solidFill>
              </a:rPr>
              <a:t> </a:t>
            </a:r>
            <a:r>
              <a:rPr sz="6984">
                <a:solidFill>
                  <a:srgbClr val="00B050"/>
                </a:solidFill>
              </a:rPr>
              <a:t>to</a:t>
            </a:r>
            <a:r>
              <a:rPr b="0" sz="6984">
                <a:solidFill>
                  <a:srgbClr val="000000"/>
                </a:solidFill>
              </a:rPr>
              <a:t> </a:t>
            </a:r>
            <a:r>
              <a:rPr sz="6984">
                <a:solidFill>
                  <a:srgbClr val="0070C0"/>
                </a:solidFill>
              </a:rPr>
              <a:t>repentance</a:t>
            </a:r>
            <a:r>
              <a:rPr b="0" sz="6984">
                <a:solidFill>
                  <a:srgbClr val="000000"/>
                </a:solidFill>
              </a:rPr>
              <a:t>. </a:t>
            </a:r>
            <a:endParaRPr b="0" sz="6984">
              <a:solidFill>
                <a:srgbClr val="000000"/>
              </a:solidFill>
            </a:endParaRPr>
          </a:p>
          <a:p>
            <a:pPr marL="0" indent="709574" defTabSz="1773936">
              <a:lnSpc>
                <a:spcPct val="81000"/>
              </a:lnSpc>
              <a:spcBef>
                <a:spcPts val="1600"/>
              </a:spcBef>
              <a:buSzTx/>
              <a:buNone/>
              <a:defRPr b="1" sz="4656">
                <a:solidFill>
                  <a:srgbClr val="FF0000"/>
                </a:solidFill>
              </a:defRPr>
            </a:pPr>
            <a:r>
              <a:t>10 </a:t>
            </a:r>
            <a:r>
              <a:rPr b="0" sz="6984">
                <a:solidFill>
                  <a:srgbClr val="000000"/>
                </a:solidFill>
              </a:rPr>
              <a:t>But </a:t>
            </a:r>
            <a:r>
              <a:rPr sz="6984">
                <a:solidFill>
                  <a:srgbClr val="0070C0"/>
                </a:solidFill>
              </a:rPr>
              <a:t>the day </a:t>
            </a:r>
            <a:r>
              <a:rPr sz="6984">
                <a:solidFill>
                  <a:srgbClr val="00B0F0"/>
                </a:solidFill>
              </a:rPr>
              <a:t>of the Lord </a:t>
            </a:r>
            <a:r>
              <a:rPr sz="6984">
                <a:solidFill>
                  <a:srgbClr val="00B050"/>
                </a:solidFill>
              </a:rPr>
              <a:t>will come as</a:t>
            </a:r>
            <a:r>
              <a:rPr b="0" sz="6984">
                <a:solidFill>
                  <a:srgbClr val="000000"/>
                </a:solidFill>
              </a:rPr>
              <a:t> a </a:t>
            </a:r>
            <a:r>
              <a:rPr sz="6984">
                <a:solidFill>
                  <a:srgbClr val="C00000"/>
                </a:solidFill>
              </a:rPr>
              <a:t>thief</a:t>
            </a:r>
            <a:r>
              <a:rPr b="0" sz="6984">
                <a:solidFill>
                  <a:srgbClr val="000000"/>
                </a:solidFill>
              </a:rPr>
              <a:t> </a:t>
            </a:r>
            <a:r>
              <a:rPr sz="6984">
                <a:solidFill>
                  <a:srgbClr val="00B050"/>
                </a:solidFill>
              </a:rPr>
              <a:t>in</a:t>
            </a:r>
            <a:r>
              <a:rPr b="0" sz="6984">
                <a:solidFill>
                  <a:srgbClr val="000000"/>
                </a:solidFill>
              </a:rPr>
              <a:t> </a:t>
            </a:r>
            <a:r>
              <a:rPr sz="6984">
                <a:solidFill>
                  <a:srgbClr val="002060"/>
                </a:solidFill>
              </a:rPr>
              <a:t>the night</a:t>
            </a:r>
            <a:r>
              <a:rPr b="0" sz="6984">
                <a:solidFill>
                  <a:srgbClr val="000000"/>
                </a:solidFill>
              </a:rPr>
              <a:t>, in which </a:t>
            </a:r>
            <a:r>
              <a:rPr sz="6984">
                <a:solidFill>
                  <a:srgbClr val="00B0F0"/>
                </a:solidFill>
              </a:rPr>
              <a:t>the heavens </a:t>
            </a:r>
            <a:r>
              <a:rPr sz="6984">
                <a:solidFill>
                  <a:srgbClr val="00B050"/>
                </a:solidFill>
              </a:rPr>
              <a:t>will pass away with</a:t>
            </a:r>
            <a:r>
              <a:rPr b="0" sz="6984">
                <a:solidFill>
                  <a:srgbClr val="000000"/>
                </a:solidFill>
              </a:rPr>
              <a:t> a </a:t>
            </a:r>
            <a:r>
              <a:rPr sz="6984">
                <a:solidFill>
                  <a:srgbClr val="0070C0"/>
                </a:solidFill>
              </a:rPr>
              <a:t>great noise</a:t>
            </a:r>
            <a:r>
              <a:rPr b="0" sz="6984">
                <a:solidFill>
                  <a:srgbClr val="000000"/>
                </a:solidFill>
              </a:rPr>
              <a:t>, and the </a:t>
            </a:r>
            <a:r>
              <a:rPr sz="6984">
                <a:solidFill>
                  <a:srgbClr val="0070C0"/>
                </a:solidFill>
              </a:rPr>
              <a:t>elements</a:t>
            </a:r>
            <a:r>
              <a:rPr b="0" sz="6984">
                <a:solidFill>
                  <a:srgbClr val="000000"/>
                </a:solidFill>
              </a:rPr>
              <a:t> </a:t>
            </a:r>
            <a:r>
              <a:rPr sz="6984">
                <a:solidFill>
                  <a:srgbClr val="00B050"/>
                </a:solidFill>
              </a:rPr>
              <a:t>will melt with</a:t>
            </a:r>
            <a:r>
              <a:rPr b="0" sz="6984">
                <a:solidFill>
                  <a:srgbClr val="000000"/>
                </a:solidFill>
              </a:rPr>
              <a:t> </a:t>
            </a:r>
            <a:r>
              <a:rPr sz="6984">
                <a:solidFill>
                  <a:srgbClr val="C00000"/>
                </a:solidFill>
              </a:rPr>
              <a:t>fervent heat</a:t>
            </a:r>
            <a:r>
              <a:rPr b="0" sz="6984">
                <a:solidFill>
                  <a:srgbClr val="000000"/>
                </a:solidFill>
              </a:rPr>
              <a:t>; </a:t>
            </a:r>
            <a:r>
              <a:rPr sz="6984">
                <a:solidFill>
                  <a:srgbClr val="00B050"/>
                </a:solidFill>
              </a:rPr>
              <a:t>both</a:t>
            </a:r>
            <a:r>
              <a:rPr b="0" sz="6984">
                <a:solidFill>
                  <a:srgbClr val="000000"/>
                </a:solidFill>
              </a:rPr>
              <a:t> the </a:t>
            </a:r>
            <a:r>
              <a:rPr sz="6984">
                <a:solidFill>
                  <a:srgbClr val="0070C0"/>
                </a:solidFill>
              </a:rPr>
              <a:t>earth</a:t>
            </a:r>
            <a:r>
              <a:rPr b="0" sz="6984">
                <a:solidFill>
                  <a:srgbClr val="000000"/>
                </a:solidFill>
              </a:rPr>
              <a:t> and </a:t>
            </a:r>
            <a:r>
              <a:rPr sz="6984">
                <a:solidFill>
                  <a:srgbClr val="00B050"/>
                </a:solidFill>
              </a:rPr>
              <a:t>the works </a:t>
            </a:r>
            <a:r>
              <a:rPr b="0" sz="6984">
                <a:solidFill>
                  <a:srgbClr val="000000"/>
                </a:solidFill>
              </a:rPr>
              <a:t>that are </a:t>
            </a:r>
            <a:r>
              <a:rPr sz="6984">
                <a:solidFill>
                  <a:srgbClr val="00B050"/>
                </a:solidFill>
              </a:rPr>
              <a:t>in</a:t>
            </a:r>
            <a:r>
              <a:rPr b="0" sz="6984">
                <a:solidFill>
                  <a:srgbClr val="000000"/>
                </a:solidFill>
              </a:rPr>
              <a:t> </a:t>
            </a:r>
            <a:r>
              <a:rPr sz="6984">
                <a:solidFill>
                  <a:srgbClr val="0070C0"/>
                </a:solidFill>
              </a:rPr>
              <a:t>it</a:t>
            </a:r>
            <a:r>
              <a:rPr b="0" sz="6984">
                <a:solidFill>
                  <a:srgbClr val="000000"/>
                </a:solidFill>
              </a:rPr>
              <a:t> </a:t>
            </a:r>
            <a:r>
              <a:rPr sz="6984">
                <a:solidFill>
                  <a:srgbClr val="00B050"/>
                </a:solidFill>
              </a:rPr>
              <a:t>will be burned up</a:t>
            </a:r>
            <a:r>
              <a:rPr b="0" sz="6984">
                <a:solidFill>
                  <a:srgbClr val="000000"/>
                </a:solidFill>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2"/>
          <p:cNvSpPr txBox="1"/>
          <p:nvPr>
            <p:ph type="title"/>
          </p:nvPr>
        </p:nvSpPr>
        <p:spPr>
          <a:xfrm>
            <a:off x="3962400" y="0"/>
            <a:ext cx="16459200" cy="1981200"/>
          </a:xfrm>
          <a:prstGeom prst="rect">
            <a:avLst/>
          </a:prstGeom>
        </p:spPr>
        <p:txBody>
          <a:bodyPr/>
          <a:lstStyle>
            <a:lvl1pPr>
              <a:defRPr b="1" sz="8000">
                <a:solidFill>
                  <a:srgbClr val="FF0000"/>
                </a:solidFill>
              </a:defRPr>
            </a:lvl1pPr>
          </a:lstStyle>
          <a:p>
            <a:pPr/>
            <a:r>
              <a:t>2 Peter 3:8-15</a:t>
            </a:r>
          </a:p>
        </p:txBody>
      </p:sp>
      <p:sp>
        <p:nvSpPr>
          <p:cNvPr id="214" name="Rectangle 3"/>
          <p:cNvSpPr txBox="1"/>
          <p:nvPr>
            <p:ph type="body" idx="1"/>
          </p:nvPr>
        </p:nvSpPr>
        <p:spPr>
          <a:xfrm>
            <a:off x="3505200" y="1828800"/>
            <a:ext cx="17373600" cy="11887200"/>
          </a:xfrm>
          <a:prstGeom prst="rect">
            <a:avLst/>
          </a:prstGeom>
        </p:spPr>
        <p:txBody>
          <a:bodyPr/>
          <a:lstStyle/>
          <a:p>
            <a:pPr marL="0" indent="731519">
              <a:lnSpc>
                <a:spcPct val="81000"/>
              </a:lnSpc>
              <a:spcBef>
                <a:spcPts val="1600"/>
              </a:spcBef>
              <a:buSzTx/>
              <a:buNone/>
              <a:defRPr b="1" sz="4800">
                <a:solidFill>
                  <a:srgbClr val="FF0000"/>
                </a:solidFill>
              </a:defRPr>
            </a:pPr>
            <a:r>
              <a:t>11 </a:t>
            </a:r>
            <a:r>
              <a:rPr b="0" sz="6800">
                <a:solidFill>
                  <a:srgbClr val="000000"/>
                </a:solidFill>
              </a:rPr>
              <a:t>Therefore, since </a:t>
            </a:r>
            <a:r>
              <a:rPr sz="6800">
                <a:solidFill>
                  <a:srgbClr val="00C400"/>
                </a:solidFill>
              </a:rPr>
              <a:t>all</a:t>
            </a:r>
            <a:r>
              <a:rPr b="0" sz="6800">
                <a:solidFill>
                  <a:srgbClr val="000000"/>
                </a:solidFill>
              </a:rPr>
              <a:t> these things </a:t>
            </a:r>
            <a:r>
              <a:rPr sz="6800">
                <a:solidFill>
                  <a:srgbClr val="00C400"/>
                </a:solidFill>
              </a:rPr>
              <a:t>will be dissolved</a:t>
            </a:r>
            <a:r>
              <a:rPr b="0" sz="6800">
                <a:solidFill>
                  <a:srgbClr val="000000"/>
                </a:solidFill>
              </a:rPr>
              <a:t>, what </a:t>
            </a:r>
            <a:r>
              <a:rPr sz="6800">
                <a:solidFill>
                  <a:srgbClr val="0070C0"/>
                </a:solidFill>
              </a:rPr>
              <a:t>manner of persons </a:t>
            </a:r>
            <a:r>
              <a:rPr sz="6800">
                <a:solidFill>
                  <a:srgbClr val="7030A0"/>
                </a:solidFill>
              </a:rPr>
              <a:t>ought</a:t>
            </a:r>
            <a:r>
              <a:rPr b="0" sz="6800">
                <a:solidFill>
                  <a:srgbClr val="000000"/>
                </a:solidFill>
              </a:rPr>
              <a:t> </a:t>
            </a:r>
            <a:r>
              <a:rPr sz="6800">
                <a:solidFill>
                  <a:srgbClr val="0070C0"/>
                </a:solidFill>
              </a:rPr>
              <a:t>you</a:t>
            </a:r>
            <a:r>
              <a:rPr b="0" sz="6800">
                <a:solidFill>
                  <a:srgbClr val="000000"/>
                </a:solidFill>
              </a:rPr>
              <a:t> </a:t>
            </a:r>
            <a:r>
              <a:rPr sz="6800">
                <a:solidFill>
                  <a:srgbClr val="00B050"/>
                </a:solidFill>
              </a:rPr>
              <a:t>to be in </a:t>
            </a:r>
            <a:r>
              <a:rPr sz="6800">
                <a:solidFill>
                  <a:srgbClr val="00B0F0"/>
                </a:solidFill>
              </a:rPr>
              <a:t>holy</a:t>
            </a:r>
            <a:r>
              <a:rPr b="0" sz="6800">
                <a:solidFill>
                  <a:srgbClr val="000000"/>
                </a:solidFill>
              </a:rPr>
              <a:t> </a:t>
            </a:r>
            <a:r>
              <a:rPr sz="6800">
                <a:solidFill>
                  <a:srgbClr val="00B050"/>
                </a:solidFill>
              </a:rPr>
              <a:t>conduct</a:t>
            </a:r>
            <a:r>
              <a:rPr b="0" sz="6800">
                <a:solidFill>
                  <a:srgbClr val="000000"/>
                </a:solidFill>
              </a:rPr>
              <a:t> and </a:t>
            </a:r>
            <a:r>
              <a:rPr sz="6800">
                <a:solidFill>
                  <a:srgbClr val="00B0F0"/>
                </a:solidFill>
              </a:rPr>
              <a:t>godliness</a:t>
            </a:r>
            <a:r>
              <a:rPr b="0" sz="6800">
                <a:solidFill>
                  <a:srgbClr val="000000"/>
                </a:solidFill>
              </a:rPr>
              <a:t>, </a:t>
            </a:r>
            <a:r>
              <a:t>12 </a:t>
            </a:r>
            <a:r>
              <a:rPr sz="6800">
                <a:solidFill>
                  <a:srgbClr val="15D806"/>
                </a:solidFill>
              </a:rPr>
              <a:t>looking for</a:t>
            </a:r>
            <a:r>
              <a:rPr b="0" sz="6800">
                <a:solidFill>
                  <a:srgbClr val="000000"/>
                </a:solidFill>
              </a:rPr>
              <a:t> and </a:t>
            </a:r>
            <a:r>
              <a:rPr sz="6800">
                <a:solidFill>
                  <a:srgbClr val="15D806"/>
                </a:solidFill>
              </a:rPr>
              <a:t>hastening</a:t>
            </a:r>
            <a:r>
              <a:rPr b="0" sz="6800">
                <a:solidFill>
                  <a:srgbClr val="000000"/>
                </a:solidFill>
              </a:rPr>
              <a:t> the coming of </a:t>
            </a:r>
            <a:r>
              <a:rPr sz="6800">
                <a:solidFill>
                  <a:srgbClr val="00B050"/>
                </a:solidFill>
              </a:rPr>
              <a:t>the day </a:t>
            </a:r>
            <a:r>
              <a:rPr sz="6800">
                <a:solidFill>
                  <a:srgbClr val="00B0F0"/>
                </a:solidFill>
              </a:rPr>
              <a:t>of God</a:t>
            </a:r>
            <a:r>
              <a:rPr b="0" sz="6800">
                <a:solidFill>
                  <a:srgbClr val="000000"/>
                </a:solidFill>
              </a:rPr>
              <a:t>, because of which </a:t>
            </a:r>
            <a:r>
              <a:rPr sz="6800">
                <a:solidFill>
                  <a:srgbClr val="00B0F0"/>
                </a:solidFill>
              </a:rPr>
              <a:t>the heavens </a:t>
            </a:r>
            <a:r>
              <a:rPr sz="6800">
                <a:solidFill>
                  <a:srgbClr val="00B050"/>
                </a:solidFill>
              </a:rPr>
              <a:t>will be dissolved</a:t>
            </a:r>
            <a:r>
              <a:rPr b="0" sz="6800">
                <a:solidFill>
                  <a:srgbClr val="000000"/>
                </a:solidFill>
              </a:rPr>
              <a:t>, being </a:t>
            </a:r>
            <a:r>
              <a:rPr sz="6800">
                <a:solidFill>
                  <a:srgbClr val="00B050"/>
                </a:solidFill>
              </a:rPr>
              <a:t>on</a:t>
            </a:r>
            <a:r>
              <a:rPr b="0" sz="6800">
                <a:solidFill>
                  <a:srgbClr val="000000"/>
                </a:solidFill>
              </a:rPr>
              <a:t> </a:t>
            </a:r>
            <a:r>
              <a:rPr sz="6800"/>
              <a:t>fire</a:t>
            </a:r>
            <a:r>
              <a:rPr b="0" sz="6800">
                <a:solidFill>
                  <a:srgbClr val="000000"/>
                </a:solidFill>
              </a:rPr>
              <a:t>, and </a:t>
            </a:r>
            <a:r>
              <a:rPr sz="6800">
                <a:solidFill>
                  <a:srgbClr val="0070C0"/>
                </a:solidFill>
              </a:rPr>
              <a:t>the elements </a:t>
            </a:r>
            <a:r>
              <a:rPr sz="6800">
                <a:solidFill>
                  <a:srgbClr val="00B050"/>
                </a:solidFill>
              </a:rPr>
              <a:t>will melt with </a:t>
            </a:r>
            <a:r>
              <a:rPr sz="6800">
                <a:solidFill>
                  <a:srgbClr val="C00000"/>
                </a:solidFill>
              </a:rPr>
              <a:t>fervent heat</a:t>
            </a:r>
            <a:r>
              <a:rPr b="0" sz="6800">
                <a:solidFill>
                  <a:srgbClr val="000000"/>
                </a:solidFill>
              </a:rPr>
              <a:t>?</a:t>
            </a:r>
            <a:r>
              <a:rPr b="0" sz="6600">
                <a:solidFill>
                  <a:srgbClr val="000000"/>
                </a:solidFill>
              </a:rPr>
              <a:t> </a:t>
            </a:r>
            <a:r>
              <a:t>13 </a:t>
            </a:r>
            <a:r>
              <a:rPr b="0" sz="6800">
                <a:solidFill>
                  <a:srgbClr val="000000"/>
                </a:solidFill>
              </a:rPr>
              <a:t>Nevertheless </a:t>
            </a:r>
            <a:r>
              <a:rPr sz="6800">
                <a:solidFill>
                  <a:srgbClr val="0070C0"/>
                </a:solidFill>
              </a:rPr>
              <a:t>we</a:t>
            </a:r>
            <a:r>
              <a:rPr b="0" sz="6800">
                <a:solidFill>
                  <a:srgbClr val="000000"/>
                </a:solidFill>
              </a:rPr>
              <a:t>, according to </a:t>
            </a:r>
            <a:r>
              <a:rPr sz="6800">
                <a:solidFill>
                  <a:srgbClr val="00B0F0"/>
                </a:solidFill>
              </a:rPr>
              <a:t>His</a:t>
            </a:r>
            <a:r>
              <a:rPr b="0" sz="6800">
                <a:solidFill>
                  <a:srgbClr val="000000"/>
                </a:solidFill>
              </a:rPr>
              <a:t> </a:t>
            </a:r>
            <a:r>
              <a:rPr sz="6800">
                <a:solidFill>
                  <a:srgbClr val="00B0F0"/>
                </a:solidFill>
              </a:rPr>
              <a:t>promise</a:t>
            </a:r>
            <a:r>
              <a:rPr b="0" sz="6800">
                <a:solidFill>
                  <a:srgbClr val="000000"/>
                </a:solidFill>
              </a:rPr>
              <a:t>, </a:t>
            </a:r>
            <a:r>
              <a:rPr sz="6800">
                <a:solidFill>
                  <a:srgbClr val="15D806"/>
                </a:solidFill>
              </a:rPr>
              <a:t>look for </a:t>
            </a:r>
            <a:r>
              <a:rPr sz="6800">
                <a:solidFill>
                  <a:srgbClr val="00B050"/>
                </a:solidFill>
              </a:rPr>
              <a:t>new</a:t>
            </a:r>
            <a:r>
              <a:rPr b="0" sz="6800">
                <a:solidFill>
                  <a:srgbClr val="000000"/>
                </a:solidFill>
              </a:rPr>
              <a:t> </a:t>
            </a:r>
            <a:r>
              <a:rPr sz="6800">
                <a:solidFill>
                  <a:srgbClr val="00B0F0"/>
                </a:solidFill>
              </a:rPr>
              <a:t>heavens</a:t>
            </a:r>
            <a:r>
              <a:rPr b="0" sz="6800">
                <a:solidFill>
                  <a:srgbClr val="000000"/>
                </a:solidFill>
              </a:rPr>
              <a:t> and a </a:t>
            </a:r>
            <a:r>
              <a:rPr sz="6800">
                <a:solidFill>
                  <a:srgbClr val="00B050"/>
                </a:solidFill>
              </a:rPr>
              <a:t>new</a:t>
            </a:r>
            <a:r>
              <a:rPr b="0" sz="6800">
                <a:solidFill>
                  <a:srgbClr val="000000"/>
                </a:solidFill>
              </a:rPr>
              <a:t> </a:t>
            </a:r>
            <a:r>
              <a:rPr sz="6800">
                <a:solidFill>
                  <a:srgbClr val="0070C0"/>
                </a:solidFill>
              </a:rPr>
              <a:t>earth</a:t>
            </a:r>
            <a:r>
              <a:rPr b="0" sz="6800">
                <a:solidFill>
                  <a:srgbClr val="000000"/>
                </a:solidFill>
              </a:rPr>
              <a:t> in which </a:t>
            </a:r>
            <a:r>
              <a:rPr sz="6800">
                <a:solidFill>
                  <a:srgbClr val="00B0F0"/>
                </a:solidFill>
              </a:rPr>
              <a:t>righteousness</a:t>
            </a:r>
            <a:r>
              <a:rPr b="0" sz="6800">
                <a:solidFill>
                  <a:srgbClr val="000000"/>
                </a:solidFill>
              </a:rPr>
              <a:t> </a:t>
            </a:r>
            <a:r>
              <a:rPr sz="6800">
                <a:solidFill>
                  <a:srgbClr val="15D806"/>
                </a:solidFill>
              </a:rPr>
              <a:t>dwells</a:t>
            </a:r>
            <a:r>
              <a:rPr b="0" sz="6800">
                <a:solidFill>
                  <a:srgbClr val="000000"/>
                </a:solidFill>
              </a:rPr>
              <a:t>.</a:t>
            </a:r>
            <a:r>
              <a:rPr b="0" sz="6600">
                <a:solidFill>
                  <a:srgbClr val="000000"/>
                </a:solidFill>
              </a:rPr>
              <a:t>                    </a:t>
            </a:r>
            <a:r>
              <a:t>14 </a:t>
            </a:r>
            <a:r>
              <a:rPr b="0" sz="6800">
                <a:solidFill>
                  <a:srgbClr val="000000"/>
                </a:solidFill>
              </a:rPr>
              <a:t>Therefore, </a:t>
            </a:r>
            <a:r>
              <a:rPr sz="6800">
                <a:solidFill>
                  <a:srgbClr val="0070C0"/>
                </a:solidFill>
              </a:rPr>
              <a:t>beloved</a:t>
            </a:r>
            <a:r>
              <a:rPr b="0" sz="6800">
                <a:solidFill>
                  <a:srgbClr val="000000"/>
                </a:solidFill>
              </a:rPr>
              <a:t>, </a:t>
            </a:r>
            <a:r>
              <a:rPr sz="6800">
                <a:solidFill>
                  <a:srgbClr val="15D806"/>
                </a:solidFill>
              </a:rPr>
              <a:t>looking forward </a:t>
            </a:r>
            <a:r>
              <a:rPr b="0" sz="6800">
                <a:solidFill>
                  <a:srgbClr val="000000"/>
                </a:solidFill>
              </a:rPr>
              <a:t>to </a:t>
            </a:r>
            <a:r>
              <a:rPr sz="6800">
                <a:solidFill>
                  <a:srgbClr val="0070C0"/>
                </a:solidFill>
              </a:rPr>
              <a:t>these things</a:t>
            </a:r>
            <a:r>
              <a:rPr b="0" sz="6800">
                <a:solidFill>
                  <a:srgbClr val="000000"/>
                </a:solidFill>
              </a:rPr>
              <a:t>, </a:t>
            </a:r>
            <a:r>
              <a:rPr sz="6800">
                <a:solidFill>
                  <a:srgbClr val="15D806"/>
                </a:solidFill>
              </a:rPr>
              <a:t>be diligent to be found </a:t>
            </a:r>
            <a:r>
              <a:rPr b="0" sz="6800">
                <a:solidFill>
                  <a:srgbClr val="000000"/>
                </a:solidFill>
              </a:rPr>
              <a:t>by </a:t>
            </a:r>
            <a:r>
              <a:rPr sz="6800">
                <a:solidFill>
                  <a:srgbClr val="00B0F0"/>
                </a:solidFill>
              </a:rPr>
              <a:t>Him</a:t>
            </a:r>
            <a:r>
              <a:rPr b="0" sz="6800">
                <a:solidFill>
                  <a:srgbClr val="000000"/>
                </a:solidFill>
              </a:rPr>
              <a:t> in </a:t>
            </a:r>
            <a:r>
              <a:rPr sz="6800">
                <a:solidFill>
                  <a:srgbClr val="00B0F0"/>
                </a:solidFill>
              </a:rPr>
              <a:t>peace</a:t>
            </a:r>
            <a:r>
              <a:rPr b="0" sz="6800">
                <a:solidFill>
                  <a:srgbClr val="000000"/>
                </a:solidFill>
              </a:rPr>
              <a:t>, </a:t>
            </a:r>
            <a:r>
              <a:rPr sz="6800">
                <a:solidFill>
                  <a:srgbClr val="000000"/>
                </a:solidFill>
              </a:rPr>
              <a:t>without</a:t>
            </a:r>
            <a:r>
              <a:rPr b="0" sz="6800">
                <a:solidFill>
                  <a:srgbClr val="000000"/>
                </a:solidFill>
              </a:rPr>
              <a:t> </a:t>
            </a:r>
            <a:r>
              <a:rPr sz="6800">
                <a:solidFill>
                  <a:srgbClr val="4F6228"/>
                </a:solidFill>
              </a:rPr>
              <a:t>spot</a:t>
            </a:r>
            <a:r>
              <a:rPr b="0" sz="6800">
                <a:solidFill>
                  <a:srgbClr val="000000"/>
                </a:solidFill>
              </a:rPr>
              <a:t> and </a:t>
            </a:r>
            <a:r>
              <a:rPr sz="6800">
                <a:solidFill>
                  <a:srgbClr val="00B0F0"/>
                </a:solidFill>
              </a:rPr>
              <a:t>blameless</a:t>
            </a:r>
            <a:r>
              <a:rPr b="0" sz="6800">
                <a:solidFill>
                  <a:srgbClr val="000000"/>
                </a:solidFill>
              </a:rPr>
              <a:t>; </a:t>
            </a:r>
            <a:r>
              <a:t>15 </a:t>
            </a:r>
            <a:r>
              <a:rPr b="0" sz="6800">
                <a:solidFill>
                  <a:srgbClr val="000000"/>
                </a:solidFill>
              </a:rPr>
              <a:t>and </a:t>
            </a:r>
            <a:r>
              <a:rPr sz="6800">
                <a:solidFill>
                  <a:srgbClr val="15D806"/>
                </a:solidFill>
              </a:rPr>
              <a:t>consider</a:t>
            </a:r>
            <a:r>
              <a:rPr b="0" sz="6800">
                <a:solidFill>
                  <a:srgbClr val="000000"/>
                </a:solidFill>
              </a:rPr>
              <a:t> that the </a:t>
            </a:r>
            <a:r>
              <a:rPr sz="6800">
                <a:solidFill>
                  <a:srgbClr val="00B0F0"/>
                </a:solidFill>
              </a:rPr>
              <a:t>longsuffering</a:t>
            </a:r>
            <a:r>
              <a:rPr b="0" sz="6800">
                <a:solidFill>
                  <a:srgbClr val="000000"/>
                </a:solidFill>
              </a:rPr>
              <a:t> </a:t>
            </a:r>
            <a:r>
              <a:rPr sz="6800">
                <a:solidFill>
                  <a:srgbClr val="00B0F0"/>
                </a:solidFill>
              </a:rPr>
              <a:t>of</a:t>
            </a:r>
            <a:r>
              <a:rPr b="0" sz="6800">
                <a:solidFill>
                  <a:srgbClr val="000000"/>
                </a:solidFill>
              </a:rPr>
              <a:t> </a:t>
            </a:r>
            <a:r>
              <a:rPr sz="6800">
                <a:solidFill>
                  <a:srgbClr val="0070C0"/>
                </a:solidFill>
              </a:rPr>
              <a:t>our</a:t>
            </a:r>
            <a:r>
              <a:rPr b="0" sz="6800">
                <a:solidFill>
                  <a:srgbClr val="000000"/>
                </a:solidFill>
              </a:rPr>
              <a:t> </a:t>
            </a:r>
            <a:r>
              <a:rPr sz="6800">
                <a:solidFill>
                  <a:srgbClr val="00B0F0"/>
                </a:solidFill>
              </a:rPr>
              <a:t>Lord</a:t>
            </a:r>
            <a:r>
              <a:rPr b="0" sz="6800">
                <a:solidFill>
                  <a:srgbClr val="000000"/>
                </a:solidFill>
              </a:rPr>
              <a:t> </a:t>
            </a:r>
            <a:r>
              <a:rPr sz="6800">
                <a:solidFill>
                  <a:srgbClr val="15D806"/>
                </a:solidFill>
              </a:rPr>
              <a:t>is</a:t>
            </a:r>
            <a:r>
              <a:rPr b="0" sz="6800">
                <a:solidFill>
                  <a:srgbClr val="000000"/>
                </a:solidFill>
              </a:rPr>
              <a:t> </a:t>
            </a:r>
            <a:r>
              <a:rPr sz="6800">
                <a:solidFill>
                  <a:srgbClr val="00B0F0"/>
                </a:solidFill>
              </a:rPr>
              <a:t>salvation</a:t>
            </a:r>
            <a:r>
              <a:rPr b="0" sz="6800">
                <a:solidFill>
                  <a:srgbClr val="000000"/>
                </a:solidFill>
              </a:rP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xfrm>
            <a:off x="3962400" y="0"/>
            <a:ext cx="16459200" cy="1828800"/>
          </a:xfrm>
          <a:prstGeom prst="rect">
            <a:avLst/>
          </a:prstGeom>
        </p:spPr>
        <p:txBody>
          <a:bodyPr/>
          <a:lstStyle/>
          <a:p>
            <a:pPr>
              <a:defRPr b="1" sz="8000">
                <a:solidFill>
                  <a:srgbClr val="00B0F0"/>
                </a:solidFill>
              </a:defRPr>
            </a:pPr>
            <a:r>
              <a:t>God’s</a:t>
            </a:r>
            <a:r>
              <a:rPr>
                <a:solidFill>
                  <a:srgbClr val="0070C0"/>
                </a:solidFill>
              </a:rPr>
              <a:t> Patience </a:t>
            </a:r>
            <a:r>
              <a:rPr b="0">
                <a:solidFill>
                  <a:srgbClr val="000000"/>
                </a:solidFill>
              </a:rPr>
              <a:t>(</a:t>
            </a:r>
            <a:r>
              <a:t>Longsuffering</a:t>
            </a:r>
            <a:r>
              <a:rPr b="0">
                <a:solidFill>
                  <a:srgbClr val="000000"/>
                </a:solidFill>
              </a:rPr>
              <a:t>)</a:t>
            </a:r>
          </a:p>
        </p:txBody>
      </p:sp>
      <p:sp>
        <p:nvSpPr>
          <p:cNvPr id="217" name="Content Placeholder 2"/>
          <p:cNvSpPr txBox="1"/>
          <p:nvPr>
            <p:ph type="body" idx="1"/>
          </p:nvPr>
        </p:nvSpPr>
        <p:spPr>
          <a:xfrm>
            <a:off x="3505200" y="1828800"/>
            <a:ext cx="17373600" cy="11887200"/>
          </a:xfrm>
          <a:prstGeom prst="rect">
            <a:avLst/>
          </a:prstGeom>
        </p:spPr>
        <p:txBody>
          <a:bodyPr/>
          <a:lstStyle/>
          <a:p>
            <a:pPr>
              <a:spcBef>
                <a:spcPts val="1700"/>
              </a:spcBef>
              <a:defRPr b="1" sz="7200">
                <a:solidFill>
                  <a:srgbClr val="00B0F0"/>
                </a:solidFill>
              </a:defRPr>
            </a:pPr>
            <a:r>
              <a:t>The longsuffering of God </a:t>
            </a:r>
            <a:r>
              <a:rPr>
                <a:solidFill>
                  <a:srgbClr val="00DA00"/>
                </a:solidFill>
              </a:rPr>
              <a:t>waited patiently</a:t>
            </a:r>
            <a:r>
              <a:rPr b="0">
                <a:solidFill>
                  <a:srgbClr val="000000"/>
                </a:solidFill>
              </a:rPr>
              <a:t> </a:t>
            </a:r>
            <a:r>
              <a:rPr>
                <a:solidFill>
                  <a:srgbClr val="FF0000"/>
                </a:solidFill>
              </a:rPr>
              <a:t>1 Peter 3:20</a:t>
            </a:r>
            <a:r>
              <a:rPr b="0">
                <a:solidFill>
                  <a:srgbClr val="000000"/>
                </a:solidFill>
              </a:rPr>
              <a:t> (</a:t>
            </a:r>
            <a:r>
              <a:rPr>
                <a:solidFill>
                  <a:srgbClr val="00B050"/>
                </a:solidFill>
              </a:rPr>
              <a:t>120 years </a:t>
            </a:r>
            <a:r>
              <a:rPr>
                <a:solidFill>
                  <a:srgbClr val="FF0000"/>
                </a:solidFill>
              </a:rPr>
              <a:t>Gen. 6:3-8</a:t>
            </a:r>
            <a:r>
              <a:rPr b="0">
                <a:solidFill>
                  <a:srgbClr val="000000"/>
                </a:solidFill>
              </a:rPr>
              <a:t>) </a:t>
            </a:r>
            <a:endParaRPr b="0">
              <a:solidFill>
                <a:srgbClr val="000000"/>
              </a:solidFill>
            </a:endParaRPr>
          </a:p>
          <a:p>
            <a:pPr>
              <a:spcBef>
                <a:spcPts val="1700"/>
              </a:spcBef>
              <a:defRPr b="1" sz="7200">
                <a:solidFill>
                  <a:srgbClr val="FF0000"/>
                </a:solidFill>
              </a:defRPr>
            </a:pPr>
            <a:r>
              <a:t>2 Peter 3:8-15 </a:t>
            </a:r>
            <a:r>
              <a:rPr i="1">
                <a:solidFill>
                  <a:srgbClr val="00B0F0"/>
                </a:solidFill>
              </a:rPr>
              <a:t>the longsuffering of </a:t>
            </a:r>
            <a:r>
              <a:rPr i="1">
                <a:solidFill>
                  <a:srgbClr val="0070C0"/>
                </a:solidFill>
              </a:rPr>
              <a:t>our</a:t>
            </a:r>
            <a:r>
              <a:rPr i="1">
                <a:solidFill>
                  <a:srgbClr val="00B0F0"/>
                </a:solidFill>
              </a:rPr>
              <a:t> Lord </a:t>
            </a:r>
            <a:r>
              <a:rPr i="1">
                <a:solidFill>
                  <a:srgbClr val="00DA00"/>
                </a:solidFill>
              </a:rPr>
              <a:t>is</a:t>
            </a:r>
            <a:r>
              <a:rPr i="1"/>
              <a:t> </a:t>
            </a:r>
            <a:r>
              <a:rPr i="1">
                <a:solidFill>
                  <a:srgbClr val="00B0F0"/>
                </a:solidFill>
              </a:rPr>
              <a:t>salvation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