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media1.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7" name="Shape 167"/>
          <p:cNvSpPr/>
          <p:nvPr>
            <p:ph type="sldImg"/>
          </p:nvPr>
        </p:nvSpPr>
        <p:spPr>
          <a:xfrm>
            <a:off x="1143000" y="685800"/>
            <a:ext cx="4572000" cy="3429000"/>
          </a:xfrm>
          <a:prstGeom prst="rect">
            <a:avLst/>
          </a:prstGeom>
        </p:spPr>
        <p:txBody>
          <a:bodyPr/>
          <a:lstStyle/>
          <a:p>
            <a:pPr/>
          </a:p>
        </p:txBody>
      </p:sp>
      <p:sp>
        <p:nvSpPr>
          <p:cNvPr id="168" name="Shape 16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FFFFFF"/>
        </a:solidFill>
      </p:bgPr>
    </p:bg>
    <p:spTree>
      <p:nvGrpSpPr>
        <p:cNvPr id="1" name=""/>
        <p:cNvGrpSpPr/>
        <p:nvPr/>
      </p:nvGrpSpPr>
      <p:grpSpPr>
        <a:xfrm>
          <a:off x="0" y="0"/>
          <a:ext cx="0" cy="0"/>
          <a:chOff x="0" y="0"/>
          <a:chExt cx="0" cy="0"/>
        </a:xfrm>
      </p:grpSpPr>
      <p:sp>
        <p:nvSpPr>
          <p:cNvPr id="135" name="Image"/>
          <p:cNvSpPr/>
          <p:nvPr>
            <p:ph type="pic" idx="21"/>
          </p:nvPr>
        </p:nvSpPr>
        <p:spPr>
          <a:xfrm>
            <a:off x="-1333500" y="-5524500"/>
            <a:ext cx="27051000" cy="21640800"/>
          </a:xfrm>
          <a:prstGeom prst="rect">
            <a:avLst/>
          </a:prstGeom>
        </p:spPr>
        <p:txBody>
          <a:bodyPr lIns="91439" tIns="45719" rIns="91439" bIns="45719" anchor="t">
            <a:noAutofit/>
          </a:bodyPr>
          <a:lstStyle/>
          <a:p>
            <a:pPr/>
          </a:p>
        </p:txBody>
      </p:sp>
      <p:sp>
        <p:nvSpPr>
          <p:cNvPr id="136" name="Slide Number"/>
          <p:cNvSpPr txBox="1"/>
          <p:nvPr>
            <p:ph type="sldNum" sz="quarter" idx="2"/>
          </p:nvPr>
        </p:nvSpPr>
        <p:spPr>
          <a:xfrm>
            <a:off x="12001499" y="13080999"/>
            <a:ext cx="368505" cy="374600"/>
          </a:xfrm>
          <a:prstGeom prst="rect">
            <a:avLst/>
          </a:prstGeom>
        </p:spPr>
        <p:txBody>
          <a:bodyPr/>
          <a:lstStyle>
            <a:lvl1pPr defTabSz="584200">
              <a:defRPr sz="1800">
                <a:solidFill>
                  <a:srgbClr val="FFFFFF"/>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43" name="Slide Number"/>
          <p:cNvSpPr txBox="1"/>
          <p:nvPr>
            <p:ph type="sldNum" sz="quarter" idx="2"/>
          </p:nvPr>
        </p:nvSpPr>
        <p:spPr>
          <a:xfrm>
            <a:off x="22203052" y="12835870"/>
            <a:ext cx="504548" cy="48391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sp>
        <p:nvSpPr>
          <p:cNvPr id="150" name="Title Text"/>
          <p:cNvSpPr txBox="1"/>
          <p:nvPr>
            <p:ph type="title"/>
          </p:nvPr>
        </p:nvSpPr>
        <p:spPr>
          <a:xfrm>
            <a:off x="1676400" y="730250"/>
            <a:ext cx="21031200" cy="2651126"/>
          </a:xfrm>
          <a:prstGeom prst="rect">
            <a:avLst/>
          </a:prstGeom>
        </p:spPr>
        <p:txBody>
          <a:bodyPr lIns="91439" tIns="91439" rIns="91439" bIns="91439"/>
          <a:lstStyle>
            <a:lvl1pPr algn="l" defTabSz="1828800">
              <a:lnSpc>
                <a:spcPct val="90000"/>
              </a:lnSpc>
              <a:defRPr cap="none" sz="8800">
                <a:solidFill>
                  <a:srgbClr val="000000"/>
                </a:solidFill>
                <a:latin typeface="Calibri Light"/>
                <a:ea typeface="Calibri Light"/>
                <a:cs typeface="Calibri Light"/>
                <a:sym typeface="Calibri Light"/>
              </a:defRPr>
            </a:lvl1pPr>
          </a:lstStyle>
          <a:p>
            <a:pPr/>
            <a:r>
              <a:t>Title Text</a:t>
            </a:r>
          </a:p>
        </p:txBody>
      </p:sp>
      <p:sp>
        <p:nvSpPr>
          <p:cNvPr id="151" name="Body Level One…"/>
          <p:cNvSpPr txBox="1"/>
          <p:nvPr>
            <p:ph type="body" idx="1"/>
          </p:nvPr>
        </p:nvSpPr>
        <p:spPr>
          <a:xfrm>
            <a:off x="1676400" y="3651250"/>
            <a:ext cx="21031200" cy="8702676"/>
          </a:xfrm>
          <a:prstGeom prst="rect">
            <a:avLst/>
          </a:prstGeom>
        </p:spPr>
        <p:txBody>
          <a:bodyPr lIns="91439" tIns="91439" rIns="91439" bIns="91439" anchor="t"/>
          <a:lstStyle>
            <a:lvl1pPr marL="457200" indent="-457200" defTabSz="1828800">
              <a:lnSpc>
                <a:spcPct val="90000"/>
              </a:lnSpc>
              <a:spcBef>
                <a:spcPts val="2000"/>
              </a:spcBef>
              <a:buSzPct val="100000"/>
              <a:buFont typeface="Arial"/>
              <a:defRPr sz="5600">
                <a:solidFill>
                  <a:srgbClr val="000000"/>
                </a:solidFill>
                <a:latin typeface="Calibri"/>
                <a:ea typeface="Calibri"/>
                <a:cs typeface="Calibri"/>
                <a:sym typeface="Calibri"/>
              </a:defRPr>
            </a:lvl1pPr>
            <a:lvl2pPr marL="990600" indent="-533400" defTabSz="1828800">
              <a:lnSpc>
                <a:spcPct val="90000"/>
              </a:lnSpc>
              <a:spcBef>
                <a:spcPts val="2000"/>
              </a:spcBef>
              <a:buSzPct val="100000"/>
              <a:buFont typeface="Arial"/>
              <a:defRPr sz="5600">
                <a:solidFill>
                  <a:srgbClr val="000000"/>
                </a:solidFill>
                <a:latin typeface="Calibri"/>
                <a:ea typeface="Calibri"/>
                <a:cs typeface="Calibri"/>
                <a:sym typeface="Calibri"/>
              </a:defRPr>
            </a:lvl2pPr>
            <a:lvl3pPr marL="1554479" indent="-640079" defTabSz="1828800">
              <a:lnSpc>
                <a:spcPct val="90000"/>
              </a:lnSpc>
              <a:spcBef>
                <a:spcPts val="2000"/>
              </a:spcBef>
              <a:buSzPct val="100000"/>
              <a:buFont typeface="Arial"/>
              <a:defRPr sz="5600">
                <a:solidFill>
                  <a:srgbClr val="000000"/>
                </a:solidFill>
                <a:latin typeface="Calibri"/>
                <a:ea typeface="Calibri"/>
                <a:cs typeface="Calibri"/>
                <a:sym typeface="Calibri"/>
              </a:defRPr>
            </a:lvl3pPr>
            <a:lvl4pPr marL="2082800" indent="-711200" defTabSz="1828800">
              <a:lnSpc>
                <a:spcPct val="90000"/>
              </a:lnSpc>
              <a:spcBef>
                <a:spcPts val="2000"/>
              </a:spcBef>
              <a:buSzPct val="100000"/>
              <a:buFont typeface="Arial"/>
              <a:defRPr sz="5600">
                <a:solidFill>
                  <a:srgbClr val="000000"/>
                </a:solidFill>
                <a:latin typeface="Calibri"/>
                <a:ea typeface="Calibri"/>
                <a:cs typeface="Calibri"/>
                <a:sym typeface="Calibri"/>
              </a:defRPr>
            </a:lvl4pPr>
            <a:lvl5pPr marL="2540000" indent="-711200" defTabSz="1828800">
              <a:lnSpc>
                <a:spcPct val="90000"/>
              </a:lnSpc>
              <a:spcBef>
                <a:spcPts val="2000"/>
              </a:spcBef>
              <a:buSzPct val="100000"/>
              <a:buFont typeface="Arial"/>
              <a:defRPr sz="56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2" name="Slide Number"/>
          <p:cNvSpPr txBox="1"/>
          <p:nvPr>
            <p:ph type="sldNum" sz="quarter" idx="2"/>
          </p:nvPr>
        </p:nvSpPr>
        <p:spPr>
          <a:xfrm>
            <a:off x="22203052" y="12835870"/>
            <a:ext cx="504548" cy="48391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solidFill>
          <a:srgbClr val="FFFFFF"/>
        </a:solidFill>
      </p:bgPr>
    </p:bg>
    <p:spTree>
      <p:nvGrpSpPr>
        <p:cNvPr id="1" name=""/>
        <p:cNvGrpSpPr/>
        <p:nvPr/>
      </p:nvGrpSpPr>
      <p:grpSpPr>
        <a:xfrm>
          <a:off x="0" y="0"/>
          <a:ext cx="0" cy="0"/>
          <a:chOff x="0" y="0"/>
          <a:chExt cx="0" cy="0"/>
        </a:xfrm>
      </p:grpSpPr>
      <p:sp>
        <p:nvSpPr>
          <p:cNvPr id="159" name="Title Text"/>
          <p:cNvSpPr txBox="1"/>
          <p:nvPr>
            <p:ph type="title"/>
          </p:nvPr>
        </p:nvSpPr>
        <p:spPr>
          <a:xfrm>
            <a:off x="3048000" y="2244725"/>
            <a:ext cx="18288000" cy="4775201"/>
          </a:xfrm>
          <a:prstGeom prst="rect">
            <a:avLst/>
          </a:prstGeom>
        </p:spPr>
        <p:txBody>
          <a:bodyPr lIns="91439" tIns="91439" rIns="91439" bIns="91439" anchor="b"/>
          <a:lstStyle>
            <a:lvl1pPr defTabSz="1828800">
              <a:lnSpc>
                <a:spcPct val="90000"/>
              </a:lnSpc>
              <a:defRPr cap="none" sz="12000">
                <a:solidFill>
                  <a:srgbClr val="000000"/>
                </a:solidFill>
                <a:latin typeface="Calibri Light"/>
                <a:ea typeface="Calibri Light"/>
                <a:cs typeface="Calibri Light"/>
                <a:sym typeface="Calibri Light"/>
              </a:defRPr>
            </a:lvl1pPr>
          </a:lstStyle>
          <a:p>
            <a:pPr/>
            <a:r>
              <a:t>Title Text</a:t>
            </a:r>
          </a:p>
        </p:txBody>
      </p:sp>
      <p:sp>
        <p:nvSpPr>
          <p:cNvPr id="160" name="Body Level One…"/>
          <p:cNvSpPr txBox="1"/>
          <p:nvPr>
            <p:ph type="body" sz="quarter" idx="1"/>
          </p:nvPr>
        </p:nvSpPr>
        <p:spPr>
          <a:xfrm>
            <a:off x="3048000" y="7204075"/>
            <a:ext cx="18288000" cy="3311525"/>
          </a:xfrm>
          <a:prstGeom prst="rect">
            <a:avLst/>
          </a:prstGeom>
        </p:spPr>
        <p:txBody>
          <a:bodyPr lIns="91439" tIns="91439" rIns="91439" bIns="91439" anchor="t"/>
          <a:lstStyle>
            <a:lvl1pPr marL="0" indent="0" algn="ctr" defTabSz="1828800">
              <a:lnSpc>
                <a:spcPct val="90000"/>
              </a:lnSpc>
              <a:spcBef>
                <a:spcPts val="2000"/>
              </a:spcBef>
              <a:buSzTx/>
              <a:buNone/>
              <a:defRPr sz="4800">
                <a:solidFill>
                  <a:srgbClr val="000000"/>
                </a:solidFill>
                <a:latin typeface="Calibri"/>
                <a:ea typeface="Calibri"/>
                <a:cs typeface="Calibri"/>
                <a:sym typeface="Calibri"/>
              </a:defRPr>
            </a:lvl1pPr>
            <a:lvl2pPr marL="0" indent="457200" algn="ctr" defTabSz="1828800">
              <a:lnSpc>
                <a:spcPct val="90000"/>
              </a:lnSpc>
              <a:spcBef>
                <a:spcPts val="2000"/>
              </a:spcBef>
              <a:buSzTx/>
              <a:buNone/>
              <a:defRPr sz="4800">
                <a:solidFill>
                  <a:srgbClr val="000000"/>
                </a:solidFill>
                <a:latin typeface="Calibri"/>
                <a:ea typeface="Calibri"/>
                <a:cs typeface="Calibri"/>
                <a:sym typeface="Calibri"/>
              </a:defRPr>
            </a:lvl2pPr>
            <a:lvl3pPr marL="0" indent="914400" algn="ctr" defTabSz="1828800">
              <a:lnSpc>
                <a:spcPct val="90000"/>
              </a:lnSpc>
              <a:spcBef>
                <a:spcPts val="2000"/>
              </a:spcBef>
              <a:buSzTx/>
              <a:buNone/>
              <a:defRPr sz="4800">
                <a:solidFill>
                  <a:srgbClr val="000000"/>
                </a:solidFill>
                <a:latin typeface="Calibri"/>
                <a:ea typeface="Calibri"/>
                <a:cs typeface="Calibri"/>
                <a:sym typeface="Calibri"/>
              </a:defRPr>
            </a:lvl3pPr>
            <a:lvl4pPr marL="0" indent="1371600" algn="ctr" defTabSz="1828800">
              <a:lnSpc>
                <a:spcPct val="90000"/>
              </a:lnSpc>
              <a:spcBef>
                <a:spcPts val="2000"/>
              </a:spcBef>
              <a:buSzTx/>
              <a:buNone/>
              <a:defRPr sz="4800">
                <a:solidFill>
                  <a:srgbClr val="000000"/>
                </a:solidFill>
                <a:latin typeface="Calibri"/>
                <a:ea typeface="Calibri"/>
                <a:cs typeface="Calibri"/>
                <a:sym typeface="Calibri"/>
              </a:defRPr>
            </a:lvl4pPr>
            <a:lvl5pPr marL="0" indent="1828800" algn="ctr" defTabSz="1828800">
              <a:lnSpc>
                <a:spcPct val="90000"/>
              </a:lnSpc>
              <a:spcBef>
                <a:spcPts val="2000"/>
              </a:spcBef>
              <a:buSzTx/>
              <a:buNone/>
              <a:defRPr sz="48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61" name="Slide Number"/>
          <p:cNvSpPr txBox="1"/>
          <p:nvPr>
            <p:ph type="sldNum" sz="quarter" idx="2"/>
          </p:nvPr>
        </p:nvSpPr>
        <p:spPr>
          <a:xfrm>
            <a:off x="22203052" y="12835870"/>
            <a:ext cx="504548" cy="48391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jpeg"/><Relationship Id="rId3" Type="http://schemas.openxmlformats.org/officeDocument/2006/relationships/image" Target="../media/image8.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jpeg"/><Relationship Id="rId3" Type="http://schemas.openxmlformats.org/officeDocument/2006/relationships/image" Target="../media/image11.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5.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6.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7.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8.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9.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0.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Title 1"/>
          <p:cNvSpPr txBox="1"/>
          <p:nvPr>
            <p:ph type="title"/>
          </p:nvPr>
        </p:nvSpPr>
        <p:spPr>
          <a:xfrm>
            <a:off x="330200" y="3175000"/>
            <a:ext cx="23723600" cy="4089400"/>
          </a:xfrm>
          <a:prstGeom prst="rect">
            <a:avLst/>
          </a:prstGeom>
        </p:spPr>
        <p:txBody>
          <a:bodyPr/>
          <a:lstStyle/>
          <a:p>
            <a:pPr algn="l">
              <a:defRPr b="1" sz="8000">
                <a:solidFill>
                  <a:srgbClr val="00B050"/>
                </a:solidFill>
                <a:latin typeface="Calibri"/>
                <a:ea typeface="Calibri"/>
                <a:cs typeface="Calibri"/>
                <a:sym typeface="Calibri"/>
              </a:defRPr>
            </a:pPr>
            <a:r>
              <a:t>THE WORK </a:t>
            </a:r>
            <a:r>
              <a:rPr>
                <a:solidFill>
                  <a:srgbClr val="00B0F0"/>
                </a:solidFill>
              </a:rPr>
              <a:t>OF THE LORD </a:t>
            </a:r>
            <a:r>
              <a:t>IN</a:t>
            </a:r>
            <a:r>
              <a:rPr>
                <a:solidFill>
                  <a:srgbClr val="0070C0"/>
                </a:solidFill>
              </a:rPr>
              <a:t> SOUTHEAST ROMANIA</a:t>
            </a:r>
          </a:p>
        </p:txBody>
      </p:sp>
      <p:sp>
        <p:nvSpPr>
          <p:cNvPr id="171" name="Subtitle 2"/>
          <p:cNvSpPr txBox="1"/>
          <p:nvPr>
            <p:ph type="body" sz="quarter" idx="1"/>
          </p:nvPr>
        </p:nvSpPr>
        <p:spPr>
          <a:xfrm>
            <a:off x="482600" y="7785100"/>
            <a:ext cx="18288000" cy="3187700"/>
          </a:xfrm>
          <a:prstGeom prst="rect">
            <a:avLst/>
          </a:prstGeom>
        </p:spPr>
        <p:txBody>
          <a:bodyPr/>
          <a:lstStyle>
            <a:lvl1pPr algn="l">
              <a:defRPr b="1" sz="7200">
                <a:solidFill>
                  <a:srgbClr val="FF0000"/>
                </a:solidFill>
              </a:defRPr>
            </a:lvl1pPr>
          </a:lstStyle>
          <a:p>
            <a:pPr/>
            <a:r>
              <a:t>ACTS 15:36-41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Picture 5" descr="Picture 5"/>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Picture 2" descr="Picture 2"/>
          <p:cNvPicPr>
            <a:picLocks noChangeAspect="1"/>
          </p:cNvPicPr>
          <p:nvPr/>
        </p:nvPicPr>
        <p:blipFill>
          <a:blip r:embed="rId2">
            <a:extLst/>
          </a:blip>
          <a:stretch>
            <a:fillRect/>
          </a:stretch>
        </p:blipFill>
        <p:spPr>
          <a:xfrm>
            <a:off x="8077200" y="2286000"/>
            <a:ext cx="8229600" cy="9144000"/>
          </a:xfrm>
          <a:prstGeom prst="rect">
            <a:avLst/>
          </a:prstGeom>
          <a:ln w="12700">
            <a:miter lim="400000"/>
          </a:ln>
        </p:spPr>
      </p:pic>
      <p:pic>
        <p:nvPicPr>
          <p:cNvPr id="201" name="Picture 3" descr="Picture 3"/>
          <p:cNvPicPr>
            <a:picLocks noChangeAspect="1"/>
          </p:cNvPicPr>
          <p:nvPr/>
        </p:nvPicPr>
        <p:blipFill>
          <a:blip r:embed="rId3">
            <a:extLst/>
          </a:blip>
          <a:stretch>
            <a:fillRect/>
          </a:stretch>
        </p:blipFill>
        <p:spPr>
          <a:xfrm>
            <a:off x="3048000" y="0"/>
            <a:ext cx="18288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Picture 1" descr="Picture 1"/>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Picture 1" descr="Picture 1"/>
          <p:cNvPicPr>
            <a:picLocks noChangeAspect="1"/>
          </p:cNvPicPr>
          <p:nvPr/>
        </p:nvPicPr>
        <p:blipFill>
          <a:blip r:embed="rId2">
            <a:extLst/>
          </a:blip>
          <a:stretch>
            <a:fillRect/>
          </a:stretch>
        </p:blipFill>
        <p:spPr>
          <a:xfrm rot="5400000">
            <a:off x="9239247" y="1454153"/>
            <a:ext cx="13716003" cy="10807701"/>
          </a:xfrm>
          <a:prstGeom prst="rect">
            <a:avLst/>
          </a:prstGeom>
          <a:ln w="12700">
            <a:miter lim="400000"/>
          </a:ln>
        </p:spPr>
      </p:pic>
      <p:pic>
        <p:nvPicPr>
          <p:cNvPr id="206" name="Picture 2" descr="Picture 2"/>
          <p:cNvPicPr>
            <a:picLocks noChangeAspect="1"/>
          </p:cNvPicPr>
          <p:nvPr/>
        </p:nvPicPr>
        <p:blipFill>
          <a:blip r:embed="rId3">
            <a:extLst/>
          </a:blip>
          <a:stretch>
            <a:fillRect/>
          </a:stretch>
        </p:blipFill>
        <p:spPr>
          <a:xfrm rot="5400000">
            <a:off x="-222253" y="4044951"/>
            <a:ext cx="11036305" cy="8305801"/>
          </a:xfrm>
          <a:prstGeom prst="rect">
            <a:avLst/>
          </a:prstGeom>
          <a:ln w="12700">
            <a:miter lim="400000"/>
          </a:ln>
        </p:spPr>
      </p:pic>
      <p:sp>
        <p:nvSpPr>
          <p:cNvPr id="207" name="TextBox 3"/>
          <p:cNvSpPr txBox="1"/>
          <p:nvPr/>
        </p:nvSpPr>
        <p:spPr>
          <a:xfrm>
            <a:off x="1031241" y="711200"/>
            <a:ext cx="8326121" cy="109867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100000"/>
              </a:lnSpc>
              <a:spcBef>
                <a:spcPts val="0"/>
              </a:spcBef>
              <a:defRPr b="1" sz="7200">
                <a:solidFill>
                  <a:srgbClr val="0070C0"/>
                </a:solidFill>
                <a:latin typeface="Calibri"/>
                <a:ea typeface="Calibri"/>
                <a:cs typeface="Calibri"/>
                <a:sym typeface="Calibri"/>
              </a:defRPr>
            </a:lvl1pPr>
          </a:lstStyle>
          <a:p>
            <a:pPr/>
            <a:r>
              <a:t>The Cristescu Family</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 name="Picture 1" descr="Picture 1"/>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Picture 2" descr="Picture 2"/>
          <p:cNvPicPr>
            <a:picLocks noChangeAspect="1"/>
          </p:cNvPicPr>
          <p:nvPr/>
        </p:nvPicPr>
        <p:blipFill>
          <a:blip r:embed="rId2">
            <a:extLst/>
          </a:blip>
          <a:stretch>
            <a:fillRect/>
          </a:stretch>
        </p:blipFill>
        <p:spPr>
          <a:xfrm rot="5400000">
            <a:off x="8068467" y="1977250"/>
            <a:ext cx="15473364" cy="11518901"/>
          </a:xfrm>
          <a:prstGeom prst="rect">
            <a:avLst/>
          </a:prstGeom>
          <a:ln w="12700">
            <a:miter lim="400000"/>
          </a:ln>
        </p:spPr>
      </p:pic>
      <p:sp>
        <p:nvSpPr>
          <p:cNvPr id="212" name="TextBox 3"/>
          <p:cNvSpPr txBox="1"/>
          <p:nvPr/>
        </p:nvSpPr>
        <p:spPr>
          <a:xfrm>
            <a:off x="1336039" y="1892300"/>
            <a:ext cx="7195821" cy="495649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b="1">
                <a:solidFill>
                  <a:srgbClr val="0070C0"/>
                </a:solidFill>
                <a:latin typeface="Calibri"/>
                <a:ea typeface="Calibri"/>
                <a:cs typeface="Calibri"/>
                <a:sym typeface="Calibri"/>
              </a:defRPr>
            </a:pPr>
            <a:r>
              <a:t>Catalin Ciobanu</a:t>
            </a:r>
          </a:p>
          <a:p>
            <a:pPr algn="ctr" defTabSz="1828800">
              <a:lnSpc>
                <a:spcPct val="100000"/>
              </a:lnSpc>
              <a:spcBef>
                <a:spcPts val="0"/>
              </a:spcBef>
              <a:defRPr b="1">
                <a:solidFill>
                  <a:srgbClr val="0070C0"/>
                </a:solidFill>
                <a:latin typeface="Calibri"/>
                <a:ea typeface="Calibri"/>
                <a:cs typeface="Calibri"/>
                <a:sym typeface="Calibri"/>
              </a:defRPr>
            </a:pPr>
            <a:r>
              <a:t>was baptized several years ago.</a:t>
            </a:r>
          </a:p>
          <a:p>
            <a:pPr algn="ctr" defTabSz="1828800">
              <a:lnSpc>
                <a:spcPct val="100000"/>
              </a:lnSpc>
              <a:spcBef>
                <a:spcPts val="0"/>
              </a:spcBef>
              <a:defRPr b="1">
                <a:solidFill>
                  <a:srgbClr val="0070C0"/>
                </a:solidFill>
                <a:latin typeface="Calibri"/>
                <a:ea typeface="Calibri"/>
                <a:cs typeface="Calibri"/>
                <a:sym typeface="Calibri"/>
              </a:defRPr>
            </a:pPr>
            <a:r>
              <a:t>He attends often</a:t>
            </a:r>
            <a:r>
              <a:t>…</a:t>
            </a:r>
          </a:p>
          <a:p>
            <a:pPr algn="ctr" defTabSz="1828800">
              <a:lnSpc>
                <a:spcPct val="100000"/>
              </a:lnSpc>
              <a:spcBef>
                <a:spcPts val="0"/>
              </a:spcBef>
              <a:defRPr b="1">
                <a:solidFill>
                  <a:srgbClr val="0070C0"/>
                </a:solidFill>
                <a:latin typeface="Calibri"/>
                <a:ea typeface="Calibri"/>
                <a:cs typeface="Calibri"/>
                <a:sym typeface="Calibri"/>
              </a:defRPr>
            </a:pPr>
            <a:r>
              <a:t>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Picture 2" descr="Picture 2"/>
          <p:cNvPicPr>
            <a:picLocks noChangeAspect="1"/>
          </p:cNvPicPr>
          <p:nvPr/>
        </p:nvPicPr>
        <p:blipFill>
          <a:blip r:embed="rId2">
            <a:extLst/>
          </a:blip>
          <a:stretch>
            <a:fillRect/>
          </a:stretch>
        </p:blipFill>
        <p:spPr>
          <a:xfrm rot="5400000">
            <a:off x="8068467" y="1977250"/>
            <a:ext cx="15473364" cy="11518901"/>
          </a:xfrm>
          <a:prstGeom prst="rect">
            <a:avLst/>
          </a:prstGeom>
          <a:ln w="12700">
            <a:miter lim="400000"/>
          </a:ln>
        </p:spPr>
      </p:pic>
      <p:sp>
        <p:nvSpPr>
          <p:cNvPr id="215" name="TextBox 3"/>
          <p:cNvSpPr txBox="1"/>
          <p:nvPr/>
        </p:nvSpPr>
        <p:spPr>
          <a:xfrm>
            <a:off x="1336039" y="1892300"/>
            <a:ext cx="7195821" cy="891889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b="1">
                <a:solidFill>
                  <a:srgbClr val="0070C0"/>
                </a:solidFill>
                <a:latin typeface="Calibri"/>
                <a:ea typeface="Calibri"/>
                <a:cs typeface="Calibri"/>
                <a:sym typeface="Calibri"/>
              </a:defRPr>
            </a:pPr>
            <a:r>
              <a:t>Catalin Ciobanu</a:t>
            </a:r>
          </a:p>
          <a:p>
            <a:pPr algn="ctr" defTabSz="1828800">
              <a:lnSpc>
                <a:spcPct val="100000"/>
              </a:lnSpc>
              <a:spcBef>
                <a:spcPts val="0"/>
              </a:spcBef>
              <a:defRPr b="1">
                <a:solidFill>
                  <a:srgbClr val="0070C0"/>
                </a:solidFill>
                <a:latin typeface="Calibri"/>
                <a:ea typeface="Calibri"/>
                <a:cs typeface="Calibri"/>
                <a:sym typeface="Calibri"/>
              </a:defRPr>
            </a:pPr>
            <a:r>
              <a:t>was baptized several years ago.</a:t>
            </a:r>
          </a:p>
          <a:p>
            <a:pPr algn="ctr" defTabSz="1828800">
              <a:lnSpc>
                <a:spcPct val="100000"/>
              </a:lnSpc>
              <a:spcBef>
                <a:spcPts val="0"/>
              </a:spcBef>
              <a:defRPr b="1">
                <a:solidFill>
                  <a:srgbClr val="0070C0"/>
                </a:solidFill>
                <a:latin typeface="Calibri"/>
                <a:ea typeface="Calibri"/>
                <a:cs typeface="Calibri"/>
                <a:sym typeface="Calibri"/>
              </a:defRPr>
            </a:pPr>
            <a:r>
              <a:t>He attends often</a:t>
            </a:r>
            <a:r>
              <a:t>…</a:t>
            </a:r>
          </a:p>
          <a:p>
            <a:pPr algn="ctr" defTabSz="1828800">
              <a:lnSpc>
                <a:spcPct val="100000"/>
              </a:lnSpc>
              <a:spcBef>
                <a:spcPts val="0"/>
              </a:spcBef>
              <a:defRPr b="1">
                <a:solidFill>
                  <a:srgbClr val="0070C0"/>
                </a:solidFill>
                <a:latin typeface="Calibri"/>
                <a:ea typeface="Calibri"/>
                <a:cs typeface="Calibri"/>
                <a:sym typeface="Calibri"/>
              </a:defRPr>
            </a:pPr>
            <a:r>
              <a:t> but was marked as an unfaithful member from the Lord and the church.</a:t>
            </a:r>
          </a:p>
          <a:p>
            <a:pPr algn="ctr" defTabSz="1828800">
              <a:lnSpc>
                <a:spcPct val="100000"/>
              </a:lnSpc>
              <a:spcBef>
                <a:spcPts val="0"/>
              </a:spcBef>
              <a:defRPr b="1">
                <a:solidFill>
                  <a:srgbClr val="F00107"/>
                </a:solidFill>
                <a:latin typeface="Calibri"/>
                <a:ea typeface="Calibri"/>
                <a:cs typeface="Calibri"/>
                <a:sym typeface="Calibri"/>
              </a:defRPr>
            </a:pPr>
            <a:r>
              <a:t>1 Cor. 5:1-13</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Picture 1" descr="Picture 1"/>
          <p:cNvPicPr>
            <a:picLocks noChangeAspect="1"/>
          </p:cNvPicPr>
          <p:nvPr/>
        </p:nvPicPr>
        <p:blipFill>
          <a:blip r:embed="rId2">
            <a:extLst/>
          </a:blip>
          <a:stretch>
            <a:fillRect/>
          </a:stretch>
        </p:blipFill>
        <p:spPr>
          <a:xfrm rot="5400000">
            <a:off x="9645650" y="2076450"/>
            <a:ext cx="13715996" cy="9563103"/>
          </a:xfrm>
          <a:prstGeom prst="rect">
            <a:avLst/>
          </a:prstGeom>
          <a:ln w="12700">
            <a:miter lim="400000"/>
          </a:ln>
        </p:spPr>
      </p:pic>
      <p:sp>
        <p:nvSpPr>
          <p:cNvPr id="218" name="TextBox 2"/>
          <p:cNvSpPr txBox="1"/>
          <p:nvPr/>
        </p:nvSpPr>
        <p:spPr>
          <a:xfrm>
            <a:off x="1361439" y="876299"/>
            <a:ext cx="8618221" cy="1102709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b="1" sz="7200">
                <a:solidFill>
                  <a:srgbClr val="F75BE7"/>
                </a:solidFill>
                <a:latin typeface="Calibri"/>
                <a:ea typeface="Calibri"/>
                <a:cs typeface="Calibri"/>
                <a:sym typeface="Calibri"/>
              </a:defRPr>
            </a:pPr>
            <a:r>
              <a:t>Ioana Tudor</a:t>
            </a:r>
          </a:p>
          <a:p>
            <a:pPr algn="ctr" defTabSz="1828800">
              <a:lnSpc>
                <a:spcPct val="100000"/>
              </a:lnSpc>
              <a:spcBef>
                <a:spcPts val="0"/>
              </a:spcBef>
              <a:defRPr b="1">
                <a:solidFill>
                  <a:srgbClr val="00B050"/>
                </a:solidFill>
                <a:latin typeface="Calibri"/>
                <a:ea typeface="Calibri"/>
                <a:cs typeface="Calibri"/>
                <a:sym typeface="Calibri"/>
              </a:defRPr>
            </a:pPr>
            <a:r>
              <a:t>Visited in 2019</a:t>
            </a:r>
          </a:p>
          <a:p>
            <a:pPr algn="ctr" defTabSz="1828800">
              <a:lnSpc>
                <a:spcPct val="100000"/>
              </a:lnSpc>
              <a:spcBef>
                <a:spcPts val="0"/>
              </a:spcBef>
              <a:defRPr b="1">
                <a:solidFill>
                  <a:srgbClr val="F75BE7"/>
                </a:solidFill>
                <a:latin typeface="Calibri"/>
                <a:ea typeface="Calibri"/>
                <a:cs typeface="Calibri"/>
                <a:sym typeface="Calibri"/>
              </a:defRPr>
            </a:pPr>
            <a:r>
              <a:t>She</a:t>
            </a:r>
            <a:r>
              <a:rPr>
                <a:solidFill>
                  <a:srgbClr val="00B050"/>
                </a:solidFill>
              </a:rPr>
              <a:t> was </a:t>
            </a:r>
            <a:r>
              <a:rPr>
                <a:solidFill>
                  <a:srgbClr val="0070C0"/>
                </a:solidFill>
              </a:rPr>
              <a:t>baptized</a:t>
            </a:r>
            <a:r>
              <a:rPr>
                <a:solidFill>
                  <a:srgbClr val="00B050"/>
                </a:solidFill>
              </a:rPr>
              <a:t> in May 2019 after </a:t>
            </a:r>
            <a:r>
              <a:rPr>
                <a:solidFill>
                  <a:srgbClr val="0070C0"/>
                </a:solidFill>
              </a:rPr>
              <a:t>a public Bible conference </a:t>
            </a:r>
            <a:r>
              <a:rPr>
                <a:solidFill>
                  <a:srgbClr val="00B050"/>
                </a:solidFill>
              </a:rPr>
              <a:t>about how </a:t>
            </a:r>
            <a:r>
              <a:rPr>
                <a:solidFill>
                  <a:srgbClr val="0070C0"/>
                </a:solidFill>
              </a:rPr>
              <a:t>people </a:t>
            </a:r>
            <a:r>
              <a:rPr>
                <a:solidFill>
                  <a:srgbClr val="00B050"/>
                </a:solidFill>
              </a:rPr>
              <a:t>became</a:t>
            </a:r>
            <a:r>
              <a:rPr>
                <a:solidFill>
                  <a:srgbClr val="0070C0"/>
                </a:solidFill>
              </a:rPr>
              <a:t> Christians</a:t>
            </a:r>
            <a:r>
              <a:rPr>
                <a:solidFill>
                  <a:srgbClr val="00B050"/>
                </a:solidFill>
              </a:rPr>
              <a:t> in </a:t>
            </a:r>
            <a:r>
              <a:rPr>
                <a:solidFill>
                  <a:srgbClr val="F00107"/>
                </a:solidFill>
              </a:rPr>
              <a:t>Acts</a:t>
            </a:r>
            <a:r>
              <a:rPr>
                <a:solidFill>
                  <a:srgbClr val="000000"/>
                </a:solidFill>
              </a:rPr>
              <a:t>.</a:t>
            </a:r>
            <a:endParaRPr>
              <a:solidFill>
                <a:srgbClr val="000000"/>
              </a:solidFill>
            </a:endParaRPr>
          </a:p>
          <a:p>
            <a:pPr algn="ctr" defTabSz="1828800">
              <a:lnSpc>
                <a:spcPct val="100000"/>
              </a:lnSpc>
              <a:spcBef>
                <a:spcPts val="0"/>
              </a:spcBef>
              <a:defRPr b="1">
                <a:solidFill>
                  <a:srgbClr val="F75BE7"/>
                </a:solidFill>
                <a:latin typeface="Calibri"/>
                <a:ea typeface="Calibri"/>
                <a:cs typeface="Calibri"/>
                <a:sym typeface="Calibri"/>
              </a:defRPr>
            </a:pPr>
            <a:r>
              <a:t>Her</a:t>
            </a:r>
            <a:r>
              <a:rPr>
                <a:solidFill>
                  <a:srgbClr val="00B050"/>
                </a:solidFill>
              </a:rPr>
              <a:t> </a:t>
            </a:r>
            <a:r>
              <a:rPr>
                <a:solidFill>
                  <a:srgbClr val="0070C0"/>
                </a:solidFill>
              </a:rPr>
              <a:t>grandson Andrei </a:t>
            </a:r>
            <a:r>
              <a:rPr>
                <a:solidFill>
                  <a:srgbClr val="00B050"/>
                </a:solidFill>
              </a:rPr>
              <a:t>came with </a:t>
            </a:r>
            <a:r>
              <a:t>her</a:t>
            </a:r>
            <a:r>
              <a:rPr>
                <a:solidFill>
                  <a:srgbClr val="000000"/>
                </a:solidFill>
              </a:rPr>
              <a:t>;</a:t>
            </a:r>
            <a:r>
              <a:rPr>
                <a:solidFill>
                  <a:srgbClr val="00B050"/>
                </a:solidFill>
              </a:rPr>
              <a:t> now lives with </a:t>
            </a:r>
            <a:r>
              <a:t>her</a:t>
            </a:r>
            <a:r>
              <a:rPr>
                <a:solidFill>
                  <a:srgbClr val="00B050"/>
                </a:solidFill>
              </a:rPr>
              <a:t> because </a:t>
            </a:r>
            <a:r>
              <a:rPr>
                <a:solidFill>
                  <a:srgbClr val="0070C0"/>
                </a:solidFill>
              </a:rPr>
              <a:t>his</a:t>
            </a:r>
            <a:r>
              <a:rPr>
                <a:solidFill>
                  <a:srgbClr val="00B050"/>
                </a:solidFill>
              </a:rPr>
              <a:t> </a:t>
            </a:r>
            <a:r>
              <a:t>mother</a:t>
            </a:r>
            <a:r>
              <a:rPr>
                <a:solidFill>
                  <a:srgbClr val="00B050"/>
                </a:solidFill>
              </a:rPr>
              <a:t> passed away</a:t>
            </a:r>
            <a:r>
              <a:rPr>
                <a:solidFill>
                  <a:srgbClr val="000000"/>
                </a:solidFill>
              </a:rPr>
              <a:t>.</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Picture 1" descr="Picture 1"/>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Picture 3" descr="Picture 3"/>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Title 1"/>
          <p:cNvSpPr txBox="1"/>
          <p:nvPr>
            <p:ph type="title"/>
          </p:nvPr>
        </p:nvSpPr>
        <p:spPr>
          <a:xfrm>
            <a:off x="787400" y="380997"/>
            <a:ext cx="18110200" cy="2061560"/>
          </a:xfrm>
          <a:prstGeom prst="rect">
            <a:avLst/>
          </a:prstGeom>
        </p:spPr>
        <p:txBody>
          <a:bodyPr/>
          <a:lstStyle>
            <a:lvl1pPr>
              <a:defRPr b="1" sz="8000">
                <a:solidFill>
                  <a:srgbClr val="FF0000"/>
                </a:solidFill>
                <a:latin typeface="Calibri"/>
                <a:ea typeface="Calibri"/>
                <a:cs typeface="Calibri"/>
                <a:sym typeface="Calibri"/>
              </a:defRPr>
            </a:lvl1pPr>
          </a:lstStyle>
          <a:p>
            <a:pPr/>
            <a:r>
              <a:t>Acts 14:26-28</a:t>
            </a:r>
          </a:p>
        </p:txBody>
      </p:sp>
      <p:sp>
        <p:nvSpPr>
          <p:cNvPr id="174" name="Content Placeholder 2"/>
          <p:cNvSpPr txBox="1"/>
          <p:nvPr>
            <p:ph type="body" idx="1"/>
          </p:nvPr>
        </p:nvSpPr>
        <p:spPr>
          <a:xfrm>
            <a:off x="1079500" y="3060697"/>
            <a:ext cx="22174200" cy="10655304"/>
          </a:xfrm>
          <a:prstGeom prst="rect">
            <a:avLst/>
          </a:prstGeom>
        </p:spPr>
        <p:txBody>
          <a:bodyPr/>
          <a:lstStyle/>
          <a:p>
            <a:pPr marL="0" indent="886968" defTabSz="1773936">
              <a:spcBef>
                <a:spcPts val="1900"/>
              </a:spcBef>
              <a:buSzTx/>
              <a:buNone/>
              <a:defRPr b="1" baseline="30969" sz="5432">
                <a:solidFill>
                  <a:srgbClr val="FF0000"/>
                </a:solidFill>
              </a:defRPr>
            </a:pPr>
            <a:r>
              <a:t>26</a:t>
            </a:r>
            <a:r>
              <a:rPr>
                <a:solidFill>
                  <a:srgbClr val="000000"/>
                </a:solidFill>
              </a:rPr>
              <a:t> </a:t>
            </a:r>
            <a:r>
              <a:rPr b="0" baseline="0" sz="6984">
                <a:solidFill>
                  <a:srgbClr val="000000"/>
                </a:solidFill>
              </a:rPr>
              <a:t>From there they sailed to Antioch, where they had been commended to the grace of God for the work which they had completed.</a:t>
            </a:r>
            <a:endParaRPr b="0" baseline="0" sz="6984">
              <a:solidFill>
                <a:srgbClr val="000000"/>
              </a:solidFill>
            </a:endParaRPr>
          </a:p>
          <a:p>
            <a:pPr marL="0" indent="886968" defTabSz="1773936">
              <a:spcBef>
                <a:spcPts val="1900"/>
              </a:spcBef>
              <a:buSzTx/>
              <a:buNone/>
              <a:defRPr b="1" baseline="30969" sz="5432">
                <a:solidFill>
                  <a:srgbClr val="FF0000"/>
                </a:solidFill>
              </a:defRPr>
            </a:pPr>
            <a:r>
              <a:t>27</a:t>
            </a:r>
            <a:r>
              <a:rPr>
                <a:solidFill>
                  <a:srgbClr val="000000"/>
                </a:solidFill>
              </a:rPr>
              <a:t> </a:t>
            </a:r>
            <a:r>
              <a:rPr b="0" baseline="0" sz="6984">
                <a:solidFill>
                  <a:srgbClr val="000000"/>
                </a:solidFill>
              </a:rPr>
              <a:t>Now when they had come and gathered the church together, they reported all that God had done with them, and that He had opened the door of faith to the Gentiles.</a:t>
            </a:r>
            <a:r>
              <a:rPr b="0" baseline="0">
                <a:solidFill>
                  <a:srgbClr val="000000"/>
                </a:solidFill>
              </a:rPr>
              <a:t> </a:t>
            </a:r>
            <a:r>
              <a:t>28 </a:t>
            </a:r>
            <a:r>
              <a:rPr b="0" baseline="0" sz="6984">
                <a:solidFill>
                  <a:srgbClr val="000000"/>
                </a:solidFill>
              </a:rPr>
              <a:t>So they stayed there a long time with the disciples.</a:t>
            </a:r>
            <a:endParaRPr b="0" baseline="0" sz="6984">
              <a:solidFill>
                <a:srgbClr val="000000"/>
              </a:solidFill>
            </a:endParaRPr>
          </a:p>
          <a:p>
            <a:pPr marL="0" indent="0" defTabSz="1773936">
              <a:spcBef>
                <a:spcPts val="1900"/>
              </a:spcBef>
              <a:buSzTx/>
              <a:buNone/>
              <a:defRPr sz="5432"/>
            </a:pPr>
            <a:br>
              <a:rPr sz="6984"/>
            </a:b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Picture 1" descr="Picture 1"/>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Picture 1" descr="Picture 1"/>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
        <p:nvSpPr>
          <p:cNvPr id="227" name="TextBox 2"/>
          <p:cNvSpPr txBox="1"/>
          <p:nvPr/>
        </p:nvSpPr>
        <p:spPr>
          <a:xfrm>
            <a:off x="3139439" y="2154476"/>
            <a:ext cx="18105121" cy="120324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100000"/>
              </a:lnSpc>
              <a:spcBef>
                <a:spcPts val="0"/>
              </a:spcBef>
              <a:defRPr b="1" sz="8000">
                <a:solidFill>
                  <a:srgbClr val="FFFF00"/>
                </a:solidFill>
                <a:latin typeface="Calibri"/>
                <a:ea typeface="Calibri"/>
                <a:cs typeface="Calibri"/>
                <a:sym typeface="Calibri"/>
              </a:defRPr>
            </a:lvl1pPr>
          </a:lstStyle>
          <a:p>
            <a:pPr/>
            <a:r>
              <a:t>Thursday night Bible study in Bucureșți</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Picture 1" descr="Picture 1"/>
          <p:cNvPicPr>
            <a:picLocks noChangeAspect="1"/>
          </p:cNvPicPr>
          <p:nvPr/>
        </p:nvPicPr>
        <p:blipFill>
          <a:blip r:embed="rId2">
            <a:extLst/>
          </a:blip>
          <a:stretch>
            <a:fillRect/>
          </a:stretch>
        </p:blipFill>
        <p:spPr>
          <a:xfrm rot="5400000">
            <a:off x="9321800" y="1835156"/>
            <a:ext cx="13716002" cy="10045701"/>
          </a:xfrm>
          <a:prstGeom prst="rect">
            <a:avLst/>
          </a:prstGeom>
          <a:ln w="12700">
            <a:miter lim="400000"/>
          </a:ln>
        </p:spPr>
      </p:pic>
      <p:sp>
        <p:nvSpPr>
          <p:cNvPr id="230" name="TextBox 2"/>
          <p:cNvSpPr txBox="1"/>
          <p:nvPr/>
        </p:nvSpPr>
        <p:spPr>
          <a:xfrm>
            <a:off x="1831341" y="1651000"/>
            <a:ext cx="7780021" cy="1003947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b="1" sz="7200">
                <a:solidFill>
                  <a:srgbClr val="0070C0"/>
                </a:solidFill>
                <a:latin typeface="Calibri"/>
                <a:ea typeface="Calibri"/>
                <a:cs typeface="Calibri"/>
                <a:sym typeface="Calibri"/>
              </a:defRPr>
            </a:pPr>
            <a:r>
              <a:t>The Lu</a:t>
            </a:r>
            <a:r>
              <a:t>ț</a:t>
            </a:r>
            <a:r>
              <a:t>a Family</a:t>
            </a:r>
          </a:p>
          <a:p>
            <a:pPr algn="ctr" defTabSz="1828800">
              <a:lnSpc>
                <a:spcPct val="100000"/>
              </a:lnSpc>
              <a:spcBef>
                <a:spcPts val="0"/>
              </a:spcBef>
              <a:defRPr b="1" sz="7200">
                <a:solidFill>
                  <a:srgbClr val="0070C0"/>
                </a:solidFill>
                <a:latin typeface="Calibri"/>
                <a:ea typeface="Calibri"/>
                <a:cs typeface="Calibri"/>
                <a:sym typeface="Calibri"/>
              </a:defRPr>
            </a:pPr>
            <a:r>
              <a:t>Bogdan a Christian </a:t>
            </a:r>
            <a:r>
              <a:rPr>
                <a:solidFill>
                  <a:srgbClr val="00B050"/>
                </a:solidFill>
              </a:rPr>
              <a:t>for 12 years in </a:t>
            </a:r>
            <a:r>
              <a:t>Bucharest</a:t>
            </a:r>
          </a:p>
          <a:p>
            <a:pPr algn="ctr" defTabSz="1828800">
              <a:lnSpc>
                <a:spcPct val="100000"/>
              </a:lnSpc>
              <a:spcBef>
                <a:spcPts val="0"/>
              </a:spcBef>
              <a:defRPr b="1" sz="7200">
                <a:solidFill>
                  <a:srgbClr val="F75BE7"/>
                </a:solidFill>
                <a:latin typeface="Calibri"/>
                <a:ea typeface="Calibri"/>
                <a:cs typeface="Calibri"/>
                <a:sym typeface="Calibri"/>
              </a:defRPr>
            </a:pPr>
            <a:r>
              <a:t>Wife Diana </a:t>
            </a:r>
            <a:r>
              <a:rPr>
                <a:solidFill>
                  <a:srgbClr val="0070C0"/>
                </a:solidFill>
              </a:rPr>
              <a:t>a more recent convert.</a:t>
            </a:r>
            <a:endParaRPr>
              <a:solidFill>
                <a:srgbClr val="0070C0"/>
              </a:solidFill>
            </a:endParaRPr>
          </a:p>
          <a:p>
            <a:pPr algn="ctr" defTabSz="1828800">
              <a:lnSpc>
                <a:spcPct val="100000"/>
              </a:lnSpc>
              <a:spcBef>
                <a:spcPts val="0"/>
              </a:spcBef>
              <a:defRPr b="1" sz="7200">
                <a:solidFill>
                  <a:srgbClr val="0070C0"/>
                </a:solidFill>
                <a:latin typeface="Calibri"/>
                <a:ea typeface="Calibri"/>
                <a:cs typeface="Calibri"/>
                <a:sym typeface="Calibri"/>
              </a:defRPr>
            </a:pPr>
            <a:r>
              <a:t>Bogdan is the full-time preacher.</a:t>
            </a:r>
          </a:p>
          <a:p>
            <a:pPr algn="ctr" defTabSz="1828800">
              <a:lnSpc>
                <a:spcPct val="100000"/>
              </a:lnSpc>
              <a:spcBef>
                <a:spcPts val="0"/>
              </a:spcBef>
              <a:defRPr b="1" sz="7200">
                <a:solidFill>
                  <a:srgbClr val="000000"/>
                </a:solidFill>
                <a:latin typeface="Calibri"/>
                <a:ea typeface="Calibri"/>
                <a:cs typeface="Calibri"/>
                <a:sym typeface="Calibri"/>
              </a:defRPr>
            </a:pPr>
            <a:r>
              <a:t>(</a:t>
            </a:r>
            <a:r>
              <a:rPr>
                <a:solidFill>
                  <a:srgbClr val="00B050"/>
                </a:solidFill>
              </a:rPr>
              <a:t>4 week-old </a:t>
            </a:r>
            <a:r>
              <a:rPr>
                <a:solidFill>
                  <a:srgbClr val="0070C0"/>
                </a:solidFill>
              </a:rPr>
              <a:t>Theo</a:t>
            </a:r>
            <a:r>
              <a:t>)</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Title 2"/>
          <p:cNvSpPr txBox="1"/>
          <p:nvPr>
            <p:ph type="title"/>
          </p:nvPr>
        </p:nvSpPr>
        <p:spPr>
          <a:prstGeom prst="rect">
            <a:avLst/>
          </a:prstGeom>
        </p:spPr>
        <p:txBody>
          <a:bodyPr/>
          <a:lstStyle>
            <a:lvl1pPr algn="ctr">
              <a:defRPr b="1" sz="8000">
                <a:solidFill>
                  <a:srgbClr val="0070C0"/>
                </a:solidFill>
                <a:latin typeface="Calibri"/>
                <a:ea typeface="Calibri"/>
                <a:cs typeface="Calibri"/>
                <a:sym typeface="Calibri"/>
              </a:defRPr>
            </a:lvl1pPr>
          </a:lstStyle>
          <a:p>
            <a:pPr/>
            <a:r>
              <a:t>Bible Studies</a:t>
            </a:r>
          </a:p>
        </p:txBody>
      </p:sp>
      <p:sp>
        <p:nvSpPr>
          <p:cNvPr id="233" name="Content Placeholder 3"/>
          <p:cNvSpPr txBox="1"/>
          <p:nvPr>
            <p:ph type="body" idx="1"/>
          </p:nvPr>
        </p:nvSpPr>
        <p:spPr>
          <a:xfrm>
            <a:off x="1676400" y="3018771"/>
            <a:ext cx="21031200" cy="10697230"/>
          </a:xfrm>
          <a:prstGeom prst="rect">
            <a:avLst/>
          </a:prstGeom>
        </p:spPr>
        <p:txBody>
          <a:bodyPr/>
          <a:lstStyle/>
          <a:p>
            <a:pPr>
              <a:lnSpc>
                <a:spcPct val="81000"/>
              </a:lnSpc>
              <a:defRPr sz="7200"/>
            </a:pPr>
            <a:r>
              <a:t>At least one every day, usually two a day</a:t>
            </a:r>
            <a:r>
              <a:t> (</a:t>
            </a:r>
            <a:r>
              <a:rPr b="1">
                <a:solidFill>
                  <a:srgbClr val="00B050"/>
                </a:solidFill>
              </a:rPr>
              <a:t>5-10 each</a:t>
            </a:r>
            <a:r>
              <a:t>)</a:t>
            </a:r>
          </a:p>
          <a:p>
            <a:pPr>
              <a:lnSpc>
                <a:spcPct val="81000"/>
              </a:lnSpc>
              <a:defRPr sz="7200"/>
            </a:pPr>
            <a:r>
              <a:t>The </a:t>
            </a:r>
            <a:r>
              <a:rPr b="1">
                <a:solidFill>
                  <a:srgbClr val="0070C0"/>
                </a:solidFill>
              </a:rPr>
              <a:t>Christians</a:t>
            </a:r>
            <a:r>
              <a:t> </a:t>
            </a:r>
            <a:r>
              <a:rPr b="1">
                <a:solidFill>
                  <a:srgbClr val="33CC33"/>
                </a:solidFill>
              </a:rPr>
              <a:t>taught</a:t>
            </a:r>
            <a:r>
              <a:t> and </a:t>
            </a:r>
            <a:r>
              <a:rPr b="1">
                <a:solidFill>
                  <a:srgbClr val="0070C0"/>
                </a:solidFill>
              </a:rPr>
              <a:t>baptized</a:t>
            </a:r>
            <a:r>
              <a:t> </a:t>
            </a:r>
            <a:r>
              <a:rPr b="1">
                <a:solidFill>
                  <a:srgbClr val="F75BE7"/>
                </a:solidFill>
              </a:rPr>
              <a:t>Flori</a:t>
            </a:r>
            <a:r>
              <a:t> </a:t>
            </a:r>
            <a:r>
              <a:rPr b="1">
                <a:solidFill>
                  <a:srgbClr val="00B050"/>
                </a:solidFill>
              </a:rPr>
              <a:t>six years ago</a:t>
            </a:r>
            <a:r>
              <a:t>. </a:t>
            </a:r>
          </a:p>
          <a:p>
            <a:pPr>
              <a:lnSpc>
                <a:spcPct val="81000"/>
              </a:lnSpc>
              <a:defRPr sz="7200"/>
            </a:pPr>
            <a:r>
              <a:t>Her </a:t>
            </a:r>
            <a:r>
              <a:rPr b="1">
                <a:solidFill>
                  <a:srgbClr val="0070C0"/>
                </a:solidFill>
              </a:rPr>
              <a:t>husband Ionuț </a:t>
            </a:r>
            <a:r>
              <a:rPr b="1">
                <a:solidFill>
                  <a:srgbClr val="33CC33"/>
                </a:solidFill>
              </a:rPr>
              <a:t>obeyed</a:t>
            </a:r>
            <a:r>
              <a:t> </a:t>
            </a:r>
            <a:r>
              <a:rPr b="1">
                <a:solidFill>
                  <a:srgbClr val="0070C0"/>
                </a:solidFill>
              </a:rPr>
              <a:t>the</a:t>
            </a:r>
            <a:r>
              <a:t> </a:t>
            </a:r>
            <a:r>
              <a:rPr b="1">
                <a:solidFill>
                  <a:srgbClr val="0070C0"/>
                </a:solidFill>
              </a:rPr>
              <a:t>gospel</a:t>
            </a:r>
            <a:r>
              <a:t> </a:t>
            </a:r>
            <a:r>
              <a:rPr b="1">
                <a:solidFill>
                  <a:srgbClr val="00B050"/>
                </a:solidFill>
              </a:rPr>
              <a:t>two or three years later</a:t>
            </a:r>
            <a:r>
              <a:t>. </a:t>
            </a:r>
            <a:r>
              <a:rPr b="1">
                <a:solidFill>
                  <a:srgbClr val="0070C0"/>
                </a:solidFill>
              </a:rPr>
              <a:t>Eric</a:t>
            </a:r>
            <a:r>
              <a:t> is their </a:t>
            </a:r>
            <a:r>
              <a:rPr b="1">
                <a:solidFill>
                  <a:srgbClr val="0070C0"/>
                </a:solidFill>
              </a:rPr>
              <a:t>son</a:t>
            </a:r>
            <a:r>
              <a:t>.</a:t>
            </a:r>
          </a:p>
          <a:p>
            <a:pPr>
              <a:lnSpc>
                <a:spcPct val="81000"/>
              </a:lnSpc>
              <a:defRPr b="1" sz="7200">
                <a:solidFill>
                  <a:srgbClr val="0070C0"/>
                </a:solidFill>
              </a:defRPr>
            </a:pPr>
            <a:r>
              <a:t>This small church </a:t>
            </a:r>
            <a:r>
              <a:rPr b="0">
                <a:solidFill>
                  <a:srgbClr val="000000"/>
                </a:solidFill>
              </a:rPr>
              <a:t>has </a:t>
            </a:r>
            <a:r>
              <a:rPr>
                <a:solidFill>
                  <a:srgbClr val="00B050"/>
                </a:solidFill>
              </a:rPr>
              <a:t>three eight year-old </a:t>
            </a:r>
            <a:r>
              <a:t>boys</a:t>
            </a:r>
            <a:r>
              <a:rPr b="0">
                <a:solidFill>
                  <a:srgbClr val="000000"/>
                </a:solidFill>
              </a:rPr>
              <a:t>. </a:t>
            </a:r>
            <a:r>
              <a:rPr>
                <a:solidFill>
                  <a:srgbClr val="00B0F0"/>
                </a:solidFill>
              </a:rPr>
              <a:t>Friendship</a:t>
            </a:r>
            <a:r>
              <a:rPr b="0">
                <a:solidFill>
                  <a:srgbClr val="000000"/>
                </a:solidFill>
              </a:rPr>
              <a:t> in </a:t>
            </a:r>
            <a:r>
              <a:t>Bible classes</a:t>
            </a:r>
            <a:r>
              <a:rPr b="0">
                <a:solidFill>
                  <a:srgbClr val="000000"/>
                </a:solidFill>
              </a:rPr>
              <a:t>, </a:t>
            </a:r>
            <a:r>
              <a:t>church</a:t>
            </a:r>
            <a:r>
              <a:rPr b="0">
                <a:solidFill>
                  <a:srgbClr val="000000"/>
                </a:solidFill>
              </a:rPr>
              <a:t>, </a:t>
            </a:r>
            <a:r>
              <a:rPr>
                <a:solidFill>
                  <a:srgbClr val="00B050"/>
                </a:solidFill>
              </a:rPr>
              <a:t>and</a:t>
            </a:r>
            <a:r>
              <a:rPr b="0">
                <a:solidFill>
                  <a:srgbClr val="000000"/>
                </a:solidFill>
              </a:rPr>
              <a:t> </a:t>
            </a:r>
            <a:r>
              <a:rPr>
                <a:solidFill>
                  <a:srgbClr val="00B050"/>
                </a:solidFill>
              </a:rPr>
              <a:t>life outside </a:t>
            </a:r>
            <a:r>
              <a:rPr b="0">
                <a:solidFill>
                  <a:srgbClr val="000000"/>
                </a:solidFill>
              </a:rPr>
              <a:t>of the </a:t>
            </a:r>
            <a:r>
              <a:t>building</a:t>
            </a:r>
            <a:r>
              <a:rPr b="0">
                <a:solidFill>
                  <a:srgbClr val="000000"/>
                </a:solidFill>
              </a:rPr>
              <a:t> is </a:t>
            </a:r>
            <a:r>
              <a:rPr>
                <a:solidFill>
                  <a:srgbClr val="00B0F0"/>
                </a:solidFill>
              </a:rPr>
              <a:t>very important </a:t>
            </a:r>
            <a:r>
              <a:rPr>
                <a:solidFill>
                  <a:srgbClr val="00B050"/>
                </a:solidFill>
              </a:rPr>
              <a:t>for every age</a:t>
            </a:r>
            <a:r>
              <a:rPr b="0">
                <a:solidFill>
                  <a:srgbClr val="000000"/>
                </a:solidFill>
              </a:rPr>
              <a:t>.</a:t>
            </a:r>
            <a:endParaRPr b="0">
              <a:solidFill>
                <a:srgbClr val="000000"/>
              </a:solidFill>
            </a:endParaRPr>
          </a:p>
          <a:p>
            <a:pPr>
              <a:lnSpc>
                <a:spcPct val="81000"/>
              </a:lnSpc>
              <a:defRPr b="1" sz="7200">
                <a:solidFill>
                  <a:srgbClr val="F75BE7"/>
                </a:solidFill>
              </a:defRPr>
            </a:pPr>
            <a:r>
              <a:t>Laura</a:t>
            </a:r>
            <a:r>
              <a:t>’</a:t>
            </a:r>
            <a:r>
              <a:t>s</a:t>
            </a:r>
            <a:r>
              <a:rPr b="0">
                <a:solidFill>
                  <a:srgbClr val="000000"/>
                </a:solidFill>
              </a:rPr>
              <a:t> </a:t>
            </a:r>
            <a:r>
              <a:rPr>
                <a:solidFill>
                  <a:srgbClr val="0070C0"/>
                </a:solidFill>
              </a:rPr>
              <a:t>brother</a:t>
            </a:r>
            <a:r>
              <a:rPr b="0">
                <a:solidFill>
                  <a:srgbClr val="000000"/>
                </a:solidFill>
              </a:rPr>
              <a:t> </a:t>
            </a:r>
            <a:r>
              <a:rPr>
                <a:solidFill>
                  <a:srgbClr val="0070C0"/>
                </a:solidFill>
              </a:rPr>
              <a:t>Gabriel</a:t>
            </a:r>
            <a:r>
              <a:rPr b="0">
                <a:solidFill>
                  <a:srgbClr val="000000"/>
                </a:solidFill>
              </a:rPr>
              <a:t> was alone in the class when the teacher asked how many went to church weekly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3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3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3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33"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Picture 1" descr="Picture 1"/>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Rectangle 2"/>
          <p:cNvSpPr txBox="1"/>
          <p:nvPr>
            <p:ph type="title"/>
          </p:nvPr>
        </p:nvSpPr>
        <p:spPr>
          <a:prstGeom prst="rect">
            <a:avLst/>
          </a:prstGeom>
        </p:spPr>
        <p:txBody>
          <a:bodyPr/>
          <a:lstStyle>
            <a:lvl1pPr>
              <a:defRPr b="1">
                <a:solidFill>
                  <a:srgbClr val="0070C0"/>
                </a:solidFill>
                <a:latin typeface="Calibri"/>
                <a:ea typeface="Calibri"/>
                <a:cs typeface="Calibri"/>
                <a:sym typeface="Calibri"/>
              </a:defRPr>
            </a:lvl1pPr>
          </a:lstStyle>
          <a:p>
            <a:pPr/>
            <a:r>
              <a:t>Lessons in Evangelism</a:t>
            </a:r>
          </a:p>
        </p:txBody>
      </p:sp>
      <p:sp>
        <p:nvSpPr>
          <p:cNvPr id="238" name="Rectangle 3"/>
          <p:cNvSpPr txBox="1"/>
          <p:nvPr>
            <p:ph type="body" idx="1"/>
          </p:nvPr>
        </p:nvSpPr>
        <p:spPr>
          <a:prstGeom prst="rect">
            <a:avLst/>
          </a:prstGeom>
        </p:spPr>
        <p:txBody>
          <a:bodyPr/>
          <a:lstStyle/>
          <a:p>
            <a:pPr>
              <a:buSzTx/>
              <a:buNone/>
              <a:defRPr sz="7200"/>
            </a:pPr>
            <a:r>
              <a:t>1. The best evangelism is personal evangelism.</a:t>
            </a:r>
          </a:p>
          <a:p>
            <a:pPr lvl="1" marL="914400" indent="-457200">
              <a:spcBef>
                <a:spcPts val="1000"/>
              </a:spcBef>
              <a:defRPr b="1" sz="7200">
                <a:solidFill>
                  <a:srgbClr val="FF0000"/>
                </a:solidFill>
              </a:defRPr>
            </a:pPr>
            <a:r>
              <a:t>Acts 8:4</a:t>
            </a:r>
            <a:endParaRPr sz="4800"/>
          </a:p>
          <a:p>
            <a:pPr lvl="1" marL="914400" indent="-457200">
              <a:spcBef>
                <a:spcPts val="1000"/>
              </a:spcBef>
              <a:defRPr sz="7200"/>
            </a:pPr>
            <a:r>
              <a:t>Methods come and go; adapt</a:t>
            </a:r>
            <a:endParaRPr sz="4800"/>
          </a:p>
          <a:p>
            <a:pPr lvl="1" marL="914400" indent="-457200">
              <a:spcBef>
                <a:spcPts val="1000"/>
              </a:spcBef>
              <a:defRPr sz="7200"/>
            </a:pPr>
            <a:r>
              <a:t>Evangelism always requires love, zeal, personal involvement, knowledge, wisdom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8">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238">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238">
                                            <p:txEl>
                                              <p:pRg st="2" end="2"/>
                                            </p:txEl>
                                          </p:spTgt>
                                        </p:tgtEl>
                                        <p:attrNameLst>
                                          <p:attrName>style.visibility</p:attrName>
                                        </p:attrNameLst>
                                      </p:cBhvr>
                                      <p:to>
                                        <p:strVal val="visible"/>
                                      </p:to>
                                    </p:set>
                                  </p:childTnLst>
                                </p:cTn>
                              </p:par>
                              <p:par>
                                <p:cTn id="13" presetClass="entr" nodeType="withEffect" presetSubtype="0" presetID="1" grpId="1" fill="hold">
                                  <p:stCondLst>
                                    <p:cond delay="0"/>
                                  </p:stCondLst>
                                  <p:iterate type="el" backwards="0">
                                    <p:tmAbs val="0"/>
                                  </p:iterate>
                                  <p:childTnLst>
                                    <p:set>
                                      <p:cBhvr>
                                        <p:cTn id="14" fill="hold"/>
                                        <p:tgtEl>
                                          <p:spTgt spid="23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38"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Rectangle 2"/>
          <p:cNvSpPr txBox="1"/>
          <p:nvPr>
            <p:ph type="title"/>
          </p:nvPr>
        </p:nvSpPr>
        <p:spPr>
          <a:prstGeom prst="rect">
            <a:avLst/>
          </a:prstGeom>
        </p:spPr>
        <p:txBody>
          <a:bodyPr/>
          <a:lstStyle>
            <a:lvl1pPr>
              <a:defRPr b="1">
                <a:solidFill>
                  <a:srgbClr val="0070C0"/>
                </a:solidFill>
                <a:latin typeface="Calibri"/>
                <a:ea typeface="Calibri"/>
                <a:cs typeface="Calibri"/>
                <a:sym typeface="Calibri"/>
              </a:defRPr>
            </a:lvl1pPr>
          </a:lstStyle>
          <a:p>
            <a:pPr/>
            <a:r>
              <a:t>Lessons in Evangelism</a:t>
            </a:r>
          </a:p>
        </p:txBody>
      </p:sp>
      <p:sp>
        <p:nvSpPr>
          <p:cNvPr id="241" name="Rectangle 3"/>
          <p:cNvSpPr txBox="1"/>
          <p:nvPr>
            <p:ph type="body" idx="1"/>
          </p:nvPr>
        </p:nvSpPr>
        <p:spPr>
          <a:xfrm>
            <a:off x="1929008" y="3200400"/>
            <a:ext cx="18492593" cy="9753600"/>
          </a:xfrm>
          <a:prstGeom prst="rect">
            <a:avLst/>
          </a:prstGeom>
        </p:spPr>
        <p:txBody>
          <a:bodyPr/>
          <a:lstStyle/>
          <a:p>
            <a:pPr marL="452627" indent="-452627" defTabSz="1810511">
              <a:spcBef>
                <a:spcPts val="1900"/>
              </a:spcBef>
              <a:buSzTx/>
              <a:buNone/>
              <a:defRPr sz="7128"/>
            </a:pPr>
            <a:r>
              <a:t>2. Sow more; water less</a:t>
            </a:r>
          </a:p>
          <a:p>
            <a:pPr marL="452627" indent="-452627" defTabSz="1810511">
              <a:spcBef>
                <a:spcPts val="1900"/>
              </a:spcBef>
              <a:buSzTx/>
              <a:buNone/>
              <a:defRPr sz="7128"/>
            </a:pPr>
            <a:r>
              <a:t>	</a:t>
            </a:r>
            <a:r>
              <a:rPr b="1">
                <a:solidFill>
                  <a:srgbClr val="FF0000"/>
                </a:solidFill>
              </a:rPr>
              <a:t>1 Corinthians 3:6</a:t>
            </a:r>
            <a:endParaRPr b="1">
              <a:solidFill>
                <a:srgbClr val="FF0000"/>
              </a:solidFill>
            </a:endParaRPr>
          </a:p>
          <a:p>
            <a:pPr marL="452627" indent="-452627" defTabSz="1810511">
              <a:spcBef>
                <a:spcPts val="1900"/>
              </a:spcBef>
              <a:buSzTx/>
              <a:buNone/>
              <a:defRPr sz="7128"/>
            </a:pPr>
            <a:r>
              <a:t>	</a:t>
            </a:r>
            <a:r>
              <a:rPr i="1"/>
              <a:t>sowing</a:t>
            </a:r>
            <a:r>
              <a:t> = teaching one who has never heard the gospel before</a:t>
            </a:r>
          </a:p>
          <a:p>
            <a:pPr marL="452627" indent="-452627" defTabSz="1810511">
              <a:spcBef>
                <a:spcPts val="1900"/>
              </a:spcBef>
              <a:buSzTx/>
              <a:buNone/>
              <a:defRPr sz="7128"/>
            </a:pPr>
            <a:r>
              <a:t>	</a:t>
            </a:r>
            <a:r>
              <a:rPr i="1"/>
              <a:t>watering</a:t>
            </a:r>
            <a:r>
              <a:t> = teaching one who has heard</a:t>
            </a:r>
          </a:p>
          <a:p>
            <a:pPr marL="452627" indent="-452627" defTabSz="1810511">
              <a:spcBef>
                <a:spcPts val="1900"/>
              </a:spcBef>
              <a:buSzTx/>
              <a:buNone/>
              <a:defRPr sz="7128"/>
            </a:pPr>
            <a:r>
              <a:t>	</a:t>
            </a:r>
            <a:r>
              <a:rPr b="1">
                <a:solidFill>
                  <a:srgbClr val="FF0000"/>
                </a:solidFill>
              </a:rPr>
              <a:t>2 Corinthians 9:6</a:t>
            </a:r>
            <a:endParaRPr b="1">
              <a:solidFill>
                <a:srgbClr val="FF0000"/>
              </a:solidFill>
            </a:endParaRPr>
          </a:p>
          <a:p>
            <a:pPr marL="452627" indent="-452627" defTabSz="1810511">
              <a:spcBef>
                <a:spcPts val="1900"/>
              </a:spcBef>
              <a:buSzTx/>
              <a:buNone/>
              <a:defRPr sz="7128"/>
            </a:pPr>
            <a:r>
              <a:t>	sow sparingly             reap sparingly</a:t>
            </a:r>
          </a:p>
          <a:p>
            <a:pPr marL="452627" indent="-452627" defTabSz="1810511">
              <a:spcBef>
                <a:spcPts val="1900"/>
              </a:spcBef>
              <a:buSzTx/>
              <a:buNone/>
              <a:defRPr sz="7128"/>
            </a:pPr>
            <a:r>
              <a:t>	rarely teach new people; rarely convert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4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4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4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41">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41">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41"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Rectangle 2"/>
          <p:cNvSpPr txBox="1"/>
          <p:nvPr>
            <p:ph type="title"/>
          </p:nvPr>
        </p:nvSpPr>
        <p:spPr>
          <a:prstGeom prst="rect">
            <a:avLst/>
          </a:prstGeom>
        </p:spPr>
        <p:txBody>
          <a:bodyPr/>
          <a:lstStyle>
            <a:lvl1pPr>
              <a:defRPr b="1" sz="8000">
                <a:solidFill>
                  <a:srgbClr val="0070C0"/>
                </a:solidFill>
                <a:latin typeface="Calibri"/>
                <a:ea typeface="Calibri"/>
                <a:cs typeface="Calibri"/>
                <a:sym typeface="Calibri"/>
              </a:defRPr>
            </a:lvl1pPr>
          </a:lstStyle>
          <a:p>
            <a:pPr/>
            <a:r>
              <a:t>Lessons in Evangelism</a:t>
            </a:r>
          </a:p>
        </p:txBody>
      </p:sp>
      <p:sp>
        <p:nvSpPr>
          <p:cNvPr id="244" name="Rectangle 3"/>
          <p:cNvSpPr txBox="1"/>
          <p:nvPr>
            <p:ph type="body" idx="1"/>
          </p:nvPr>
        </p:nvSpPr>
        <p:spPr>
          <a:xfrm>
            <a:off x="1676400" y="3651248"/>
            <a:ext cx="21031200" cy="10064751"/>
          </a:xfrm>
          <a:prstGeom prst="rect">
            <a:avLst/>
          </a:prstGeom>
        </p:spPr>
        <p:txBody>
          <a:bodyPr/>
          <a:lstStyle/>
          <a:p>
            <a:pPr>
              <a:buSzTx/>
              <a:buNone/>
              <a:defRPr sz="7200"/>
            </a:pPr>
            <a:r>
              <a:t>3. Sacrifices for evangelism are worth it!</a:t>
            </a:r>
          </a:p>
          <a:p>
            <a:pPr lvl="1" marL="914400" indent="-457200">
              <a:spcBef>
                <a:spcPts val="1000"/>
              </a:spcBef>
              <a:defRPr sz="7200"/>
            </a:pPr>
            <a:r>
              <a:t>Physical sacrifices</a:t>
            </a:r>
            <a:endParaRPr sz="4800"/>
          </a:p>
          <a:p>
            <a:pPr lvl="1" marL="914400" indent="-457200">
              <a:spcBef>
                <a:spcPts val="1000"/>
              </a:spcBef>
              <a:defRPr sz="7200"/>
            </a:pPr>
            <a:r>
              <a:t>Cultural, social sacrifices</a:t>
            </a:r>
            <a:endParaRPr sz="4800"/>
          </a:p>
          <a:p>
            <a:pPr lvl="1" marL="914400" indent="-457200">
              <a:spcBef>
                <a:spcPts val="1000"/>
              </a:spcBef>
              <a:defRPr sz="7200"/>
            </a:pPr>
            <a:r>
              <a:t>Spiritual sacrifices</a:t>
            </a:r>
            <a:endParaRPr sz="4800"/>
          </a:p>
          <a:p>
            <a:pPr lvl="1" marL="914400" indent="-457200">
              <a:spcBef>
                <a:spcPts val="1000"/>
              </a:spcBef>
              <a:defRPr sz="7200"/>
            </a:pPr>
          </a:p>
          <a:p>
            <a:pPr lvl="1" marL="914400" indent="-457200">
              <a:spcBef>
                <a:spcPts val="1000"/>
              </a:spcBef>
              <a:defRPr sz="7200"/>
            </a:pPr>
            <a:r>
              <a:t>Even one faithful Christian is worth all the problems caused by rejection of others</a:t>
            </a:r>
            <a:endParaRPr sz="4800"/>
          </a:p>
          <a:p>
            <a:pPr lvl="1" marL="914400" indent="-457200">
              <a:spcBef>
                <a:spcPts val="1000"/>
              </a:spcBef>
              <a:defRPr sz="7200"/>
            </a:pPr>
            <a:r>
              <a:t>Why did Jesus endure the cross?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4">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244">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244">
                                            <p:txEl>
                                              <p:pRg st="2" end="2"/>
                                            </p:txEl>
                                          </p:spTgt>
                                        </p:tgtEl>
                                        <p:attrNameLst>
                                          <p:attrName>style.visibility</p:attrName>
                                        </p:attrNameLst>
                                      </p:cBhvr>
                                      <p:to>
                                        <p:strVal val="visible"/>
                                      </p:to>
                                    </p:set>
                                  </p:childTnLst>
                                </p:cTn>
                              </p:par>
                              <p:par>
                                <p:cTn id="13" presetClass="entr" nodeType="withEffect" presetSubtype="0" presetID="1" grpId="1" fill="hold">
                                  <p:stCondLst>
                                    <p:cond delay="0"/>
                                  </p:stCondLst>
                                  <p:iterate type="el" backwards="0">
                                    <p:tmAbs val="0"/>
                                  </p:iterate>
                                  <p:childTnLst>
                                    <p:set>
                                      <p:cBhvr>
                                        <p:cTn id="14" fill="hold"/>
                                        <p:tgtEl>
                                          <p:spTgt spid="244">
                                            <p:txEl>
                                              <p:pRg st="3" end="3"/>
                                            </p:txEl>
                                          </p:spTgt>
                                        </p:tgtEl>
                                        <p:attrNameLst>
                                          <p:attrName>style.visibility</p:attrName>
                                        </p:attrNameLst>
                                      </p:cBhvr>
                                      <p:to>
                                        <p:strVal val="visible"/>
                                      </p:to>
                                    </p:set>
                                  </p:childTnLst>
                                </p:cTn>
                              </p:par>
                              <p:par>
                                <p:cTn id="15" presetClass="entr" nodeType="withEffect" presetSubtype="0" presetID="1" grpId="1" fill="hold">
                                  <p:stCondLst>
                                    <p:cond delay="0"/>
                                  </p:stCondLst>
                                  <p:iterate type="el" backwards="0">
                                    <p:tmAbs val="0"/>
                                  </p:iterate>
                                  <p:childTnLst>
                                    <p:set>
                                      <p:cBhvr>
                                        <p:cTn id="16" fill="hold"/>
                                        <p:tgtEl>
                                          <p:spTgt spid="244">
                                            <p:txEl>
                                              <p:pRg st="4" end="4"/>
                                            </p:txEl>
                                          </p:spTgt>
                                        </p:tgtEl>
                                        <p:attrNameLst>
                                          <p:attrName>style.visibility</p:attrName>
                                        </p:attrNameLst>
                                      </p:cBhvr>
                                      <p:to>
                                        <p:strVal val="visible"/>
                                      </p:to>
                                    </p:set>
                                  </p:childTnLst>
                                </p:cTn>
                              </p:par>
                              <p:par>
                                <p:cTn id="17" presetClass="entr" nodeType="withEffect" presetSubtype="0" presetID="1" grpId="1" fill="hold">
                                  <p:stCondLst>
                                    <p:cond delay="0"/>
                                  </p:stCondLst>
                                  <p:iterate type="el" backwards="0">
                                    <p:tmAbs val="0"/>
                                  </p:iterate>
                                  <p:childTnLst>
                                    <p:set>
                                      <p:cBhvr>
                                        <p:cTn id="18" fill="hold"/>
                                        <p:tgtEl>
                                          <p:spTgt spid="244">
                                            <p:txEl>
                                              <p:pRg st="5" end="5"/>
                                            </p:txEl>
                                          </p:spTgt>
                                        </p:tgtEl>
                                        <p:attrNameLst>
                                          <p:attrName>style.visibility</p:attrName>
                                        </p:attrNameLst>
                                      </p:cBhvr>
                                      <p:to>
                                        <p:strVal val="visible"/>
                                      </p:to>
                                    </p:set>
                                  </p:childTnLst>
                                </p:cTn>
                              </p:par>
                              <p:par>
                                <p:cTn id="19" presetClass="entr" nodeType="withEffect" presetSubtype="0" presetID="1" grpId="1" fill="hold">
                                  <p:stCondLst>
                                    <p:cond delay="0"/>
                                  </p:stCondLst>
                                  <p:iterate type="el" backwards="0">
                                    <p:tmAbs val="0"/>
                                  </p:iterate>
                                  <p:childTnLst>
                                    <p:set>
                                      <p:cBhvr>
                                        <p:cTn id="20" fill="hold"/>
                                        <p:tgtEl>
                                          <p:spTgt spid="244">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44"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Picture 4" descr="Picture 4"/>
          <p:cNvPicPr>
            <a:picLocks noChangeAspect="1"/>
          </p:cNvPicPr>
          <p:nvPr/>
        </p:nvPicPr>
        <p:blipFill>
          <a:blip r:embed="rId2">
            <a:extLst/>
          </a:blip>
          <a:stretch>
            <a:fillRect/>
          </a:stretch>
        </p:blipFill>
        <p:spPr>
          <a:xfrm>
            <a:off x="3048001" y="0"/>
            <a:ext cx="20621628" cy="135636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Rectangle 2"/>
          <p:cNvSpPr txBox="1"/>
          <p:nvPr>
            <p:ph type="title"/>
          </p:nvPr>
        </p:nvSpPr>
        <p:spPr>
          <a:prstGeom prst="rect">
            <a:avLst/>
          </a:prstGeom>
        </p:spPr>
        <p:txBody>
          <a:bodyPr/>
          <a:lstStyle>
            <a:lvl1pPr>
              <a:defRPr b="1">
                <a:solidFill>
                  <a:srgbClr val="0070C0"/>
                </a:solidFill>
                <a:latin typeface="Calibri"/>
                <a:ea typeface="Calibri"/>
                <a:cs typeface="Calibri"/>
                <a:sym typeface="Calibri"/>
              </a:defRPr>
            </a:lvl1pPr>
          </a:lstStyle>
          <a:p>
            <a:pPr/>
            <a:r>
              <a:t>Lessons in Evangelism</a:t>
            </a:r>
          </a:p>
        </p:txBody>
      </p:sp>
      <p:sp>
        <p:nvSpPr>
          <p:cNvPr id="249" name="Rectangle 3"/>
          <p:cNvSpPr txBox="1"/>
          <p:nvPr>
            <p:ph type="body" idx="1"/>
          </p:nvPr>
        </p:nvSpPr>
        <p:spPr>
          <a:xfrm>
            <a:off x="1841325" y="3651250"/>
            <a:ext cx="21031201" cy="8702676"/>
          </a:xfrm>
          <a:prstGeom prst="rect">
            <a:avLst/>
          </a:prstGeom>
        </p:spPr>
        <p:txBody>
          <a:bodyPr/>
          <a:lstStyle/>
          <a:p>
            <a:pPr>
              <a:buSzTx/>
              <a:buNone/>
              <a:defRPr sz="7200"/>
            </a:pPr>
            <a:r>
              <a:t>4. “Here am I; send me”</a:t>
            </a:r>
          </a:p>
          <a:p>
            <a:pPr>
              <a:defRPr sz="7200"/>
            </a:pPr>
            <a:r>
              <a:t>Romanians must teach others</a:t>
            </a:r>
          </a:p>
          <a:p>
            <a:pPr>
              <a:defRPr sz="7200"/>
            </a:pPr>
            <a:r>
              <a:t>We can train and encourage teachers</a:t>
            </a:r>
          </a:p>
          <a:p>
            <a:pPr>
              <a:defRPr sz="7200"/>
            </a:pPr>
            <a:r>
              <a:t>We can work with them</a:t>
            </a:r>
          </a:p>
          <a:p>
            <a:pPr>
              <a:defRPr sz="7200"/>
            </a:pPr>
            <a:r>
              <a:t>We can support Romanian workers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4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4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49">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49"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Picture 4" descr="Picture 4"/>
          <p:cNvPicPr>
            <a:picLocks noChangeAspect="1"/>
          </p:cNvPicPr>
          <p:nvPr/>
        </p:nvPicPr>
        <p:blipFill>
          <a:blip r:embed="rId2">
            <a:extLst/>
          </a:blip>
          <a:stretch>
            <a:fillRect/>
          </a:stretch>
        </p:blipFill>
        <p:spPr>
          <a:xfrm>
            <a:off x="1854200" y="0"/>
            <a:ext cx="20628864" cy="13716000"/>
          </a:xfrm>
          <a:prstGeom prst="rect">
            <a:avLst/>
          </a:prstGeom>
          <a:ln w="12700">
            <a:miter lim="400000"/>
          </a:ln>
        </p:spPr>
      </p:pic>
      <p:sp>
        <p:nvSpPr>
          <p:cNvPr id="177" name="TextBox 5"/>
          <p:cNvSpPr txBox="1"/>
          <p:nvPr/>
        </p:nvSpPr>
        <p:spPr>
          <a:xfrm>
            <a:off x="5984239" y="393700"/>
            <a:ext cx="11671569" cy="109867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1828800">
              <a:lnSpc>
                <a:spcPct val="100000"/>
              </a:lnSpc>
              <a:spcBef>
                <a:spcPts val="0"/>
              </a:spcBef>
              <a:defRPr b="1" sz="7200">
                <a:solidFill>
                  <a:srgbClr val="000000"/>
                </a:solidFill>
                <a:latin typeface="Calibri"/>
                <a:ea typeface="Calibri"/>
                <a:cs typeface="Calibri"/>
                <a:sym typeface="Calibri"/>
              </a:defRPr>
            </a:pPr>
            <a:r>
              <a:t>Canalul Dun</a:t>
            </a:r>
            <a:r>
              <a:t>ă</a:t>
            </a:r>
            <a:r>
              <a:t>re-Marea Neagr</a:t>
            </a:r>
            <a:r>
              <a:t>ă</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hueOff val="-78595"/>
            <a:satOff val="12505"/>
            <a:lumOff val="13871"/>
          </a:schemeClr>
        </a:solidFill>
      </p:bgPr>
    </p:bg>
    <p:spTree>
      <p:nvGrpSpPr>
        <p:cNvPr id="1" name=""/>
        <p:cNvGrpSpPr/>
        <p:nvPr/>
      </p:nvGrpSpPr>
      <p:grpSpPr>
        <a:xfrm>
          <a:off x="0" y="0"/>
          <a:ext cx="0" cy="0"/>
          <a:chOff x="0" y="0"/>
          <a:chExt cx="0" cy="0"/>
        </a:xfrm>
      </p:grpSpPr>
      <p:pic>
        <p:nvPicPr>
          <p:cNvPr id="252" name="Water_Relax.mp4" descr="Water_Relax.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1"/>
            <a:ext cx="24384000" cy="13716001"/>
          </a:xfrm>
          <a:prstGeom prst="rect">
            <a:avLst/>
          </a:prstGeom>
          <a:ln w="12700">
            <a:miter lim="400000"/>
          </a:ln>
        </p:spPr>
      </p:pic>
      <p:sp>
        <p:nvSpPr>
          <p:cNvPr id="253" name="Arrow"/>
          <p:cNvSpPr/>
          <p:nvPr/>
        </p:nvSpPr>
        <p:spPr>
          <a:xfrm>
            <a:off x="24781" y="7001424"/>
            <a:ext cx="24334438" cy="2621542"/>
          </a:xfrm>
          <a:prstGeom prst="rightArrow">
            <a:avLst>
              <a:gd name="adj1" fmla="val 57305"/>
              <a:gd name="adj2" fmla="val 49909"/>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254" name="CHURCH of CHRIST…"/>
          <p:cNvSpPr txBox="1"/>
          <p:nvPr/>
        </p:nvSpPr>
        <p:spPr>
          <a:xfrm>
            <a:off x="3357057" y="243291"/>
            <a:ext cx="17669887" cy="2421050"/>
          </a:xfrm>
          <a:prstGeom prst="rect">
            <a:avLst/>
          </a:prstGeom>
          <a:ln w="12700"/>
          <a:effectLst>
            <a:outerShdw sx="100000" sy="100000" kx="0" ky="0" algn="b" rotWithShape="0" blurRad="203200" dist="101600" dir="1653782">
              <a:srgbClr val="000000">
                <a:alpha val="35000"/>
              </a:srgbClr>
            </a:outerShdw>
          </a:effectLst>
          <a:extLst>
            <a:ext uri="{C572A759-6A51-4108-AA02-DFA0A04FC94B}">
              <ma14:wrappingTextBoxFlag xmlns:ma14="http://schemas.microsoft.com/office/mac/drawingml/2011/main" val="1"/>
            </a:ext>
          </a:extLst>
        </p:spPr>
        <p:txBody>
          <a:bodyPr wrap="none" lIns="53578" tIns="53578" rIns="53578" bIns="53578" anchor="ctr">
            <a:spAutoFit/>
          </a:bodyPr>
          <a:lstStyle/>
          <a:p>
            <a:pPr algn="ctr" defTabSz="821531">
              <a:lnSpc>
                <a:spcPct val="100000"/>
              </a:lnSpc>
              <a:spcBef>
                <a:spcPts val="0"/>
              </a:spcBef>
              <a:buClr>
                <a:srgbClr val="EAACAA"/>
              </a:buClr>
              <a:defRPr spc="-73" sz="5600">
                <a:solidFill>
                  <a:srgbClr val="73FDFF"/>
                </a:solidFill>
                <a:effectLst>
                  <a:outerShdw sx="100000" sy="100000" kx="0" ky="0" algn="b" rotWithShape="0" blurRad="152400" dist="76200" dir="2996025">
                    <a:srgbClr val="000000">
                      <a:alpha val="38000"/>
                    </a:srgbClr>
                  </a:outerShdw>
                </a:effectLst>
                <a:latin typeface="Copperplate"/>
                <a:ea typeface="Copperplate"/>
                <a:cs typeface="Copperplate"/>
                <a:sym typeface="Copperplate"/>
              </a:defRPr>
            </a:pPr>
            <a:r>
              <a:rPr b="1" spc="0" sz="10600">
                <a:uFill>
                  <a:solidFill>
                    <a:srgbClr val="EAACAA"/>
                  </a:solidFill>
                </a:uFill>
              </a:rPr>
              <a:t>CHURCH of CHRIST</a:t>
            </a:r>
            <a:endParaRPr b="1" spc="0" sz="10600">
              <a:uFill>
                <a:solidFill>
                  <a:srgbClr val="EAACAA"/>
                </a:solidFill>
              </a:uFill>
            </a:endParaRPr>
          </a:p>
          <a:p>
            <a:pPr algn="ctr" defTabSz="821531">
              <a:lnSpc>
                <a:spcPct val="100000"/>
              </a:lnSpc>
              <a:spcBef>
                <a:spcPts val="0"/>
              </a:spcBef>
              <a:buClr>
                <a:srgbClr val="EAACAA"/>
              </a:buClr>
              <a:defRPr spc="-87" sz="6600">
                <a:solidFill>
                  <a:srgbClr val="73FDFF"/>
                </a:solidFill>
                <a:effectLst>
                  <a:outerShdw sx="100000" sy="100000" kx="0" ky="0" algn="b" rotWithShape="0" blurRad="152400" dist="76200" dir="2996025">
                    <a:srgbClr val="000000">
                      <a:alpha val="38000"/>
                    </a:srgbClr>
                  </a:outerShdw>
                </a:effectLst>
                <a:latin typeface="Times New Roman"/>
                <a:ea typeface="Times New Roman"/>
                <a:cs typeface="Times New Roman"/>
                <a:sym typeface="Times New Roman"/>
              </a:defRPr>
            </a:pPr>
            <a:r>
              <a:rPr b="1" spc="0">
                <a:uFill>
                  <a:solidFill>
                    <a:srgbClr val="EAACAA"/>
                  </a:solidFill>
                </a:uFill>
              </a:rPr>
              <a:t>Meeting @ 9500 Hwy 5, Bryant AR</a:t>
            </a:r>
          </a:p>
        </p:txBody>
      </p:sp>
      <p:pic>
        <p:nvPicPr>
          <p:cNvPr id="255" name="Image" descr="Image"/>
          <p:cNvPicPr>
            <a:picLocks noChangeAspect="1"/>
          </p:cNvPicPr>
          <p:nvPr/>
        </p:nvPicPr>
        <p:blipFill>
          <a:blip r:embed="rId5">
            <a:extLst/>
          </a:blip>
          <a:stretch>
            <a:fillRect/>
          </a:stretch>
        </p:blipFill>
        <p:spPr>
          <a:xfrm>
            <a:off x="3048000" y="9274537"/>
            <a:ext cx="18288000" cy="5010412"/>
          </a:xfrm>
          <a:prstGeom prst="rect">
            <a:avLst/>
          </a:prstGeom>
          <a:ln w="12700">
            <a:miter lim="400000"/>
          </a:ln>
        </p:spPr>
      </p:pic>
      <p:pic>
        <p:nvPicPr>
          <p:cNvPr id="256" name="Image" descr="Image"/>
          <p:cNvPicPr>
            <a:picLocks noChangeAspect="1"/>
          </p:cNvPicPr>
          <p:nvPr/>
        </p:nvPicPr>
        <p:blipFill>
          <a:blip r:embed="rId6">
            <a:extLst/>
          </a:blip>
          <a:stretch>
            <a:fillRect/>
          </a:stretch>
        </p:blipFill>
        <p:spPr>
          <a:xfrm>
            <a:off x="8061480" y="5746104"/>
            <a:ext cx="8261040" cy="5587177"/>
          </a:xfrm>
          <a:prstGeom prst="rect">
            <a:avLst/>
          </a:prstGeom>
          <a:ln w="12700">
            <a:miter lim="400000"/>
          </a:ln>
        </p:spPr>
      </p:pic>
      <p:sp>
        <p:nvSpPr>
          <p:cNvPr id="257" name="March 31, 2024"/>
          <p:cNvSpPr txBox="1"/>
          <p:nvPr/>
        </p:nvSpPr>
        <p:spPr>
          <a:xfrm>
            <a:off x="7629227" y="12042042"/>
            <a:ext cx="9125546" cy="151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lnSpc>
                <a:spcPct val="100000"/>
              </a:lnSpc>
              <a:spcBef>
                <a:spcPts val="0"/>
              </a:spcBef>
              <a:buClr>
                <a:srgbClr val="FFFFFF"/>
              </a:buClr>
              <a:buFont typeface="Pythagoras Regular"/>
              <a:defRPr sz="9600">
                <a:solidFill>
                  <a:srgbClr val="FFFFFF"/>
                </a:solidFill>
                <a:effectLst>
                  <a:outerShdw sx="100000" sy="100000" kx="0" ky="0" algn="b" rotWithShape="0" blurRad="38100" dist="64529" dir="2700000">
                    <a:srgbClr val="000000">
                      <a:alpha val="48275"/>
                    </a:srgbClr>
                  </a:outerShdw>
                </a:effectLst>
                <a:latin typeface="Arial Rounded MT Bold"/>
                <a:ea typeface="Arial Rounded MT Bold"/>
                <a:cs typeface="Arial Rounded MT Bold"/>
                <a:sym typeface="Arial Rounded MT Bold"/>
              </a:defRPr>
            </a:pPr>
            <a:r>
              <a:t>March 31</a:t>
            </a:r>
            <a:r>
              <a:rPr>
                <a:effectLst>
                  <a:outerShdw sx="100000" sy="100000" kx="0" ky="0" algn="b" rotWithShape="0" blurRad="63500" dist="0" dir="3600000">
                    <a:srgbClr val="000000">
                      <a:alpha val="70000"/>
                    </a:srgbClr>
                  </a:outerShdw>
                </a:effectLst>
                <a:uFill>
                  <a:solidFill>
                    <a:srgbClr val="FFFFFF"/>
                  </a:solidFill>
                </a:uFill>
              </a:rPr>
              <a:t>, 2024</a:t>
            </a:r>
          </a:p>
        </p:txBody>
      </p:sp>
      <p:pic>
        <p:nvPicPr>
          <p:cNvPr id="258" name="Image" descr="Image"/>
          <p:cNvPicPr>
            <a:picLocks noChangeAspect="1"/>
          </p:cNvPicPr>
          <p:nvPr/>
        </p:nvPicPr>
        <p:blipFill>
          <a:blip r:embed="rId7">
            <a:extLst/>
          </a:blip>
          <a:stretch>
            <a:fillRect/>
          </a:stretch>
        </p:blipFill>
        <p:spPr>
          <a:xfrm>
            <a:off x="3048000" y="2577212"/>
            <a:ext cx="18288000" cy="3657601"/>
          </a:xfrm>
          <a:prstGeom prst="rect">
            <a:avLst/>
          </a:prstGeom>
          <a:ln w="12700">
            <a:miter lim="400000"/>
          </a:ln>
        </p:spPr>
      </p:pic>
      <p:sp>
        <p:nvSpPr>
          <p:cNvPr id="259" name="ENTER TO WORSHIP"/>
          <p:cNvSpPr txBox="1"/>
          <p:nvPr/>
        </p:nvSpPr>
        <p:spPr>
          <a:xfrm>
            <a:off x="472944" y="7849188"/>
            <a:ext cx="7177684"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0"/>
              </a:spcBef>
              <a:defRPr sz="6300">
                <a:solidFill>
                  <a:srgbClr val="FFFFFF"/>
                </a:solidFill>
                <a:effectLst>
                  <a:outerShdw sx="100000" sy="100000" kx="0" ky="0" algn="b" rotWithShape="0" blurRad="50800" dist="63500" dir="1860000">
                    <a:srgbClr val="000000"/>
                  </a:outerShdw>
                </a:effectLst>
              </a:defRPr>
            </a:lvl1pPr>
          </a:lstStyle>
          <a:p>
            <a:pPr/>
            <a:r>
              <a:t>ENTER TO WORSHIP</a:t>
            </a:r>
          </a:p>
        </p:txBody>
      </p:sp>
      <p:sp>
        <p:nvSpPr>
          <p:cNvPr id="260" name="LEAVE TO SERVE"/>
          <p:cNvSpPr txBox="1"/>
          <p:nvPr/>
        </p:nvSpPr>
        <p:spPr>
          <a:xfrm>
            <a:off x="16733372" y="7849188"/>
            <a:ext cx="5703281"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0"/>
              </a:spcBef>
              <a:defRPr sz="6300">
                <a:solidFill>
                  <a:srgbClr val="FFFFFF"/>
                </a:solidFill>
                <a:effectLst>
                  <a:outerShdw sx="100000" sy="100000" kx="0" ky="0" algn="b" rotWithShape="0" blurRad="50800" dist="63500" dir="2520000">
                    <a:srgbClr val="000000"/>
                  </a:outerShdw>
                </a:effectLst>
              </a:defRPr>
            </a:lvl1pPr>
          </a:lstStyle>
          <a:p>
            <a:pPr/>
            <a:r>
              <a:t>LEAVE TO SERVE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600" fill="hold"/>
                                        <p:tgtEl>
                                          <p:spTgt spid="25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52"/>
                </p:tgtEl>
              </p:cMediaNode>
            </p:video>
            <p:seq concurrent="1" prevAc="none" nextAc="seek">
              <p:cTn id="8" evtFilter="cancelBubble" nodeType="interactiveSeq" restart="whenNotActive" fill="hold">
                <p:stCondLst>
                  <p:cond delay="0" evt="onClick">
                    <p:tgtEl>
                      <p:spTgt spid="25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52"/>
                                        </p:tgtEl>
                                      </p:cBhvr>
                                    </p:cmd>
                                  </p:childTnLst>
                                </p:cTn>
                              </p:par>
                            </p:childTnLst>
                          </p:cTn>
                        </p:par>
                      </p:childTnLst>
                    </p:cTn>
                  </p:par>
                </p:childTnLst>
              </p:cTn>
              <p:nextCondLst>
                <p:cond delay="0" evt="onClick">
                  <p:tgtEl>
                    <p:spTgt spid="2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Picture 1" descr="Picture 1"/>
          <p:cNvPicPr>
            <a:picLocks noChangeAspect="1"/>
          </p:cNvPicPr>
          <p:nvPr/>
        </p:nvPicPr>
        <p:blipFill>
          <a:blip r:embed="rId2">
            <a:extLst/>
          </a:blip>
          <a:stretch>
            <a:fillRect/>
          </a:stretch>
        </p:blipFill>
        <p:spPr>
          <a:xfrm>
            <a:off x="1424197" y="0"/>
            <a:ext cx="21136395" cy="13716000"/>
          </a:xfrm>
          <a:prstGeom prst="rect">
            <a:avLst/>
          </a:prstGeom>
          <a:ln w="12700">
            <a:miter lim="400000"/>
          </a:ln>
        </p:spPr>
      </p:pic>
      <p:sp>
        <p:nvSpPr>
          <p:cNvPr id="180" name="TextBox 2"/>
          <p:cNvSpPr txBox="1"/>
          <p:nvPr/>
        </p:nvSpPr>
        <p:spPr>
          <a:xfrm>
            <a:off x="4892040" y="469900"/>
            <a:ext cx="14841220" cy="120324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b="1" sz="8000">
                <a:solidFill>
                  <a:srgbClr val="F00107"/>
                </a:solidFill>
                <a:latin typeface="Calibri"/>
                <a:ea typeface="Calibri"/>
                <a:cs typeface="Calibri"/>
                <a:sym typeface="Calibri"/>
              </a:defRPr>
            </a:pPr>
            <a:r>
              <a:t>Matthew 25:32 </a:t>
            </a:r>
            <a:r>
              <a:rPr>
                <a:solidFill>
                  <a:srgbClr val="FFFFFF"/>
                </a:solidFill>
              </a:rPr>
              <a:t>(PRE-SEPARATION)</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Picture 1" descr="Picture 1"/>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Picture 1" descr="Picture 1"/>
          <p:cNvPicPr>
            <a:picLocks noChangeAspect="1"/>
          </p:cNvPicPr>
          <p:nvPr/>
        </p:nvPicPr>
        <p:blipFill>
          <a:blip r:embed="rId2">
            <a:extLst/>
          </a:blip>
          <a:stretch>
            <a:fillRect/>
          </a:stretch>
        </p:blipFill>
        <p:spPr>
          <a:xfrm>
            <a:off x="9144000" y="0"/>
            <a:ext cx="15621000" cy="13716000"/>
          </a:xfrm>
          <a:prstGeom prst="rect">
            <a:avLst/>
          </a:prstGeom>
          <a:ln w="12700">
            <a:miter lim="400000"/>
          </a:ln>
        </p:spPr>
      </p:pic>
      <p:sp>
        <p:nvSpPr>
          <p:cNvPr id="185" name="Rectangle 2"/>
          <p:cNvSpPr/>
          <p:nvPr/>
        </p:nvSpPr>
        <p:spPr>
          <a:xfrm>
            <a:off x="19011900" y="0"/>
            <a:ext cx="5753100" cy="13716000"/>
          </a:xfrm>
          <a:prstGeom prst="rect">
            <a:avLst/>
          </a:prstGeom>
          <a:solidFill>
            <a:srgbClr val="FFFFFF"/>
          </a:solidFill>
          <a:ln w="25400">
            <a:solidFill>
              <a:srgbClr val="FFFFFF"/>
            </a:solidFill>
            <a:miter/>
          </a:ln>
        </p:spPr>
        <p:txBody>
          <a:bodyPr tIns="91439" bIns="91439" anchor="ctr"/>
          <a:lstStyle/>
          <a:p>
            <a:pPr algn="ctr" defTabSz="1828800">
              <a:lnSpc>
                <a:spcPct val="100000"/>
              </a:lnSpc>
              <a:spcBef>
                <a:spcPts val="0"/>
              </a:spcBef>
              <a:defRPr sz="3600">
                <a:solidFill>
                  <a:srgbClr val="FFFFFF"/>
                </a:solidFill>
                <a:latin typeface="Calibri"/>
                <a:ea typeface="Calibri"/>
                <a:cs typeface="Calibri"/>
                <a:sym typeface="Calibri"/>
              </a:defRPr>
            </a:pPr>
          </a:p>
        </p:txBody>
      </p:sp>
      <p:sp>
        <p:nvSpPr>
          <p:cNvPr id="186" name="TextBox 3"/>
          <p:cNvSpPr txBox="1"/>
          <p:nvPr/>
        </p:nvSpPr>
        <p:spPr>
          <a:xfrm>
            <a:off x="777239" y="990599"/>
            <a:ext cx="7767323" cy="1201769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b="1" sz="7200">
                <a:solidFill>
                  <a:srgbClr val="0070C0"/>
                </a:solidFill>
                <a:latin typeface="Calibri"/>
                <a:ea typeface="Calibri"/>
                <a:cs typeface="Calibri"/>
                <a:sym typeface="Calibri"/>
              </a:defRPr>
            </a:pPr>
            <a:r>
              <a:t>The B</a:t>
            </a:r>
            <a:r>
              <a:t>ă</a:t>
            </a:r>
            <a:r>
              <a:t>d</a:t>
            </a:r>
            <a:r>
              <a:t>ă</a:t>
            </a:r>
            <a:r>
              <a:t>r</a:t>
            </a:r>
            <a:r>
              <a:t>ă</a:t>
            </a:r>
            <a:r>
              <a:t> Family</a:t>
            </a:r>
            <a:endParaRPr sz="6400"/>
          </a:p>
          <a:p>
            <a:pPr algn="ctr" defTabSz="1828800">
              <a:lnSpc>
                <a:spcPct val="100000"/>
              </a:lnSpc>
              <a:spcBef>
                <a:spcPts val="0"/>
              </a:spcBef>
              <a:defRPr b="1">
                <a:solidFill>
                  <a:srgbClr val="0070C0"/>
                </a:solidFill>
                <a:latin typeface="Calibri"/>
                <a:ea typeface="Calibri"/>
                <a:cs typeface="Calibri"/>
                <a:sym typeface="Calibri"/>
              </a:defRPr>
            </a:pPr>
            <a:r>
              <a:t>George </a:t>
            </a:r>
            <a:r>
              <a:rPr>
                <a:solidFill>
                  <a:srgbClr val="000000"/>
                </a:solidFill>
              </a:rPr>
              <a:t>and</a:t>
            </a:r>
            <a:r>
              <a:t> </a:t>
            </a:r>
            <a:r>
              <a:rPr>
                <a:solidFill>
                  <a:srgbClr val="F75BE7"/>
                </a:solidFill>
              </a:rPr>
              <a:t>Rodica </a:t>
            </a:r>
          </a:p>
          <a:p>
            <a:pPr algn="ctr" defTabSz="1828800">
              <a:lnSpc>
                <a:spcPct val="100000"/>
              </a:lnSpc>
              <a:spcBef>
                <a:spcPts val="0"/>
              </a:spcBef>
              <a:defRPr b="1">
                <a:solidFill>
                  <a:srgbClr val="00B050"/>
                </a:solidFill>
                <a:latin typeface="Calibri"/>
                <a:ea typeface="Calibri"/>
                <a:cs typeface="Calibri"/>
                <a:sym typeface="Calibri"/>
              </a:defRPr>
            </a:pPr>
            <a:r>
              <a:t>were baptized in 1993</a:t>
            </a:r>
          </a:p>
          <a:p>
            <a:pPr algn="ctr" defTabSz="1828800">
              <a:lnSpc>
                <a:spcPct val="100000"/>
              </a:lnSpc>
              <a:spcBef>
                <a:spcPts val="0"/>
              </a:spcBef>
              <a:defRPr b="1">
                <a:solidFill>
                  <a:srgbClr val="F75BE7"/>
                </a:solidFill>
                <a:latin typeface="Calibri"/>
                <a:ea typeface="Calibri"/>
                <a:cs typeface="Calibri"/>
                <a:sym typeface="Calibri"/>
              </a:defRPr>
            </a:pPr>
            <a:r>
              <a:t>Florentina</a:t>
            </a:r>
            <a:r>
              <a:rPr>
                <a:solidFill>
                  <a:srgbClr val="0070C0"/>
                </a:solidFill>
              </a:rPr>
              <a:t> baptized by Orthodox </a:t>
            </a:r>
            <a:r>
              <a:rPr>
                <a:solidFill>
                  <a:srgbClr val="00B050"/>
                </a:solidFill>
              </a:rPr>
              <a:t>at 3 months</a:t>
            </a:r>
            <a:endParaRPr>
              <a:solidFill>
                <a:srgbClr val="00B050"/>
              </a:solidFill>
            </a:endParaRPr>
          </a:p>
          <a:p>
            <a:pPr algn="ctr" defTabSz="1828800">
              <a:lnSpc>
                <a:spcPct val="100000"/>
              </a:lnSpc>
              <a:spcBef>
                <a:spcPts val="0"/>
              </a:spcBef>
              <a:defRPr b="1">
                <a:solidFill>
                  <a:srgbClr val="0070C0"/>
                </a:solidFill>
                <a:latin typeface="Calibri"/>
                <a:ea typeface="Calibri"/>
                <a:cs typeface="Calibri"/>
                <a:sym typeface="Calibri"/>
              </a:defRPr>
            </a:pPr>
            <a:r>
              <a:t>Iulian was baptized </a:t>
            </a:r>
            <a:r>
              <a:rPr>
                <a:solidFill>
                  <a:srgbClr val="00B050"/>
                </a:solidFill>
              </a:rPr>
              <a:t>into </a:t>
            </a:r>
            <a:r>
              <a:rPr>
                <a:solidFill>
                  <a:srgbClr val="00B0F0"/>
                </a:solidFill>
              </a:rPr>
              <a:t>Christ</a:t>
            </a:r>
            <a:r>
              <a:rPr>
                <a:solidFill>
                  <a:srgbClr val="00B050"/>
                </a:solidFill>
              </a:rPr>
              <a:t> 2007.</a:t>
            </a:r>
            <a:endParaRPr>
              <a:solidFill>
                <a:srgbClr val="00B050"/>
              </a:solidFill>
            </a:endParaRPr>
          </a:p>
          <a:p>
            <a:pPr algn="ctr" defTabSz="1828800">
              <a:lnSpc>
                <a:spcPct val="100000"/>
              </a:lnSpc>
              <a:spcBef>
                <a:spcPts val="0"/>
              </a:spcBef>
              <a:defRPr b="1">
                <a:solidFill>
                  <a:srgbClr val="F75BE7"/>
                </a:solidFill>
                <a:latin typeface="Calibri"/>
                <a:ea typeface="Calibri"/>
                <a:cs typeface="Calibri"/>
                <a:sym typeface="Calibri"/>
              </a:defRPr>
            </a:pPr>
            <a:r>
              <a:t>Arina</a:t>
            </a:r>
            <a:r>
              <a:rPr>
                <a:solidFill>
                  <a:srgbClr val="00B050"/>
                </a:solidFill>
              </a:rPr>
              <a:t> is thinking about </a:t>
            </a:r>
            <a:r>
              <a:rPr>
                <a:solidFill>
                  <a:srgbClr val="0070C0"/>
                </a:solidFill>
              </a:rPr>
              <a:t>baptism.</a:t>
            </a:r>
            <a:endParaRPr sz="7200">
              <a:solidFill>
                <a:srgbClr val="0070C0"/>
              </a:solidFill>
            </a:endParaRPr>
          </a:p>
          <a:p>
            <a:pPr algn="ctr" defTabSz="1828800">
              <a:lnSpc>
                <a:spcPct val="100000"/>
              </a:lnSpc>
              <a:spcBef>
                <a:spcPts val="0"/>
              </a:spcBef>
              <a:defRPr b="1">
                <a:solidFill>
                  <a:srgbClr val="00B050"/>
                </a:solidFill>
                <a:latin typeface="Calibri"/>
                <a:ea typeface="Calibri"/>
                <a:cs typeface="Calibri"/>
                <a:sym typeface="Calibri"/>
              </a:defRPr>
            </a:pPr>
            <a:r>
              <a:t>Only </a:t>
            </a:r>
            <a:r>
              <a:rPr>
                <a:solidFill>
                  <a:srgbClr val="F75BE7"/>
                </a:solidFill>
              </a:rPr>
              <a:t>Rodica</a:t>
            </a:r>
            <a:r>
              <a:t> remains of the </a:t>
            </a:r>
            <a:r>
              <a:rPr>
                <a:solidFill>
                  <a:srgbClr val="0070C0"/>
                </a:solidFill>
              </a:rPr>
              <a:t>Christians</a:t>
            </a:r>
            <a:r>
              <a:t> in 1993-1994</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Picture 1" descr="Picture 1"/>
          <p:cNvPicPr>
            <a:picLocks noChangeAspect="1"/>
          </p:cNvPicPr>
          <p:nvPr/>
        </p:nvPicPr>
        <p:blipFill>
          <a:blip r:embed="rId2">
            <a:extLst/>
          </a:blip>
          <a:stretch>
            <a:fillRect/>
          </a:stretch>
        </p:blipFill>
        <p:spPr>
          <a:xfrm>
            <a:off x="13182600" y="0"/>
            <a:ext cx="6692900" cy="13716000"/>
          </a:xfrm>
          <a:prstGeom prst="rect">
            <a:avLst/>
          </a:prstGeom>
          <a:ln w="12700">
            <a:miter lim="400000"/>
          </a:ln>
        </p:spPr>
      </p:pic>
      <p:sp>
        <p:nvSpPr>
          <p:cNvPr id="189" name="TextBox 2"/>
          <p:cNvSpPr txBox="1"/>
          <p:nvPr/>
        </p:nvSpPr>
        <p:spPr>
          <a:xfrm>
            <a:off x="1907539" y="647700"/>
            <a:ext cx="9875521" cy="1300829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b="1" sz="7200">
                <a:solidFill>
                  <a:srgbClr val="0070C0"/>
                </a:solidFill>
                <a:latin typeface="Calibri"/>
                <a:ea typeface="Calibri"/>
                <a:cs typeface="Calibri"/>
                <a:sym typeface="Calibri"/>
              </a:defRPr>
            </a:pPr>
            <a:r>
              <a:t>Doru Lu</a:t>
            </a:r>
            <a:r>
              <a:t>ț</a:t>
            </a:r>
            <a:r>
              <a:t>a</a:t>
            </a:r>
          </a:p>
          <a:p>
            <a:pPr algn="ctr" defTabSz="1828800">
              <a:lnSpc>
                <a:spcPct val="100000"/>
              </a:lnSpc>
              <a:spcBef>
                <a:spcPts val="0"/>
              </a:spcBef>
              <a:defRPr b="1">
                <a:solidFill>
                  <a:srgbClr val="00B050"/>
                </a:solidFill>
                <a:latin typeface="Calibri"/>
                <a:ea typeface="Calibri"/>
                <a:cs typeface="Calibri"/>
                <a:sym typeface="Calibri"/>
              </a:defRPr>
            </a:pPr>
            <a:r>
              <a:t>Born in 1979</a:t>
            </a:r>
          </a:p>
          <a:p>
            <a:pPr algn="ctr" defTabSz="1828800">
              <a:lnSpc>
                <a:spcPct val="100000"/>
              </a:lnSpc>
              <a:spcBef>
                <a:spcPts val="0"/>
              </a:spcBef>
              <a:defRPr b="1">
                <a:solidFill>
                  <a:srgbClr val="0070C0"/>
                </a:solidFill>
                <a:latin typeface="Calibri"/>
                <a:ea typeface="Calibri"/>
                <a:cs typeface="Calibri"/>
                <a:sym typeface="Calibri"/>
              </a:defRPr>
            </a:pPr>
            <a:r>
              <a:t>Orphan in Piatra Neam</a:t>
            </a:r>
            <a:r>
              <a:t>ț</a:t>
            </a:r>
          </a:p>
          <a:p>
            <a:pPr algn="ctr" defTabSz="1828800">
              <a:lnSpc>
                <a:spcPct val="100000"/>
              </a:lnSpc>
              <a:spcBef>
                <a:spcPts val="0"/>
              </a:spcBef>
              <a:defRPr b="1">
                <a:solidFill>
                  <a:srgbClr val="000000"/>
                </a:solidFill>
                <a:latin typeface="Calibri"/>
                <a:ea typeface="Calibri"/>
                <a:cs typeface="Calibri"/>
                <a:sym typeface="Calibri"/>
              </a:defRPr>
            </a:pPr>
            <a:r>
              <a:t>Met at </a:t>
            </a:r>
            <a:r>
              <a:rPr>
                <a:solidFill>
                  <a:srgbClr val="0070C0"/>
                </a:solidFill>
              </a:rPr>
              <a:t>Bible study </a:t>
            </a:r>
            <a:r>
              <a:t>in </a:t>
            </a:r>
            <a:r>
              <a:rPr>
                <a:solidFill>
                  <a:srgbClr val="0070C0"/>
                </a:solidFill>
              </a:rPr>
              <a:t>Buhu</a:t>
            </a:r>
            <a:r>
              <a:rPr>
                <a:solidFill>
                  <a:srgbClr val="0070C0"/>
                </a:solidFill>
              </a:rPr>
              <a:t>ș</a:t>
            </a:r>
            <a:r>
              <a:rPr>
                <a:solidFill>
                  <a:srgbClr val="0070C0"/>
                </a:solidFill>
              </a:rPr>
              <a:t>i</a:t>
            </a:r>
            <a:r>
              <a:t>, </a:t>
            </a:r>
            <a:r>
              <a:rPr>
                <a:solidFill>
                  <a:srgbClr val="00B050"/>
                </a:solidFill>
              </a:rPr>
              <a:t>October 1994</a:t>
            </a:r>
            <a:endParaRPr>
              <a:solidFill>
                <a:srgbClr val="00B050"/>
              </a:solidFill>
            </a:endParaRPr>
          </a:p>
          <a:p>
            <a:pPr algn="ctr" defTabSz="1828800">
              <a:lnSpc>
                <a:spcPct val="100000"/>
              </a:lnSpc>
              <a:spcBef>
                <a:spcPts val="0"/>
              </a:spcBef>
              <a:defRPr b="1">
                <a:solidFill>
                  <a:srgbClr val="000000"/>
                </a:solidFill>
                <a:latin typeface="Calibri"/>
                <a:ea typeface="Calibri"/>
                <a:cs typeface="Calibri"/>
                <a:sym typeface="Calibri"/>
              </a:defRPr>
            </a:pPr>
            <a:r>
              <a:t> Finished Vo-Tech in </a:t>
            </a:r>
            <a:r>
              <a:rPr>
                <a:solidFill>
                  <a:srgbClr val="00B050"/>
                </a:solidFill>
              </a:rPr>
              <a:t>1997</a:t>
            </a:r>
            <a:endParaRPr>
              <a:solidFill>
                <a:srgbClr val="00B050"/>
              </a:solidFill>
            </a:endParaRPr>
          </a:p>
          <a:p>
            <a:pPr algn="ctr" defTabSz="1828800">
              <a:lnSpc>
                <a:spcPct val="100000"/>
              </a:lnSpc>
              <a:spcBef>
                <a:spcPts val="0"/>
              </a:spcBef>
              <a:defRPr b="1">
                <a:solidFill>
                  <a:srgbClr val="000000"/>
                </a:solidFill>
                <a:latin typeface="Calibri"/>
                <a:ea typeface="Calibri"/>
                <a:cs typeface="Calibri"/>
                <a:sym typeface="Calibri"/>
              </a:defRPr>
            </a:pPr>
            <a:r>
              <a:t>Came to </a:t>
            </a:r>
            <a:r>
              <a:rPr>
                <a:solidFill>
                  <a:srgbClr val="0070C0"/>
                </a:solidFill>
              </a:rPr>
              <a:t>Constanta</a:t>
            </a:r>
            <a:r>
              <a:t> to </a:t>
            </a:r>
            <a:r>
              <a:rPr>
                <a:solidFill>
                  <a:srgbClr val="00B050"/>
                </a:solidFill>
              </a:rPr>
              <a:t>look for work</a:t>
            </a:r>
            <a:r>
              <a:t>.</a:t>
            </a:r>
          </a:p>
          <a:p>
            <a:pPr algn="ctr" defTabSz="1828800">
              <a:lnSpc>
                <a:spcPct val="100000"/>
              </a:lnSpc>
              <a:spcBef>
                <a:spcPts val="0"/>
              </a:spcBef>
              <a:defRPr b="1">
                <a:solidFill>
                  <a:srgbClr val="000000"/>
                </a:solidFill>
                <a:latin typeface="Calibri"/>
                <a:ea typeface="Calibri"/>
                <a:cs typeface="Calibri"/>
                <a:sym typeface="Calibri"/>
              </a:defRPr>
            </a:pPr>
            <a:r>
              <a:t>Found shelter; found work.</a:t>
            </a:r>
          </a:p>
          <a:p>
            <a:pPr algn="ctr" defTabSz="1828800">
              <a:lnSpc>
                <a:spcPct val="100000"/>
              </a:lnSpc>
              <a:spcBef>
                <a:spcPts val="0"/>
              </a:spcBef>
              <a:defRPr b="1">
                <a:solidFill>
                  <a:srgbClr val="000000"/>
                </a:solidFill>
                <a:latin typeface="Calibri"/>
                <a:ea typeface="Calibri"/>
                <a:cs typeface="Calibri"/>
                <a:sym typeface="Calibri"/>
              </a:defRPr>
            </a:pPr>
            <a:r>
              <a:t>Better shelter; better work.</a:t>
            </a:r>
          </a:p>
          <a:p>
            <a:pPr algn="ctr" defTabSz="1828800">
              <a:lnSpc>
                <a:spcPct val="100000"/>
              </a:lnSpc>
              <a:spcBef>
                <a:spcPts val="0"/>
              </a:spcBef>
              <a:defRPr b="1">
                <a:solidFill>
                  <a:srgbClr val="000000"/>
                </a:solidFill>
                <a:latin typeface="Calibri"/>
                <a:ea typeface="Calibri"/>
                <a:cs typeface="Calibri"/>
                <a:sym typeface="Calibri"/>
              </a:defRPr>
            </a:pPr>
            <a:r>
              <a:t>Others followed him.</a:t>
            </a:r>
          </a:p>
          <a:p>
            <a:pPr algn="ctr" defTabSz="1828800">
              <a:lnSpc>
                <a:spcPct val="100000"/>
              </a:lnSpc>
              <a:spcBef>
                <a:spcPts val="0"/>
              </a:spcBef>
              <a:defRPr b="1">
                <a:solidFill>
                  <a:srgbClr val="000000"/>
                </a:solidFill>
                <a:latin typeface="Calibri"/>
                <a:ea typeface="Calibri"/>
                <a:cs typeface="Calibri"/>
                <a:sym typeface="Calibri"/>
              </a:defRPr>
            </a:pPr>
            <a:r>
              <a:t>One followed me home from the train station.</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Rectangle 2"/>
          <p:cNvSpPr txBox="1"/>
          <p:nvPr>
            <p:ph type="title"/>
          </p:nvPr>
        </p:nvSpPr>
        <p:spPr>
          <a:prstGeom prst="rect">
            <a:avLst/>
          </a:prstGeom>
        </p:spPr>
        <p:txBody>
          <a:bodyPr/>
          <a:lstStyle>
            <a:lvl1pPr>
              <a:defRPr>
                <a:solidFill>
                  <a:srgbClr val="FFFFFF"/>
                </a:solidFill>
              </a:defRPr>
            </a:lvl1pPr>
          </a:lstStyle>
          <a:p>
            <a:pPr/>
            <a:r>
              <a:t>The Guys</a:t>
            </a:r>
          </a:p>
        </p:txBody>
      </p:sp>
      <p:sp>
        <p:nvSpPr>
          <p:cNvPr id="192" name="Rectangle 3"/>
          <p:cNvSpPr txBox="1"/>
          <p:nvPr>
            <p:ph type="body" idx="1"/>
          </p:nvPr>
        </p:nvSpPr>
        <p:spPr>
          <a:prstGeom prst="rect">
            <a:avLst/>
          </a:prstGeom>
        </p:spPr>
        <p:txBody>
          <a:bodyPr/>
          <a:lstStyle/>
          <a:p>
            <a:pPr/>
          </a:p>
        </p:txBody>
      </p:sp>
      <p:pic>
        <p:nvPicPr>
          <p:cNvPr id="193" name="Picture 4" descr="Picture 4"/>
          <p:cNvPicPr>
            <a:picLocks noChangeAspect="1"/>
          </p:cNvPicPr>
          <p:nvPr/>
        </p:nvPicPr>
        <p:blipFill>
          <a:blip r:embed="rId2">
            <a:extLst/>
          </a:blip>
          <a:stretch>
            <a:fillRect/>
          </a:stretch>
        </p:blipFill>
        <p:spPr>
          <a:xfrm>
            <a:off x="3352800" y="0"/>
            <a:ext cx="176784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ircl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Title 1"/>
          <p:cNvSpPr txBox="1"/>
          <p:nvPr>
            <p:ph type="title"/>
          </p:nvPr>
        </p:nvSpPr>
        <p:spPr>
          <a:prstGeom prst="rect">
            <a:avLst/>
          </a:prstGeom>
        </p:spPr>
        <p:txBody>
          <a:bodyPr/>
          <a:lstStyle/>
          <a:p>
            <a:pPr/>
          </a:p>
        </p:txBody>
      </p:sp>
      <p:pic>
        <p:nvPicPr>
          <p:cNvPr id="196" name="Picture 2" descr="Picture 2"/>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