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media/image2.jpeg" ContentType="image/jpeg"/>
  <Override PartName="/ppt/media/image3.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1pPr>
    <a:lvl2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2pPr>
    <a:lvl3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3pPr>
    <a:lvl4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4pPr>
    <a:lvl5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5pPr>
    <a:lvl6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6pPr>
    <a:lvl7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7pPr>
    <a:lvl8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8pPr>
    <a:lvl9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73" name="Shape 173"/>
          <p:cNvSpPr/>
          <p:nvPr>
            <p:ph type="sldImg"/>
          </p:nvPr>
        </p:nvSpPr>
        <p:spPr>
          <a:xfrm>
            <a:off x="1143000" y="685800"/>
            <a:ext cx="4572000" cy="3429000"/>
          </a:xfrm>
          <a:prstGeom prst="rect">
            <a:avLst/>
          </a:prstGeom>
        </p:spPr>
        <p:txBody>
          <a:bodyPr/>
          <a:lstStyle/>
          <a:p>
            <a:pPr/>
          </a:p>
        </p:txBody>
      </p:sp>
      <p:sp>
        <p:nvSpPr>
          <p:cNvPr id="174" name="Shape 17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673100" y="2870200"/>
            <a:ext cx="23050500" cy="4559300"/>
          </a:xfrm>
          <a:prstGeom prst="rect">
            <a:avLst/>
          </a:prstGeom>
        </p:spPr>
        <p:txBody>
          <a:bodyPr anchor="b"/>
          <a:lstStyle/>
          <a:p>
            <a:pPr/>
            <a:r>
              <a:t>Title Text</a:t>
            </a:r>
          </a:p>
        </p:txBody>
      </p:sp>
      <p:sp>
        <p:nvSpPr>
          <p:cNvPr id="12" name="Body Level One…"/>
          <p:cNvSpPr txBox="1"/>
          <p:nvPr>
            <p:ph type="body" sz="quarter" idx="1"/>
          </p:nvPr>
        </p:nvSpPr>
        <p:spPr>
          <a:xfrm>
            <a:off x="673100" y="7416800"/>
            <a:ext cx="23050500" cy="18161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93" name="Body Level One…"/>
          <p:cNvSpPr txBox="1"/>
          <p:nvPr>
            <p:ph type="body" idx="1"/>
          </p:nvPr>
        </p:nvSpPr>
        <p:spPr>
          <a:xfrm>
            <a:off x="1435100" y="1066800"/>
            <a:ext cx="21501100" cy="11557000"/>
          </a:xfrm>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01" name="Close-up of Ducati motorcycle engine components"/>
          <p:cNvSpPr/>
          <p:nvPr>
            <p:ph type="pic" sz="half" idx="21"/>
          </p:nvPr>
        </p:nvSpPr>
        <p:spPr>
          <a:xfrm>
            <a:off x="12420509" y="5714207"/>
            <a:ext cx="11023601" cy="8255001"/>
          </a:xfrm>
          <a:prstGeom prst="rect">
            <a:avLst/>
          </a:prstGeom>
        </p:spPr>
        <p:txBody>
          <a:bodyPr lIns="91439" tIns="45719" rIns="91439" bIns="45719" anchor="t">
            <a:noAutofit/>
          </a:bodyPr>
          <a:lstStyle/>
          <a:p>
            <a:pPr/>
          </a:p>
        </p:txBody>
      </p:sp>
      <p:sp>
        <p:nvSpPr>
          <p:cNvPr id="102" name="Close-up of Ducati motorcycle gas cap"/>
          <p:cNvSpPr/>
          <p:nvPr>
            <p:ph type="pic" sz="half" idx="22"/>
          </p:nvPr>
        </p:nvSpPr>
        <p:spPr>
          <a:xfrm>
            <a:off x="12420600" y="-673100"/>
            <a:ext cx="11023600" cy="8255000"/>
          </a:xfrm>
          <a:prstGeom prst="rect">
            <a:avLst/>
          </a:prstGeom>
        </p:spPr>
        <p:txBody>
          <a:bodyPr lIns="91439" tIns="45719" rIns="91439" bIns="45719" anchor="t">
            <a:noAutofit/>
          </a:bodyPr>
          <a:lstStyle/>
          <a:p>
            <a:pPr/>
          </a:p>
        </p:txBody>
      </p:sp>
      <p:sp>
        <p:nvSpPr>
          <p:cNvPr id="103" name="Black and white photo of Ducati motorcycle engine components"/>
          <p:cNvSpPr/>
          <p:nvPr>
            <p:ph type="pic" idx="23"/>
          </p:nvPr>
        </p:nvSpPr>
        <p:spPr>
          <a:xfrm>
            <a:off x="-825499" y="-2108200"/>
            <a:ext cx="13804901" cy="18443211"/>
          </a:xfrm>
          <a:prstGeom prst="rect">
            <a:avLst/>
          </a:prstGeom>
        </p:spPr>
        <p:txBody>
          <a:bodyPr lIns="91439" tIns="45719" rIns="91439" bIns="45719" anchor="t">
            <a:noAutofit/>
          </a:bodyPr>
          <a:lstStyle/>
          <a:p>
            <a:pP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1" name="–Johnny Appleseed"/>
          <p:cNvSpPr txBox="1"/>
          <p:nvPr>
            <p:ph type="body" sz="quarter" idx="21"/>
          </p:nvPr>
        </p:nvSpPr>
        <p:spPr>
          <a:xfrm>
            <a:off x="2387600" y="8001000"/>
            <a:ext cx="19621500" cy="647700"/>
          </a:xfrm>
          <a:prstGeom prst="rect">
            <a:avLst/>
          </a:prstGeom>
        </p:spPr>
        <p:txBody>
          <a:bodyPr anchor="t">
            <a:spAutoFit/>
          </a:bodyPr>
          <a:lstStyle>
            <a:lvl1pPr marL="0" indent="0" algn="ctr">
              <a:spcBef>
                <a:spcPts val="0"/>
              </a:spcBef>
              <a:buSzTx/>
              <a:buNone/>
              <a:defRPr sz="3800"/>
            </a:lvl1pPr>
          </a:lstStyle>
          <a:p>
            <a:pPr/>
            <a:r>
              <a:t>–Johnny Appleseed</a:t>
            </a:r>
          </a:p>
        </p:txBody>
      </p:sp>
      <p:sp>
        <p:nvSpPr>
          <p:cNvPr id="112" name="“Type a quote here.”"/>
          <p:cNvSpPr txBox="1"/>
          <p:nvPr>
            <p:ph type="body" sz="quarter" idx="22"/>
          </p:nvPr>
        </p:nvSpPr>
        <p:spPr>
          <a:xfrm>
            <a:off x="2374900" y="5892800"/>
            <a:ext cx="19621500" cy="850900"/>
          </a:xfrm>
          <a:prstGeom prst="rect">
            <a:avLst/>
          </a:prstGeom>
        </p:spPr>
        <p:txBody>
          <a:bodyPr>
            <a:spAutoFit/>
          </a:bodyPr>
          <a:lstStyle>
            <a:lvl1pPr marL="0" indent="0" algn="ctr">
              <a:spcBef>
                <a:spcPts val="0"/>
              </a:spcBef>
              <a:buSzTx/>
              <a:buNone/>
            </a:lvl1pPr>
          </a:lstStyle>
          <a:p>
            <a:pPr/>
            <a:r>
              <a:t>“Type a quote here.”</a:t>
            </a: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20" name="Front view of a red Ducati motorcycle against a black background"/>
          <p:cNvSpPr/>
          <p:nvPr>
            <p:ph type="pic" idx="21"/>
          </p:nvPr>
        </p:nvSpPr>
        <p:spPr>
          <a:xfrm>
            <a:off x="0" y="0"/>
            <a:ext cx="24384000" cy="13716000"/>
          </a:xfrm>
          <a:prstGeom prst="rect">
            <a:avLst/>
          </a:prstGeom>
        </p:spPr>
        <p:txBody>
          <a:bodyPr lIns="91439" tIns="45719" rIns="91439" bIns="45719" anchor="t">
            <a:noAutofit/>
          </a:bodyPr>
          <a:lstStyle/>
          <a:p>
            <a:pPr/>
          </a:p>
        </p:txBody>
      </p:sp>
      <p:sp>
        <p:nvSpPr>
          <p:cNvPr id="1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5" name="Title Text"/>
          <p:cNvSpPr txBox="1"/>
          <p:nvPr>
            <p:ph type="title"/>
          </p:nvPr>
        </p:nvSpPr>
        <p:spPr>
          <a:xfrm>
            <a:off x="4476750" y="767953"/>
            <a:ext cx="15430500" cy="2607469"/>
          </a:xfrm>
          <a:prstGeom prst="rect">
            <a:avLst/>
          </a:prstGeom>
        </p:spPr>
        <p:txBody>
          <a:bodyPr lIns="71437" tIns="71437" rIns="71437" bIns="71437"/>
          <a:lstStyle>
            <a:lvl1pPr defTabSz="821531">
              <a:defRPr cap="none" sz="10800">
                <a:solidFill>
                  <a:srgbClr val="6F6A5A"/>
                </a:solidFill>
                <a:latin typeface="Copperplate"/>
                <a:ea typeface="Copperplate"/>
                <a:cs typeface="Copperplate"/>
                <a:sym typeface="Copperplate"/>
              </a:defRPr>
            </a:lvl1pPr>
          </a:lstStyle>
          <a:p>
            <a:pPr/>
            <a:r>
              <a:t>Title Text</a:t>
            </a:r>
          </a:p>
        </p:txBody>
      </p:sp>
      <p:sp>
        <p:nvSpPr>
          <p:cNvPr id="136" name="Body Level One…"/>
          <p:cNvSpPr txBox="1"/>
          <p:nvPr>
            <p:ph type="body" sz="half" idx="1"/>
          </p:nvPr>
        </p:nvSpPr>
        <p:spPr>
          <a:xfrm>
            <a:off x="4476750" y="3893343"/>
            <a:ext cx="15430500" cy="8036720"/>
          </a:xfrm>
          <a:prstGeom prst="rect">
            <a:avLst/>
          </a:prstGeom>
        </p:spPr>
        <p:txBody>
          <a:bodyPr lIns="71437" tIns="71437" rIns="71437" bIns="71437"/>
          <a:lstStyle>
            <a:lvl1pPr marL="586740" indent="-586740" defTabSz="821531">
              <a:spcBef>
                <a:spcPts val="4200"/>
              </a:spcBef>
              <a:buClr>
                <a:srgbClr val="A29A85"/>
              </a:buClr>
              <a:buSzPct val="100000"/>
              <a:defRPr sz="5600">
                <a:solidFill>
                  <a:srgbClr val="6F6A5A"/>
                </a:solidFill>
                <a:latin typeface="Baskerville"/>
                <a:ea typeface="Baskerville"/>
                <a:cs typeface="Baskerville"/>
                <a:sym typeface="Baskerville"/>
              </a:defRPr>
            </a:lvl1pPr>
            <a:lvl2pPr marL="1005839" indent="-586739" defTabSz="821531">
              <a:spcBef>
                <a:spcPts val="4200"/>
              </a:spcBef>
              <a:buClr>
                <a:srgbClr val="A29A85"/>
              </a:buClr>
              <a:buSzPct val="100000"/>
              <a:defRPr sz="5600">
                <a:solidFill>
                  <a:srgbClr val="6F6A5A"/>
                </a:solidFill>
                <a:latin typeface="Baskerville"/>
                <a:ea typeface="Baskerville"/>
                <a:cs typeface="Baskerville"/>
                <a:sym typeface="Baskerville"/>
              </a:defRPr>
            </a:lvl2pPr>
            <a:lvl3pPr marL="1348739" indent="-586739" defTabSz="821531">
              <a:spcBef>
                <a:spcPts val="4200"/>
              </a:spcBef>
              <a:buClr>
                <a:srgbClr val="A29A85"/>
              </a:buClr>
              <a:buSzPct val="100000"/>
              <a:defRPr sz="5600">
                <a:solidFill>
                  <a:srgbClr val="6F6A5A"/>
                </a:solidFill>
                <a:latin typeface="Baskerville"/>
                <a:ea typeface="Baskerville"/>
                <a:cs typeface="Baskerville"/>
                <a:sym typeface="Baskerville"/>
              </a:defRPr>
            </a:lvl3pPr>
            <a:lvl4pPr marL="1729739" indent="-586739" defTabSz="821531">
              <a:spcBef>
                <a:spcPts val="4200"/>
              </a:spcBef>
              <a:buClr>
                <a:srgbClr val="A29A85"/>
              </a:buClr>
              <a:buSzPct val="100000"/>
              <a:defRPr sz="5600">
                <a:solidFill>
                  <a:srgbClr val="6F6A5A"/>
                </a:solidFill>
                <a:latin typeface="Baskerville"/>
                <a:ea typeface="Baskerville"/>
                <a:cs typeface="Baskerville"/>
                <a:sym typeface="Baskerville"/>
              </a:defRPr>
            </a:lvl4pPr>
            <a:lvl5pPr marL="2110739" indent="-586739" defTabSz="821531">
              <a:spcBef>
                <a:spcPts val="4200"/>
              </a:spcBef>
              <a:buClr>
                <a:srgbClr val="A29A85"/>
              </a:buClr>
              <a:buSzPct val="100000"/>
              <a:defRPr sz="5600">
                <a:solidFill>
                  <a:srgbClr val="6F6A5A"/>
                </a:solid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137" name="Slide Number"/>
          <p:cNvSpPr txBox="1"/>
          <p:nvPr>
            <p:ph type="sldNum" sz="quarter" idx="2"/>
          </p:nvPr>
        </p:nvSpPr>
        <p:spPr>
          <a:xfrm>
            <a:off x="11952882" y="12662296"/>
            <a:ext cx="460376" cy="498476"/>
          </a:xfrm>
          <a:prstGeom prst="rect">
            <a:avLst/>
          </a:prstGeom>
        </p:spPr>
        <p:txBody>
          <a:bodyPr lIns="71437" tIns="71437" rIns="71437" bIns="71437" anchor="t"/>
          <a:lstStyle>
            <a:lvl1pPr defTabSz="821531">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0">
    <p:bg>
      <p:bgPr>
        <a:solidFill>
          <a:srgbClr val="000000"/>
        </a:solidFill>
      </p:bgPr>
    </p:bg>
    <p:spTree>
      <p:nvGrpSpPr>
        <p:cNvPr id="1" name=""/>
        <p:cNvGrpSpPr/>
        <p:nvPr/>
      </p:nvGrpSpPr>
      <p:grpSpPr>
        <a:xfrm>
          <a:off x="0" y="0"/>
          <a:ext cx="0" cy="0"/>
          <a:chOff x="0" y="0"/>
          <a:chExt cx="0" cy="0"/>
        </a:xfrm>
      </p:grpSpPr>
      <p:sp>
        <p:nvSpPr>
          <p:cNvPr id="144" name="Slide Number"/>
          <p:cNvSpPr txBox="1"/>
          <p:nvPr>
            <p:ph type="sldNum" sz="quarter" idx="2"/>
          </p:nvPr>
        </p:nvSpPr>
        <p:spPr>
          <a:xfrm>
            <a:off x="19464020" y="12496800"/>
            <a:ext cx="500381" cy="512832"/>
          </a:xfrm>
          <a:prstGeom prst="rect">
            <a:avLst/>
          </a:prstGeom>
        </p:spPr>
        <p:txBody>
          <a:bodyPr lIns="91439" tIns="91439" rIns="91439" bIns="91439" anchor="t"/>
          <a:lstStyle>
            <a:lvl1pPr algn="r" defTabSz="1828800">
              <a:defRPr>
                <a:solidFill>
                  <a:srgbClr val="000000"/>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51" name="chalk_line_10x7.png" descr="chalk_line_10x7.png"/>
          <p:cNvPicPr>
            <a:picLocks noChangeAspect="0"/>
          </p:cNvPicPr>
          <p:nvPr/>
        </p:nvPicPr>
        <p:blipFill>
          <a:blip r:embed="rId3">
            <a:alphaModFix amt="45000"/>
            <a:extLst/>
          </a:blip>
          <a:stretch>
            <a:fillRect/>
          </a:stretch>
        </p:blipFill>
        <p:spPr>
          <a:xfrm>
            <a:off x="3601640" y="500062"/>
            <a:ext cx="17180720" cy="12340829"/>
          </a:xfrm>
          <a:prstGeom prst="rect">
            <a:avLst/>
          </a:prstGeom>
          <a:ln w="12700">
            <a:miter lim="400000"/>
          </a:ln>
        </p:spPr>
      </p:pic>
      <p:sp>
        <p:nvSpPr>
          <p:cNvPr id="152" name="Slide Number"/>
          <p:cNvSpPr txBox="1"/>
          <p:nvPr>
            <p:ph type="sldNum" sz="quarter" idx="2"/>
          </p:nvPr>
        </p:nvSpPr>
        <p:spPr>
          <a:xfrm>
            <a:off x="11919596" y="13019484"/>
            <a:ext cx="549378" cy="561976"/>
          </a:xfrm>
          <a:prstGeom prst="rect">
            <a:avLst/>
          </a:prstGeom>
        </p:spPr>
        <p:txBody>
          <a:bodyPr lIns="71437" tIns="71437" rIns="71437" bIns="71437" anchor="t"/>
          <a:lstStyle>
            <a:lvl1pPr defTabSz="821531">
              <a:defRPr b="1" cap="all">
                <a:solidFill>
                  <a:srgbClr val="5E524C"/>
                </a:solidFill>
                <a:effectLst>
                  <a:outerShdw sx="100000" sy="100000" kx="0" ky="0" algn="b" rotWithShape="0" blurRad="25400" dist="25400" dir="5520000">
                    <a:srgbClr val="FFFFFF">
                      <a:alpha val="71999"/>
                    </a:srgbClr>
                  </a:outerShdw>
                </a:effectLst>
                <a:latin typeface="Avenir Next Regular"/>
                <a:ea typeface="Avenir Next Regular"/>
                <a:cs typeface="Avenir Next Regular"/>
                <a:sym typeface="Avenir Next Regula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solidFill>
          <a:srgbClr val="FFFFFF"/>
        </a:solidFill>
      </p:bgPr>
    </p:bg>
    <p:spTree>
      <p:nvGrpSpPr>
        <p:cNvPr id="1" name=""/>
        <p:cNvGrpSpPr/>
        <p:nvPr/>
      </p:nvGrpSpPr>
      <p:grpSpPr>
        <a:xfrm>
          <a:off x="0" y="0"/>
          <a:ext cx="0" cy="0"/>
          <a:chOff x="0" y="0"/>
          <a:chExt cx="0" cy="0"/>
        </a:xfrm>
      </p:grpSpPr>
      <p:sp>
        <p:nvSpPr>
          <p:cNvPr id="159" name="Image"/>
          <p:cNvSpPr/>
          <p:nvPr>
            <p:ph type="pic" idx="21"/>
          </p:nvPr>
        </p:nvSpPr>
        <p:spPr>
          <a:xfrm>
            <a:off x="-1333500" y="-5524500"/>
            <a:ext cx="27051000" cy="21640800"/>
          </a:xfrm>
          <a:prstGeom prst="rect">
            <a:avLst/>
          </a:prstGeom>
        </p:spPr>
        <p:txBody>
          <a:bodyPr lIns="91439" tIns="45719" rIns="91439" bIns="45719" anchor="t">
            <a:noAutofit/>
          </a:bodyPr>
          <a:lstStyle/>
          <a:p>
            <a:pPr/>
          </a:p>
        </p:txBody>
      </p:sp>
      <p:sp>
        <p:nvSpPr>
          <p:cNvPr id="160" name="Slide Number"/>
          <p:cNvSpPr txBox="1"/>
          <p:nvPr>
            <p:ph type="sldNum" sz="quarter" idx="2"/>
          </p:nvPr>
        </p:nvSpPr>
        <p:spPr>
          <a:xfrm>
            <a:off x="12001499" y="13080999"/>
            <a:ext cx="368505" cy="374600"/>
          </a:xfrm>
          <a:prstGeom prst="rect">
            <a:avLst/>
          </a:prstGeom>
        </p:spPr>
        <p:txBody>
          <a:bodyPr/>
          <a:lstStyle>
            <a:lvl1pPr defTabSz="584200">
              <a:defRPr sz="1800">
                <a:solidFill>
                  <a:srgbClr val="FFFFFF"/>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67" name="Slide Number"/>
          <p:cNvSpPr txBox="1"/>
          <p:nvPr>
            <p:ph type="sldNum" sz="quarter" idx="2"/>
          </p:nvPr>
        </p:nvSpPr>
        <p:spPr>
          <a:xfrm>
            <a:off x="19917052" y="12835870"/>
            <a:ext cx="504548" cy="48391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rofile view of a red Ducati motorcycle"/>
          <p:cNvSpPr/>
          <p:nvPr>
            <p:ph type="pic" idx="21"/>
          </p:nvPr>
        </p:nvSpPr>
        <p:spPr>
          <a:xfrm>
            <a:off x="4280774" y="-1688429"/>
            <a:ext cx="15829857" cy="11849101"/>
          </a:xfrm>
          <a:prstGeom prst="rect">
            <a:avLst/>
          </a:prstGeom>
        </p:spPr>
        <p:txBody>
          <a:bodyPr lIns="91439" tIns="45719" rIns="91439" bIns="45719" anchor="t">
            <a:noAutofit/>
          </a:bodyPr>
          <a:lstStyle/>
          <a:p>
            <a:pPr/>
          </a:p>
        </p:txBody>
      </p:sp>
      <p:sp>
        <p:nvSpPr>
          <p:cNvPr id="21" name="Title Text"/>
          <p:cNvSpPr txBox="1"/>
          <p:nvPr>
            <p:ph type="title"/>
          </p:nvPr>
        </p:nvSpPr>
        <p:spPr>
          <a:xfrm>
            <a:off x="2387600" y="9728200"/>
            <a:ext cx="19621500" cy="1803400"/>
          </a:xfrm>
          <a:prstGeom prst="rect">
            <a:avLst/>
          </a:prstGeom>
        </p:spPr>
        <p:txBody>
          <a:bodyPr/>
          <a:lstStyle/>
          <a:p>
            <a:pPr/>
            <a:r>
              <a:t>Title Text</a:t>
            </a:r>
          </a:p>
        </p:txBody>
      </p:sp>
      <p:sp>
        <p:nvSpPr>
          <p:cNvPr id="22" name="Body Level One…"/>
          <p:cNvSpPr txBox="1"/>
          <p:nvPr>
            <p:ph type="body" sz="quarter" idx="1"/>
          </p:nvPr>
        </p:nvSpPr>
        <p:spPr>
          <a:xfrm>
            <a:off x="2387600" y="11518900"/>
            <a:ext cx="19621500" cy="16002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673100" y="4572000"/>
            <a:ext cx="23050500" cy="45593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Front view of a red Ducati motorcycle"/>
          <p:cNvSpPr/>
          <p:nvPr>
            <p:ph type="pic" idx="21"/>
          </p:nvPr>
        </p:nvSpPr>
        <p:spPr>
          <a:xfrm>
            <a:off x="10590462" y="1511300"/>
            <a:ext cx="13644824" cy="12128732"/>
          </a:xfrm>
          <a:prstGeom prst="rect">
            <a:avLst/>
          </a:prstGeom>
        </p:spPr>
        <p:txBody>
          <a:bodyPr lIns="91439" tIns="45719" rIns="91439" bIns="45719" anchor="t">
            <a:noAutofit/>
          </a:bodyPr>
          <a:lstStyle/>
          <a:p>
            <a:pPr/>
          </a:p>
        </p:txBody>
      </p:sp>
      <p:sp>
        <p:nvSpPr>
          <p:cNvPr id="39" name="Title Text"/>
          <p:cNvSpPr txBox="1"/>
          <p:nvPr>
            <p:ph type="title"/>
          </p:nvPr>
        </p:nvSpPr>
        <p:spPr>
          <a:xfrm>
            <a:off x="673100" y="1435100"/>
            <a:ext cx="11049000" cy="5461000"/>
          </a:xfrm>
          <a:prstGeom prst="rect">
            <a:avLst/>
          </a:prstGeom>
        </p:spPr>
        <p:txBody>
          <a:bodyPr anchor="b"/>
          <a:lstStyle/>
          <a:p>
            <a:pPr/>
            <a:r>
              <a:t>Title Text</a:t>
            </a:r>
          </a:p>
        </p:txBody>
      </p:sp>
      <p:sp>
        <p:nvSpPr>
          <p:cNvPr id="40" name="Body Level One…"/>
          <p:cNvSpPr txBox="1"/>
          <p:nvPr>
            <p:ph type="body" sz="quarter" idx="1"/>
          </p:nvPr>
        </p:nvSpPr>
        <p:spPr>
          <a:xfrm>
            <a:off x="673100" y="6870700"/>
            <a:ext cx="11049000" cy="54610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Front view of a red Ducati motorcycle"/>
          <p:cNvSpPr/>
          <p:nvPr>
            <p:ph type="pic" sz="half" idx="21"/>
          </p:nvPr>
        </p:nvSpPr>
        <p:spPr>
          <a:xfrm>
            <a:off x="11814854" y="3233783"/>
            <a:ext cx="11753235" cy="10447317"/>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5" name="Title Text"/>
          <p:cNvSpPr txBox="1"/>
          <p:nvPr>
            <p:ph type="title"/>
          </p:nvPr>
        </p:nvSpPr>
        <p:spPr>
          <a:prstGeom prst="rect">
            <a:avLst/>
          </a:prstGeom>
        </p:spPr>
        <p:txBody>
          <a:bodyPr/>
          <a:lstStyle/>
          <a:p>
            <a:pPr/>
            <a:r>
              <a:t>Title Text</a:t>
            </a:r>
          </a:p>
        </p:txBody>
      </p:sp>
      <p:sp>
        <p:nvSpPr>
          <p:cNvPr id="76"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4" name="Title Text"/>
          <p:cNvSpPr txBox="1"/>
          <p:nvPr>
            <p:ph type="title"/>
          </p:nvPr>
        </p:nvSpPr>
        <p:spPr>
          <a:prstGeom prst="rect">
            <a:avLst/>
          </a:prstGeom>
        </p:spPr>
        <p:txBody>
          <a:bodyPr/>
          <a:lstStyle/>
          <a:p>
            <a:pPr/>
            <a:r>
              <a:t>Title Text</a:t>
            </a:r>
          </a:p>
        </p:txBody>
      </p:sp>
      <p:sp>
        <p:nvSpPr>
          <p:cNvPr id="85"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673100" y="355600"/>
            <a:ext cx="23050500" cy="342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673100" y="3835400"/>
            <a:ext cx="23050500" cy="886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76100" y="13081000"/>
            <a:ext cx="419100" cy="457200"/>
          </a:xfrm>
          <a:prstGeom prst="rect">
            <a:avLst/>
          </a:prstGeom>
          <a:ln w="12700">
            <a:miter lim="400000"/>
          </a:ln>
        </p:spPr>
        <p:txBody>
          <a:bodyPr wrap="none" lIns="50800" tIns="50800" rIns="50800" bIns="50800" anchor="b">
            <a:spAutoFit/>
          </a:bodyPr>
          <a:lstStyle>
            <a:lvl1pPr algn="ctr">
              <a:lnSpc>
                <a:spcPct val="100000"/>
              </a:lnSpc>
              <a:spcBef>
                <a:spcPts val="0"/>
              </a:spcBef>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1pPr>
      <a:lvl2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2pPr>
      <a:lvl3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3pPr>
      <a:lvl4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4pPr>
      <a:lvl5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5pPr>
      <a:lvl6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6pPr>
      <a:lvl7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7pPr>
      <a:lvl8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8pPr>
      <a:lvl9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9pPr>
    </p:titleStyle>
    <p:bodyStyle>
      <a:lvl1pPr marL="584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1pPr>
      <a:lvl2pPr marL="1168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2pPr>
      <a:lvl3pPr marL="1752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3pPr>
      <a:lvl4pPr marL="2336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4pPr>
      <a:lvl5pPr marL="29210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10.png"/><Relationship Id="rId7" Type="http://schemas.openxmlformats.org/officeDocument/2006/relationships/image" Target="../media/image1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7.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14.png"/><Relationship Id="rId5" Type="http://schemas.openxmlformats.org/officeDocument/2006/relationships/image" Target="../media/image7.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5.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6.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7.png"/><Relationship Id="rId6" Type="http://schemas.openxmlformats.org/officeDocument/2006/relationships/image" Target="../media/image3.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3.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3.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7.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7.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hyperlink" Target="http://" TargetMode="External"/><Relationship Id="rId7" Type="http://schemas.openxmlformats.org/officeDocument/2006/relationships/hyperlink" Target="http://w65stchurchofchrist.com" TargetMode="Externa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5.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1.tif"/><Relationship Id="rId5"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76" name="Image" descr="Image"/>
          <p:cNvPicPr>
            <a:picLocks noChangeAspect="1"/>
          </p:cNvPicPr>
          <p:nvPr/>
        </p:nvPicPr>
        <p:blipFill>
          <a:blip r:embed="rId3">
            <a:extLst/>
          </a:blip>
          <a:stretch>
            <a:fillRect/>
          </a:stretch>
        </p:blipFill>
        <p:spPr>
          <a:xfrm flipH="1">
            <a:off x="-154276" y="-2439770"/>
            <a:ext cx="10459620" cy="16158978"/>
          </a:xfrm>
          <a:prstGeom prst="rect">
            <a:avLst/>
          </a:prstGeom>
          <a:ln w="12700">
            <a:miter lim="400000"/>
          </a:ln>
          <a:effectLst>
            <a:outerShdw sx="100000" sy="100000" kx="0" ky="0" algn="b" rotWithShape="0" blurRad="292100" dist="114300" dir="1188527">
              <a:srgbClr val="000000"/>
            </a:outerShdw>
          </a:effectLst>
        </p:spPr>
      </p:pic>
      <p:sp>
        <p:nvSpPr>
          <p:cNvPr id="177" name="The Impact of Faithful Service In Small Things…"/>
          <p:cNvSpPr txBox="1"/>
          <p:nvPr/>
        </p:nvSpPr>
        <p:spPr>
          <a:xfrm>
            <a:off x="7515242" y="7035114"/>
            <a:ext cx="15778006" cy="5267510"/>
          </a:xfrm>
          <a:prstGeom prst="rect">
            <a:avLst/>
          </a:prstGeom>
          <a:solidFill>
            <a:srgbClr val="C8C1B8"/>
          </a:solidFill>
          <a:ln w="12700">
            <a:miter lim="400000"/>
          </a:ln>
          <a:effectLst>
            <a:outerShdw sx="100000" sy="100000" kx="0" ky="0" algn="b" rotWithShape="0" blurRad="88900" dist="25400" dir="1188527">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80000"/>
              </a:lnSpc>
              <a:spcBef>
                <a:spcPts val="5400"/>
              </a:spcBef>
              <a:defRPr cap="all" spc="720" sz="9000">
                <a:solidFill>
                  <a:srgbClr val="3E3B39"/>
                </a:solidFill>
                <a:effectLst>
                  <a:outerShdw sx="100000" sy="100000" kx="0" ky="0" algn="b" rotWithShape="0" blurRad="25400" dist="25400" dir="5520000">
                    <a:srgbClr val="FFFFFF">
                      <a:alpha val="71999"/>
                    </a:srgbClr>
                  </a:outerShdw>
                </a:effectLst>
                <a:latin typeface="Times New Roman"/>
                <a:ea typeface="Times New Roman"/>
                <a:cs typeface="Times New Roman"/>
                <a:sym typeface="Times New Roman"/>
              </a:defRPr>
            </a:pPr>
            <a:r>
              <a:t>The Impact of Faithful Service In Small Things</a:t>
            </a:r>
          </a:p>
          <a:p>
            <a:pPr algn="ctr" defTabSz="821531">
              <a:lnSpc>
                <a:spcPct val="80000"/>
              </a:lnSpc>
              <a:spcBef>
                <a:spcPts val="5400"/>
              </a:spcBef>
              <a:defRPr cap="all" spc="720" sz="9000">
                <a:solidFill>
                  <a:srgbClr val="3E3B39"/>
                </a:solidFill>
                <a:effectLst>
                  <a:outerShdw sx="100000" sy="100000" kx="0" ky="0" algn="b" rotWithShape="0" blurRad="25400" dist="25400" dir="5520000">
                    <a:srgbClr val="FFFFFF">
                      <a:alpha val="71999"/>
                    </a:srgbClr>
                  </a:outerShdw>
                </a:effectLst>
                <a:latin typeface="Times New Roman"/>
                <a:ea typeface="Times New Roman"/>
                <a:cs typeface="Times New Roman"/>
                <a:sym typeface="Times New Roman"/>
              </a:defRPr>
            </a:pPr>
            <a:r>
              <a:t>(2 Kings 5:1-27)</a:t>
            </a:r>
          </a:p>
        </p:txBody>
      </p:sp>
      <p:pic>
        <p:nvPicPr>
          <p:cNvPr id="178" name="pasted-movie.png" descr="pasted-movie.png"/>
          <p:cNvPicPr>
            <a:picLocks noChangeAspect="1"/>
          </p:cNvPicPr>
          <p:nvPr/>
        </p:nvPicPr>
        <p:blipFill>
          <a:blip r:embed="rId4">
            <a:extLst/>
          </a:blip>
          <a:stretch>
            <a:fillRect/>
          </a:stretch>
        </p:blipFill>
        <p:spPr>
          <a:xfrm>
            <a:off x="7656976" y="3123111"/>
            <a:ext cx="15494538" cy="3704516"/>
          </a:xfrm>
          <a:prstGeom prst="rect">
            <a:avLst/>
          </a:prstGeom>
          <a:ln w="12700">
            <a:miter lim="400000"/>
          </a:ln>
          <a:effectLst>
            <a:outerShdw sx="100000" sy="100000" kx="0" ky="0" algn="b" rotWithShape="0" blurRad="317500" dist="273928" dir="3459396">
              <a:srgbClr val="000000">
                <a:alpha val="71676"/>
              </a:srgbClr>
            </a:outerShdw>
          </a:effectLst>
        </p:spPr>
      </p:pic>
      <p:pic>
        <p:nvPicPr>
          <p:cNvPr id="179" name="pasted-movie.png" descr="pasted-movie.png"/>
          <p:cNvPicPr>
            <a:picLocks noChangeAspect="1"/>
          </p:cNvPicPr>
          <p:nvPr/>
        </p:nvPicPr>
        <p:blipFill>
          <a:blip r:embed="rId5">
            <a:extLst/>
          </a:blip>
          <a:stretch>
            <a:fillRect/>
          </a:stretch>
        </p:blipFill>
        <p:spPr>
          <a:xfrm>
            <a:off x="7841935" y="886605"/>
            <a:ext cx="15124620" cy="2849567"/>
          </a:xfrm>
          <a:prstGeom prst="rect">
            <a:avLst/>
          </a:prstGeom>
          <a:ln w="12700">
            <a:miter lim="400000"/>
          </a:ln>
          <a:effectLst>
            <a:outerShdw sx="100000" sy="100000" kx="0" ky="0" algn="b" rotWithShape="0" blurRad="317500" dist="273928" dir="3459396">
              <a:srgbClr val="000000">
                <a:alpha val="71676"/>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lt" backwards="0">
                                    <p:tmAbs val="0"/>
                                  </p:iterate>
                                  <p:childTnLst>
                                    <p:set>
                                      <p:cBhvr>
                                        <p:cTn id="6" fill="hold"/>
                                        <p:tgtEl>
                                          <p:spTgt spid="177">
                                            <p:bg/>
                                          </p:spTgt>
                                        </p:tgtEl>
                                        <p:attrNameLst>
                                          <p:attrName>style.visibility</p:attrName>
                                        </p:attrNameLst>
                                      </p:cBhvr>
                                      <p:to>
                                        <p:strVal val="visible"/>
                                      </p:to>
                                    </p:set>
                                    <p:animEffect filter="fade" transition="in">
                                      <p:cBhvr>
                                        <p:cTn id="7" dur="2000"/>
                                        <p:tgtEl>
                                          <p:spTgt spid="177">
                                            <p:bg/>
                                          </p:spTgt>
                                        </p:tgtEl>
                                      </p:cBhvr>
                                    </p:animEffect>
                                  </p:childTnLst>
                                </p:cTn>
                              </p:par>
                              <p:par>
                                <p:cTn id="8" presetClass="entr" nodeType="withEffect" presetSubtype="0" presetID="10" grpId="1" fill="hold">
                                  <p:stCondLst>
                                    <p:cond delay="0"/>
                                  </p:stCondLst>
                                  <p:iterate type="lt" backwards="0">
                                    <p:tmAbs val="0"/>
                                  </p:iterate>
                                  <p:childTnLst>
                                    <p:set>
                                      <p:cBhvr>
                                        <p:cTn id="9" fill="hold"/>
                                        <p:tgtEl>
                                          <p:spTgt spid="177">
                                            <p:txEl>
                                              <p:pRg st="0" end="0"/>
                                            </p:txEl>
                                          </p:spTgt>
                                        </p:tgtEl>
                                        <p:attrNameLst>
                                          <p:attrName>style.visibility</p:attrName>
                                        </p:attrNameLst>
                                      </p:cBhvr>
                                      <p:to>
                                        <p:strVal val="visible"/>
                                      </p:to>
                                    </p:set>
                                    <p:animEffect filter="fade" transition="in">
                                      <p:cBhvr>
                                        <p:cTn id="10" dur="2000"/>
                                        <p:tgtEl>
                                          <p:spTgt spid="17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lt" backwards="0">
                                    <p:tmAbs val="0"/>
                                  </p:iterate>
                                  <p:childTnLst>
                                    <p:set>
                                      <p:cBhvr>
                                        <p:cTn id="14" fill="hold"/>
                                        <p:tgtEl>
                                          <p:spTgt spid="177">
                                            <p:txEl>
                                              <p:pRg st="1" end="1"/>
                                            </p:txEl>
                                          </p:spTgt>
                                        </p:tgtEl>
                                        <p:attrNameLst>
                                          <p:attrName>style.visibility</p:attrName>
                                        </p:attrNameLst>
                                      </p:cBhvr>
                                      <p:to>
                                        <p:strVal val="visible"/>
                                      </p:to>
                                    </p:set>
                                    <p:animEffect filter="fade" transition="in">
                                      <p:cBhvr>
                                        <p:cTn id="15" dur="2000"/>
                                        <p:tgtEl>
                                          <p:spTgt spid="177">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7"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16" name="Group"/>
          <p:cNvGrpSpPr/>
          <p:nvPr/>
        </p:nvGrpSpPr>
        <p:grpSpPr>
          <a:xfrm>
            <a:off x="498923" y="222911"/>
            <a:ext cx="23386154" cy="2470602"/>
            <a:chOff x="0" y="0"/>
            <a:chExt cx="23386153" cy="2470601"/>
          </a:xfrm>
        </p:grpSpPr>
        <p:pic>
          <p:nvPicPr>
            <p:cNvPr id="214" name="pasted-movie.png" descr="pasted-movie.png"/>
            <p:cNvPicPr>
              <a:picLocks noChangeAspect="1"/>
            </p:cNvPicPr>
            <p:nvPr/>
          </p:nvPicPr>
          <p:blipFill>
            <a:blip r:embed="rId2">
              <a:extLst/>
            </a:blip>
            <a:stretch>
              <a:fillRect/>
            </a:stretch>
          </p:blipFill>
          <p:spPr>
            <a:xfrm>
              <a:off x="13052593" y="0"/>
              <a:ext cx="10333561" cy="2470602"/>
            </a:xfrm>
            <a:prstGeom prst="rect">
              <a:avLst/>
            </a:prstGeom>
            <a:ln w="12700" cap="flat">
              <a:noFill/>
              <a:miter lim="400000"/>
            </a:ln>
            <a:effectLst>
              <a:outerShdw sx="100000" sy="100000" kx="0" ky="0" algn="b" rotWithShape="0" blurRad="317500" dist="273928" dir="3459396">
                <a:srgbClr val="000000">
                  <a:alpha val="71676"/>
                </a:srgbClr>
              </a:outerShdw>
            </a:effectLst>
          </p:spPr>
        </p:pic>
        <p:pic>
          <p:nvPicPr>
            <p:cNvPr id="215" name="pasted-movie.png" descr="pasted-movie.png"/>
            <p:cNvPicPr>
              <a:picLocks noChangeAspect="1"/>
            </p:cNvPicPr>
            <p:nvPr/>
          </p:nvPicPr>
          <p:blipFill>
            <a:blip r:embed="rId3">
              <a:extLst/>
            </a:blip>
            <a:stretch>
              <a:fillRect/>
            </a:stretch>
          </p:blipFill>
          <p:spPr>
            <a:xfrm>
              <a:off x="0" y="0"/>
              <a:ext cx="13113192" cy="2470602"/>
            </a:xfrm>
            <a:prstGeom prst="rect">
              <a:avLst/>
            </a:prstGeom>
            <a:ln w="12700" cap="flat">
              <a:noFill/>
              <a:miter lim="400000"/>
            </a:ln>
            <a:effectLst>
              <a:outerShdw sx="100000" sy="100000" kx="0" ky="0" algn="b" rotWithShape="0" blurRad="317500" dist="273928" dir="3459396">
                <a:srgbClr val="000000">
                  <a:alpha val="71676"/>
                </a:srgbClr>
              </a:outerShdw>
            </a:effectLst>
          </p:spPr>
        </p:pic>
      </p:grpSp>
      <p:sp>
        <p:nvSpPr>
          <p:cNvPr id="217" name="Naaman - Commander of the Syrian armies / SERVANT of the King of Syria - Ben-Hadad II (860–841 b.c.) (vs. 1)…"/>
          <p:cNvSpPr txBox="1"/>
          <p:nvPr/>
        </p:nvSpPr>
        <p:spPr>
          <a:xfrm>
            <a:off x="8289572" y="2981890"/>
            <a:ext cx="15846003" cy="10121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914400" indent="-914400">
              <a:lnSpc>
                <a:spcPct val="100000"/>
              </a:lnSpc>
              <a:spcBef>
                <a:spcPts val="3000"/>
              </a:spcBef>
              <a:buSzPct val="80000"/>
              <a:buBlip>
                <a:blip r:embed="rId4"/>
              </a:buBlip>
              <a:defRPr sz="6600">
                <a:latin typeface="Century Gothic"/>
                <a:ea typeface="Century Gothic"/>
                <a:cs typeface="Century Gothic"/>
                <a:sym typeface="Century Gothic"/>
              </a:defRPr>
            </a:pPr>
            <a:r>
              <a:rPr b="1"/>
              <a:t>Naaman</a:t>
            </a:r>
            <a:r>
              <a:t> - Commander of the Syrian armies / SERVANT of the King of Syria - Ben-Hadad II (860–841 b.c.) (vs. 1)</a:t>
            </a:r>
          </a:p>
          <a:p>
            <a:pPr marL="914400" indent="-914400">
              <a:lnSpc>
                <a:spcPct val="100000"/>
              </a:lnSpc>
              <a:spcBef>
                <a:spcPts val="3000"/>
              </a:spcBef>
              <a:buSzPct val="80000"/>
              <a:buBlip>
                <a:blip r:embed="rId4"/>
              </a:buBlip>
              <a:defRPr sz="6600">
                <a:latin typeface="Century Gothic"/>
                <a:ea typeface="Century Gothic"/>
                <a:cs typeface="Century Gothic"/>
                <a:sym typeface="Century Gothic"/>
              </a:defRPr>
            </a:pPr>
            <a:r>
              <a:rPr b="1"/>
              <a:t>A captive slave from Israel -</a:t>
            </a:r>
            <a:r>
              <a:t> a young girl who served Naaman’s wife (vs. 2,3)</a:t>
            </a:r>
          </a:p>
          <a:p>
            <a:pPr marL="914400" indent="-914400">
              <a:lnSpc>
                <a:spcPct val="100000"/>
              </a:lnSpc>
              <a:spcBef>
                <a:spcPts val="3000"/>
              </a:spcBef>
              <a:buSzPct val="80000"/>
              <a:buBlip>
                <a:blip r:embed="rId4"/>
              </a:buBlip>
              <a:defRPr sz="6600">
                <a:latin typeface="Century Gothic"/>
                <a:ea typeface="Century Gothic"/>
                <a:cs typeface="Century Gothic"/>
                <a:sym typeface="Century Gothic"/>
              </a:defRPr>
            </a:pPr>
            <a:r>
              <a:rPr b="1"/>
              <a:t>King of Syria</a:t>
            </a:r>
            <a:r>
              <a:t> - Ben-Hadad II - is concerned enough for his servant to seek his well being (vs. 4-6) </a:t>
            </a:r>
          </a:p>
        </p:txBody>
      </p:sp>
      <p:pic>
        <p:nvPicPr>
          <p:cNvPr id="218" name="Image" descr="Image"/>
          <p:cNvPicPr>
            <a:picLocks noChangeAspect="0"/>
          </p:cNvPicPr>
          <p:nvPr/>
        </p:nvPicPr>
        <p:blipFill>
          <a:blip r:embed="rId5">
            <a:extLst/>
          </a:blip>
          <a:stretch>
            <a:fillRect/>
          </a:stretch>
        </p:blipFill>
        <p:spPr>
          <a:xfrm>
            <a:off x="193170" y="3254076"/>
            <a:ext cx="7809537" cy="10077452"/>
          </a:xfrm>
          <a:prstGeom prst="rect">
            <a:avLst/>
          </a:prstGeom>
          <a:effectLst>
            <a:outerShdw sx="100000" sy="100000" kx="0" ky="0" algn="b" rotWithShape="0" blurRad="88900" dist="228600" dir="1188527">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17">
                                            <p:txEl>
                                              <p:pRg st="1" end="1"/>
                                            </p:txEl>
                                          </p:spTgt>
                                        </p:tgtEl>
                                        <p:attrNameLst>
                                          <p:attrName>style.visibility</p:attrName>
                                        </p:attrNameLst>
                                      </p:cBhvr>
                                      <p:to>
                                        <p:strVal val="visible"/>
                                      </p:to>
                                    </p:set>
                                    <p:animEffect filter="wipe(left)" transition="in">
                                      <p:cBhvr>
                                        <p:cTn id="7" dur="1500"/>
                                        <p:tgtEl>
                                          <p:spTgt spid="2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17">
                                            <p:txEl>
                                              <p:pRg st="2" end="2"/>
                                            </p:txEl>
                                          </p:spTgt>
                                        </p:tgtEl>
                                        <p:attrNameLst>
                                          <p:attrName>style.visibility</p:attrName>
                                        </p:attrNameLst>
                                      </p:cBhvr>
                                      <p:to>
                                        <p:strVal val="visible"/>
                                      </p:to>
                                    </p:set>
                                    <p:animEffect filter="wipe(left)" transition="in">
                                      <p:cBhvr>
                                        <p:cTn id="12" dur="1500"/>
                                        <p:tgtEl>
                                          <p:spTgt spid="21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7"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0" name="Image" descr="Image"/>
          <p:cNvPicPr>
            <a:picLocks noChangeAspect="0"/>
          </p:cNvPicPr>
          <p:nvPr/>
        </p:nvPicPr>
        <p:blipFill>
          <a:blip r:embed="rId2">
            <a:extLst/>
          </a:blip>
          <a:stretch>
            <a:fillRect/>
          </a:stretch>
        </p:blipFill>
        <p:spPr>
          <a:xfrm>
            <a:off x="294260" y="1656042"/>
            <a:ext cx="7192678" cy="6524068"/>
          </a:xfrm>
          <a:prstGeom prst="rect">
            <a:avLst/>
          </a:prstGeom>
          <a:ln w="12700">
            <a:miter lim="400000"/>
          </a:ln>
        </p:spPr>
      </p:pic>
      <p:grpSp>
        <p:nvGrpSpPr>
          <p:cNvPr id="223" name="Group"/>
          <p:cNvGrpSpPr/>
          <p:nvPr/>
        </p:nvGrpSpPr>
        <p:grpSpPr>
          <a:xfrm>
            <a:off x="498923" y="222911"/>
            <a:ext cx="23386154" cy="2470602"/>
            <a:chOff x="0" y="0"/>
            <a:chExt cx="23386153" cy="2470601"/>
          </a:xfrm>
        </p:grpSpPr>
        <p:pic>
          <p:nvPicPr>
            <p:cNvPr id="221" name="pasted-movie.png" descr="pasted-movie.png"/>
            <p:cNvPicPr>
              <a:picLocks noChangeAspect="1"/>
            </p:cNvPicPr>
            <p:nvPr/>
          </p:nvPicPr>
          <p:blipFill>
            <a:blip r:embed="rId3">
              <a:extLst/>
            </a:blip>
            <a:stretch>
              <a:fillRect/>
            </a:stretch>
          </p:blipFill>
          <p:spPr>
            <a:xfrm>
              <a:off x="13052593" y="0"/>
              <a:ext cx="10333561" cy="2470602"/>
            </a:xfrm>
            <a:prstGeom prst="rect">
              <a:avLst/>
            </a:prstGeom>
            <a:ln w="12700" cap="flat">
              <a:noFill/>
              <a:miter lim="400000"/>
            </a:ln>
            <a:effectLst>
              <a:outerShdw sx="100000" sy="100000" kx="0" ky="0" algn="b" rotWithShape="0" blurRad="317500" dist="273928" dir="3459396">
                <a:srgbClr val="000000">
                  <a:alpha val="71676"/>
                </a:srgbClr>
              </a:outerShdw>
            </a:effectLst>
          </p:spPr>
        </p:pic>
        <p:pic>
          <p:nvPicPr>
            <p:cNvPr id="222" name="pasted-movie.png" descr="pasted-movie.png"/>
            <p:cNvPicPr>
              <a:picLocks noChangeAspect="1"/>
            </p:cNvPicPr>
            <p:nvPr/>
          </p:nvPicPr>
          <p:blipFill>
            <a:blip r:embed="rId4">
              <a:extLst/>
            </a:blip>
            <a:stretch>
              <a:fillRect/>
            </a:stretch>
          </p:blipFill>
          <p:spPr>
            <a:xfrm>
              <a:off x="0" y="0"/>
              <a:ext cx="13113192" cy="2470602"/>
            </a:xfrm>
            <a:prstGeom prst="rect">
              <a:avLst/>
            </a:prstGeom>
            <a:ln w="12700" cap="flat">
              <a:noFill/>
              <a:miter lim="400000"/>
            </a:ln>
            <a:effectLst>
              <a:outerShdw sx="100000" sy="100000" kx="0" ky="0" algn="b" rotWithShape="0" blurRad="317500" dist="273928" dir="3459396">
                <a:srgbClr val="000000">
                  <a:alpha val="71676"/>
                </a:srgbClr>
              </a:outerShdw>
            </a:effectLst>
          </p:spPr>
        </p:pic>
      </p:grpSp>
      <p:sp>
        <p:nvSpPr>
          <p:cNvPr id="224" name="King Joram - son of Ahab - aware of Elisha, but could not see beyond himself, his inadequacies &amp; insecurities (2 Kings 8:6,7; 9:24)…"/>
          <p:cNvSpPr txBox="1"/>
          <p:nvPr/>
        </p:nvSpPr>
        <p:spPr>
          <a:xfrm>
            <a:off x="8431752" y="2918221"/>
            <a:ext cx="15846003" cy="1046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914400" indent="-914400">
              <a:lnSpc>
                <a:spcPct val="100000"/>
              </a:lnSpc>
              <a:spcBef>
                <a:spcPts val="1800"/>
              </a:spcBef>
              <a:buSzPct val="80000"/>
              <a:buBlip>
                <a:blip r:embed="rId5"/>
              </a:buBlip>
              <a:defRPr>
                <a:latin typeface="Century Gothic"/>
                <a:ea typeface="Century Gothic"/>
                <a:cs typeface="Century Gothic"/>
                <a:sym typeface="Century Gothic"/>
              </a:defRPr>
            </a:pPr>
            <a:r>
              <a:rPr b="1"/>
              <a:t>King Joram</a:t>
            </a:r>
            <a:r>
              <a:t> - son of Ahab - aware of Elisha, but could not see beyond himself, his inadequacies &amp; insecurities (2 Kings 8:6,7; 9:24)</a:t>
            </a:r>
          </a:p>
          <a:p>
            <a:pPr marL="914400" indent="-914400">
              <a:lnSpc>
                <a:spcPct val="100000"/>
              </a:lnSpc>
              <a:spcBef>
                <a:spcPts val="1800"/>
              </a:spcBef>
              <a:buSzPct val="80000"/>
              <a:buBlip>
                <a:blip r:embed="rId5"/>
              </a:buBlip>
              <a:defRPr>
                <a:latin typeface="Century Gothic"/>
                <a:ea typeface="Century Gothic"/>
                <a:cs typeface="Century Gothic"/>
                <a:sym typeface="Century Gothic"/>
              </a:defRPr>
            </a:pPr>
            <a:r>
              <a:rPr b="1"/>
              <a:t>Elisha</a:t>
            </a:r>
            <a:r>
              <a:t> - prophet in Israel - The man of God - a farmer, a disciple first - 3,8-10; (1 Kings 19:19; 2 Kings 2:1-15)</a:t>
            </a:r>
          </a:p>
          <a:p>
            <a:pPr marL="914400" indent="-914400">
              <a:lnSpc>
                <a:spcPct val="100000"/>
              </a:lnSpc>
              <a:spcBef>
                <a:spcPts val="1800"/>
              </a:spcBef>
              <a:buSzPct val="80000"/>
              <a:buBlip>
                <a:blip r:embed="rId5"/>
              </a:buBlip>
              <a:defRPr>
                <a:latin typeface="Century Gothic"/>
                <a:ea typeface="Century Gothic"/>
                <a:cs typeface="Century Gothic"/>
                <a:sym typeface="Century Gothic"/>
              </a:defRPr>
            </a:pPr>
            <a:r>
              <a:rPr b="1"/>
              <a:t>Naaman</a:t>
            </a:r>
            <a:r>
              <a:t> - considered God’s command beneath him - wanted to pay (vs. 9-12)</a:t>
            </a:r>
          </a:p>
        </p:txBody>
      </p:sp>
      <p:pic>
        <p:nvPicPr>
          <p:cNvPr id="225" name="Image" descr="Image"/>
          <p:cNvPicPr>
            <a:picLocks noChangeAspect="1"/>
          </p:cNvPicPr>
          <p:nvPr/>
        </p:nvPicPr>
        <p:blipFill>
          <a:blip r:embed="rId6">
            <a:extLst/>
          </a:blip>
          <a:stretch>
            <a:fillRect/>
          </a:stretch>
        </p:blipFill>
        <p:spPr>
          <a:xfrm>
            <a:off x="1972321" y="7493314"/>
            <a:ext cx="6423652" cy="6194235"/>
          </a:xfrm>
          <a:prstGeom prst="rect">
            <a:avLst/>
          </a:prstGeom>
          <a:ln w="12700">
            <a:miter lim="400000"/>
          </a:ln>
        </p:spPr>
      </p:pic>
      <p:pic>
        <p:nvPicPr>
          <p:cNvPr id="226" name="Image" descr="Image"/>
          <p:cNvPicPr>
            <a:picLocks noChangeAspect="1"/>
          </p:cNvPicPr>
          <p:nvPr/>
        </p:nvPicPr>
        <p:blipFill>
          <a:blip r:embed="rId7">
            <a:extLst/>
          </a:blip>
          <a:stretch>
            <a:fillRect/>
          </a:stretch>
        </p:blipFill>
        <p:spPr>
          <a:xfrm>
            <a:off x="-28507" y="4623787"/>
            <a:ext cx="5063212" cy="534822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4">
                                            <p:txEl>
                                              <p:pRg st="1" end="1"/>
                                            </p:txEl>
                                          </p:spTgt>
                                        </p:tgtEl>
                                        <p:attrNameLst>
                                          <p:attrName>style.visibility</p:attrName>
                                        </p:attrNameLst>
                                      </p:cBhvr>
                                      <p:to>
                                        <p:strVal val="visible"/>
                                      </p:to>
                                    </p:set>
                                    <p:animEffect filter="wipe(left)" transition="in">
                                      <p:cBhvr>
                                        <p:cTn id="7" dur="1500"/>
                                        <p:tgtEl>
                                          <p:spTgt spid="22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24">
                                            <p:txEl>
                                              <p:pRg st="2" end="2"/>
                                            </p:txEl>
                                          </p:spTgt>
                                        </p:tgtEl>
                                        <p:attrNameLst>
                                          <p:attrName>style.visibility</p:attrName>
                                        </p:attrNameLst>
                                      </p:cBhvr>
                                      <p:to>
                                        <p:strVal val="visible"/>
                                      </p:to>
                                    </p:set>
                                    <p:animEffect filter="wipe(left)" transition="in">
                                      <p:cBhvr>
                                        <p:cTn id="12" dur="1500"/>
                                        <p:tgtEl>
                                          <p:spTgt spid="22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4"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8" name="Image" descr="Image"/>
          <p:cNvPicPr>
            <a:picLocks noChangeAspect="0"/>
          </p:cNvPicPr>
          <p:nvPr/>
        </p:nvPicPr>
        <p:blipFill>
          <a:blip r:embed="rId2">
            <a:extLst/>
          </a:blip>
          <a:stretch>
            <a:fillRect/>
          </a:stretch>
        </p:blipFill>
        <p:spPr>
          <a:xfrm>
            <a:off x="217779" y="2310088"/>
            <a:ext cx="6903645" cy="6108827"/>
          </a:xfrm>
          <a:prstGeom prst="rect">
            <a:avLst/>
          </a:prstGeom>
          <a:effectLst>
            <a:outerShdw sx="100000" sy="100000" kx="0" ky="0" algn="b" rotWithShape="0" blurRad="469900" dist="127000" dir="1188527">
              <a:srgbClr val="000000"/>
            </a:outerShdw>
          </a:effectLst>
        </p:spPr>
      </p:pic>
      <p:pic>
        <p:nvPicPr>
          <p:cNvPr id="229" name="Image" descr="Image"/>
          <p:cNvPicPr>
            <a:picLocks noChangeAspect="1"/>
          </p:cNvPicPr>
          <p:nvPr/>
        </p:nvPicPr>
        <p:blipFill>
          <a:blip r:embed="rId3">
            <a:extLst/>
          </a:blip>
          <a:stretch>
            <a:fillRect/>
          </a:stretch>
        </p:blipFill>
        <p:spPr>
          <a:xfrm>
            <a:off x="2995535" y="6831486"/>
            <a:ext cx="5152839" cy="6799622"/>
          </a:xfrm>
          <a:prstGeom prst="rect">
            <a:avLst/>
          </a:prstGeom>
          <a:ln w="12700">
            <a:miter lim="400000"/>
          </a:ln>
          <a:effectLst>
            <a:outerShdw sx="100000" sy="100000" kx="0" ky="0" algn="b" rotWithShape="0" blurRad="406400" dist="152400" dir="1188527">
              <a:srgbClr val="000000"/>
            </a:outerShdw>
          </a:effectLst>
        </p:spPr>
      </p:pic>
      <p:grpSp>
        <p:nvGrpSpPr>
          <p:cNvPr id="232" name="Group"/>
          <p:cNvGrpSpPr/>
          <p:nvPr/>
        </p:nvGrpSpPr>
        <p:grpSpPr>
          <a:xfrm>
            <a:off x="498923" y="222911"/>
            <a:ext cx="23386154" cy="2470602"/>
            <a:chOff x="0" y="0"/>
            <a:chExt cx="23386153" cy="2470601"/>
          </a:xfrm>
        </p:grpSpPr>
        <p:pic>
          <p:nvPicPr>
            <p:cNvPr id="230" name="pasted-movie.png" descr="pasted-movie.png"/>
            <p:cNvPicPr>
              <a:picLocks noChangeAspect="1"/>
            </p:cNvPicPr>
            <p:nvPr/>
          </p:nvPicPr>
          <p:blipFill>
            <a:blip r:embed="rId4">
              <a:extLst/>
            </a:blip>
            <a:stretch>
              <a:fillRect/>
            </a:stretch>
          </p:blipFill>
          <p:spPr>
            <a:xfrm>
              <a:off x="13052593" y="0"/>
              <a:ext cx="10333561" cy="2470602"/>
            </a:xfrm>
            <a:prstGeom prst="rect">
              <a:avLst/>
            </a:prstGeom>
            <a:ln w="12700" cap="flat">
              <a:noFill/>
              <a:miter lim="400000"/>
            </a:ln>
            <a:effectLst>
              <a:outerShdw sx="100000" sy="100000" kx="0" ky="0" algn="b" rotWithShape="0" blurRad="317500" dist="273928" dir="3459396">
                <a:srgbClr val="000000">
                  <a:alpha val="71676"/>
                </a:srgbClr>
              </a:outerShdw>
            </a:effectLst>
          </p:spPr>
        </p:pic>
        <p:pic>
          <p:nvPicPr>
            <p:cNvPr id="231" name="pasted-movie.png" descr="pasted-movie.png"/>
            <p:cNvPicPr>
              <a:picLocks noChangeAspect="1"/>
            </p:cNvPicPr>
            <p:nvPr/>
          </p:nvPicPr>
          <p:blipFill>
            <a:blip r:embed="rId5">
              <a:extLst/>
            </a:blip>
            <a:stretch>
              <a:fillRect/>
            </a:stretch>
          </p:blipFill>
          <p:spPr>
            <a:xfrm>
              <a:off x="0" y="0"/>
              <a:ext cx="13113192" cy="2470602"/>
            </a:xfrm>
            <a:prstGeom prst="rect">
              <a:avLst/>
            </a:prstGeom>
            <a:ln w="12700" cap="flat">
              <a:noFill/>
              <a:miter lim="400000"/>
            </a:ln>
            <a:effectLst>
              <a:outerShdw sx="100000" sy="100000" kx="0" ky="0" algn="b" rotWithShape="0" blurRad="317500" dist="273928" dir="3459396">
                <a:srgbClr val="000000">
                  <a:alpha val="71676"/>
                </a:srgbClr>
              </a:outerShdw>
            </a:effectLst>
          </p:spPr>
        </p:pic>
      </p:grpSp>
      <p:sp>
        <p:nvSpPr>
          <p:cNvPr id="233" name="Naaman’s servants reproved him - spoke the truth - encouraged him to be humble and do as instructed (vs. 13)…"/>
          <p:cNvSpPr txBox="1"/>
          <p:nvPr/>
        </p:nvSpPr>
        <p:spPr>
          <a:xfrm>
            <a:off x="8455449" y="2693768"/>
            <a:ext cx="15846003" cy="584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914400" indent="-914400">
              <a:lnSpc>
                <a:spcPct val="100000"/>
              </a:lnSpc>
              <a:spcBef>
                <a:spcPts val="1400"/>
              </a:spcBef>
              <a:buSzPct val="80000"/>
              <a:buBlip>
                <a:blip r:embed="rId6"/>
              </a:buBlip>
              <a:defRPr sz="6000">
                <a:latin typeface="Century Gothic"/>
                <a:ea typeface="Century Gothic"/>
                <a:cs typeface="Century Gothic"/>
                <a:sym typeface="Century Gothic"/>
              </a:defRPr>
            </a:pPr>
            <a:r>
              <a:t>Naaman’s servants reproved him - spoke the truth - encouraged him to be humble and do as instructed (vs. 13)</a:t>
            </a:r>
          </a:p>
          <a:p>
            <a:pPr marL="914400" indent="-914400">
              <a:lnSpc>
                <a:spcPct val="100000"/>
              </a:lnSpc>
              <a:spcBef>
                <a:spcPts val="1400"/>
              </a:spcBef>
              <a:buSzPct val="80000"/>
              <a:buBlip>
                <a:blip r:embed="rId6"/>
              </a:buBlip>
              <a:defRPr sz="6000">
                <a:latin typeface="Century Gothic"/>
                <a:ea typeface="Century Gothic"/>
                <a:cs typeface="Century Gothic"/>
                <a:sym typeface="Century Gothic"/>
              </a:defRPr>
            </a:pPr>
            <a:r>
              <a:t>Naaman - it wasn’t until he became little &amp; obedient could he become whole (vs. 14)</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3">
                                            <p:txEl>
                                              <p:pRg st="1" end="1"/>
                                            </p:txEl>
                                          </p:spTgt>
                                        </p:tgtEl>
                                        <p:attrNameLst>
                                          <p:attrName>style.visibility</p:attrName>
                                        </p:attrNameLst>
                                      </p:cBhvr>
                                      <p:to>
                                        <p:strVal val="visible"/>
                                      </p:to>
                                    </p:set>
                                    <p:animEffect filter="wipe(left)" transition="in">
                                      <p:cBhvr>
                                        <p:cTn id="7" dur="1500"/>
                                        <p:tgtEl>
                                          <p:spTgt spid="233">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3"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37" name="Group"/>
          <p:cNvGrpSpPr/>
          <p:nvPr/>
        </p:nvGrpSpPr>
        <p:grpSpPr>
          <a:xfrm>
            <a:off x="498923" y="222911"/>
            <a:ext cx="23386154" cy="2470602"/>
            <a:chOff x="0" y="0"/>
            <a:chExt cx="23386153" cy="2470601"/>
          </a:xfrm>
        </p:grpSpPr>
        <p:pic>
          <p:nvPicPr>
            <p:cNvPr id="235" name="pasted-movie.png" descr="pasted-movie.png"/>
            <p:cNvPicPr>
              <a:picLocks noChangeAspect="1"/>
            </p:cNvPicPr>
            <p:nvPr/>
          </p:nvPicPr>
          <p:blipFill>
            <a:blip r:embed="rId2">
              <a:extLst/>
            </a:blip>
            <a:stretch>
              <a:fillRect/>
            </a:stretch>
          </p:blipFill>
          <p:spPr>
            <a:xfrm>
              <a:off x="13052593" y="0"/>
              <a:ext cx="10333561" cy="2470602"/>
            </a:xfrm>
            <a:prstGeom prst="rect">
              <a:avLst/>
            </a:prstGeom>
            <a:ln w="12700" cap="flat">
              <a:noFill/>
              <a:miter lim="400000"/>
            </a:ln>
            <a:effectLst>
              <a:outerShdw sx="100000" sy="100000" kx="0" ky="0" algn="b" rotWithShape="0" blurRad="317500" dist="273928" dir="3459396">
                <a:srgbClr val="000000">
                  <a:alpha val="71676"/>
                </a:srgbClr>
              </a:outerShdw>
            </a:effectLst>
          </p:spPr>
        </p:pic>
        <p:pic>
          <p:nvPicPr>
            <p:cNvPr id="236" name="pasted-movie.png" descr="pasted-movie.png"/>
            <p:cNvPicPr>
              <a:picLocks noChangeAspect="1"/>
            </p:cNvPicPr>
            <p:nvPr/>
          </p:nvPicPr>
          <p:blipFill>
            <a:blip r:embed="rId3">
              <a:extLst/>
            </a:blip>
            <a:stretch>
              <a:fillRect/>
            </a:stretch>
          </p:blipFill>
          <p:spPr>
            <a:xfrm>
              <a:off x="0" y="0"/>
              <a:ext cx="13113192" cy="2470602"/>
            </a:xfrm>
            <a:prstGeom prst="rect">
              <a:avLst/>
            </a:prstGeom>
            <a:ln w="12700" cap="flat">
              <a:noFill/>
              <a:miter lim="400000"/>
            </a:ln>
            <a:effectLst>
              <a:outerShdw sx="100000" sy="100000" kx="0" ky="0" algn="b" rotWithShape="0" blurRad="317500" dist="273928" dir="3459396">
                <a:srgbClr val="000000">
                  <a:alpha val="71676"/>
                </a:srgbClr>
              </a:outerShdw>
            </a:effectLst>
          </p:spPr>
        </p:pic>
      </p:grpSp>
      <p:pic>
        <p:nvPicPr>
          <p:cNvPr id="238" name="Image" descr="Image"/>
          <p:cNvPicPr>
            <a:picLocks noChangeAspect="1"/>
          </p:cNvPicPr>
          <p:nvPr/>
        </p:nvPicPr>
        <p:blipFill>
          <a:blip r:embed="rId4">
            <a:extLst/>
          </a:blip>
          <a:stretch>
            <a:fillRect/>
          </a:stretch>
        </p:blipFill>
        <p:spPr>
          <a:xfrm>
            <a:off x="-257645" y="738667"/>
            <a:ext cx="9917588" cy="13133439"/>
          </a:xfrm>
          <a:prstGeom prst="rect">
            <a:avLst/>
          </a:prstGeom>
          <a:ln w="12700">
            <a:miter lim="400000"/>
          </a:ln>
        </p:spPr>
      </p:pic>
      <p:sp>
        <p:nvSpPr>
          <p:cNvPr id="239" name="Naaman’s servants reproved him - spoke the truth - encouraged him to be humble and do as instructed (vs. 13)…"/>
          <p:cNvSpPr txBox="1"/>
          <p:nvPr/>
        </p:nvSpPr>
        <p:spPr>
          <a:xfrm>
            <a:off x="8455449" y="2693768"/>
            <a:ext cx="15846003" cy="1083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914400" indent="-914400">
              <a:lnSpc>
                <a:spcPct val="100000"/>
              </a:lnSpc>
              <a:spcBef>
                <a:spcPts val="1400"/>
              </a:spcBef>
              <a:buSzPct val="80000"/>
              <a:buBlip>
                <a:blip r:embed="rId5"/>
              </a:buBlip>
              <a:defRPr sz="6000">
                <a:latin typeface="Century Gothic"/>
                <a:ea typeface="Century Gothic"/>
                <a:cs typeface="Century Gothic"/>
                <a:sym typeface="Century Gothic"/>
              </a:defRPr>
            </a:pPr>
            <a:r>
              <a:t>Naaman’s servants reproved him - spoke the truth - encouraged him to be humble and do as instructed (vs. 13)</a:t>
            </a:r>
          </a:p>
          <a:p>
            <a:pPr marL="914400" indent="-914400">
              <a:lnSpc>
                <a:spcPct val="100000"/>
              </a:lnSpc>
              <a:spcBef>
                <a:spcPts val="1400"/>
              </a:spcBef>
              <a:buSzPct val="80000"/>
              <a:buBlip>
                <a:blip r:embed="rId5"/>
              </a:buBlip>
              <a:defRPr sz="6000">
                <a:latin typeface="Century Gothic"/>
                <a:ea typeface="Century Gothic"/>
                <a:cs typeface="Century Gothic"/>
                <a:sym typeface="Century Gothic"/>
              </a:defRPr>
            </a:pPr>
            <a:r>
              <a:t>Naaman - it wasn’t until he became little &amp; obedient could he become whole (vs. 14)</a:t>
            </a:r>
          </a:p>
          <a:p>
            <a:pPr marL="914400" indent="-914400">
              <a:lnSpc>
                <a:spcPct val="100000"/>
              </a:lnSpc>
              <a:spcBef>
                <a:spcPts val="1400"/>
              </a:spcBef>
              <a:buSzPct val="80000"/>
              <a:buBlip>
                <a:blip r:embed="rId5"/>
              </a:buBlip>
              <a:defRPr sz="6000">
                <a:latin typeface="Century Gothic"/>
                <a:ea typeface="Century Gothic"/>
                <a:cs typeface="Century Gothic"/>
                <a:sym typeface="Century Gothic"/>
              </a:defRPr>
            </a:pPr>
            <a:r>
              <a:t>NAAMAN learned God’s gifts cannot be purchased by ‘GREAT THINGS’ (15,16; Acts 8:18) </a:t>
            </a:r>
          </a:p>
          <a:p>
            <a:pPr marL="914400" indent="-914400">
              <a:lnSpc>
                <a:spcPct val="100000"/>
              </a:lnSpc>
              <a:spcBef>
                <a:spcPts val="1400"/>
              </a:spcBef>
              <a:buSzPct val="80000"/>
              <a:buBlip>
                <a:blip r:embed="rId5"/>
              </a:buBlip>
              <a:defRPr sz="6000">
                <a:latin typeface="Century Gothic"/>
                <a:ea typeface="Century Gothic"/>
                <a:cs typeface="Century Gothic"/>
                <a:sym typeface="Century Gothic"/>
              </a:defRPr>
            </a:pPr>
            <a:r>
              <a:t>NAAMAN understood his need for God’s mercy (vs. 17-19)</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9">
                                            <p:txEl>
                                              <p:pRg st="3" end="3"/>
                                            </p:txEl>
                                          </p:spTgt>
                                        </p:tgtEl>
                                        <p:attrNameLst>
                                          <p:attrName>style.visibility</p:attrName>
                                        </p:attrNameLst>
                                      </p:cBhvr>
                                      <p:to>
                                        <p:strVal val="visible"/>
                                      </p:to>
                                    </p:set>
                                    <p:animEffect filter="wipe(left)" transition="in">
                                      <p:cBhvr>
                                        <p:cTn id="7" dur="1500"/>
                                        <p:tgtEl>
                                          <p:spTgt spid="239">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9"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43" name="Group"/>
          <p:cNvGrpSpPr/>
          <p:nvPr/>
        </p:nvGrpSpPr>
        <p:grpSpPr>
          <a:xfrm>
            <a:off x="498923" y="222911"/>
            <a:ext cx="23386154" cy="2470602"/>
            <a:chOff x="0" y="0"/>
            <a:chExt cx="23386153" cy="2470601"/>
          </a:xfrm>
        </p:grpSpPr>
        <p:pic>
          <p:nvPicPr>
            <p:cNvPr id="241" name="pasted-movie.png" descr="pasted-movie.png"/>
            <p:cNvPicPr>
              <a:picLocks noChangeAspect="1"/>
            </p:cNvPicPr>
            <p:nvPr/>
          </p:nvPicPr>
          <p:blipFill>
            <a:blip r:embed="rId2">
              <a:extLst/>
            </a:blip>
            <a:stretch>
              <a:fillRect/>
            </a:stretch>
          </p:blipFill>
          <p:spPr>
            <a:xfrm>
              <a:off x="13052593" y="0"/>
              <a:ext cx="10333561" cy="2470602"/>
            </a:xfrm>
            <a:prstGeom prst="rect">
              <a:avLst/>
            </a:prstGeom>
            <a:ln w="12700" cap="flat">
              <a:noFill/>
              <a:miter lim="400000"/>
            </a:ln>
            <a:effectLst>
              <a:outerShdw sx="100000" sy="100000" kx="0" ky="0" algn="b" rotWithShape="0" blurRad="317500" dist="273928" dir="3459396">
                <a:srgbClr val="000000">
                  <a:alpha val="71676"/>
                </a:srgbClr>
              </a:outerShdw>
            </a:effectLst>
          </p:spPr>
        </p:pic>
        <p:pic>
          <p:nvPicPr>
            <p:cNvPr id="242" name="pasted-movie.png" descr="pasted-movie.png"/>
            <p:cNvPicPr>
              <a:picLocks noChangeAspect="1"/>
            </p:cNvPicPr>
            <p:nvPr/>
          </p:nvPicPr>
          <p:blipFill>
            <a:blip r:embed="rId3">
              <a:extLst/>
            </a:blip>
            <a:stretch>
              <a:fillRect/>
            </a:stretch>
          </p:blipFill>
          <p:spPr>
            <a:xfrm>
              <a:off x="0" y="0"/>
              <a:ext cx="13113192" cy="2470602"/>
            </a:xfrm>
            <a:prstGeom prst="rect">
              <a:avLst/>
            </a:prstGeom>
            <a:ln w="12700" cap="flat">
              <a:noFill/>
              <a:miter lim="400000"/>
            </a:ln>
            <a:effectLst>
              <a:outerShdw sx="100000" sy="100000" kx="0" ky="0" algn="b" rotWithShape="0" blurRad="317500" dist="273928" dir="3459396">
                <a:srgbClr val="000000">
                  <a:alpha val="71676"/>
                </a:srgbClr>
              </a:outerShdw>
            </a:effectLst>
          </p:spPr>
        </p:pic>
      </p:grpSp>
      <p:sp>
        <p:nvSpPr>
          <p:cNvPr id="244" name="Gehazi’s Greed, Lies &amp; Penalty…"/>
          <p:cNvSpPr txBox="1"/>
          <p:nvPr/>
        </p:nvSpPr>
        <p:spPr>
          <a:xfrm>
            <a:off x="9106958" y="3049368"/>
            <a:ext cx="15024055" cy="10121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a:lnSpc>
                <a:spcPct val="100000"/>
              </a:lnSpc>
              <a:spcBef>
                <a:spcPts val="2300"/>
              </a:spcBef>
              <a:defRPr b="1" cap="all" sz="7400">
                <a:latin typeface="Century Gothic"/>
                <a:ea typeface="Century Gothic"/>
                <a:cs typeface="Century Gothic"/>
                <a:sym typeface="Century Gothic"/>
              </a:defRPr>
            </a:pPr>
            <a:r>
              <a:t>Gehazi’s Greed, Lies &amp; Penalty</a:t>
            </a:r>
          </a:p>
          <a:p>
            <a:pPr marL="1600200" indent="-914400">
              <a:lnSpc>
                <a:spcPct val="100000"/>
              </a:lnSpc>
              <a:spcBef>
                <a:spcPts val="2300"/>
              </a:spcBef>
              <a:buSzPct val="80000"/>
              <a:buBlip>
                <a:blip r:embed="rId4"/>
              </a:buBlip>
              <a:defRPr sz="7400">
                <a:latin typeface="Century Gothic"/>
                <a:ea typeface="Century Gothic"/>
                <a:cs typeface="Century Gothic"/>
                <a:sym typeface="Century Gothic"/>
              </a:defRPr>
            </a:pPr>
            <a:r>
              <a:t>Gehazi greedily pursues Naaman (vs. 20,21)</a:t>
            </a:r>
          </a:p>
          <a:p>
            <a:pPr marL="1600200" indent="-914400">
              <a:lnSpc>
                <a:spcPct val="100000"/>
              </a:lnSpc>
              <a:spcBef>
                <a:spcPts val="2300"/>
              </a:spcBef>
              <a:buSzPct val="80000"/>
              <a:buBlip>
                <a:blip r:embed="rId4"/>
              </a:buBlip>
              <a:defRPr sz="7400">
                <a:latin typeface="Century Gothic"/>
                <a:ea typeface="Century Gothic"/>
                <a:cs typeface="Century Gothic"/>
                <a:sym typeface="Century Gothic"/>
              </a:defRPr>
            </a:pPr>
            <a:r>
              <a:t>Gehazi lies to Naaman &amp; receives two talents of silver &amp; two changes of clothing (vs. 22-24)</a:t>
            </a:r>
          </a:p>
          <a:p>
            <a:pPr marL="1600200" indent="-914400">
              <a:lnSpc>
                <a:spcPct val="100000"/>
              </a:lnSpc>
              <a:spcBef>
                <a:spcPts val="2300"/>
              </a:spcBef>
              <a:buSzPct val="80000"/>
              <a:buBlip>
                <a:blip r:embed="rId4"/>
              </a:buBlip>
              <a:defRPr sz="7400">
                <a:latin typeface="Century Gothic"/>
                <a:ea typeface="Century Gothic"/>
                <a:cs typeface="Century Gothic"/>
                <a:sym typeface="Century Gothic"/>
              </a:defRPr>
            </a:pPr>
            <a:r>
              <a:t>Gehazi lies to Elisha (vs. 25)</a:t>
            </a:r>
          </a:p>
        </p:txBody>
      </p:sp>
      <p:grpSp>
        <p:nvGrpSpPr>
          <p:cNvPr id="248" name="Group"/>
          <p:cNvGrpSpPr/>
          <p:nvPr/>
        </p:nvGrpSpPr>
        <p:grpSpPr>
          <a:xfrm>
            <a:off x="-449071" y="2342125"/>
            <a:ext cx="9770614" cy="11536386"/>
            <a:chOff x="0" y="0"/>
            <a:chExt cx="9770612" cy="11536385"/>
          </a:xfrm>
        </p:grpSpPr>
        <p:pic>
          <p:nvPicPr>
            <p:cNvPr id="245" name="Image" descr="Image"/>
            <p:cNvPicPr>
              <a:picLocks noChangeAspect="1"/>
            </p:cNvPicPr>
            <p:nvPr/>
          </p:nvPicPr>
          <p:blipFill>
            <a:blip r:embed="rId5">
              <a:extLst/>
            </a:blip>
            <a:stretch>
              <a:fillRect/>
            </a:stretch>
          </p:blipFill>
          <p:spPr>
            <a:xfrm>
              <a:off x="0" y="0"/>
              <a:ext cx="9770613" cy="11536386"/>
            </a:xfrm>
            <a:prstGeom prst="rect">
              <a:avLst/>
            </a:prstGeom>
            <a:ln w="12700" cap="flat">
              <a:noFill/>
              <a:miter lim="400000"/>
            </a:ln>
            <a:effectLst>
              <a:outerShdw sx="100000" sy="100000" kx="0" ky="0" algn="b" rotWithShape="0" blurRad="25400" dist="25400" dir="5520000">
                <a:srgbClr val="FFFFFF">
                  <a:alpha val="72000"/>
                </a:srgbClr>
              </a:outerShdw>
            </a:effectLst>
          </p:spPr>
        </p:pic>
        <p:sp>
          <p:nvSpPr>
            <p:cNvPr id="246" name="Line"/>
            <p:cNvSpPr/>
            <p:nvPr/>
          </p:nvSpPr>
          <p:spPr>
            <a:xfrm flipH="1" flipV="1">
              <a:off x="513285" y="1155551"/>
              <a:ext cx="1359659" cy="6570938"/>
            </a:xfrm>
            <a:prstGeom prst="line">
              <a:avLst/>
            </a:prstGeom>
            <a:noFill/>
            <a:ln w="63500" cap="flat">
              <a:solidFill>
                <a:srgbClr val="575451">
                  <a:alpha val="90000"/>
                </a:srgbClr>
              </a:solidFill>
              <a:prstDash val="solid"/>
              <a:miter lim="400000"/>
            </a:ln>
            <a:effectLst>
              <a:outerShdw sx="100000" sy="100000" kx="0" ky="0" algn="b" rotWithShape="0" blurRad="25400" dist="25400" dir="5520000">
                <a:srgbClr val="FFFFFF">
                  <a:alpha val="72000"/>
                </a:srgbClr>
              </a:outerShdw>
            </a:effectLst>
          </p:spPr>
          <p:txBody>
            <a:bodyPr wrap="square" lIns="71437" tIns="71437" rIns="71437" bIns="71437" numCol="1" anchor="ctr">
              <a:noAutofit/>
            </a:bodyPr>
            <a:lstStyle/>
            <a:p>
              <a:pPr algn="ctr" defTabSz="821531">
                <a:lnSpc>
                  <a:spcPct val="100000"/>
                </a:lnSpc>
                <a:spcBef>
                  <a:spcPts val="0"/>
                </a:spcBef>
                <a:defRPr sz="4200">
                  <a:solidFill>
                    <a:srgbClr val="3E3B39"/>
                  </a:solidFill>
                  <a:effectLst>
                    <a:outerShdw sx="100000" sy="100000" kx="0" ky="0" algn="b" rotWithShape="0" blurRad="25400" dist="12700" dir="4920000">
                      <a:srgbClr val="FFFFFF">
                        <a:alpha val="50000"/>
                      </a:srgbClr>
                    </a:outerShdw>
                  </a:effectLst>
                  <a:latin typeface="Avenir Next Medium"/>
                  <a:ea typeface="Avenir Next Medium"/>
                  <a:cs typeface="Avenir Next Medium"/>
                  <a:sym typeface="Avenir Next Medium"/>
                </a:defRPr>
              </a:pPr>
            </a:p>
          </p:txBody>
        </p:sp>
        <p:sp>
          <p:nvSpPr>
            <p:cNvPr id="247" name="Line"/>
            <p:cNvSpPr/>
            <p:nvPr/>
          </p:nvSpPr>
          <p:spPr>
            <a:xfrm flipH="1" flipV="1">
              <a:off x="6237078" y="1199925"/>
              <a:ext cx="368218" cy="6482190"/>
            </a:xfrm>
            <a:prstGeom prst="line">
              <a:avLst/>
            </a:prstGeom>
            <a:noFill/>
            <a:ln w="63500" cap="flat">
              <a:solidFill>
                <a:srgbClr val="575451">
                  <a:alpha val="90000"/>
                </a:srgbClr>
              </a:solidFill>
              <a:prstDash val="solid"/>
              <a:miter lim="400000"/>
            </a:ln>
            <a:effectLst>
              <a:outerShdw sx="100000" sy="100000" kx="0" ky="0" algn="b" rotWithShape="0" blurRad="25400" dist="25400" dir="5520000">
                <a:srgbClr val="FFFFFF">
                  <a:alpha val="72000"/>
                </a:srgbClr>
              </a:outerShdw>
            </a:effectLst>
          </p:spPr>
          <p:txBody>
            <a:bodyPr wrap="square" lIns="71437" tIns="71437" rIns="71437" bIns="71437" numCol="1" anchor="ctr">
              <a:noAutofit/>
            </a:bodyPr>
            <a:lstStyle/>
            <a:p>
              <a:pPr algn="ctr" defTabSz="821531">
                <a:lnSpc>
                  <a:spcPct val="100000"/>
                </a:lnSpc>
                <a:spcBef>
                  <a:spcPts val="0"/>
                </a:spcBef>
                <a:defRPr sz="4200">
                  <a:solidFill>
                    <a:srgbClr val="3E3B39"/>
                  </a:solidFill>
                  <a:effectLst>
                    <a:outerShdw sx="100000" sy="100000" kx="0" ky="0" algn="b" rotWithShape="0" blurRad="25400" dist="12700" dir="4920000">
                      <a:srgbClr val="FFFFFF">
                        <a:alpha val="50000"/>
                      </a:srgbClr>
                    </a:outerShdw>
                  </a:effectLst>
                  <a:latin typeface="Avenir Next Medium"/>
                  <a:ea typeface="Avenir Next Medium"/>
                  <a:cs typeface="Avenir Next Medium"/>
                  <a:sym typeface="Avenir Next Medium"/>
                </a:defRPr>
              </a:pP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4">
                                            <p:txEl>
                                              <p:pRg st="1" end="1"/>
                                            </p:txEl>
                                          </p:spTgt>
                                        </p:tgtEl>
                                        <p:attrNameLst>
                                          <p:attrName>style.visibility</p:attrName>
                                        </p:attrNameLst>
                                      </p:cBhvr>
                                      <p:to>
                                        <p:strVal val="visible"/>
                                      </p:to>
                                    </p:set>
                                    <p:animEffect filter="wipe(left)" transition="in">
                                      <p:cBhvr>
                                        <p:cTn id="7" dur="1500"/>
                                        <p:tgtEl>
                                          <p:spTgt spid="24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44">
                                            <p:txEl>
                                              <p:pRg st="2" end="2"/>
                                            </p:txEl>
                                          </p:spTgt>
                                        </p:tgtEl>
                                        <p:attrNameLst>
                                          <p:attrName>style.visibility</p:attrName>
                                        </p:attrNameLst>
                                      </p:cBhvr>
                                      <p:to>
                                        <p:strVal val="visible"/>
                                      </p:to>
                                    </p:set>
                                    <p:animEffect filter="wipe(left)" transition="in">
                                      <p:cBhvr>
                                        <p:cTn id="12" dur="1500"/>
                                        <p:tgtEl>
                                          <p:spTgt spid="24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44">
                                            <p:txEl>
                                              <p:pRg st="3" end="3"/>
                                            </p:txEl>
                                          </p:spTgt>
                                        </p:tgtEl>
                                        <p:attrNameLst>
                                          <p:attrName>style.visibility</p:attrName>
                                        </p:attrNameLst>
                                      </p:cBhvr>
                                      <p:to>
                                        <p:strVal val="visible"/>
                                      </p:to>
                                    </p:set>
                                    <p:animEffect filter="wipe(left)" transition="in">
                                      <p:cBhvr>
                                        <p:cTn id="17" dur="1500"/>
                                        <p:tgtEl>
                                          <p:spTgt spid="24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4"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52" name="Group"/>
          <p:cNvGrpSpPr/>
          <p:nvPr/>
        </p:nvGrpSpPr>
        <p:grpSpPr>
          <a:xfrm>
            <a:off x="498923" y="222911"/>
            <a:ext cx="23386154" cy="2470602"/>
            <a:chOff x="0" y="0"/>
            <a:chExt cx="23386153" cy="2470601"/>
          </a:xfrm>
        </p:grpSpPr>
        <p:pic>
          <p:nvPicPr>
            <p:cNvPr id="250" name="pasted-movie.png" descr="pasted-movie.png"/>
            <p:cNvPicPr>
              <a:picLocks noChangeAspect="1"/>
            </p:cNvPicPr>
            <p:nvPr/>
          </p:nvPicPr>
          <p:blipFill>
            <a:blip r:embed="rId2">
              <a:extLst/>
            </a:blip>
            <a:stretch>
              <a:fillRect/>
            </a:stretch>
          </p:blipFill>
          <p:spPr>
            <a:xfrm>
              <a:off x="13052593" y="0"/>
              <a:ext cx="10333561" cy="2470602"/>
            </a:xfrm>
            <a:prstGeom prst="rect">
              <a:avLst/>
            </a:prstGeom>
            <a:ln w="12700" cap="flat">
              <a:noFill/>
              <a:miter lim="400000"/>
            </a:ln>
            <a:effectLst>
              <a:outerShdw sx="100000" sy="100000" kx="0" ky="0" algn="b" rotWithShape="0" blurRad="317500" dist="273928" dir="3459396">
                <a:srgbClr val="000000">
                  <a:alpha val="71676"/>
                </a:srgbClr>
              </a:outerShdw>
            </a:effectLst>
          </p:spPr>
        </p:pic>
        <p:pic>
          <p:nvPicPr>
            <p:cNvPr id="251" name="pasted-movie.png" descr="pasted-movie.png"/>
            <p:cNvPicPr>
              <a:picLocks noChangeAspect="1"/>
            </p:cNvPicPr>
            <p:nvPr/>
          </p:nvPicPr>
          <p:blipFill>
            <a:blip r:embed="rId3">
              <a:extLst/>
            </a:blip>
            <a:stretch>
              <a:fillRect/>
            </a:stretch>
          </p:blipFill>
          <p:spPr>
            <a:xfrm>
              <a:off x="0" y="0"/>
              <a:ext cx="13113192" cy="2470602"/>
            </a:xfrm>
            <a:prstGeom prst="rect">
              <a:avLst/>
            </a:prstGeom>
            <a:ln w="12700" cap="flat">
              <a:noFill/>
              <a:miter lim="400000"/>
            </a:ln>
            <a:effectLst>
              <a:outerShdw sx="100000" sy="100000" kx="0" ky="0" algn="b" rotWithShape="0" blurRad="317500" dist="273928" dir="3459396">
                <a:srgbClr val="000000">
                  <a:alpha val="71676"/>
                </a:srgbClr>
              </a:outerShdw>
            </a:effectLst>
          </p:spPr>
        </p:pic>
      </p:grpSp>
      <p:sp>
        <p:nvSpPr>
          <p:cNvPr id="253" name="Gehazi’s Greed, Lies &amp; Penalty…"/>
          <p:cNvSpPr txBox="1"/>
          <p:nvPr/>
        </p:nvSpPr>
        <p:spPr>
          <a:xfrm>
            <a:off x="9106958" y="3049368"/>
            <a:ext cx="15024055" cy="246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a:lnSpc>
                <a:spcPct val="100000"/>
              </a:lnSpc>
              <a:spcBef>
                <a:spcPts val="2300"/>
              </a:spcBef>
              <a:defRPr b="1" cap="all" sz="7400">
                <a:latin typeface="Century Gothic"/>
                <a:ea typeface="Century Gothic"/>
                <a:cs typeface="Century Gothic"/>
                <a:sym typeface="Century Gothic"/>
              </a:defRPr>
            </a:pPr>
            <a:r>
              <a:t>Gehazi’s Greed, Lies &amp; Penalty</a:t>
            </a:r>
          </a:p>
          <a:p>
            <a:pPr marL="1600200" indent="-914400">
              <a:lnSpc>
                <a:spcPct val="100000"/>
              </a:lnSpc>
              <a:spcBef>
                <a:spcPts val="2300"/>
              </a:spcBef>
              <a:buSzPct val="80000"/>
              <a:buBlip>
                <a:blip r:embed="rId4"/>
              </a:buBlip>
              <a:defRPr sz="6000">
                <a:latin typeface="Century Gothic"/>
                <a:ea typeface="Century Gothic"/>
                <a:cs typeface="Century Gothic"/>
                <a:sym typeface="Century Gothic"/>
              </a:defRPr>
            </a:pPr>
            <a:r>
              <a:t>Gehazi becomes a leper (26-27)</a:t>
            </a:r>
          </a:p>
        </p:txBody>
      </p:sp>
      <p:pic>
        <p:nvPicPr>
          <p:cNvPr id="254" name="Image" descr="Image"/>
          <p:cNvPicPr>
            <a:picLocks noChangeAspect="1"/>
          </p:cNvPicPr>
          <p:nvPr/>
        </p:nvPicPr>
        <p:blipFill>
          <a:blip r:embed="rId5">
            <a:extLst/>
          </a:blip>
          <a:stretch>
            <a:fillRect/>
          </a:stretch>
        </p:blipFill>
        <p:spPr>
          <a:xfrm flipH="1">
            <a:off x="-605551" y="580040"/>
            <a:ext cx="11284987" cy="13246487"/>
          </a:xfrm>
          <a:prstGeom prst="rect">
            <a:avLst/>
          </a:prstGeom>
          <a:ln w="12700">
            <a:miter lim="400000"/>
          </a:ln>
          <a:effectLst>
            <a:outerShdw sx="100000" sy="100000" kx="0" ky="0" algn="b" rotWithShape="0" blurRad="114300" dist="25400" dir="1188527">
              <a:srgbClr val="000000">
                <a:alpha val="74838"/>
              </a:srgbClr>
            </a:outerShdw>
          </a:effectLst>
        </p:spPr>
      </p:pic>
      <p:sp>
        <p:nvSpPr>
          <p:cNvPr id="255" name="2 Kings 5:25–27 (NKJV)…"/>
          <p:cNvSpPr txBox="1"/>
          <p:nvPr/>
        </p:nvSpPr>
        <p:spPr>
          <a:xfrm>
            <a:off x="371723" y="6129688"/>
            <a:ext cx="23640555" cy="7357952"/>
          </a:xfrm>
          <a:prstGeom prst="rect">
            <a:avLst/>
          </a:prstGeom>
          <a:solidFill>
            <a:srgbClr val="FFFFFF">
              <a:alpha val="83760"/>
            </a:srgb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6700">
                <a:solidFill>
                  <a:srgbClr val="000000"/>
                </a:solidFill>
                <a:latin typeface="Times New Roman"/>
                <a:ea typeface="Times New Roman"/>
                <a:cs typeface="Times New Roman"/>
                <a:sym typeface="Times New Roman"/>
              </a:defRPr>
            </a:pPr>
            <a:r>
              <a:t>2 Kings 5:25–27 (NKJV)</a:t>
            </a:r>
          </a:p>
          <a:p>
            <a:pPr algn="ctr" defTabSz="457200">
              <a:lnSpc>
                <a:spcPct val="100000"/>
              </a:lnSpc>
              <a:spcBef>
                <a:spcPts val="0"/>
              </a:spcBef>
              <a:defRPr sz="6200">
                <a:solidFill>
                  <a:srgbClr val="000000"/>
                </a:solidFill>
                <a:latin typeface="Times New Roman"/>
                <a:ea typeface="Times New Roman"/>
                <a:cs typeface="Times New Roman"/>
                <a:sym typeface="Times New Roman"/>
              </a:defRPr>
            </a:pPr>
            <a:r>
              <a:rPr baseline="31999"/>
              <a:t>25</a:t>
            </a:r>
            <a:r>
              <a:t> Now he went in and stood before his master. Elisha said to him, “Where </a:t>
            </a:r>
            <a:r>
              <a:rPr i="1"/>
              <a:t>did you go,</a:t>
            </a:r>
            <a:r>
              <a:t> Gehazi?” And he said, “Your servant did not go anywhere.” </a:t>
            </a:r>
            <a:r>
              <a:rPr baseline="31999"/>
              <a:t>26</a:t>
            </a:r>
            <a:r>
              <a:t> Then he said to him, “Did not my heart go </a:t>
            </a:r>
            <a:r>
              <a:rPr i="1"/>
              <a:t>with you</a:t>
            </a:r>
            <a:r>
              <a:t> when the man turned back from his chariot to meet you? </a:t>
            </a:r>
            <a:r>
              <a:rPr i="1"/>
              <a:t>Is it</a:t>
            </a:r>
            <a:r>
              <a:t> time to receive money and to receive clothing, … </a:t>
            </a:r>
            <a:r>
              <a:rPr baseline="31999"/>
              <a:t>27</a:t>
            </a:r>
            <a:r>
              <a:t> Therefore the leprosy of Naaman shall cling to you and your descendants forever.” And he went out from his presence leprous, </a:t>
            </a:r>
            <a:r>
              <a:rPr i="1"/>
              <a:t>as white</a:t>
            </a:r>
            <a:r>
              <a:t> as snow.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55"/>
                                        </p:tgtEl>
                                        <p:attrNameLst>
                                          <p:attrName>style.visibility</p:attrName>
                                        </p:attrNameLst>
                                      </p:cBhvr>
                                      <p:to>
                                        <p:strVal val="visible"/>
                                      </p:to>
                                    </p:set>
                                    <p:anim calcmode="lin" valueType="num">
                                      <p:cBhvr>
                                        <p:cTn id="7" dur="1500" fill="hold"/>
                                        <p:tgtEl>
                                          <p:spTgt spid="255"/>
                                        </p:tgtEl>
                                        <p:attrNameLst>
                                          <p:attrName>ppt_x</p:attrName>
                                        </p:attrNameLst>
                                      </p:cBhvr>
                                      <p:tavLst>
                                        <p:tav tm="0">
                                          <p:val>
                                            <p:strVal val="#ppt_x"/>
                                          </p:val>
                                        </p:tav>
                                        <p:tav tm="100000">
                                          <p:val>
                                            <p:strVal val="#ppt_x"/>
                                          </p:val>
                                        </p:tav>
                                      </p:tavLst>
                                    </p:anim>
                                    <p:anim calcmode="lin" valueType="num">
                                      <p:cBhvr>
                                        <p:cTn id="8" dur="1500" fill="hold"/>
                                        <p:tgtEl>
                                          <p:spTgt spid="25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5"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59" name="Group"/>
          <p:cNvGrpSpPr/>
          <p:nvPr/>
        </p:nvGrpSpPr>
        <p:grpSpPr>
          <a:xfrm>
            <a:off x="498923" y="222911"/>
            <a:ext cx="23386154" cy="2470602"/>
            <a:chOff x="0" y="0"/>
            <a:chExt cx="23386153" cy="2470601"/>
          </a:xfrm>
        </p:grpSpPr>
        <p:pic>
          <p:nvPicPr>
            <p:cNvPr id="257" name="pasted-movie.png" descr="pasted-movie.png"/>
            <p:cNvPicPr>
              <a:picLocks noChangeAspect="1"/>
            </p:cNvPicPr>
            <p:nvPr/>
          </p:nvPicPr>
          <p:blipFill>
            <a:blip r:embed="rId2">
              <a:extLst/>
            </a:blip>
            <a:stretch>
              <a:fillRect/>
            </a:stretch>
          </p:blipFill>
          <p:spPr>
            <a:xfrm>
              <a:off x="13052593" y="0"/>
              <a:ext cx="10333561" cy="2470602"/>
            </a:xfrm>
            <a:prstGeom prst="rect">
              <a:avLst/>
            </a:prstGeom>
            <a:ln w="12700" cap="flat">
              <a:noFill/>
              <a:miter lim="400000"/>
            </a:ln>
            <a:effectLst>
              <a:outerShdw sx="100000" sy="100000" kx="0" ky="0" algn="b" rotWithShape="0" blurRad="317500" dist="273928" dir="3459396">
                <a:srgbClr val="000000">
                  <a:alpha val="71676"/>
                </a:srgbClr>
              </a:outerShdw>
            </a:effectLst>
          </p:spPr>
        </p:pic>
        <p:pic>
          <p:nvPicPr>
            <p:cNvPr id="258" name="pasted-movie.png" descr="pasted-movie.png"/>
            <p:cNvPicPr>
              <a:picLocks noChangeAspect="1"/>
            </p:cNvPicPr>
            <p:nvPr/>
          </p:nvPicPr>
          <p:blipFill>
            <a:blip r:embed="rId3">
              <a:extLst/>
            </a:blip>
            <a:stretch>
              <a:fillRect/>
            </a:stretch>
          </p:blipFill>
          <p:spPr>
            <a:xfrm>
              <a:off x="0" y="0"/>
              <a:ext cx="13113192" cy="2470602"/>
            </a:xfrm>
            <a:prstGeom prst="rect">
              <a:avLst/>
            </a:prstGeom>
            <a:ln w="12700" cap="flat">
              <a:noFill/>
              <a:miter lim="400000"/>
            </a:ln>
            <a:effectLst>
              <a:outerShdw sx="100000" sy="100000" kx="0" ky="0" algn="b" rotWithShape="0" blurRad="317500" dist="273928" dir="3459396">
                <a:srgbClr val="000000">
                  <a:alpha val="71676"/>
                </a:srgbClr>
              </a:outerShdw>
            </a:effectLst>
          </p:spPr>
        </p:pic>
      </p:grpSp>
      <p:sp>
        <p:nvSpPr>
          <p:cNvPr id="260" name="Every Christian has ability, just in different ways and in different degrees (1 Cor 12:14—31)…"/>
          <p:cNvSpPr txBox="1"/>
          <p:nvPr/>
        </p:nvSpPr>
        <p:spPr>
          <a:xfrm>
            <a:off x="8344307" y="3049368"/>
            <a:ext cx="15786706" cy="10172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914399" indent="-914399">
              <a:lnSpc>
                <a:spcPct val="100000"/>
              </a:lnSpc>
              <a:spcBef>
                <a:spcPts val="2300"/>
              </a:spcBef>
              <a:buSzPct val="80000"/>
              <a:buBlip>
                <a:blip r:embed="rId4"/>
              </a:buBlip>
              <a:defRPr sz="6800">
                <a:latin typeface="Century Gothic"/>
                <a:ea typeface="Century Gothic"/>
                <a:cs typeface="Century Gothic"/>
                <a:sym typeface="Century Gothic"/>
              </a:defRPr>
            </a:pPr>
            <a:r>
              <a:t>Every Christian has ability, just in different ways and in different degrees (1 Cor 12:14—31)</a:t>
            </a:r>
          </a:p>
          <a:p>
            <a:pPr marL="914399" indent="-914399">
              <a:lnSpc>
                <a:spcPct val="100000"/>
              </a:lnSpc>
              <a:spcBef>
                <a:spcPts val="2300"/>
              </a:spcBef>
              <a:buSzPct val="80000"/>
              <a:buBlip>
                <a:blip r:embed="rId4"/>
              </a:buBlip>
              <a:defRPr sz="6800">
                <a:latin typeface="Century Gothic"/>
                <a:ea typeface="Century Gothic"/>
                <a:cs typeface="Century Gothic"/>
                <a:sym typeface="Century Gothic"/>
              </a:defRPr>
            </a:pPr>
            <a:r>
              <a:t>We must use what we have, and thereby improve it (Mat 25:14-30)</a:t>
            </a:r>
          </a:p>
          <a:p>
            <a:pPr marL="914399" indent="-914399">
              <a:lnSpc>
                <a:spcPct val="100000"/>
              </a:lnSpc>
              <a:spcBef>
                <a:spcPts val="2300"/>
              </a:spcBef>
              <a:buSzPct val="80000"/>
              <a:buBlip>
                <a:blip r:embed="rId4"/>
              </a:buBlip>
              <a:defRPr sz="6800">
                <a:latin typeface="Century Gothic"/>
                <a:ea typeface="Century Gothic"/>
                <a:cs typeface="Century Gothic"/>
                <a:sym typeface="Century Gothic"/>
              </a:defRPr>
            </a:pPr>
            <a:r>
              <a:t>It may be small in the beginning, but a lot of great things have had small beginnings (Mat 10:42; 13:31-33; 17:20; 2 Cor. 12:9)</a:t>
            </a:r>
          </a:p>
        </p:txBody>
      </p:sp>
      <p:pic>
        <p:nvPicPr>
          <p:cNvPr id="261" name="Image" descr="Image"/>
          <p:cNvPicPr>
            <a:picLocks noChangeAspect="1"/>
          </p:cNvPicPr>
          <p:nvPr/>
        </p:nvPicPr>
        <p:blipFill>
          <a:blip r:embed="rId5">
            <a:extLst/>
          </a:blip>
          <a:srcRect l="192" t="810" r="162" b="3483"/>
          <a:stretch>
            <a:fillRect/>
          </a:stretch>
        </p:blipFill>
        <p:spPr>
          <a:xfrm>
            <a:off x="242240" y="2580327"/>
            <a:ext cx="7398148" cy="11037975"/>
          </a:xfrm>
          <a:custGeom>
            <a:avLst/>
            <a:gdLst/>
            <a:ahLst/>
            <a:cxnLst>
              <a:cxn ang="0">
                <a:pos x="wd2" y="hd2"/>
              </a:cxn>
              <a:cxn ang="5400000">
                <a:pos x="wd2" y="hd2"/>
              </a:cxn>
              <a:cxn ang="10800000">
                <a:pos x="wd2" y="hd2"/>
              </a:cxn>
              <a:cxn ang="16200000">
                <a:pos x="wd2" y="hd2"/>
              </a:cxn>
            </a:cxnLst>
            <a:rect l="0" t="0" r="r" b="b"/>
            <a:pathLst>
              <a:path w="21600" h="21571" fill="norm" stroke="1" extrusionOk="0">
                <a:moveTo>
                  <a:pt x="10962" y="2"/>
                </a:moveTo>
                <a:cubicBezTo>
                  <a:pt x="9678" y="-22"/>
                  <a:pt x="8455" y="180"/>
                  <a:pt x="7371" y="607"/>
                </a:cubicBezTo>
                <a:cubicBezTo>
                  <a:pt x="7002" y="752"/>
                  <a:pt x="6602" y="891"/>
                  <a:pt x="6484" y="916"/>
                </a:cubicBezTo>
                <a:cubicBezTo>
                  <a:pt x="6190" y="979"/>
                  <a:pt x="5171" y="1537"/>
                  <a:pt x="4474" y="2018"/>
                </a:cubicBezTo>
                <a:cubicBezTo>
                  <a:pt x="3905" y="2411"/>
                  <a:pt x="2909" y="3445"/>
                  <a:pt x="2229" y="4350"/>
                </a:cubicBezTo>
                <a:cubicBezTo>
                  <a:pt x="1752" y="4984"/>
                  <a:pt x="1504" y="5447"/>
                  <a:pt x="804" y="7018"/>
                </a:cubicBezTo>
                <a:cubicBezTo>
                  <a:pt x="595" y="7486"/>
                  <a:pt x="282" y="8559"/>
                  <a:pt x="187" y="9132"/>
                </a:cubicBezTo>
                <a:cubicBezTo>
                  <a:pt x="151" y="9348"/>
                  <a:pt x="84" y="9539"/>
                  <a:pt x="39" y="9558"/>
                </a:cubicBezTo>
                <a:cubicBezTo>
                  <a:pt x="24" y="9564"/>
                  <a:pt x="12" y="10270"/>
                  <a:pt x="0" y="10889"/>
                </a:cubicBezTo>
                <a:cubicBezTo>
                  <a:pt x="12" y="11487"/>
                  <a:pt x="24" y="12170"/>
                  <a:pt x="39" y="12177"/>
                </a:cubicBezTo>
                <a:cubicBezTo>
                  <a:pt x="84" y="12195"/>
                  <a:pt x="150" y="12387"/>
                  <a:pt x="184" y="12603"/>
                </a:cubicBezTo>
                <a:cubicBezTo>
                  <a:pt x="219" y="12819"/>
                  <a:pt x="289" y="13083"/>
                  <a:pt x="340" y="13190"/>
                </a:cubicBezTo>
                <a:cubicBezTo>
                  <a:pt x="390" y="13297"/>
                  <a:pt x="446" y="13480"/>
                  <a:pt x="465" y="13597"/>
                </a:cubicBezTo>
                <a:cubicBezTo>
                  <a:pt x="531" y="14008"/>
                  <a:pt x="974" y="15255"/>
                  <a:pt x="1219" y="15716"/>
                </a:cubicBezTo>
                <a:cubicBezTo>
                  <a:pt x="1355" y="15972"/>
                  <a:pt x="1473" y="16241"/>
                  <a:pt x="1480" y="16311"/>
                </a:cubicBezTo>
                <a:cubicBezTo>
                  <a:pt x="1487" y="16382"/>
                  <a:pt x="1553" y="16470"/>
                  <a:pt x="1627" y="16508"/>
                </a:cubicBezTo>
                <a:cubicBezTo>
                  <a:pt x="1701" y="16546"/>
                  <a:pt x="1770" y="16631"/>
                  <a:pt x="1778" y="16696"/>
                </a:cubicBezTo>
                <a:cubicBezTo>
                  <a:pt x="1785" y="16761"/>
                  <a:pt x="1839" y="16874"/>
                  <a:pt x="1898" y="16946"/>
                </a:cubicBezTo>
                <a:cubicBezTo>
                  <a:pt x="1957" y="17019"/>
                  <a:pt x="1987" y="17093"/>
                  <a:pt x="1962" y="17109"/>
                </a:cubicBezTo>
                <a:cubicBezTo>
                  <a:pt x="1880" y="17164"/>
                  <a:pt x="2243" y="17621"/>
                  <a:pt x="2903" y="18287"/>
                </a:cubicBezTo>
                <a:cubicBezTo>
                  <a:pt x="3329" y="18718"/>
                  <a:pt x="3908" y="19181"/>
                  <a:pt x="4582" y="19633"/>
                </a:cubicBezTo>
                <a:cubicBezTo>
                  <a:pt x="5550" y="20283"/>
                  <a:pt x="6782" y="20916"/>
                  <a:pt x="7076" y="20916"/>
                </a:cubicBezTo>
                <a:cubicBezTo>
                  <a:pt x="7149" y="20916"/>
                  <a:pt x="7249" y="20941"/>
                  <a:pt x="7298" y="20972"/>
                </a:cubicBezTo>
                <a:cubicBezTo>
                  <a:pt x="7490" y="21094"/>
                  <a:pt x="9076" y="21488"/>
                  <a:pt x="9571" y="21536"/>
                </a:cubicBezTo>
                <a:cubicBezTo>
                  <a:pt x="9859" y="21565"/>
                  <a:pt x="10150" y="21578"/>
                  <a:pt x="10215" y="21566"/>
                </a:cubicBezTo>
                <a:cubicBezTo>
                  <a:pt x="10281" y="21554"/>
                  <a:pt x="10682" y="21526"/>
                  <a:pt x="11104" y="21505"/>
                </a:cubicBezTo>
                <a:cubicBezTo>
                  <a:pt x="13096" y="21403"/>
                  <a:pt x="14636" y="20979"/>
                  <a:pt x="15953" y="20171"/>
                </a:cubicBezTo>
                <a:cubicBezTo>
                  <a:pt x="17433" y="19262"/>
                  <a:pt x="18199" y="18623"/>
                  <a:pt x="18930" y="17691"/>
                </a:cubicBezTo>
                <a:cubicBezTo>
                  <a:pt x="19240" y="17296"/>
                  <a:pt x="19307" y="17249"/>
                  <a:pt x="19609" y="17216"/>
                </a:cubicBezTo>
                <a:cubicBezTo>
                  <a:pt x="20047" y="17169"/>
                  <a:pt x="20209" y="17072"/>
                  <a:pt x="20339" y="16781"/>
                </a:cubicBezTo>
                <a:cubicBezTo>
                  <a:pt x="20419" y="16603"/>
                  <a:pt x="20419" y="16471"/>
                  <a:pt x="20339" y="16260"/>
                </a:cubicBezTo>
                <a:cubicBezTo>
                  <a:pt x="20181" y="15840"/>
                  <a:pt x="20197" y="15808"/>
                  <a:pt x="20649" y="15630"/>
                </a:cubicBezTo>
                <a:cubicBezTo>
                  <a:pt x="21180" y="15422"/>
                  <a:pt x="21228" y="15364"/>
                  <a:pt x="21004" y="15198"/>
                </a:cubicBezTo>
                <a:cubicBezTo>
                  <a:pt x="20791" y="15038"/>
                  <a:pt x="20689" y="14871"/>
                  <a:pt x="20772" y="14816"/>
                </a:cubicBezTo>
                <a:cubicBezTo>
                  <a:pt x="20804" y="14795"/>
                  <a:pt x="20843" y="14726"/>
                  <a:pt x="20857" y="14664"/>
                </a:cubicBezTo>
                <a:cubicBezTo>
                  <a:pt x="20871" y="14602"/>
                  <a:pt x="20988" y="14272"/>
                  <a:pt x="21116" y="13930"/>
                </a:cubicBezTo>
                <a:cubicBezTo>
                  <a:pt x="21244" y="13589"/>
                  <a:pt x="21376" y="13048"/>
                  <a:pt x="21411" y="12728"/>
                </a:cubicBezTo>
                <a:cubicBezTo>
                  <a:pt x="21446" y="12409"/>
                  <a:pt x="21512" y="12131"/>
                  <a:pt x="21556" y="12113"/>
                </a:cubicBezTo>
                <a:cubicBezTo>
                  <a:pt x="21573" y="12106"/>
                  <a:pt x="21587" y="11407"/>
                  <a:pt x="21600" y="10675"/>
                </a:cubicBezTo>
                <a:cubicBezTo>
                  <a:pt x="21587" y="9874"/>
                  <a:pt x="21572" y="9124"/>
                  <a:pt x="21554" y="9111"/>
                </a:cubicBezTo>
                <a:cubicBezTo>
                  <a:pt x="21486" y="9062"/>
                  <a:pt x="21374" y="8616"/>
                  <a:pt x="21126" y="7424"/>
                </a:cubicBezTo>
                <a:cubicBezTo>
                  <a:pt x="21086" y="7230"/>
                  <a:pt x="20512" y="5880"/>
                  <a:pt x="20261" y="5389"/>
                </a:cubicBezTo>
                <a:cubicBezTo>
                  <a:pt x="20005" y="4889"/>
                  <a:pt x="18927" y="3497"/>
                  <a:pt x="18321" y="2885"/>
                </a:cubicBezTo>
                <a:cubicBezTo>
                  <a:pt x="17484" y="2041"/>
                  <a:pt x="16093" y="1170"/>
                  <a:pt x="14907" y="746"/>
                </a:cubicBezTo>
                <a:cubicBezTo>
                  <a:pt x="13588" y="275"/>
                  <a:pt x="12245" y="25"/>
                  <a:pt x="10962" y="2"/>
                </a:cubicBez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0">
                                            <p:txEl>
                                              <p:pRg st="1" end="1"/>
                                            </p:txEl>
                                          </p:spTgt>
                                        </p:tgtEl>
                                        <p:attrNameLst>
                                          <p:attrName>style.visibility</p:attrName>
                                        </p:attrNameLst>
                                      </p:cBhvr>
                                      <p:to>
                                        <p:strVal val="visible"/>
                                      </p:to>
                                    </p:set>
                                    <p:animEffect filter="wipe(left)" transition="in">
                                      <p:cBhvr>
                                        <p:cTn id="7" dur="1500"/>
                                        <p:tgtEl>
                                          <p:spTgt spid="26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60">
                                            <p:txEl>
                                              <p:pRg st="2" end="2"/>
                                            </p:txEl>
                                          </p:spTgt>
                                        </p:tgtEl>
                                        <p:attrNameLst>
                                          <p:attrName>style.visibility</p:attrName>
                                        </p:attrNameLst>
                                      </p:cBhvr>
                                      <p:to>
                                        <p:strVal val="visible"/>
                                      </p:to>
                                    </p:set>
                                    <p:animEffect filter="wipe(left)" transition="in">
                                      <p:cBhvr>
                                        <p:cTn id="12" dur="1500"/>
                                        <p:tgtEl>
                                          <p:spTgt spid="26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0"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65" name="Group"/>
          <p:cNvGrpSpPr/>
          <p:nvPr/>
        </p:nvGrpSpPr>
        <p:grpSpPr>
          <a:xfrm>
            <a:off x="498923" y="222911"/>
            <a:ext cx="23386154" cy="2470602"/>
            <a:chOff x="0" y="0"/>
            <a:chExt cx="23386153" cy="2470601"/>
          </a:xfrm>
        </p:grpSpPr>
        <p:pic>
          <p:nvPicPr>
            <p:cNvPr id="263" name="pasted-movie.png" descr="pasted-movie.png"/>
            <p:cNvPicPr>
              <a:picLocks noChangeAspect="1"/>
            </p:cNvPicPr>
            <p:nvPr/>
          </p:nvPicPr>
          <p:blipFill>
            <a:blip r:embed="rId2">
              <a:extLst/>
            </a:blip>
            <a:stretch>
              <a:fillRect/>
            </a:stretch>
          </p:blipFill>
          <p:spPr>
            <a:xfrm>
              <a:off x="13052593" y="0"/>
              <a:ext cx="10333561" cy="2470602"/>
            </a:xfrm>
            <a:prstGeom prst="rect">
              <a:avLst/>
            </a:prstGeom>
            <a:ln w="12700" cap="flat">
              <a:noFill/>
              <a:miter lim="400000"/>
            </a:ln>
            <a:effectLst>
              <a:outerShdw sx="100000" sy="100000" kx="0" ky="0" algn="b" rotWithShape="0" blurRad="317500" dist="273928" dir="3459396">
                <a:srgbClr val="000000">
                  <a:alpha val="71676"/>
                </a:srgbClr>
              </a:outerShdw>
            </a:effectLst>
          </p:spPr>
        </p:pic>
        <p:pic>
          <p:nvPicPr>
            <p:cNvPr id="264" name="pasted-movie.png" descr="pasted-movie.png"/>
            <p:cNvPicPr>
              <a:picLocks noChangeAspect="1"/>
            </p:cNvPicPr>
            <p:nvPr/>
          </p:nvPicPr>
          <p:blipFill>
            <a:blip r:embed="rId3">
              <a:extLst/>
            </a:blip>
            <a:stretch>
              <a:fillRect/>
            </a:stretch>
          </p:blipFill>
          <p:spPr>
            <a:xfrm>
              <a:off x="0" y="0"/>
              <a:ext cx="13113192" cy="2470602"/>
            </a:xfrm>
            <a:prstGeom prst="rect">
              <a:avLst/>
            </a:prstGeom>
            <a:ln w="12700" cap="flat">
              <a:noFill/>
              <a:miter lim="400000"/>
            </a:ln>
            <a:effectLst>
              <a:outerShdw sx="100000" sy="100000" kx="0" ky="0" algn="b" rotWithShape="0" blurRad="317500" dist="273928" dir="3459396">
                <a:srgbClr val="000000">
                  <a:alpha val="71676"/>
                </a:srgbClr>
              </a:outerShdw>
            </a:effectLst>
          </p:spPr>
        </p:pic>
      </p:grpSp>
      <p:sp>
        <p:nvSpPr>
          <p:cNvPr id="266" name="David &amp; Goliath (1 Sam 17)…"/>
          <p:cNvSpPr txBox="1"/>
          <p:nvPr/>
        </p:nvSpPr>
        <p:spPr>
          <a:xfrm>
            <a:off x="9408467" y="3180863"/>
            <a:ext cx="14722546" cy="920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914399" indent="-914399">
              <a:lnSpc>
                <a:spcPct val="100000"/>
              </a:lnSpc>
              <a:spcBef>
                <a:spcPts val="2300"/>
              </a:spcBef>
              <a:buSzPct val="80000"/>
              <a:buBlip>
                <a:blip r:embed="rId4"/>
              </a:buBlip>
              <a:defRPr b="1" sz="6500">
                <a:latin typeface="Century Gothic"/>
                <a:ea typeface="Century Gothic"/>
                <a:cs typeface="Century Gothic"/>
                <a:sym typeface="Century Gothic"/>
              </a:defRPr>
            </a:pPr>
            <a:r>
              <a:t>David &amp; Goliath (1 Sam 17)</a:t>
            </a:r>
          </a:p>
          <a:p>
            <a:pPr marL="1600200" indent="-914400">
              <a:lnSpc>
                <a:spcPct val="100000"/>
              </a:lnSpc>
              <a:spcBef>
                <a:spcPts val="2300"/>
              </a:spcBef>
              <a:buSzPct val="80000"/>
              <a:buBlip>
                <a:blip r:embed="rId5"/>
              </a:buBlip>
              <a:defRPr sz="6100">
                <a:latin typeface="Century Gothic"/>
                <a:ea typeface="Century Gothic"/>
                <a:cs typeface="Century Gothic"/>
                <a:sym typeface="Century Gothic"/>
              </a:defRPr>
            </a:pPr>
            <a:r>
              <a:t>Goliath = BIG (9’6” +) / Bronze helmet, coat of scale armor weighing 5,000 shekels, i.e., about 125 lbs. A bronze javelin, and a long spear with an iron tip weighing over 15-pounds!</a:t>
            </a:r>
          </a:p>
          <a:p>
            <a:pPr marL="1600200" indent="-914400">
              <a:lnSpc>
                <a:spcPct val="100000"/>
              </a:lnSpc>
              <a:spcBef>
                <a:spcPts val="2300"/>
              </a:spcBef>
              <a:buSzPct val="80000"/>
              <a:buBlip>
                <a:blip r:embed="rId5"/>
              </a:buBlip>
              <a:defRPr sz="6100">
                <a:latin typeface="Century Gothic"/>
                <a:ea typeface="Century Gothic"/>
                <a:cs typeface="Century Gothic"/>
                <a:sym typeface="Century Gothic"/>
              </a:defRPr>
            </a:pPr>
            <a:r>
              <a:t>David small in comparison, a youth / 5 stones &amp; sling (4-7; 40-42)</a:t>
            </a:r>
          </a:p>
        </p:txBody>
      </p:sp>
      <p:pic>
        <p:nvPicPr>
          <p:cNvPr id="267" name="Image" descr="Image"/>
          <p:cNvPicPr>
            <a:picLocks noChangeAspect="1"/>
          </p:cNvPicPr>
          <p:nvPr/>
        </p:nvPicPr>
        <p:blipFill>
          <a:blip r:embed="rId6">
            <a:extLst/>
          </a:blip>
          <a:stretch>
            <a:fillRect/>
          </a:stretch>
        </p:blipFill>
        <p:spPr>
          <a:xfrm>
            <a:off x="423117" y="2642988"/>
            <a:ext cx="8629514" cy="1079125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6">
                                            <p:txEl>
                                              <p:pRg st="1" end="1"/>
                                            </p:txEl>
                                          </p:spTgt>
                                        </p:tgtEl>
                                        <p:attrNameLst>
                                          <p:attrName>style.visibility</p:attrName>
                                        </p:attrNameLst>
                                      </p:cBhvr>
                                      <p:to>
                                        <p:strVal val="visible"/>
                                      </p:to>
                                    </p:set>
                                    <p:animEffect filter="wipe(left)" transition="in">
                                      <p:cBhvr>
                                        <p:cTn id="7" dur="1500"/>
                                        <p:tgtEl>
                                          <p:spTgt spid="26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66">
                                            <p:txEl>
                                              <p:pRg st="2" end="2"/>
                                            </p:txEl>
                                          </p:spTgt>
                                        </p:tgtEl>
                                        <p:attrNameLst>
                                          <p:attrName>style.visibility</p:attrName>
                                        </p:attrNameLst>
                                      </p:cBhvr>
                                      <p:to>
                                        <p:strVal val="visible"/>
                                      </p:to>
                                    </p:set>
                                    <p:animEffect filter="wipe(left)" transition="in">
                                      <p:cBhvr>
                                        <p:cTn id="12" dur="1500"/>
                                        <p:tgtEl>
                                          <p:spTgt spid="26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6"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71" name="Group"/>
          <p:cNvGrpSpPr/>
          <p:nvPr/>
        </p:nvGrpSpPr>
        <p:grpSpPr>
          <a:xfrm>
            <a:off x="498923" y="222911"/>
            <a:ext cx="23386154" cy="2470602"/>
            <a:chOff x="0" y="0"/>
            <a:chExt cx="23386153" cy="2470601"/>
          </a:xfrm>
        </p:grpSpPr>
        <p:pic>
          <p:nvPicPr>
            <p:cNvPr id="269" name="pasted-movie.png" descr="pasted-movie.png"/>
            <p:cNvPicPr>
              <a:picLocks noChangeAspect="1"/>
            </p:cNvPicPr>
            <p:nvPr/>
          </p:nvPicPr>
          <p:blipFill>
            <a:blip r:embed="rId2">
              <a:extLst/>
            </a:blip>
            <a:stretch>
              <a:fillRect/>
            </a:stretch>
          </p:blipFill>
          <p:spPr>
            <a:xfrm>
              <a:off x="13052593" y="0"/>
              <a:ext cx="10333561" cy="2470602"/>
            </a:xfrm>
            <a:prstGeom prst="rect">
              <a:avLst/>
            </a:prstGeom>
            <a:ln w="12700" cap="flat">
              <a:noFill/>
              <a:miter lim="400000"/>
            </a:ln>
            <a:effectLst>
              <a:outerShdw sx="100000" sy="100000" kx="0" ky="0" algn="b" rotWithShape="0" blurRad="317500" dist="273928" dir="3459396">
                <a:srgbClr val="000000">
                  <a:alpha val="71676"/>
                </a:srgbClr>
              </a:outerShdw>
            </a:effectLst>
          </p:spPr>
        </p:pic>
        <p:pic>
          <p:nvPicPr>
            <p:cNvPr id="270" name="pasted-movie.png" descr="pasted-movie.png"/>
            <p:cNvPicPr>
              <a:picLocks noChangeAspect="1"/>
            </p:cNvPicPr>
            <p:nvPr/>
          </p:nvPicPr>
          <p:blipFill>
            <a:blip r:embed="rId3">
              <a:extLst/>
            </a:blip>
            <a:stretch>
              <a:fillRect/>
            </a:stretch>
          </p:blipFill>
          <p:spPr>
            <a:xfrm>
              <a:off x="0" y="0"/>
              <a:ext cx="13113192" cy="2470602"/>
            </a:xfrm>
            <a:prstGeom prst="rect">
              <a:avLst/>
            </a:prstGeom>
            <a:ln w="12700" cap="flat">
              <a:noFill/>
              <a:miter lim="400000"/>
            </a:ln>
            <a:effectLst>
              <a:outerShdw sx="100000" sy="100000" kx="0" ky="0" algn="b" rotWithShape="0" blurRad="317500" dist="273928" dir="3459396">
                <a:srgbClr val="000000">
                  <a:alpha val="71676"/>
                </a:srgbClr>
              </a:outerShdw>
            </a:effectLst>
          </p:spPr>
        </p:pic>
      </p:grpSp>
      <p:pic>
        <p:nvPicPr>
          <p:cNvPr id="272" name="Image" descr="Image"/>
          <p:cNvPicPr>
            <a:picLocks noChangeAspect="1"/>
          </p:cNvPicPr>
          <p:nvPr/>
        </p:nvPicPr>
        <p:blipFill>
          <a:blip r:embed="rId4">
            <a:extLst/>
          </a:blip>
          <a:stretch>
            <a:fillRect/>
          </a:stretch>
        </p:blipFill>
        <p:spPr>
          <a:xfrm>
            <a:off x="423117" y="2642988"/>
            <a:ext cx="8629514" cy="10791251"/>
          </a:xfrm>
          <a:prstGeom prst="rect">
            <a:avLst/>
          </a:prstGeom>
          <a:ln w="12700">
            <a:miter lim="400000"/>
          </a:ln>
        </p:spPr>
      </p:pic>
      <p:sp>
        <p:nvSpPr>
          <p:cNvPr id="273" name="1 Samuel 17:45–47 (NKJV)…"/>
          <p:cNvSpPr txBox="1"/>
          <p:nvPr/>
        </p:nvSpPr>
        <p:spPr>
          <a:xfrm>
            <a:off x="9369588" y="2701619"/>
            <a:ext cx="14799988" cy="107937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7700">
                <a:solidFill>
                  <a:srgbClr val="000000"/>
                </a:solidFill>
                <a:latin typeface="Times New Roman"/>
                <a:ea typeface="Times New Roman"/>
                <a:cs typeface="Times New Roman"/>
                <a:sym typeface="Times New Roman"/>
              </a:defRPr>
            </a:pPr>
            <a:r>
              <a:t>1 Samuel 17:45–47 (NKJV)</a:t>
            </a:r>
          </a:p>
          <a:p>
            <a:pPr algn="ctr" defTabSz="457200">
              <a:lnSpc>
                <a:spcPct val="100000"/>
              </a:lnSpc>
              <a:spcBef>
                <a:spcPts val="0"/>
              </a:spcBef>
              <a:defRPr sz="7300">
                <a:solidFill>
                  <a:srgbClr val="000000"/>
                </a:solidFill>
                <a:latin typeface="Times New Roman"/>
                <a:ea typeface="Times New Roman"/>
                <a:cs typeface="Times New Roman"/>
                <a:sym typeface="Times New Roman"/>
              </a:defRPr>
            </a:pPr>
            <a:r>
              <a:rPr baseline="31999"/>
              <a:t>45</a:t>
            </a:r>
            <a:r>
              <a:t> Then David said to the Philistine, “You come to me with a sword, with a spear, and with a javelin. But I come to you in the name of the Lord of hosts, the God of the armies of Israel, whom you have defied. </a:t>
            </a:r>
            <a:r>
              <a:rPr baseline="31999"/>
              <a:t>46</a:t>
            </a:r>
            <a:r>
              <a:t> This day the Lord will deliver you into my hand, and I will strike you and take your head from you.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77" name="Group"/>
          <p:cNvGrpSpPr/>
          <p:nvPr/>
        </p:nvGrpSpPr>
        <p:grpSpPr>
          <a:xfrm>
            <a:off x="498923" y="222911"/>
            <a:ext cx="23386154" cy="2470602"/>
            <a:chOff x="0" y="0"/>
            <a:chExt cx="23386153" cy="2470601"/>
          </a:xfrm>
        </p:grpSpPr>
        <p:pic>
          <p:nvPicPr>
            <p:cNvPr id="275" name="pasted-movie.png" descr="pasted-movie.png"/>
            <p:cNvPicPr>
              <a:picLocks noChangeAspect="1"/>
            </p:cNvPicPr>
            <p:nvPr/>
          </p:nvPicPr>
          <p:blipFill>
            <a:blip r:embed="rId2">
              <a:extLst/>
            </a:blip>
            <a:stretch>
              <a:fillRect/>
            </a:stretch>
          </p:blipFill>
          <p:spPr>
            <a:xfrm>
              <a:off x="13052593" y="0"/>
              <a:ext cx="10333561" cy="2470602"/>
            </a:xfrm>
            <a:prstGeom prst="rect">
              <a:avLst/>
            </a:prstGeom>
            <a:ln w="12700" cap="flat">
              <a:noFill/>
              <a:miter lim="400000"/>
            </a:ln>
            <a:effectLst>
              <a:outerShdw sx="100000" sy="100000" kx="0" ky="0" algn="b" rotWithShape="0" blurRad="317500" dist="273928" dir="3459396">
                <a:srgbClr val="000000">
                  <a:alpha val="71676"/>
                </a:srgbClr>
              </a:outerShdw>
            </a:effectLst>
          </p:spPr>
        </p:pic>
        <p:pic>
          <p:nvPicPr>
            <p:cNvPr id="276" name="pasted-movie.png" descr="pasted-movie.png"/>
            <p:cNvPicPr>
              <a:picLocks noChangeAspect="1"/>
            </p:cNvPicPr>
            <p:nvPr/>
          </p:nvPicPr>
          <p:blipFill>
            <a:blip r:embed="rId3">
              <a:extLst/>
            </a:blip>
            <a:stretch>
              <a:fillRect/>
            </a:stretch>
          </p:blipFill>
          <p:spPr>
            <a:xfrm>
              <a:off x="0" y="0"/>
              <a:ext cx="13113192" cy="2470602"/>
            </a:xfrm>
            <a:prstGeom prst="rect">
              <a:avLst/>
            </a:prstGeom>
            <a:ln w="12700" cap="flat">
              <a:noFill/>
              <a:miter lim="400000"/>
            </a:ln>
            <a:effectLst>
              <a:outerShdw sx="100000" sy="100000" kx="0" ky="0" algn="b" rotWithShape="0" blurRad="317500" dist="273928" dir="3459396">
                <a:srgbClr val="000000">
                  <a:alpha val="71676"/>
                </a:srgbClr>
              </a:outerShdw>
            </a:effectLst>
          </p:spPr>
        </p:pic>
      </p:grpSp>
      <p:pic>
        <p:nvPicPr>
          <p:cNvPr id="278" name="Image" descr="Image"/>
          <p:cNvPicPr>
            <a:picLocks noChangeAspect="1"/>
          </p:cNvPicPr>
          <p:nvPr/>
        </p:nvPicPr>
        <p:blipFill>
          <a:blip r:embed="rId4">
            <a:extLst/>
          </a:blip>
          <a:stretch>
            <a:fillRect/>
          </a:stretch>
        </p:blipFill>
        <p:spPr>
          <a:xfrm>
            <a:off x="423117" y="2642988"/>
            <a:ext cx="8629514" cy="10791251"/>
          </a:xfrm>
          <a:prstGeom prst="rect">
            <a:avLst/>
          </a:prstGeom>
          <a:ln w="12700">
            <a:miter lim="400000"/>
          </a:ln>
        </p:spPr>
      </p:pic>
      <p:sp>
        <p:nvSpPr>
          <p:cNvPr id="279" name="1 Samuel 17:45–47 (NKJV)…"/>
          <p:cNvSpPr txBox="1"/>
          <p:nvPr/>
        </p:nvSpPr>
        <p:spPr>
          <a:xfrm>
            <a:off x="9369588" y="2701619"/>
            <a:ext cx="14799988" cy="106799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7700">
                <a:solidFill>
                  <a:srgbClr val="000000"/>
                </a:solidFill>
                <a:latin typeface="Times New Roman"/>
                <a:ea typeface="Times New Roman"/>
                <a:cs typeface="Times New Roman"/>
                <a:sym typeface="Times New Roman"/>
              </a:defRPr>
            </a:pPr>
            <a:r>
              <a:t>1 Samuel 17:45–47 (NKJV)</a:t>
            </a:r>
          </a:p>
          <a:p>
            <a:pPr algn="ctr" defTabSz="457200">
              <a:lnSpc>
                <a:spcPct val="100000"/>
              </a:lnSpc>
              <a:spcBef>
                <a:spcPts val="0"/>
              </a:spcBef>
              <a:defRPr sz="7200">
                <a:solidFill>
                  <a:srgbClr val="000000"/>
                </a:solidFill>
                <a:latin typeface="Times New Roman"/>
                <a:ea typeface="Times New Roman"/>
                <a:cs typeface="Times New Roman"/>
                <a:sym typeface="Times New Roman"/>
              </a:defRPr>
            </a:pPr>
            <a:r>
              <a:t>And this day I will give the carcasses of the camp of the Philistines to the birds of the air and the wild beasts of the earth, that all the earth may know that there is a God in Israel. </a:t>
            </a:r>
            <a:r>
              <a:rPr baseline="31999"/>
              <a:t>47</a:t>
            </a:r>
            <a:r>
              <a:t> Then all this assembly shall know that the Lord does not save with sword and spear; for the battle </a:t>
            </a:r>
            <a:r>
              <a:rPr i="1"/>
              <a:t>is</a:t>
            </a:r>
            <a:r>
              <a:t> the Lord’s, and He will give you into our hands.”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2 Kings 5:1–4 (NKJV)…"/>
          <p:cNvSpPr txBox="1"/>
          <p:nvPr/>
        </p:nvSpPr>
        <p:spPr>
          <a:xfrm>
            <a:off x="186188" y="411318"/>
            <a:ext cx="24011624" cy="127357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12000">
                <a:solidFill>
                  <a:srgbClr val="000000"/>
                </a:solidFill>
                <a:latin typeface="Times New Roman"/>
                <a:ea typeface="Times New Roman"/>
                <a:cs typeface="Times New Roman"/>
                <a:sym typeface="Times New Roman"/>
              </a:defRPr>
            </a:pPr>
            <a:r>
              <a:t>2 Kings 5:1–4 (NKJV)</a:t>
            </a:r>
          </a:p>
          <a:p>
            <a:pPr algn="ctr" defTabSz="457200">
              <a:lnSpc>
                <a:spcPct val="100000"/>
              </a:lnSpc>
              <a:spcBef>
                <a:spcPts val="0"/>
              </a:spcBef>
              <a:defRPr sz="7500">
                <a:solidFill>
                  <a:srgbClr val="000000"/>
                </a:solidFill>
                <a:latin typeface="Times New Roman"/>
                <a:ea typeface="Times New Roman"/>
                <a:cs typeface="Times New Roman"/>
                <a:sym typeface="Times New Roman"/>
              </a:defRPr>
            </a:pPr>
            <a:r>
              <a:rPr baseline="31999"/>
              <a:t>1</a:t>
            </a:r>
            <a:r>
              <a:t> Now Naaman, commander of the army of the king of Syria, was a great and honorable man in the eyes of his master, because by him the Lord had given victory to Syria. He was also a mighty man of valor, </a:t>
            </a:r>
            <a:r>
              <a:rPr i="1"/>
              <a:t>but</a:t>
            </a:r>
            <a:r>
              <a:t> a leper. </a:t>
            </a:r>
            <a:r>
              <a:rPr baseline="31999"/>
              <a:t>2</a:t>
            </a:r>
            <a:r>
              <a:t> And the Syrians had gone out on raids, and had brought back captive a young girl from the land of Israel. She waited on Naaman’s wife. </a:t>
            </a:r>
            <a:r>
              <a:rPr baseline="31999"/>
              <a:t>3</a:t>
            </a:r>
            <a:r>
              <a:t> Then she said to her mistress, “If only my master </a:t>
            </a:r>
            <a:r>
              <a:rPr i="1"/>
              <a:t>were</a:t>
            </a:r>
            <a:r>
              <a:t> with the prophet who </a:t>
            </a:r>
            <a:r>
              <a:rPr i="1"/>
              <a:t>is</a:t>
            </a:r>
            <a:r>
              <a:t> in Samaria! For he would heal him of his leprosy.” </a:t>
            </a:r>
            <a:r>
              <a:rPr baseline="31999"/>
              <a:t>4</a:t>
            </a:r>
            <a:r>
              <a:t> And </a:t>
            </a:r>
            <a:r>
              <a:rPr i="1"/>
              <a:t>Naaman</a:t>
            </a:r>
            <a:r>
              <a:t> went in and told his master, saying, “Thus and thus said the girl who </a:t>
            </a:r>
            <a:r>
              <a:rPr i="1"/>
              <a:t>is</a:t>
            </a:r>
            <a:r>
              <a:t> from the land of Israel.”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83" name="Group"/>
          <p:cNvGrpSpPr/>
          <p:nvPr/>
        </p:nvGrpSpPr>
        <p:grpSpPr>
          <a:xfrm>
            <a:off x="498923" y="222911"/>
            <a:ext cx="23386154" cy="2470602"/>
            <a:chOff x="0" y="0"/>
            <a:chExt cx="23386153" cy="2470601"/>
          </a:xfrm>
        </p:grpSpPr>
        <p:pic>
          <p:nvPicPr>
            <p:cNvPr id="281" name="pasted-movie.png" descr="pasted-movie.png"/>
            <p:cNvPicPr>
              <a:picLocks noChangeAspect="1"/>
            </p:cNvPicPr>
            <p:nvPr/>
          </p:nvPicPr>
          <p:blipFill>
            <a:blip r:embed="rId2">
              <a:extLst/>
            </a:blip>
            <a:stretch>
              <a:fillRect/>
            </a:stretch>
          </p:blipFill>
          <p:spPr>
            <a:xfrm>
              <a:off x="13052593" y="0"/>
              <a:ext cx="10333561" cy="2470602"/>
            </a:xfrm>
            <a:prstGeom prst="rect">
              <a:avLst/>
            </a:prstGeom>
            <a:ln w="12700" cap="flat">
              <a:noFill/>
              <a:miter lim="400000"/>
            </a:ln>
            <a:effectLst>
              <a:outerShdw sx="100000" sy="100000" kx="0" ky="0" algn="b" rotWithShape="0" blurRad="317500" dist="273928" dir="3459396">
                <a:srgbClr val="000000">
                  <a:alpha val="71676"/>
                </a:srgbClr>
              </a:outerShdw>
            </a:effectLst>
          </p:spPr>
        </p:pic>
        <p:pic>
          <p:nvPicPr>
            <p:cNvPr id="282" name="pasted-movie.png" descr="pasted-movie.png"/>
            <p:cNvPicPr>
              <a:picLocks noChangeAspect="1"/>
            </p:cNvPicPr>
            <p:nvPr/>
          </p:nvPicPr>
          <p:blipFill>
            <a:blip r:embed="rId3">
              <a:extLst/>
            </a:blip>
            <a:stretch>
              <a:fillRect/>
            </a:stretch>
          </p:blipFill>
          <p:spPr>
            <a:xfrm>
              <a:off x="0" y="0"/>
              <a:ext cx="13113192" cy="2470602"/>
            </a:xfrm>
            <a:prstGeom prst="rect">
              <a:avLst/>
            </a:prstGeom>
            <a:ln w="12700" cap="flat">
              <a:noFill/>
              <a:miter lim="400000"/>
            </a:ln>
            <a:effectLst>
              <a:outerShdw sx="100000" sy="100000" kx="0" ky="0" algn="b" rotWithShape="0" blurRad="317500" dist="273928" dir="3459396">
                <a:srgbClr val="000000">
                  <a:alpha val="71676"/>
                </a:srgbClr>
              </a:outerShdw>
            </a:effectLst>
          </p:spPr>
        </p:pic>
      </p:grpSp>
      <p:pic>
        <p:nvPicPr>
          <p:cNvPr id="284" name="Image" descr="Image"/>
          <p:cNvPicPr>
            <a:picLocks noChangeAspect="1"/>
          </p:cNvPicPr>
          <p:nvPr/>
        </p:nvPicPr>
        <p:blipFill>
          <a:blip r:embed="rId4">
            <a:extLst/>
          </a:blip>
          <a:stretch>
            <a:fillRect/>
          </a:stretch>
        </p:blipFill>
        <p:spPr>
          <a:xfrm flipH="1">
            <a:off x="31025" y="-846665"/>
            <a:ext cx="9394781" cy="14513918"/>
          </a:xfrm>
          <a:prstGeom prst="rect">
            <a:avLst/>
          </a:prstGeom>
          <a:ln w="12700">
            <a:miter lim="400000"/>
          </a:ln>
          <a:effectLst>
            <a:outerShdw sx="100000" sy="100000" kx="0" ky="0" algn="b" rotWithShape="0" blurRad="292100" dist="114300" dir="1188527">
              <a:srgbClr val="000000"/>
            </a:outerShdw>
          </a:effectLst>
        </p:spPr>
      </p:pic>
      <p:sp>
        <p:nvSpPr>
          <p:cNvPr id="285" name="The Israelites “Despised the day of small things (Zec 4:10)…"/>
          <p:cNvSpPr txBox="1"/>
          <p:nvPr/>
        </p:nvSpPr>
        <p:spPr>
          <a:xfrm>
            <a:off x="6396500" y="3157166"/>
            <a:ext cx="17900390" cy="993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914400" indent="-914400">
              <a:lnSpc>
                <a:spcPct val="100000"/>
              </a:lnSpc>
              <a:spcBef>
                <a:spcPts val="3600"/>
              </a:spcBef>
              <a:buSzPct val="80000"/>
              <a:buBlip>
                <a:blip r:embed="rId5"/>
              </a:buBlip>
              <a:defRPr sz="6100">
                <a:latin typeface="Century Gothic"/>
                <a:ea typeface="Century Gothic"/>
                <a:cs typeface="Century Gothic"/>
                <a:sym typeface="Century Gothic"/>
              </a:defRPr>
            </a:pPr>
            <a:r>
              <a:t>The Israelites “Despised the day of small things (Zec 4:10)</a:t>
            </a:r>
          </a:p>
          <a:p>
            <a:pPr marL="914400" indent="-914400">
              <a:lnSpc>
                <a:spcPct val="100000"/>
              </a:lnSpc>
              <a:spcBef>
                <a:spcPts val="3600"/>
              </a:spcBef>
              <a:buSzPct val="80000"/>
              <a:buBlip>
                <a:blip r:embed="rId5"/>
              </a:buBlip>
              <a:defRPr sz="6100">
                <a:latin typeface="Century Gothic"/>
                <a:ea typeface="Century Gothic"/>
                <a:cs typeface="Century Gothic"/>
                <a:sym typeface="Century Gothic"/>
              </a:defRPr>
            </a:pPr>
            <a:r>
              <a:t>The one-talent-man did not understand the value of small things (Mat 25:14- 30)</a:t>
            </a:r>
          </a:p>
          <a:p>
            <a:pPr marL="914400" indent="-914400">
              <a:lnSpc>
                <a:spcPct val="100000"/>
              </a:lnSpc>
              <a:spcBef>
                <a:spcPts val="3600"/>
              </a:spcBef>
              <a:buSzPct val="80000"/>
              <a:buBlip>
                <a:blip r:embed="rId5"/>
              </a:buBlip>
              <a:defRPr sz="6100">
                <a:latin typeface="Century Gothic"/>
                <a:ea typeface="Century Gothic"/>
                <a:cs typeface="Century Gothic"/>
                <a:sym typeface="Century Gothic"/>
              </a:defRPr>
            </a:pPr>
            <a:r>
              <a:t>Even a cup of water given in the name of a disciple will be rewarded (Mat 10:42).</a:t>
            </a:r>
          </a:p>
          <a:p>
            <a:pPr marL="914400" indent="-914400">
              <a:lnSpc>
                <a:spcPct val="100000"/>
              </a:lnSpc>
              <a:spcBef>
                <a:spcPts val="3600"/>
              </a:spcBef>
              <a:buSzPct val="80000"/>
              <a:buBlip>
                <a:blip r:embed="rId5"/>
              </a:buBlip>
              <a:defRPr sz="6100">
                <a:latin typeface="Century Gothic"/>
                <a:ea typeface="Century Gothic"/>
                <a:cs typeface="Century Gothic"/>
                <a:sym typeface="Century Gothic"/>
              </a:defRPr>
            </a:pPr>
            <a:r>
              <a:t>A SERVANT GIRL set in motion events resulting in NAAMAN being healed &amp; becoming a believer in GOD (2 Kings 5:1-19).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5">
                                            <p:txEl>
                                              <p:pRg st="1" end="1"/>
                                            </p:txEl>
                                          </p:spTgt>
                                        </p:tgtEl>
                                        <p:attrNameLst>
                                          <p:attrName>style.visibility</p:attrName>
                                        </p:attrNameLst>
                                      </p:cBhvr>
                                      <p:to>
                                        <p:strVal val="visible"/>
                                      </p:to>
                                    </p:set>
                                    <p:animEffect filter="wipe(left)" transition="in">
                                      <p:cBhvr>
                                        <p:cTn id="7" dur="1500"/>
                                        <p:tgtEl>
                                          <p:spTgt spid="28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85">
                                            <p:txEl>
                                              <p:pRg st="2" end="2"/>
                                            </p:txEl>
                                          </p:spTgt>
                                        </p:tgtEl>
                                        <p:attrNameLst>
                                          <p:attrName>style.visibility</p:attrName>
                                        </p:attrNameLst>
                                      </p:cBhvr>
                                      <p:to>
                                        <p:strVal val="visible"/>
                                      </p:to>
                                    </p:set>
                                    <p:animEffect filter="wipe(left)" transition="in">
                                      <p:cBhvr>
                                        <p:cTn id="12" dur="1500"/>
                                        <p:tgtEl>
                                          <p:spTgt spid="28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85">
                                            <p:txEl>
                                              <p:pRg st="3" end="3"/>
                                            </p:txEl>
                                          </p:spTgt>
                                        </p:tgtEl>
                                        <p:attrNameLst>
                                          <p:attrName>style.visibility</p:attrName>
                                        </p:attrNameLst>
                                      </p:cBhvr>
                                      <p:to>
                                        <p:strVal val="visible"/>
                                      </p:to>
                                    </p:set>
                                    <p:animEffect filter="wipe(left)" transition="in">
                                      <p:cBhvr>
                                        <p:cTn id="17" dur="1500"/>
                                        <p:tgtEl>
                                          <p:spTgt spid="28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5"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89" name="Group"/>
          <p:cNvGrpSpPr/>
          <p:nvPr/>
        </p:nvGrpSpPr>
        <p:grpSpPr>
          <a:xfrm>
            <a:off x="498923" y="222911"/>
            <a:ext cx="23386154" cy="2470602"/>
            <a:chOff x="0" y="0"/>
            <a:chExt cx="23386153" cy="2470601"/>
          </a:xfrm>
        </p:grpSpPr>
        <p:pic>
          <p:nvPicPr>
            <p:cNvPr id="287" name="pasted-movie.png" descr="pasted-movie.png"/>
            <p:cNvPicPr>
              <a:picLocks noChangeAspect="1"/>
            </p:cNvPicPr>
            <p:nvPr/>
          </p:nvPicPr>
          <p:blipFill>
            <a:blip r:embed="rId2">
              <a:extLst/>
            </a:blip>
            <a:stretch>
              <a:fillRect/>
            </a:stretch>
          </p:blipFill>
          <p:spPr>
            <a:xfrm>
              <a:off x="13052593" y="0"/>
              <a:ext cx="10333561" cy="2470602"/>
            </a:xfrm>
            <a:prstGeom prst="rect">
              <a:avLst/>
            </a:prstGeom>
            <a:ln w="12700" cap="flat">
              <a:noFill/>
              <a:miter lim="400000"/>
            </a:ln>
            <a:effectLst>
              <a:outerShdw sx="100000" sy="100000" kx="0" ky="0" algn="b" rotWithShape="0" blurRad="317500" dist="273928" dir="3459396">
                <a:srgbClr val="000000">
                  <a:alpha val="71676"/>
                </a:srgbClr>
              </a:outerShdw>
            </a:effectLst>
          </p:spPr>
        </p:pic>
        <p:pic>
          <p:nvPicPr>
            <p:cNvPr id="288" name="pasted-movie.png" descr="pasted-movie.png"/>
            <p:cNvPicPr>
              <a:picLocks noChangeAspect="1"/>
            </p:cNvPicPr>
            <p:nvPr/>
          </p:nvPicPr>
          <p:blipFill>
            <a:blip r:embed="rId3">
              <a:extLst/>
            </a:blip>
            <a:stretch>
              <a:fillRect/>
            </a:stretch>
          </p:blipFill>
          <p:spPr>
            <a:xfrm>
              <a:off x="0" y="0"/>
              <a:ext cx="13113192" cy="2470602"/>
            </a:xfrm>
            <a:prstGeom prst="rect">
              <a:avLst/>
            </a:prstGeom>
            <a:ln w="12700" cap="flat">
              <a:noFill/>
              <a:miter lim="400000"/>
            </a:ln>
            <a:effectLst>
              <a:outerShdw sx="100000" sy="100000" kx="0" ky="0" algn="b" rotWithShape="0" blurRad="317500" dist="273928" dir="3459396">
                <a:srgbClr val="000000">
                  <a:alpha val="71676"/>
                </a:srgbClr>
              </a:outerShdw>
            </a:effectLst>
          </p:spPr>
        </p:pic>
      </p:grpSp>
      <p:pic>
        <p:nvPicPr>
          <p:cNvPr id="290" name="Image" descr="Image"/>
          <p:cNvPicPr>
            <a:picLocks noChangeAspect="1"/>
          </p:cNvPicPr>
          <p:nvPr/>
        </p:nvPicPr>
        <p:blipFill>
          <a:blip r:embed="rId4">
            <a:extLst/>
          </a:blip>
          <a:stretch>
            <a:fillRect/>
          </a:stretch>
        </p:blipFill>
        <p:spPr>
          <a:xfrm flipH="1">
            <a:off x="31025" y="-846665"/>
            <a:ext cx="9394781" cy="14513918"/>
          </a:xfrm>
          <a:prstGeom prst="rect">
            <a:avLst/>
          </a:prstGeom>
          <a:ln w="12700">
            <a:miter lim="400000"/>
          </a:ln>
          <a:effectLst>
            <a:outerShdw sx="100000" sy="100000" kx="0" ky="0" algn="b" rotWithShape="0" blurRad="292100" dist="114300" dir="1188527">
              <a:srgbClr val="000000"/>
            </a:outerShdw>
          </a:effectLst>
        </p:spPr>
      </p:pic>
      <p:sp>
        <p:nvSpPr>
          <p:cNvPr id="291" name="“The end of a thing is better than the beginning” (Eccl 7:8)…"/>
          <p:cNvSpPr txBox="1"/>
          <p:nvPr/>
        </p:nvSpPr>
        <p:spPr>
          <a:xfrm>
            <a:off x="7391321" y="3086076"/>
            <a:ext cx="16905569" cy="1016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914399" indent="-914399">
              <a:lnSpc>
                <a:spcPct val="100000"/>
              </a:lnSpc>
              <a:spcBef>
                <a:spcPts val="1800"/>
              </a:spcBef>
              <a:buSzPct val="80000"/>
              <a:buBlip>
                <a:blip r:embed="rId5"/>
              </a:buBlip>
              <a:defRPr sz="6700">
                <a:latin typeface="Century Gothic"/>
                <a:ea typeface="Century Gothic"/>
                <a:cs typeface="Century Gothic"/>
                <a:sym typeface="Century Gothic"/>
              </a:defRPr>
            </a:pPr>
            <a:r>
              <a:t>“The end of a thing is better than the beginning” (Eccl 7:8)</a:t>
            </a:r>
          </a:p>
          <a:p>
            <a:pPr marL="914399" indent="-914399">
              <a:lnSpc>
                <a:spcPct val="100000"/>
              </a:lnSpc>
              <a:spcBef>
                <a:spcPts val="1800"/>
              </a:spcBef>
              <a:buSzPct val="80000"/>
              <a:buBlip>
                <a:blip r:embed="rId5"/>
              </a:buBlip>
              <a:defRPr sz="6700">
                <a:latin typeface="Century Gothic"/>
                <a:ea typeface="Century Gothic"/>
                <a:cs typeface="Century Gothic"/>
                <a:sym typeface="Century Gothic"/>
              </a:defRPr>
            </a:pPr>
            <a:r>
              <a:t>"bread cast upon the waters returns after many days.” (Eccl 11:1)</a:t>
            </a:r>
          </a:p>
          <a:p>
            <a:pPr marL="914399" indent="-914399">
              <a:lnSpc>
                <a:spcPct val="100000"/>
              </a:lnSpc>
              <a:spcBef>
                <a:spcPts val="1800"/>
              </a:spcBef>
              <a:buSzPct val="80000"/>
              <a:buBlip>
                <a:blip r:embed="rId5"/>
              </a:buBlip>
              <a:defRPr sz="6700">
                <a:latin typeface="Century Gothic"/>
                <a:ea typeface="Century Gothic"/>
                <a:cs typeface="Century Gothic"/>
                <a:sym typeface="Century Gothic"/>
              </a:defRPr>
            </a:pPr>
            <a:r>
              <a:t>“In the morning , sow your seed …” (Eccl 11:6)</a:t>
            </a:r>
          </a:p>
          <a:p>
            <a:pPr marL="914399" indent="-914399">
              <a:lnSpc>
                <a:spcPct val="100000"/>
              </a:lnSpc>
              <a:spcBef>
                <a:spcPts val="1800"/>
              </a:spcBef>
              <a:buSzPct val="80000"/>
              <a:buBlip>
                <a:blip r:embed="rId5"/>
              </a:buBlip>
              <a:defRPr sz="6700">
                <a:latin typeface="Century Gothic"/>
                <a:ea typeface="Century Gothic"/>
                <a:cs typeface="Century Gothic"/>
                <a:sym typeface="Century Gothic"/>
              </a:defRPr>
            </a:pPr>
            <a:r>
              <a:t>Obey the LORD today - Do what you know - (take the NEXT step in the right direction) (2 Cor 6:2)</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1">
                                            <p:txEl>
                                              <p:pRg st="1" end="1"/>
                                            </p:txEl>
                                          </p:spTgt>
                                        </p:tgtEl>
                                        <p:attrNameLst>
                                          <p:attrName>style.visibility</p:attrName>
                                        </p:attrNameLst>
                                      </p:cBhvr>
                                      <p:to>
                                        <p:strVal val="visible"/>
                                      </p:to>
                                    </p:set>
                                    <p:animEffect filter="wipe(left)" transition="in">
                                      <p:cBhvr>
                                        <p:cTn id="7" dur="1500"/>
                                        <p:tgtEl>
                                          <p:spTgt spid="29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91">
                                            <p:txEl>
                                              <p:pRg st="2" end="2"/>
                                            </p:txEl>
                                          </p:spTgt>
                                        </p:tgtEl>
                                        <p:attrNameLst>
                                          <p:attrName>style.visibility</p:attrName>
                                        </p:attrNameLst>
                                      </p:cBhvr>
                                      <p:to>
                                        <p:strVal val="visible"/>
                                      </p:to>
                                    </p:set>
                                    <p:animEffect filter="wipe(left)" transition="in">
                                      <p:cBhvr>
                                        <p:cTn id="12" dur="1500"/>
                                        <p:tgtEl>
                                          <p:spTgt spid="29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91">
                                            <p:txEl>
                                              <p:pRg st="3" end="3"/>
                                            </p:txEl>
                                          </p:spTgt>
                                        </p:tgtEl>
                                        <p:attrNameLst>
                                          <p:attrName>style.visibility</p:attrName>
                                        </p:attrNameLst>
                                      </p:cBhvr>
                                      <p:to>
                                        <p:strVal val="visible"/>
                                      </p:to>
                                    </p:set>
                                    <p:animEffect filter="wipe(left)" transition="in">
                                      <p:cBhvr>
                                        <p:cTn id="17" dur="1500"/>
                                        <p:tgtEl>
                                          <p:spTgt spid="29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1"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93" name="Image" descr="Image"/>
          <p:cNvPicPr>
            <a:picLocks noChangeAspect="1"/>
          </p:cNvPicPr>
          <p:nvPr/>
        </p:nvPicPr>
        <p:blipFill>
          <a:blip r:embed="rId3">
            <a:extLst/>
          </a:blip>
          <a:stretch>
            <a:fillRect/>
          </a:stretch>
        </p:blipFill>
        <p:spPr>
          <a:xfrm flipH="1">
            <a:off x="-201669" y="-503284"/>
            <a:ext cx="9271803" cy="14323930"/>
          </a:xfrm>
          <a:prstGeom prst="rect">
            <a:avLst/>
          </a:prstGeom>
          <a:ln w="12700">
            <a:miter lim="400000"/>
          </a:ln>
          <a:effectLst>
            <a:outerShdw sx="100000" sy="100000" kx="0" ky="0" algn="b" rotWithShape="0" blurRad="292100" dist="114300" dir="1188527">
              <a:srgbClr val="000000"/>
            </a:outerShdw>
          </a:effectLst>
        </p:spPr>
      </p:pic>
      <p:sp>
        <p:nvSpPr>
          <p:cNvPr id="294" name="questionS:…"/>
          <p:cNvSpPr txBox="1"/>
          <p:nvPr/>
        </p:nvSpPr>
        <p:spPr>
          <a:xfrm>
            <a:off x="7586333" y="2871385"/>
            <a:ext cx="15778005" cy="10135236"/>
          </a:xfrm>
          <a:prstGeom prst="rect">
            <a:avLst/>
          </a:prstGeom>
          <a:solidFill>
            <a:srgbClr val="C8C1B8"/>
          </a:solidFill>
          <a:ln w="12700">
            <a:miter lim="400000"/>
          </a:ln>
          <a:effectLst>
            <a:outerShdw sx="100000" sy="100000" kx="0" ky="0" algn="b" rotWithShape="0" blurRad="88900" dist="25400" dir="1188527">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80000"/>
              </a:lnSpc>
              <a:spcBef>
                <a:spcPts val="2800"/>
              </a:spcBef>
              <a:defRPr b="1" cap="all" spc="656" sz="8200">
                <a:solidFill>
                  <a:srgbClr val="3E3B39"/>
                </a:solidFill>
                <a:effectLst>
                  <a:outerShdw sx="100000" sy="100000" kx="0" ky="0" algn="b" rotWithShape="0" blurRad="25400" dist="25400" dir="5520000">
                    <a:srgbClr val="FFFFFF">
                      <a:alpha val="71999"/>
                    </a:srgbClr>
                  </a:outerShdw>
                </a:effectLst>
                <a:latin typeface="Century Gothic"/>
                <a:ea typeface="Century Gothic"/>
                <a:cs typeface="Century Gothic"/>
                <a:sym typeface="Century Gothic"/>
              </a:defRPr>
            </a:pPr>
            <a:r>
              <a:t>questionS:</a:t>
            </a:r>
          </a:p>
          <a:p>
            <a:pPr algn="ctr" defTabSz="821531">
              <a:lnSpc>
                <a:spcPct val="80000"/>
              </a:lnSpc>
              <a:spcBef>
                <a:spcPts val="2800"/>
              </a:spcBef>
              <a:defRPr b="1" cap="all" spc="479" sz="6000">
                <a:solidFill>
                  <a:srgbClr val="3E3B39"/>
                </a:solidFill>
                <a:effectLst>
                  <a:outerShdw sx="100000" sy="100000" kx="0" ky="0" algn="b" rotWithShape="0" blurRad="25400" dist="25400" dir="5520000">
                    <a:srgbClr val="FFFFFF">
                      <a:alpha val="71999"/>
                    </a:srgbClr>
                  </a:outerShdw>
                </a:effectLst>
                <a:latin typeface="Century Gothic"/>
                <a:ea typeface="Century Gothic"/>
                <a:cs typeface="Century Gothic"/>
                <a:sym typeface="Century Gothic"/>
              </a:defRPr>
            </a:pPr>
            <a:r>
              <a:t>Do you feel inadequate, unimportant, and your efforts won’t make a difference?  </a:t>
            </a:r>
          </a:p>
          <a:p>
            <a:pPr algn="ctr" defTabSz="821531">
              <a:lnSpc>
                <a:spcPct val="80000"/>
              </a:lnSpc>
              <a:spcBef>
                <a:spcPts val="2800"/>
              </a:spcBef>
              <a:defRPr b="1" cap="all" spc="479" sz="6000">
                <a:solidFill>
                  <a:srgbClr val="3E3B39"/>
                </a:solidFill>
                <a:effectLst>
                  <a:outerShdw sx="100000" sy="100000" kx="0" ky="0" algn="b" rotWithShape="0" blurRad="25400" dist="25400" dir="5520000">
                    <a:srgbClr val="FFFFFF">
                      <a:alpha val="71999"/>
                    </a:srgbClr>
                  </a:outerShdw>
                </a:effectLst>
                <a:latin typeface="Century Gothic"/>
                <a:ea typeface="Century Gothic"/>
                <a:cs typeface="Century Gothic"/>
                <a:sym typeface="Century Gothic"/>
              </a:defRPr>
            </a:pPr>
            <a:r>
              <a:t>Are you available? ARE YOU WILLING? </a:t>
            </a:r>
          </a:p>
          <a:p>
            <a:pPr algn="ctr" defTabSz="821531">
              <a:lnSpc>
                <a:spcPct val="80000"/>
              </a:lnSpc>
              <a:spcBef>
                <a:spcPts val="2800"/>
              </a:spcBef>
              <a:defRPr b="1" cap="all" spc="479" sz="6000">
                <a:solidFill>
                  <a:srgbClr val="3E3B39"/>
                </a:solidFill>
                <a:effectLst>
                  <a:outerShdw sx="100000" sy="100000" kx="0" ky="0" algn="b" rotWithShape="0" blurRad="25400" dist="25400" dir="5520000">
                    <a:srgbClr val="FFFFFF">
                      <a:alpha val="71999"/>
                    </a:srgbClr>
                  </a:outerShdw>
                </a:effectLst>
                <a:latin typeface="Century Gothic"/>
                <a:ea typeface="Century Gothic"/>
                <a:cs typeface="Century Gothic"/>
                <a:sym typeface="Century Gothic"/>
              </a:defRPr>
            </a:pPr>
            <a:r>
              <a:t>WILL YOU USE WHAT YOU HAVE?</a:t>
            </a:r>
          </a:p>
          <a:p>
            <a:pPr algn="ctr" defTabSz="821531">
              <a:lnSpc>
                <a:spcPct val="80000"/>
              </a:lnSpc>
              <a:spcBef>
                <a:spcPts val="2800"/>
              </a:spcBef>
              <a:defRPr cap="all" spc="616" sz="7700">
                <a:solidFill>
                  <a:srgbClr val="3E3B39"/>
                </a:solidFill>
                <a:effectLst>
                  <a:outerShdw sx="100000" sy="100000" kx="0" ky="0" algn="b" rotWithShape="0" blurRad="25400" dist="25400" dir="5520000">
                    <a:srgbClr val="FFFFFF">
                      <a:alpha val="71999"/>
                    </a:srgbClr>
                  </a:outerShdw>
                </a:effectLst>
                <a:latin typeface="Century Gothic"/>
                <a:ea typeface="Century Gothic"/>
                <a:cs typeface="Century Gothic"/>
                <a:sym typeface="Century Gothic"/>
              </a:defRPr>
            </a:pPr>
            <a:r>
              <a:t>Who knows how God can use you to help someone else. </a:t>
            </a:r>
          </a:p>
        </p:txBody>
      </p:sp>
      <p:grpSp>
        <p:nvGrpSpPr>
          <p:cNvPr id="297" name="Group"/>
          <p:cNvGrpSpPr/>
          <p:nvPr/>
        </p:nvGrpSpPr>
        <p:grpSpPr>
          <a:xfrm>
            <a:off x="498923" y="222911"/>
            <a:ext cx="23386154" cy="2470602"/>
            <a:chOff x="0" y="0"/>
            <a:chExt cx="23386153" cy="2470601"/>
          </a:xfrm>
        </p:grpSpPr>
        <p:pic>
          <p:nvPicPr>
            <p:cNvPr id="295" name="pasted-movie.png" descr="pasted-movie.png"/>
            <p:cNvPicPr>
              <a:picLocks noChangeAspect="1"/>
            </p:cNvPicPr>
            <p:nvPr/>
          </p:nvPicPr>
          <p:blipFill>
            <a:blip r:embed="rId4">
              <a:extLst/>
            </a:blip>
            <a:stretch>
              <a:fillRect/>
            </a:stretch>
          </p:blipFill>
          <p:spPr>
            <a:xfrm>
              <a:off x="13052593" y="0"/>
              <a:ext cx="10333561" cy="2470602"/>
            </a:xfrm>
            <a:prstGeom prst="rect">
              <a:avLst/>
            </a:prstGeom>
            <a:ln w="12700" cap="flat">
              <a:noFill/>
              <a:miter lim="400000"/>
            </a:ln>
            <a:effectLst>
              <a:outerShdw sx="100000" sy="100000" kx="0" ky="0" algn="b" rotWithShape="0" blurRad="317500" dist="273928" dir="3459396">
                <a:srgbClr val="000000">
                  <a:alpha val="71676"/>
                </a:srgbClr>
              </a:outerShdw>
            </a:effectLst>
          </p:spPr>
        </p:pic>
        <p:pic>
          <p:nvPicPr>
            <p:cNvPr id="296" name="pasted-movie.png" descr="pasted-movie.png"/>
            <p:cNvPicPr>
              <a:picLocks noChangeAspect="1"/>
            </p:cNvPicPr>
            <p:nvPr/>
          </p:nvPicPr>
          <p:blipFill>
            <a:blip r:embed="rId5">
              <a:extLst/>
            </a:blip>
            <a:stretch>
              <a:fillRect/>
            </a:stretch>
          </p:blipFill>
          <p:spPr>
            <a:xfrm>
              <a:off x="0" y="0"/>
              <a:ext cx="13113192" cy="2470602"/>
            </a:xfrm>
            <a:prstGeom prst="rect">
              <a:avLst/>
            </a:prstGeom>
            <a:ln w="12700" cap="flat">
              <a:noFill/>
              <a:miter lim="400000"/>
            </a:ln>
            <a:effectLst>
              <a:outerShdw sx="100000" sy="100000" kx="0" ky="0" algn="b" rotWithShape="0" blurRad="317500" dist="273928" dir="3459396">
                <a:srgbClr val="000000">
                  <a:alpha val="71676"/>
                </a:srgbClr>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lt" backwards="0">
                                    <p:tmAbs val="0"/>
                                  </p:iterate>
                                  <p:childTnLst>
                                    <p:set>
                                      <p:cBhvr>
                                        <p:cTn id="6" fill="hold"/>
                                        <p:tgtEl>
                                          <p:spTgt spid="294">
                                            <p:txEl>
                                              <p:pRg st="1" end="1"/>
                                            </p:txEl>
                                          </p:spTgt>
                                        </p:tgtEl>
                                        <p:attrNameLst>
                                          <p:attrName>style.visibility</p:attrName>
                                        </p:attrNameLst>
                                      </p:cBhvr>
                                      <p:to>
                                        <p:strVal val="visible"/>
                                      </p:to>
                                    </p:set>
                                    <p:animEffect filter="fade" transition="in">
                                      <p:cBhvr>
                                        <p:cTn id="7" dur="2000"/>
                                        <p:tgtEl>
                                          <p:spTgt spid="29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lt" backwards="0">
                                    <p:tmAbs val="0"/>
                                  </p:iterate>
                                  <p:childTnLst>
                                    <p:set>
                                      <p:cBhvr>
                                        <p:cTn id="11" fill="hold"/>
                                        <p:tgtEl>
                                          <p:spTgt spid="294">
                                            <p:txEl>
                                              <p:pRg st="2" end="2"/>
                                            </p:txEl>
                                          </p:spTgt>
                                        </p:tgtEl>
                                        <p:attrNameLst>
                                          <p:attrName>style.visibility</p:attrName>
                                        </p:attrNameLst>
                                      </p:cBhvr>
                                      <p:to>
                                        <p:strVal val="visible"/>
                                      </p:to>
                                    </p:set>
                                    <p:animEffect filter="fade" transition="in">
                                      <p:cBhvr>
                                        <p:cTn id="12" dur="2000"/>
                                        <p:tgtEl>
                                          <p:spTgt spid="29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lt" backwards="0">
                                    <p:tmAbs val="0"/>
                                  </p:iterate>
                                  <p:childTnLst>
                                    <p:set>
                                      <p:cBhvr>
                                        <p:cTn id="16" fill="hold"/>
                                        <p:tgtEl>
                                          <p:spTgt spid="294">
                                            <p:txEl>
                                              <p:pRg st="3" end="3"/>
                                            </p:txEl>
                                          </p:spTgt>
                                        </p:tgtEl>
                                        <p:attrNameLst>
                                          <p:attrName>style.visibility</p:attrName>
                                        </p:attrNameLst>
                                      </p:cBhvr>
                                      <p:to>
                                        <p:strVal val="visible"/>
                                      </p:to>
                                    </p:set>
                                    <p:animEffect filter="fade" transition="in">
                                      <p:cBhvr>
                                        <p:cTn id="17" dur="2000"/>
                                        <p:tgtEl>
                                          <p:spTgt spid="29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lt" backwards="0">
                                    <p:tmAbs val="0"/>
                                  </p:iterate>
                                  <p:childTnLst>
                                    <p:set>
                                      <p:cBhvr>
                                        <p:cTn id="21" fill="hold"/>
                                        <p:tgtEl>
                                          <p:spTgt spid="294">
                                            <p:txEl>
                                              <p:pRg st="4" end="4"/>
                                            </p:txEl>
                                          </p:spTgt>
                                        </p:tgtEl>
                                        <p:attrNameLst>
                                          <p:attrName>style.visibility</p:attrName>
                                        </p:attrNameLst>
                                      </p:cBhvr>
                                      <p:to>
                                        <p:strVal val="visible"/>
                                      </p:to>
                                    </p:set>
                                    <p:animEffect filter="fade" transition="in">
                                      <p:cBhvr>
                                        <p:cTn id="22" dur="2000"/>
                                        <p:tgtEl>
                                          <p:spTgt spid="294">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4"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300" name="Image" descr="Image"/>
          <p:cNvPicPr>
            <a:picLocks noChangeAspect="1"/>
          </p:cNvPicPr>
          <p:nvPr/>
        </p:nvPicPr>
        <p:blipFill>
          <a:blip r:embed="rId3">
            <a:extLst/>
          </a:blip>
          <a:stretch>
            <a:fillRect/>
          </a:stretch>
        </p:blipFill>
        <p:spPr>
          <a:xfrm flipH="1">
            <a:off x="-154276" y="-2439770"/>
            <a:ext cx="10459620" cy="16158978"/>
          </a:xfrm>
          <a:prstGeom prst="rect">
            <a:avLst/>
          </a:prstGeom>
          <a:ln w="12700">
            <a:miter lim="400000"/>
          </a:ln>
          <a:effectLst>
            <a:outerShdw sx="100000" sy="100000" kx="0" ky="0" algn="b" rotWithShape="0" blurRad="292100" dist="114300" dir="1188527">
              <a:srgbClr val="000000"/>
            </a:outerShdw>
          </a:effectLst>
        </p:spPr>
      </p:pic>
      <p:pic>
        <p:nvPicPr>
          <p:cNvPr id="301" name="pasted-movie.png" descr="pasted-movie.png"/>
          <p:cNvPicPr>
            <a:picLocks noChangeAspect="1"/>
          </p:cNvPicPr>
          <p:nvPr/>
        </p:nvPicPr>
        <p:blipFill>
          <a:blip r:embed="rId4">
            <a:extLst/>
          </a:blip>
          <a:stretch>
            <a:fillRect/>
          </a:stretch>
        </p:blipFill>
        <p:spPr>
          <a:xfrm>
            <a:off x="7656976" y="3123111"/>
            <a:ext cx="15494538" cy="3704516"/>
          </a:xfrm>
          <a:prstGeom prst="rect">
            <a:avLst/>
          </a:prstGeom>
          <a:ln w="12700">
            <a:miter lim="400000"/>
          </a:ln>
          <a:effectLst>
            <a:outerShdw sx="100000" sy="100000" kx="0" ky="0" algn="b" rotWithShape="0" blurRad="317500" dist="273928" dir="3459396">
              <a:srgbClr val="000000">
                <a:alpha val="71676"/>
              </a:srgbClr>
            </a:outerShdw>
          </a:effectLst>
        </p:spPr>
      </p:pic>
      <p:pic>
        <p:nvPicPr>
          <p:cNvPr id="302" name="pasted-movie.png" descr="pasted-movie.png"/>
          <p:cNvPicPr>
            <a:picLocks noChangeAspect="1"/>
          </p:cNvPicPr>
          <p:nvPr/>
        </p:nvPicPr>
        <p:blipFill>
          <a:blip r:embed="rId5">
            <a:extLst/>
          </a:blip>
          <a:stretch>
            <a:fillRect/>
          </a:stretch>
        </p:blipFill>
        <p:spPr>
          <a:xfrm>
            <a:off x="7841935" y="886605"/>
            <a:ext cx="15124620" cy="2849567"/>
          </a:xfrm>
          <a:prstGeom prst="rect">
            <a:avLst/>
          </a:prstGeom>
          <a:ln w="12700">
            <a:miter lim="400000"/>
          </a:ln>
          <a:effectLst>
            <a:outerShdw sx="100000" sy="100000" kx="0" ky="0" algn="b" rotWithShape="0" blurRad="317500" dist="273928" dir="3459396">
              <a:srgbClr val="000000">
                <a:alpha val="71676"/>
              </a:srgbClr>
            </a:outerShdw>
          </a:effectLst>
        </p:spPr>
      </p:pic>
      <p:sp>
        <p:nvSpPr>
          <p:cNvPr id="303" name="Charts by Don McClain…"/>
          <p:cNvSpPr txBox="1"/>
          <p:nvPr/>
        </p:nvSpPr>
        <p:spPr>
          <a:xfrm>
            <a:off x="6288796" y="6971121"/>
            <a:ext cx="16780651" cy="5660640"/>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203200" dist="101600" dir="246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algn="ctr" defTabSz="642937">
              <a:lnSpc>
                <a:spcPct val="100000"/>
              </a:lnSpc>
              <a:spcBef>
                <a:spcPts val="0"/>
              </a:spcBef>
              <a:defRPr sz="58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algn="ctr" defTabSz="642937">
              <a:lnSpc>
                <a:spcPct val="100000"/>
              </a:lnSpc>
              <a:spcBef>
                <a:spcPts val="0"/>
              </a:spcBef>
              <a:defRPr sz="40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a:t>
            </a:r>
          </a:p>
          <a:p>
            <a:pPr algn="ctr" defTabSz="642937">
              <a:lnSpc>
                <a:spcPct val="100000"/>
              </a:lnSpc>
              <a:spcBef>
                <a:spcPts val="0"/>
              </a:spcBef>
              <a:defRPr sz="40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March 6, 2016 West 65th Street church of Christ - </a:t>
            </a:r>
          </a:p>
          <a:p>
            <a:pPr algn="ctr" defTabSz="642937">
              <a:lnSpc>
                <a:spcPct val="100000"/>
              </a:lnSpc>
              <a:spcBef>
                <a:spcPts val="0"/>
              </a:spcBef>
              <a:defRPr sz="40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March 10, 2024 - Bryant church of Christ</a:t>
            </a:r>
          </a:p>
          <a:p>
            <a:pPr algn="ctr" defTabSz="642937">
              <a:lnSpc>
                <a:spcPct val="100000"/>
              </a:lnSpc>
              <a:spcBef>
                <a:spcPts val="0"/>
              </a:spcBef>
              <a:defRPr sz="40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Phone 501-568-1062 / Email – </a:t>
            </a:r>
            <a:r>
              <a:rPr>
                <a:hlinkClick r:id="rId6" invalidUrl="" action="" tgtFrame="" tooltip="" history="1" highlightClick="0" endSnd="0"/>
              </a:rPr>
              <a:t>donmcclain@sbcglobal.net</a:t>
            </a:r>
            <a:r>
              <a:t>  </a:t>
            </a:r>
          </a:p>
          <a:p>
            <a:pPr algn="ctr" defTabSz="642937">
              <a:lnSpc>
                <a:spcPct val="100000"/>
              </a:lnSpc>
              <a:spcBef>
                <a:spcPts val="0"/>
              </a:spcBef>
              <a:defRPr sz="40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using Keynote</a:t>
            </a:r>
          </a:p>
          <a:p>
            <a:pPr algn="ctr" defTabSz="642937">
              <a:lnSpc>
                <a:spcPct val="100000"/>
              </a:lnSpc>
              <a:spcBef>
                <a:spcPts val="0"/>
              </a:spcBef>
              <a:defRPr sz="40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algn="ctr" defTabSz="642937">
              <a:lnSpc>
                <a:spcPct val="100000"/>
              </a:lnSpc>
              <a:spcBef>
                <a:spcPts val="0"/>
              </a:spcBef>
              <a:defRPr sz="40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a:hlinkClick r:id="rId7" invalidUrl="" action="" tgtFrame="" tooltip="" history="1" highlightClick="0" endSnd="0"/>
              </a:rPr>
              <a:t>BRYANTCHURCHOFCHRIST.COM</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Luke 16:10–13 (NKJV)…"/>
          <p:cNvSpPr txBox="1"/>
          <p:nvPr/>
        </p:nvSpPr>
        <p:spPr>
          <a:xfrm>
            <a:off x="312358" y="142769"/>
            <a:ext cx="23759284" cy="134304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9900">
                <a:solidFill>
                  <a:srgbClr val="000000"/>
                </a:solidFill>
                <a:latin typeface="Times New Roman"/>
                <a:ea typeface="Times New Roman"/>
                <a:cs typeface="Times New Roman"/>
                <a:sym typeface="Times New Roman"/>
              </a:defRPr>
            </a:pPr>
            <a:r>
              <a:t>Luke 16:10–13 (NKJV)</a:t>
            </a:r>
          </a:p>
          <a:p>
            <a:pPr algn="ctr" defTabSz="457200">
              <a:lnSpc>
                <a:spcPct val="100000"/>
              </a:lnSpc>
              <a:spcBef>
                <a:spcPts val="0"/>
              </a:spcBef>
              <a:defRPr sz="8200">
                <a:solidFill>
                  <a:srgbClr val="000000"/>
                </a:solidFill>
                <a:latin typeface="Times New Roman"/>
                <a:ea typeface="Times New Roman"/>
                <a:cs typeface="Times New Roman"/>
                <a:sym typeface="Times New Roman"/>
              </a:defRPr>
            </a:pPr>
            <a:r>
              <a:rPr baseline="31999"/>
              <a:t>10</a:t>
            </a:r>
            <a:r>
              <a:t> He who </a:t>
            </a:r>
            <a:r>
              <a:rPr i="1"/>
              <a:t>is</a:t>
            </a:r>
            <a:r>
              <a:t> faithful in </a:t>
            </a:r>
            <a:r>
              <a:rPr i="1"/>
              <a:t>what is</a:t>
            </a:r>
            <a:r>
              <a:t> least is faithful also in much; and he who is unjust in </a:t>
            </a:r>
            <a:r>
              <a:rPr i="1"/>
              <a:t>what is</a:t>
            </a:r>
            <a:r>
              <a:t> least is unjust also in much. </a:t>
            </a:r>
            <a:r>
              <a:rPr baseline="31999"/>
              <a:t>11</a:t>
            </a:r>
            <a:r>
              <a:t> Therefore if you have not been faithful in the unrighteous mammon, who will commit to your trust the true </a:t>
            </a:r>
            <a:r>
              <a:rPr i="1"/>
              <a:t>riches?</a:t>
            </a:r>
            <a:r>
              <a:t> </a:t>
            </a:r>
            <a:r>
              <a:rPr baseline="31999"/>
              <a:t>12</a:t>
            </a:r>
            <a:r>
              <a:t> And if you have not been faithful in what is another man’s, who will give you what is your own? </a:t>
            </a:r>
            <a:r>
              <a:rPr baseline="31999"/>
              <a:t>13</a:t>
            </a:r>
            <a:r>
              <a:t> “No servant can serve two masters; for either he will hate the one and love the other, or else he will be loyal to the one and despise the other. You cannot serve God and mammon.”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2 Kings 5:1–4 (NKJV)…"/>
          <p:cNvSpPr txBox="1"/>
          <p:nvPr/>
        </p:nvSpPr>
        <p:spPr>
          <a:xfrm>
            <a:off x="186188" y="411318"/>
            <a:ext cx="24011624" cy="127357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12000">
                <a:solidFill>
                  <a:srgbClr val="000000"/>
                </a:solidFill>
                <a:latin typeface="Times New Roman"/>
                <a:ea typeface="Times New Roman"/>
                <a:cs typeface="Times New Roman"/>
                <a:sym typeface="Times New Roman"/>
              </a:defRPr>
            </a:pPr>
            <a:r>
              <a:t>2 Kings 5:1–4 (NKJV)</a:t>
            </a:r>
          </a:p>
          <a:p>
            <a:pPr algn="ctr" defTabSz="457200">
              <a:lnSpc>
                <a:spcPct val="100000"/>
              </a:lnSpc>
              <a:spcBef>
                <a:spcPts val="0"/>
              </a:spcBef>
              <a:defRPr sz="7500">
                <a:solidFill>
                  <a:srgbClr val="000000"/>
                </a:solidFill>
                <a:latin typeface="Times New Roman"/>
                <a:ea typeface="Times New Roman"/>
                <a:cs typeface="Times New Roman"/>
                <a:sym typeface="Times New Roman"/>
              </a:defRPr>
            </a:pPr>
            <a:r>
              <a:rPr baseline="31999"/>
              <a:t>1</a:t>
            </a:r>
            <a:r>
              <a:t> Now Naaman, commander of the army of the king of Syria, was a great and honorable man in the eyes of his master, because by him the Lord had given victory to Syria. He was also a mighty man of valor, </a:t>
            </a:r>
            <a:r>
              <a:rPr i="1"/>
              <a:t>but</a:t>
            </a:r>
            <a:r>
              <a:t> a leper. </a:t>
            </a:r>
            <a:r>
              <a:rPr baseline="31999"/>
              <a:t>2</a:t>
            </a:r>
            <a:r>
              <a:t> And the Syrians had gone out on raids, and had brought back captive a young girl from the land of Israel. She waited on Naaman’s wife. </a:t>
            </a:r>
            <a:r>
              <a:rPr baseline="31999"/>
              <a:t>3</a:t>
            </a:r>
            <a:r>
              <a:t> Then she said to her mistress, “If only my master </a:t>
            </a:r>
            <a:r>
              <a:rPr i="1"/>
              <a:t>were</a:t>
            </a:r>
            <a:r>
              <a:t> with the prophet who </a:t>
            </a:r>
            <a:r>
              <a:rPr i="1"/>
              <a:t>is</a:t>
            </a:r>
            <a:r>
              <a:t> in Samaria! For he would heal him of his leprosy.” </a:t>
            </a:r>
            <a:r>
              <a:rPr baseline="31999"/>
              <a:t>4</a:t>
            </a:r>
            <a:r>
              <a:t> And </a:t>
            </a:r>
            <a:r>
              <a:rPr i="1"/>
              <a:t>Naaman</a:t>
            </a:r>
            <a:r>
              <a:t> went in and told his master, saying, “Thus and thus said the girl who </a:t>
            </a:r>
            <a:r>
              <a:rPr i="1"/>
              <a:t>is</a:t>
            </a:r>
            <a:r>
              <a:t> from the land of Israel.”</a:t>
            </a:r>
          </a:p>
        </p:txBody>
      </p:sp>
      <p:sp>
        <p:nvSpPr>
          <p:cNvPr id="184" name="קָטָן  — adj. small, young, unimportant;—…— 1. small: especially a. of children, youth = young, Gn 44:20 (J) 2 S 9:12; 1 K 11:17; 2 K 2:23; 5:2.…"/>
          <p:cNvSpPr/>
          <p:nvPr/>
        </p:nvSpPr>
        <p:spPr>
          <a:xfrm>
            <a:off x="687784" y="7556922"/>
            <a:ext cx="23008432" cy="59920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73" y="0"/>
                </a:moveTo>
                <a:lnTo>
                  <a:pt x="19081" y="4185"/>
                </a:lnTo>
                <a:lnTo>
                  <a:pt x="616" y="4185"/>
                </a:lnTo>
                <a:cubicBezTo>
                  <a:pt x="276" y="4185"/>
                  <a:pt x="0" y="5244"/>
                  <a:pt x="0" y="6551"/>
                </a:cubicBezTo>
                <a:lnTo>
                  <a:pt x="0" y="19234"/>
                </a:lnTo>
                <a:cubicBezTo>
                  <a:pt x="0" y="20541"/>
                  <a:pt x="276" y="21600"/>
                  <a:pt x="616" y="21600"/>
                </a:cubicBezTo>
                <a:lnTo>
                  <a:pt x="20984" y="21600"/>
                </a:lnTo>
                <a:cubicBezTo>
                  <a:pt x="21324" y="21600"/>
                  <a:pt x="21600" y="20541"/>
                  <a:pt x="21600" y="19234"/>
                </a:cubicBezTo>
                <a:lnTo>
                  <a:pt x="21600" y="6551"/>
                </a:lnTo>
                <a:cubicBezTo>
                  <a:pt x="21600" y="5244"/>
                  <a:pt x="21324" y="4185"/>
                  <a:pt x="20984" y="4185"/>
                </a:cubicBezTo>
                <a:lnTo>
                  <a:pt x="19466" y="4185"/>
                </a:lnTo>
                <a:lnTo>
                  <a:pt x="19273" y="0"/>
                </a:lnTo>
                <a:close/>
              </a:path>
            </a:pathLst>
          </a:custGeom>
          <a:solidFill>
            <a:srgbClr val="615E5A">
              <a:alpha val="87352"/>
            </a:srgbClr>
          </a:solidFill>
          <a:ln w="12700">
            <a:miter lim="400000"/>
          </a:ln>
          <a:effectLst>
            <a:outerShdw sx="100000" sy="100000" kx="0" ky="0" algn="b" rotWithShape="0" blurRad="50800" dist="25400" dir="5760000">
              <a:srgbClr val="FFFFFF">
                <a:alpha val="30000"/>
              </a:srgbClr>
            </a:outerShdw>
          </a:effectLst>
          <a:extLst>
            <a:ext uri="{C572A759-6A51-4108-AA02-DFA0A04FC94B}">
              <ma14:wrappingTextBoxFlag xmlns:ma14="http://schemas.microsoft.com/office/mac/drawingml/2011/main" val="1"/>
            </a:ext>
          </a:extLst>
        </p:spPr>
        <p:txBody>
          <a:bodyPr lIns="71437" tIns="71437" rIns="71437" bIns="71437" anchor="ctr"/>
          <a:lstStyle/>
          <a:p>
            <a:pPr algn="ctr" defTabSz="642937">
              <a:lnSpc>
                <a:spcPct val="100000"/>
              </a:lnSpc>
              <a:spcBef>
                <a:spcPts val="0"/>
              </a:spcBef>
              <a:defRPr sz="6900">
                <a:solidFill>
                  <a:srgbClr val="F6F5F4"/>
                </a:solidFill>
                <a:effectLst>
                  <a:outerShdw sx="100000" sy="100000" kx="0" ky="0" algn="b" rotWithShape="0" blurRad="63500" dist="63500" dir="133759">
                    <a:srgbClr val="000000"/>
                  </a:outerShdw>
                </a:effectLst>
                <a:latin typeface="Helvetica"/>
                <a:ea typeface="Helvetica"/>
                <a:cs typeface="Helvetica"/>
                <a:sym typeface="Helvetica"/>
              </a:defRPr>
            </a:pPr>
            <a:r>
              <a:rPr>
                <a:latin typeface="Times Roman"/>
                <a:ea typeface="Times Roman"/>
                <a:cs typeface="Times Roman"/>
                <a:sym typeface="Times Roman"/>
              </a:rPr>
              <a:t>קָטָן</a:t>
            </a:r>
            <a:r>
              <a:t>  — </a:t>
            </a:r>
            <a:r>
              <a:rPr b="1">
                <a:latin typeface="Times Roman"/>
                <a:ea typeface="Times Roman"/>
                <a:cs typeface="Times Roman"/>
                <a:sym typeface="Times Roman"/>
              </a:rPr>
              <a:t>adj.</a:t>
            </a:r>
            <a:r>
              <a:t> </a:t>
            </a:r>
            <a:r>
              <a:rPr b="1"/>
              <a:t>small, young, unimportant</a:t>
            </a:r>
            <a:r>
              <a:t>;—…— </a:t>
            </a:r>
            <a:r>
              <a:rPr b="1">
                <a:latin typeface="Times Roman"/>
                <a:ea typeface="Times Roman"/>
                <a:cs typeface="Times Roman"/>
                <a:sym typeface="Times Roman"/>
              </a:rPr>
              <a:t>1. </a:t>
            </a:r>
            <a:r>
              <a:rPr i="1"/>
              <a:t>small:</a:t>
            </a:r>
            <a:r>
              <a:t> especially </a:t>
            </a:r>
            <a:r>
              <a:rPr b="1"/>
              <a:t>a.</a:t>
            </a:r>
            <a:r>
              <a:t> of children, youth = </a:t>
            </a:r>
            <a:r>
              <a:rPr i="1"/>
              <a:t>young</a:t>
            </a:r>
            <a:r>
              <a:t>, Gn 44:20 (J) 2 S 9:12; 1 K 11:17; 2 K 2:23; 5:2.</a:t>
            </a:r>
          </a:p>
          <a:p>
            <a:pPr algn="ctr" defTabSz="642937">
              <a:lnSpc>
                <a:spcPct val="100000"/>
              </a:lnSpc>
              <a:spcBef>
                <a:spcPts val="0"/>
              </a:spcBef>
              <a:defRPr i="1" sz="4900">
                <a:solidFill>
                  <a:srgbClr val="E8C993"/>
                </a:solidFill>
                <a:effectLst>
                  <a:outerShdw sx="100000" sy="100000" kx="0" ky="0" algn="b" rotWithShape="0" blurRad="63500" dist="63500" dir="2579622">
                    <a:srgbClr val="000000"/>
                  </a:outerShdw>
                </a:effectLst>
                <a:latin typeface="Helvetica"/>
                <a:ea typeface="Helvetica"/>
                <a:cs typeface="Helvetica"/>
                <a:sym typeface="Helvetica"/>
              </a:defRPr>
            </a:pPr>
            <a:r>
              <a:rPr i="0"/>
              <a:t>Brown, F., Driver, S. R., &amp; Briggs, C. A. (1977). </a:t>
            </a:r>
            <a:r>
              <a:t>Enhanced Brown-Driver-Briggs Hebrew and English Lexicon</a:t>
            </a:r>
            <a:r>
              <a:rPr i="0"/>
              <a:t>. Oxford: Clarendon Press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86" name="Image" descr="Image"/>
          <p:cNvPicPr>
            <a:picLocks noChangeAspect="1"/>
          </p:cNvPicPr>
          <p:nvPr/>
        </p:nvPicPr>
        <p:blipFill>
          <a:blip r:embed="rId3">
            <a:extLst/>
          </a:blip>
          <a:stretch>
            <a:fillRect/>
          </a:stretch>
        </p:blipFill>
        <p:spPr>
          <a:xfrm flipH="1">
            <a:off x="-154276" y="-2439770"/>
            <a:ext cx="10459620" cy="16158978"/>
          </a:xfrm>
          <a:prstGeom prst="rect">
            <a:avLst/>
          </a:prstGeom>
          <a:ln w="12700">
            <a:miter lim="400000"/>
          </a:ln>
          <a:effectLst>
            <a:outerShdw sx="100000" sy="100000" kx="0" ky="0" algn="b" rotWithShape="0" blurRad="292100" dist="114300" dir="1188527">
              <a:srgbClr val="000000"/>
            </a:outerShdw>
          </a:effectLst>
        </p:spPr>
      </p:pic>
      <p:sp>
        <p:nvSpPr>
          <p:cNvPr id="187" name="things that have become &quot;great&quot; have had small beginnings, and all great things are made up of smaller parts."/>
          <p:cNvSpPr txBox="1"/>
          <p:nvPr/>
        </p:nvSpPr>
        <p:spPr>
          <a:xfrm>
            <a:off x="7515242" y="6422431"/>
            <a:ext cx="15778006" cy="6492876"/>
          </a:xfrm>
          <a:prstGeom prst="rect">
            <a:avLst/>
          </a:prstGeom>
          <a:solidFill>
            <a:srgbClr val="C8C1B8"/>
          </a:solidFill>
          <a:ln w="12700">
            <a:miter lim="400000"/>
          </a:ln>
          <a:effectLst>
            <a:outerShdw sx="100000" sy="100000" kx="0" ky="0" algn="b" rotWithShape="0" blurRad="88900" dist="25400" dir="1188527">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80000"/>
              </a:lnSpc>
              <a:spcBef>
                <a:spcPts val="5400"/>
              </a:spcBef>
              <a:defRPr cap="all" spc="687" sz="8600">
                <a:solidFill>
                  <a:srgbClr val="3E3B39"/>
                </a:solidFill>
                <a:effectLst>
                  <a:outerShdw sx="100000" sy="100000" kx="0" ky="0" algn="b" rotWithShape="0" blurRad="25400" dist="25400" dir="5520000">
                    <a:srgbClr val="FFFFFF">
                      <a:alpha val="71999"/>
                    </a:srgbClr>
                  </a:outerShdw>
                </a:effectLst>
                <a:latin typeface="Times New Roman"/>
                <a:ea typeface="Times New Roman"/>
                <a:cs typeface="Times New Roman"/>
                <a:sym typeface="Times New Roman"/>
              </a:defRPr>
            </a:lvl1pPr>
          </a:lstStyle>
          <a:p>
            <a:pPr/>
            <a:r>
              <a:t>things that have become "great" have had small beginnings, and all great things are made up of smaller parts.</a:t>
            </a:r>
          </a:p>
        </p:txBody>
      </p:sp>
      <p:pic>
        <p:nvPicPr>
          <p:cNvPr id="188" name="pasted-movie.png" descr="pasted-movie.png"/>
          <p:cNvPicPr>
            <a:picLocks noChangeAspect="1"/>
          </p:cNvPicPr>
          <p:nvPr/>
        </p:nvPicPr>
        <p:blipFill>
          <a:blip r:embed="rId4">
            <a:extLst/>
          </a:blip>
          <a:stretch>
            <a:fillRect/>
          </a:stretch>
        </p:blipFill>
        <p:spPr>
          <a:xfrm>
            <a:off x="7656976" y="3123111"/>
            <a:ext cx="15494538" cy="3704516"/>
          </a:xfrm>
          <a:prstGeom prst="rect">
            <a:avLst/>
          </a:prstGeom>
          <a:ln w="12700">
            <a:miter lim="400000"/>
          </a:ln>
          <a:effectLst>
            <a:outerShdw sx="100000" sy="100000" kx="0" ky="0" algn="b" rotWithShape="0" blurRad="317500" dist="273928" dir="3459396">
              <a:srgbClr val="000000">
                <a:alpha val="71676"/>
              </a:srgbClr>
            </a:outerShdw>
          </a:effectLst>
        </p:spPr>
      </p:pic>
      <p:pic>
        <p:nvPicPr>
          <p:cNvPr id="189" name="pasted-movie.png" descr="pasted-movie.png"/>
          <p:cNvPicPr>
            <a:picLocks noChangeAspect="1"/>
          </p:cNvPicPr>
          <p:nvPr/>
        </p:nvPicPr>
        <p:blipFill>
          <a:blip r:embed="rId5">
            <a:extLst/>
          </a:blip>
          <a:stretch>
            <a:fillRect/>
          </a:stretch>
        </p:blipFill>
        <p:spPr>
          <a:xfrm>
            <a:off x="7841935" y="886605"/>
            <a:ext cx="15124620" cy="2849567"/>
          </a:xfrm>
          <a:prstGeom prst="rect">
            <a:avLst/>
          </a:prstGeom>
          <a:ln w="12700">
            <a:miter lim="400000"/>
          </a:ln>
          <a:effectLst>
            <a:outerShdw sx="100000" sy="100000" kx="0" ky="0" algn="b" rotWithShape="0" blurRad="317500" dist="273928" dir="3459396">
              <a:srgbClr val="000000">
                <a:alpha val="71676"/>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lt" backwards="0">
                                    <p:tmAbs val="0"/>
                                  </p:iterate>
                                  <p:childTnLst>
                                    <p:set>
                                      <p:cBhvr>
                                        <p:cTn id="6" fill="hold"/>
                                        <p:tgtEl>
                                          <p:spTgt spid="187">
                                            <p:bg/>
                                          </p:spTgt>
                                        </p:tgtEl>
                                        <p:attrNameLst>
                                          <p:attrName>style.visibility</p:attrName>
                                        </p:attrNameLst>
                                      </p:cBhvr>
                                      <p:to>
                                        <p:strVal val="visible"/>
                                      </p:to>
                                    </p:set>
                                    <p:animEffect filter="fade" transition="in">
                                      <p:cBhvr>
                                        <p:cTn id="7" dur="2000"/>
                                        <p:tgtEl>
                                          <p:spTgt spid="187">
                                            <p:bg/>
                                          </p:spTgt>
                                        </p:tgtEl>
                                      </p:cBhvr>
                                    </p:animEffect>
                                  </p:childTnLst>
                                </p:cTn>
                              </p:par>
                              <p:par>
                                <p:cTn id="8" presetClass="entr" nodeType="withEffect" presetSubtype="0" presetID="10" grpId="1" fill="hold">
                                  <p:stCondLst>
                                    <p:cond delay="0"/>
                                  </p:stCondLst>
                                  <p:iterate type="lt" backwards="0">
                                    <p:tmAbs val="0"/>
                                  </p:iterate>
                                  <p:childTnLst>
                                    <p:set>
                                      <p:cBhvr>
                                        <p:cTn id="9" fill="hold"/>
                                        <p:tgtEl>
                                          <p:spTgt spid="187">
                                            <p:txEl>
                                              <p:pRg st="0" end="0"/>
                                            </p:txEl>
                                          </p:spTgt>
                                        </p:tgtEl>
                                        <p:attrNameLst>
                                          <p:attrName>style.visibility</p:attrName>
                                        </p:attrNameLst>
                                      </p:cBhvr>
                                      <p:to>
                                        <p:strVal val="visible"/>
                                      </p:to>
                                    </p:set>
                                    <p:animEffect filter="fade" transition="in">
                                      <p:cBhvr>
                                        <p:cTn id="10" dur="2000"/>
                                        <p:tgtEl>
                                          <p:spTgt spid="187">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7"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91" name="Image" descr="Image"/>
          <p:cNvPicPr>
            <a:picLocks noChangeAspect="1"/>
          </p:cNvPicPr>
          <p:nvPr/>
        </p:nvPicPr>
        <p:blipFill>
          <a:blip r:embed="rId3">
            <a:extLst/>
          </a:blip>
          <a:stretch>
            <a:fillRect/>
          </a:stretch>
        </p:blipFill>
        <p:spPr>
          <a:xfrm flipH="1">
            <a:off x="-154276" y="-2439770"/>
            <a:ext cx="10459620" cy="16158978"/>
          </a:xfrm>
          <a:prstGeom prst="rect">
            <a:avLst/>
          </a:prstGeom>
          <a:ln w="12700">
            <a:miter lim="400000"/>
          </a:ln>
          <a:effectLst>
            <a:outerShdw sx="100000" sy="100000" kx="0" ky="0" algn="b" rotWithShape="0" blurRad="292100" dist="114300" dir="1188527">
              <a:srgbClr val="000000"/>
            </a:outerShdw>
          </a:effectLst>
        </p:spPr>
      </p:pic>
      <p:sp>
        <p:nvSpPr>
          <p:cNvPr id="192" name="Almost without exception the greatest contribution to the success of any endeavor is due to little things and ordinary people."/>
          <p:cNvSpPr txBox="1"/>
          <p:nvPr/>
        </p:nvSpPr>
        <p:spPr>
          <a:xfrm>
            <a:off x="7515242" y="6431159"/>
            <a:ext cx="15778006" cy="6854568"/>
          </a:xfrm>
          <a:prstGeom prst="rect">
            <a:avLst/>
          </a:prstGeom>
          <a:solidFill>
            <a:srgbClr val="C8C1B8"/>
          </a:solidFill>
          <a:ln w="12700">
            <a:miter lim="400000"/>
          </a:ln>
          <a:effectLst>
            <a:outerShdw sx="100000" sy="100000" kx="0" ky="0" algn="b" rotWithShape="0" blurRad="88900" dist="25400" dir="1188527">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80000"/>
              </a:lnSpc>
              <a:spcBef>
                <a:spcPts val="5400"/>
              </a:spcBef>
              <a:defRPr cap="all" spc="639" sz="8000">
                <a:solidFill>
                  <a:srgbClr val="3E3B39"/>
                </a:solidFill>
                <a:effectLst>
                  <a:outerShdw sx="100000" sy="100000" kx="0" ky="0" algn="b" rotWithShape="0" blurRad="25400" dist="25400" dir="5520000">
                    <a:srgbClr val="FFFFFF">
                      <a:alpha val="71999"/>
                    </a:srgbClr>
                  </a:outerShdw>
                </a:effectLst>
                <a:latin typeface="Times New Roman"/>
                <a:ea typeface="Times New Roman"/>
                <a:cs typeface="Times New Roman"/>
                <a:sym typeface="Times New Roman"/>
              </a:defRPr>
            </a:lvl1pPr>
          </a:lstStyle>
          <a:p>
            <a:pPr/>
            <a:r>
              <a:t>Almost without exception the greatest contribution to the success of any endeavor is due to little things and ordinary people.</a:t>
            </a:r>
          </a:p>
        </p:txBody>
      </p:sp>
      <p:pic>
        <p:nvPicPr>
          <p:cNvPr id="193" name="pasted-movie.png" descr="pasted-movie.png"/>
          <p:cNvPicPr>
            <a:picLocks noChangeAspect="1"/>
          </p:cNvPicPr>
          <p:nvPr/>
        </p:nvPicPr>
        <p:blipFill>
          <a:blip r:embed="rId4">
            <a:extLst/>
          </a:blip>
          <a:stretch>
            <a:fillRect/>
          </a:stretch>
        </p:blipFill>
        <p:spPr>
          <a:xfrm>
            <a:off x="7656976" y="3123111"/>
            <a:ext cx="15494538" cy="3704516"/>
          </a:xfrm>
          <a:prstGeom prst="rect">
            <a:avLst/>
          </a:prstGeom>
          <a:ln w="12700">
            <a:miter lim="400000"/>
          </a:ln>
          <a:effectLst>
            <a:outerShdw sx="100000" sy="100000" kx="0" ky="0" algn="b" rotWithShape="0" blurRad="317500" dist="273928" dir="3459396">
              <a:srgbClr val="000000">
                <a:alpha val="71676"/>
              </a:srgbClr>
            </a:outerShdw>
          </a:effectLst>
        </p:spPr>
      </p:pic>
      <p:pic>
        <p:nvPicPr>
          <p:cNvPr id="194" name="pasted-movie.png" descr="pasted-movie.png"/>
          <p:cNvPicPr>
            <a:picLocks noChangeAspect="1"/>
          </p:cNvPicPr>
          <p:nvPr/>
        </p:nvPicPr>
        <p:blipFill>
          <a:blip r:embed="rId5">
            <a:extLst/>
          </a:blip>
          <a:stretch>
            <a:fillRect/>
          </a:stretch>
        </p:blipFill>
        <p:spPr>
          <a:xfrm>
            <a:off x="7841935" y="886605"/>
            <a:ext cx="15124620" cy="2849567"/>
          </a:xfrm>
          <a:prstGeom prst="rect">
            <a:avLst/>
          </a:prstGeom>
          <a:ln w="12700">
            <a:miter lim="400000"/>
          </a:ln>
          <a:effectLst>
            <a:outerShdw sx="100000" sy="100000" kx="0" ky="0" algn="b" rotWithShape="0" blurRad="317500" dist="273928" dir="3459396">
              <a:srgbClr val="000000">
                <a:alpha val="71676"/>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96" name="Image" descr="Image"/>
          <p:cNvPicPr>
            <a:picLocks noChangeAspect="1"/>
          </p:cNvPicPr>
          <p:nvPr/>
        </p:nvPicPr>
        <p:blipFill>
          <a:blip r:embed="rId3">
            <a:extLst/>
          </a:blip>
          <a:stretch>
            <a:fillRect/>
          </a:stretch>
        </p:blipFill>
        <p:spPr>
          <a:xfrm flipH="1">
            <a:off x="-154276" y="-2439770"/>
            <a:ext cx="10459620" cy="16158978"/>
          </a:xfrm>
          <a:prstGeom prst="rect">
            <a:avLst/>
          </a:prstGeom>
          <a:ln w="12700">
            <a:miter lim="400000"/>
          </a:ln>
          <a:effectLst>
            <a:outerShdw sx="100000" sy="100000" kx="0" ky="0" algn="b" rotWithShape="0" blurRad="292100" dist="114300" dir="1188527">
              <a:srgbClr val="000000"/>
            </a:outerShdw>
          </a:effectLst>
        </p:spPr>
      </p:pic>
      <p:sp>
        <p:nvSpPr>
          <p:cNvPr id="197" name="The principle works two ways…"/>
          <p:cNvSpPr txBox="1"/>
          <p:nvPr/>
        </p:nvSpPr>
        <p:spPr>
          <a:xfrm>
            <a:off x="7515242" y="6701523"/>
            <a:ext cx="15778006" cy="6076872"/>
          </a:xfrm>
          <a:prstGeom prst="rect">
            <a:avLst/>
          </a:prstGeom>
          <a:solidFill>
            <a:srgbClr val="C8C1B8"/>
          </a:solidFill>
          <a:ln w="12700">
            <a:miter lim="400000"/>
          </a:ln>
          <a:effectLst>
            <a:outerShdw sx="100000" sy="100000" kx="0" ky="0" algn="b" rotWithShape="0" blurRad="88900" dist="25400" dir="1188527">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80000"/>
              </a:lnSpc>
              <a:spcBef>
                <a:spcPts val="5400"/>
              </a:spcBef>
              <a:defRPr b="1" cap="all" spc="535" sz="6700">
                <a:solidFill>
                  <a:srgbClr val="3E3B39"/>
                </a:solidFill>
                <a:effectLst>
                  <a:outerShdw sx="100000" sy="100000" kx="0" ky="0" algn="b" rotWithShape="0" blurRad="25400" dist="25400" dir="5520000">
                    <a:srgbClr val="FFFFFF">
                      <a:alpha val="71999"/>
                    </a:srgbClr>
                  </a:outerShdw>
                </a:effectLst>
                <a:latin typeface="Century Gothic"/>
                <a:ea typeface="Century Gothic"/>
                <a:cs typeface="Century Gothic"/>
                <a:sym typeface="Century Gothic"/>
              </a:defRPr>
            </a:pPr>
            <a:r>
              <a:t>The principle works two ways</a:t>
            </a:r>
          </a:p>
          <a:p>
            <a:pPr algn="ctr" defTabSz="821531">
              <a:lnSpc>
                <a:spcPct val="80000"/>
              </a:lnSpc>
              <a:spcBef>
                <a:spcPts val="5400"/>
              </a:spcBef>
              <a:defRPr cap="all" spc="672" sz="8400">
                <a:solidFill>
                  <a:srgbClr val="3E3B39"/>
                </a:solidFill>
                <a:effectLst>
                  <a:outerShdw sx="100000" sy="100000" kx="0" ky="0" algn="b" rotWithShape="0" blurRad="25400" dist="25400" dir="5520000">
                    <a:srgbClr val="FFFFFF">
                      <a:alpha val="71999"/>
                    </a:srgbClr>
                  </a:outerShdw>
                </a:effectLst>
                <a:latin typeface="Century Gothic"/>
                <a:ea typeface="Century Gothic"/>
                <a:cs typeface="Century Gothic"/>
                <a:sym typeface="Century Gothic"/>
              </a:defRPr>
            </a:pPr>
            <a:r>
              <a:t>Small things have great power both for </a:t>
            </a:r>
            <a:r>
              <a:rPr b="1"/>
              <a:t>Evil</a:t>
            </a:r>
            <a:r>
              <a:t> &amp; </a:t>
            </a:r>
            <a:r>
              <a:rPr b="1"/>
              <a:t>good</a:t>
            </a:r>
            <a:r>
              <a:t> —         “</a:t>
            </a:r>
            <a:r>
              <a:rPr b="1"/>
              <a:t>sin</a:t>
            </a:r>
            <a:r>
              <a:t>” &amp; “</a:t>
            </a:r>
            <a:r>
              <a:rPr b="1"/>
              <a:t>righteousness</a:t>
            </a:r>
            <a:r>
              <a:t>”</a:t>
            </a:r>
          </a:p>
        </p:txBody>
      </p:sp>
      <p:pic>
        <p:nvPicPr>
          <p:cNvPr id="198" name="pasted-movie.png" descr="pasted-movie.png"/>
          <p:cNvPicPr>
            <a:picLocks noChangeAspect="1"/>
          </p:cNvPicPr>
          <p:nvPr/>
        </p:nvPicPr>
        <p:blipFill>
          <a:blip r:embed="rId4">
            <a:extLst/>
          </a:blip>
          <a:stretch>
            <a:fillRect/>
          </a:stretch>
        </p:blipFill>
        <p:spPr>
          <a:xfrm>
            <a:off x="7656976" y="3123111"/>
            <a:ext cx="15494538" cy="3704516"/>
          </a:xfrm>
          <a:prstGeom prst="rect">
            <a:avLst/>
          </a:prstGeom>
          <a:ln w="12700">
            <a:miter lim="400000"/>
          </a:ln>
          <a:effectLst>
            <a:outerShdw sx="100000" sy="100000" kx="0" ky="0" algn="b" rotWithShape="0" blurRad="317500" dist="273928" dir="3459396">
              <a:srgbClr val="000000">
                <a:alpha val="71676"/>
              </a:srgbClr>
            </a:outerShdw>
          </a:effectLst>
        </p:spPr>
      </p:pic>
      <p:pic>
        <p:nvPicPr>
          <p:cNvPr id="199" name="pasted-movie.png" descr="pasted-movie.png"/>
          <p:cNvPicPr>
            <a:picLocks noChangeAspect="1"/>
          </p:cNvPicPr>
          <p:nvPr/>
        </p:nvPicPr>
        <p:blipFill>
          <a:blip r:embed="rId5">
            <a:extLst/>
          </a:blip>
          <a:stretch>
            <a:fillRect/>
          </a:stretch>
        </p:blipFill>
        <p:spPr>
          <a:xfrm>
            <a:off x="7841935" y="886605"/>
            <a:ext cx="15124620" cy="2849567"/>
          </a:xfrm>
          <a:prstGeom prst="rect">
            <a:avLst/>
          </a:prstGeom>
          <a:ln w="12700">
            <a:miter lim="400000"/>
          </a:ln>
          <a:effectLst>
            <a:outerShdw sx="100000" sy="100000" kx="0" ky="0" algn="b" rotWithShape="0" blurRad="317500" dist="273928" dir="3459396">
              <a:srgbClr val="000000">
                <a:alpha val="71676"/>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01" name="Image" descr="Image"/>
          <p:cNvPicPr>
            <a:picLocks noChangeAspect="1"/>
          </p:cNvPicPr>
          <p:nvPr/>
        </p:nvPicPr>
        <p:blipFill>
          <a:blip r:embed="rId3">
            <a:extLst/>
          </a:blip>
          <a:stretch>
            <a:fillRect/>
          </a:stretch>
        </p:blipFill>
        <p:spPr>
          <a:xfrm flipH="1">
            <a:off x="-154276" y="-2439770"/>
            <a:ext cx="10459620" cy="16158978"/>
          </a:xfrm>
          <a:prstGeom prst="rect">
            <a:avLst/>
          </a:prstGeom>
          <a:ln w="12700">
            <a:miter lim="400000"/>
          </a:ln>
          <a:effectLst>
            <a:outerShdw sx="100000" sy="100000" kx="0" ky="0" algn="b" rotWithShape="0" blurRad="292100" dist="114300" dir="1188527">
              <a:srgbClr val="000000"/>
            </a:outerShdw>
          </a:effectLst>
        </p:spPr>
      </p:pic>
      <p:sp>
        <p:nvSpPr>
          <p:cNvPr id="202" name="From The Lesser To The Greater:…"/>
          <p:cNvSpPr txBox="1"/>
          <p:nvPr/>
        </p:nvSpPr>
        <p:spPr>
          <a:xfrm>
            <a:off x="7515242" y="6361778"/>
            <a:ext cx="15778006" cy="7040722"/>
          </a:xfrm>
          <a:prstGeom prst="rect">
            <a:avLst/>
          </a:prstGeom>
          <a:solidFill>
            <a:srgbClr val="C8C1B8"/>
          </a:solidFill>
          <a:ln w="12700">
            <a:miter lim="400000"/>
          </a:ln>
          <a:effectLst>
            <a:outerShdw sx="100000" sy="100000" kx="0" ky="0" algn="b" rotWithShape="0" blurRad="88900" dist="25400" dir="1188527">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80000"/>
              </a:lnSpc>
              <a:spcBef>
                <a:spcPts val="3900"/>
              </a:spcBef>
              <a:defRPr b="1" cap="all" spc="520" sz="6500">
                <a:solidFill>
                  <a:srgbClr val="3E3B39"/>
                </a:solidFill>
                <a:effectLst>
                  <a:outerShdw sx="100000" sy="100000" kx="0" ky="0" algn="b" rotWithShape="0" blurRad="25400" dist="25400" dir="5520000">
                    <a:srgbClr val="FFFFFF">
                      <a:alpha val="71999"/>
                    </a:srgbClr>
                  </a:outerShdw>
                </a:effectLst>
                <a:latin typeface="Century Gothic"/>
                <a:ea typeface="Century Gothic"/>
                <a:cs typeface="Century Gothic"/>
                <a:sym typeface="Century Gothic"/>
              </a:defRPr>
            </a:pPr>
            <a:r>
              <a:t>From The Lesser To The Greater:</a:t>
            </a:r>
          </a:p>
          <a:p>
            <a:pPr lvl="1" marL="1061861" indent="-617361" defTabSz="821531">
              <a:lnSpc>
                <a:spcPct val="80000"/>
              </a:lnSpc>
              <a:spcBef>
                <a:spcPts val="2500"/>
              </a:spcBef>
              <a:buSzPct val="52999"/>
              <a:buBlip>
                <a:blip r:embed="rId4"/>
              </a:buBlip>
              <a:defRPr cap="all" spc="479" sz="6000">
                <a:solidFill>
                  <a:srgbClr val="3E3B39"/>
                </a:solidFill>
                <a:effectLst>
                  <a:outerShdw sx="100000" sy="100000" kx="0" ky="0" algn="b" rotWithShape="0" blurRad="25400" dist="25400" dir="5520000">
                    <a:srgbClr val="FFFFFF">
                      <a:alpha val="71999"/>
                    </a:srgbClr>
                  </a:outerShdw>
                </a:effectLst>
                <a:latin typeface="Century Gothic"/>
                <a:ea typeface="Century Gothic"/>
                <a:cs typeface="Century Gothic"/>
                <a:sym typeface="Century Gothic"/>
              </a:defRPr>
            </a:pPr>
            <a:r>
              <a:rPr b="1"/>
              <a:t>The kingdom</a:t>
            </a:r>
            <a:r>
              <a:t> - </a:t>
            </a:r>
            <a:r>
              <a:rPr cap="none"/>
              <a:t>(Mustard seed &amp; Leaven - Mat 13:31-33)</a:t>
            </a:r>
          </a:p>
          <a:p>
            <a:pPr lvl="1" marL="1061861" indent="-617361" defTabSz="821531">
              <a:lnSpc>
                <a:spcPct val="80000"/>
              </a:lnSpc>
              <a:spcBef>
                <a:spcPts val="2500"/>
              </a:spcBef>
              <a:buSzPct val="52999"/>
              <a:buBlip>
                <a:blip r:embed="rId4"/>
              </a:buBlip>
              <a:defRPr cap="all" spc="479" sz="6000">
                <a:solidFill>
                  <a:srgbClr val="3E3B39"/>
                </a:solidFill>
                <a:effectLst>
                  <a:outerShdw sx="100000" sy="100000" kx="0" ky="0" algn="b" rotWithShape="0" blurRad="25400" dist="25400" dir="5520000">
                    <a:srgbClr val="FFFFFF">
                      <a:alpha val="71999"/>
                    </a:srgbClr>
                  </a:outerShdw>
                </a:effectLst>
                <a:latin typeface="Century Gothic"/>
                <a:ea typeface="Century Gothic"/>
                <a:cs typeface="Century Gothic"/>
                <a:sym typeface="Century Gothic"/>
              </a:defRPr>
            </a:pPr>
            <a:r>
              <a:rPr b="1"/>
              <a:t>Faith</a:t>
            </a:r>
            <a:r>
              <a:t> - </a:t>
            </a:r>
            <a:r>
              <a:rPr cap="none"/>
              <a:t>(Mustard seed - Mat 17:20)</a:t>
            </a:r>
          </a:p>
          <a:p>
            <a:pPr lvl="1" marL="1061861" indent="-617361" defTabSz="821531">
              <a:lnSpc>
                <a:spcPct val="80000"/>
              </a:lnSpc>
              <a:spcBef>
                <a:spcPts val="2500"/>
              </a:spcBef>
              <a:buSzPct val="52999"/>
              <a:buBlip>
                <a:blip r:embed="rId4"/>
              </a:buBlip>
              <a:defRPr cap="all" spc="479" sz="6000">
                <a:solidFill>
                  <a:srgbClr val="3E3B39"/>
                </a:solidFill>
                <a:effectLst>
                  <a:outerShdw sx="100000" sy="100000" kx="0" ky="0" algn="b" rotWithShape="0" blurRad="25400" dist="25400" dir="5520000">
                    <a:srgbClr val="FFFFFF">
                      <a:alpha val="71999"/>
                    </a:srgbClr>
                  </a:outerShdw>
                </a:effectLst>
                <a:latin typeface="Century Gothic"/>
                <a:ea typeface="Century Gothic"/>
                <a:cs typeface="Century Gothic"/>
                <a:sym typeface="Century Gothic"/>
              </a:defRPr>
            </a:pPr>
            <a:r>
              <a:rPr b="1"/>
              <a:t>False teaching</a:t>
            </a:r>
            <a:r>
              <a:t> - </a:t>
            </a:r>
            <a:r>
              <a:rPr cap="none"/>
              <a:t>(Leaven - Mat 16:6,11,12; Gal 5:9)</a:t>
            </a:r>
          </a:p>
          <a:p>
            <a:pPr lvl="1" marL="1061861" indent="-617361" defTabSz="821531">
              <a:lnSpc>
                <a:spcPct val="80000"/>
              </a:lnSpc>
              <a:spcBef>
                <a:spcPts val="2500"/>
              </a:spcBef>
              <a:buSzPct val="52999"/>
              <a:buBlip>
                <a:blip r:embed="rId4"/>
              </a:buBlip>
              <a:defRPr cap="all" spc="479" sz="6000">
                <a:solidFill>
                  <a:srgbClr val="3E3B39"/>
                </a:solidFill>
                <a:effectLst>
                  <a:outerShdw sx="100000" sy="100000" kx="0" ky="0" algn="b" rotWithShape="0" blurRad="25400" dist="25400" dir="5520000">
                    <a:srgbClr val="FFFFFF">
                      <a:alpha val="71999"/>
                    </a:srgbClr>
                  </a:outerShdw>
                </a:effectLst>
                <a:latin typeface="Century Gothic"/>
                <a:ea typeface="Century Gothic"/>
                <a:cs typeface="Century Gothic"/>
                <a:sym typeface="Century Gothic"/>
              </a:defRPr>
            </a:pPr>
            <a:r>
              <a:rPr b="1"/>
              <a:t>Sin</a:t>
            </a:r>
            <a:r>
              <a:t> - </a:t>
            </a:r>
            <a:r>
              <a:rPr cap="none"/>
              <a:t>(Leaven - 1 Cor 5:6)</a:t>
            </a:r>
            <a:r>
              <a:t> </a:t>
            </a:r>
          </a:p>
        </p:txBody>
      </p:sp>
      <p:pic>
        <p:nvPicPr>
          <p:cNvPr id="203" name="pasted-movie.png" descr="pasted-movie.png"/>
          <p:cNvPicPr>
            <a:picLocks noChangeAspect="1"/>
          </p:cNvPicPr>
          <p:nvPr/>
        </p:nvPicPr>
        <p:blipFill>
          <a:blip r:embed="rId5">
            <a:extLst/>
          </a:blip>
          <a:stretch>
            <a:fillRect/>
          </a:stretch>
        </p:blipFill>
        <p:spPr>
          <a:xfrm>
            <a:off x="7656976" y="3123111"/>
            <a:ext cx="15494538" cy="3704516"/>
          </a:xfrm>
          <a:prstGeom prst="rect">
            <a:avLst/>
          </a:prstGeom>
          <a:ln w="12700">
            <a:miter lim="400000"/>
          </a:ln>
          <a:effectLst>
            <a:outerShdw sx="100000" sy="100000" kx="0" ky="0" algn="b" rotWithShape="0" blurRad="317500" dist="273928" dir="3459396">
              <a:srgbClr val="000000">
                <a:alpha val="71676"/>
              </a:srgbClr>
            </a:outerShdw>
          </a:effectLst>
        </p:spPr>
      </p:pic>
      <p:pic>
        <p:nvPicPr>
          <p:cNvPr id="204" name="pasted-movie.png" descr="pasted-movie.png"/>
          <p:cNvPicPr>
            <a:picLocks noChangeAspect="1"/>
          </p:cNvPicPr>
          <p:nvPr/>
        </p:nvPicPr>
        <p:blipFill>
          <a:blip r:embed="rId6">
            <a:extLst/>
          </a:blip>
          <a:stretch>
            <a:fillRect/>
          </a:stretch>
        </p:blipFill>
        <p:spPr>
          <a:xfrm>
            <a:off x="7841935" y="886605"/>
            <a:ext cx="15124620" cy="2849567"/>
          </a:xfrm>
          <a:prstGeom prst="rect">
            <a:avLst/>
          </a:prstGeom>
          <a:ln w="12700">
            <a:miter lim="400000"/>
          </a:ln>
          <a:effectLst>
            <a:outerShdw sx="100000" sy="100000" kx="0" ky="0" algn="b" rotWithShape="0" blurRad="317500" dist="273928" dir="3459396">
              <a:srgbClr val="000000">
                <a:alpha val="71676"/>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Luke 16:10–13 (NKJV)…"/>
          <p:cNvSpPr txBox="1"/>
          <p:nvPr/>
        </p:nvSpPr>
        <p:spPr>
          <a:xfrm>
            <a:off x="186188" y="808440"/>
            <a:ext cx="24011624" cy="120991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12000">
                <a:solidFill>
                  <a:srgbClr val="000000"/>
                </a:solidFill>
                <a:latin typeface="Times New Roman"/>
                <a:ea typeface="Times New Roman"/>
                <a:cs typeface="Times New Roman"/>
                <a:sym typeface="Times New Roman"/>
              </a:defRPr>
            </a:pPr>
            <a:r>
              <a:t>Luke 16:10–13 (NKJV) </a:t>
            </a:r>
          </a:p>
          <a:p>
            <a:pPr algn="ctr" defTabSz="457200">
              <a:lnSpc>
                <a:spcPct val="100000"/>
              </a:lnSpc>
              <a:spcBef>
                <a:spcPts val="0"/>
              </a:spcBef>
              <a:defRPr sz="7800">
                <a:solidFill>
                  <a:srgbClr val="000000"/>
                </a:solidFill>
                <a:latin typeface="Times New Roman"/>
                <a:ea typeface="Times New Roman"/>
                <a:cs typeface="Times New Roman"/>
                <a:sym typeface="Times New Roman"/>
              </a:defRPr>
            </a:pPr>
            <a:r>
              <a:rPr baseline="31999"/>
              <a:t>10</a:t>
            </a:r>
            <a:r>
              <a:t> </a:t>
            </a:r>
            <a:r>
              <a:rPr>
                <a:solidFill>
                  <a:schemeClr val="accent5"/>
                </a:solidFill>
              </a:rPr>
              <a:t>He who </a:t>
            </a:r>
            <a:r>
              <a:rPr i="1">
                <a:solidFill>
                  <a:schemeClr val="accent5"/>
                </a:solidFill>
              </a:rPr>
              <a:t>is</a:t>
            </a:r>
            <a:r>
              <a:rPr>
                <a:solidFill>
                  <a:schemeClr val="accent5"/>
                </a:solidFill>
              </a:rPr>
              <a:t> faithful in </a:t>
            </a:r>
            <a:r>
              <a:rPr i="1">
                <a:solidFill>
                  <a:schemeClr val="accent5"/>
                </a:solidFill>
              </a:rPr>
              <a:t>what is</a:t>
            </a:r>
            <a:r>
              <a:rPr>
                <a:solidFill>
                  <a:schemeClr val="accent5"/>
                </a:solidFill>
              </a:rPr>
              <a:t> least is faithful also in much; and he who is unjust in </a:t>
            </a:r>
            <a:r>
              <a:rPr i="1">
                <a:solidFill>
                  <a:schemeClr val="accent5"/>
                </a:solidFill>
              </a:rPr>
              <a:t>what is</a:t>
            </a:r>
            <a:r>
              <a:rPr>
                <a:solidFill>
                  <a:schemeClr val="accent5"/>
                </a:solidFill>
              </a:rPr>
              <a:t> least is unjust also in much</a:t>
            </a:r>
            <a:r>
              <a:t>. </a:t>
            </a:r>
            <a:r>
              <a:rPr baseline="31999"/>
              <a:t>11</a:t>
            </a:r>
            <a:r>
              <a:t> </a:t>
            </a:r>
            <a:r>
              <a:rPr>
                <a:solidFill>
                  <a:schemeClr val="accent5"/>
                </a:solidFill>
              </a:rPr>
              <a:t>Therefore if you have not been faithful in the unrighteous mammon, who will commit to your trust the true </a:t>
            </a:r>
            <a:r>
              <a:rPr i="1">
                <a:solidFill>
                  <a:schemeClr val="accent5"/>
                </a:solidFill>
              </a:rPr>
              <a:t>riches?</a:t>
            </a:r>
            <a:r>
              <a:t> </a:t>
            </a:r>
            <a:r>
              <a:rPr baseline="31999"/>
              <a:t>12</a:t>
            </a:r>
            <a:r>
              <a:t> </a:t>
            </a:r>
            <a:r>
              <a:rPr>
                <a:solidFill>
                  <a:schemeClr val="accent5"/>
                </a:solidFill>
              </a:rPr>
              <a:t>And if you have not been faithful in what is another man’s, who will give you what is your own</a:t>
            </a:r>
            <a:r>
              <a:t>? </a:t>
            </a:r>
            <a:r>
              <a:rPr baseline="31999"/>
              <a:t>13</a:t>
            </a:r>
            <a:r>
              <a:t> “</a:t>
            </a:r>
            <a:r>
              <a:rPr>
                <a:solidFill>
                  <a:schemeClr val="accent5"/>
                </a:solidFill>
              </a:rPr>
              <a:t>No servant can serve two masters; for either he will hate the one and love the other, or else he will be loyal to the one and despise the other. You cannot serve God and mammon</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10" name="Group"/>
          <p:cNvGrpSpPr/>
          <p:nvPr/>
        </p:nvGrpSpPr>
        <p:grpSpPr>
          <a:xfrm>
            <a:off x="498923" y="222911"/>
            <a:ext cx="23386154" cy="2470602"/>
            <a:chOff x="0" y="0"/>
            <a:chExt cx="23386153" cy="2470601"/>
          </a:xfrm>
        </p:grpSpPr>
        <p:pic>
          <p:nvPicPr>
            <p:cNvPr id="208" name="pasted-movie.png" descr="pasted-movie.png"/>
            <p:cNvPicPr>
              <a:picLocks noChangeAspect="1"/>
            </p:cNvPicPr>
            <p:nvPr/>
          </p:nvPicPr>
          <p:blipFill>
            <a:blip r:embed="rId2">
              <a:extLst/>
            </a:blip>
            <a:stretch>
              <a:fillRect/>
            </a:stretch>
          </p:blipFill>
          <p:spPr>
            <a:xfrm>
              <a:off x="13052593" y="0"/>
              <a:ext cx="10333561" cy="2470602"/>
            </a:xfrm>
            <a:prstGeom prst="rect">
              <a:avLst/>
            </a:prstGeom>
            <a:ln w="12700" cap="flat">
              <a:noFill/>
              <a:miter lim="400000"/>
            </a:ln>
            <a:effectLst>
              <a:outerShdw sx="100000" sy="100000" kx="0" ky="0" algn="b" rotWithShape="0" blurRad="317500" dist="273928" dir="3459396">
                <a:srgbClr val="000000">
                  <a:alpha val="71676"/>
                </a:srgbClr>
              </a:outerShdw>
            </a:effectLst>
          </p:spPr>
        </p:pic>
        <p:pic>
          <p:nvPicPr>
            <p:cNvPr id="209" name="pasted-movie.png" descr="pasted-movie.png"/>
            <p:cNvPicPr>
              <a:picLocks noChangeAspect="1"/>
            </p:cNvPicPr>
            <p:nvPr/>
          </p:nvPicPr>
          <p:blipFill>
            <a:blip r:embed="rId3">
              <a:extLst/>
            </a:blip>
            <a:stretch>
              <a:fillRect/>
            </a:stretch>
          </p:blipFill>
          <p:spPr>
            <a:xfrm>
              <a:off x="0" y="0"/>
              <a:ext cx="13113192" cy="2470602"/>
            </a:xfrm>
            <a:prstGeom prst="rect">
              <a:avLst/>
            </a:prstGeom>
            <a:ln w="12700" cap="flat">
              <a:noFill/>
              <a:miter lim="400000"/>
            </a:ln>
            <a:effectLst>
              <a:outerShdw sx="100000" sy="100000" kx="0" ky="0" algn="b" rotWithShape="0" blurRad="317500" dist="273928" dir="3459396">
                <a:srgbClr val="000000">
                  <a:alpha val="71676"/>
                </a:srgbClr>
              </a:outerShdw>
            </a:effectLst>
          </p:spPr>
        </p:pic>
      </p:grpSp>
      <p:pic>
        <p:nvPicPr>
          <p:cNvPr id="211" name="Image" descr="Image"/>
          <p:cNvPicPr>
            <a:picLocks noChangeAspect="1"/>
          </p:cNvPicPr>
          <p:nvPr/>
        </p:nvPicPr>
        <p:blipFill>
          <a:blip r:embed="rId4">
            <a:extLst/>
          </a:blip>
          <a:srcRect l="2652" t="7051" r="2622" b="1528"/>
          <a:stretch>
            <a:fillRect/>
          </a:stretch>
        </p:blipFill>
        <p:spPr>
          <a:xfrm>
            <a:off x="255563" y="3833989"/>
            <a:ext cx="7612789" cy="10188037"/>
          </a:xfrm>
          <a:custGeom>
            <a:avLst/>
            <a:gdLst/>
            <a:ahLst/>
            <a:cxnLst>
              <a:cxn ang="0">
                <a:pos x="wd2" y="hd2"/>
              </a:cxn>
              <a:cxn ang="5400000">
                <a:pos x="wd2" y="hd2"/>
              </a:cxn>
              <a:cxn ang="10800000">
                <a:pos x="wd2" y="hd2"/>
              </a:cxn>
              <a:cxn ang="16200000">
                <a:pos x="wd2" y="hd2"/>
              </a:cxn>
            </a:cxnLst>
            <a:rect l="0" t="0" r="r" b="b"/>
            <a:pathLst>
              <a:path w="21570" h="21592" fill="norm" stroke="1" extrusionOk="0">
                <a:moveTo>
                  <a:pt x="15656" y="2"/>
                </a:moveTo>
                <a:cubicBezTo>
                  <a:pt x="15341" y="-7"/>
                  <a:pt x="15010" y="26"/>
                  <a:pt x="14690" y="104"/>
                </a:cubicBezTo>
                <a:cubicBezTo>
                  <a:pt x="13962" y="283"/>
                  <a:pt x="13711" y="479"/>
                  <a:pt x="13611" y="940"/>
                </a:cubicBezTo>
                <a:cubicBezTo>
                  <a:pt x="13578" y="1092"/>
                  <a:pt x="13481" y="1320"/>
                  <a:pt x="13396" y="1448"/>
                </a:cubicBezTo>
                <a:lnTo>
                  <a:pt x="13242" y="1679"/>
                </a:lnTo>
                <a:lnTo>
                  <a:pt x="13392" y="1755"/>
                </a:lnTo>
                <a:cubicBezTo>
                  <a:pt x="13477" y="1797"/>
                  <a:pt x="13544" y="1880"/>
                  <a:pt x="13544" y="1946"/>
                </a:cubicBezTo>
                <a:cubicBezTo>
                  <a:pt x="13544" y="2010"/>
                  <a:pt x="13576" y="2078"/>
                  <a:pt x="13615" y="2096"/>
                </a:cubicBezTo>
                <a:cubicBezTo>
                  <a:pt x="13654" y="2114"/>
                  <a:pt x="13673" y="2155"/>
                  <a:pt x="13659" y="2187"/>
                </a:cubicBezTo>
                <a:cubicBezTo>
                  <a:pt x="13645" y="2219"/>
                  <a:pt x="13678" y="2270"/>
                  <a:pt x="13732" y="2301"/>
                </a:cubicBezTo>
                <a:cubicBezTo>
                  <a:pt x="13789" y="2332"/>
                  <a:pt x="13845" y="2472"/>
                  <a:pt x="13864" y="2629"/>
                </a:cubicBezTo>
                <a:cubicBezTo>
                  <a:pt x="13882" y="2779"/>
                  <a:pt x="13928" y="2930"/>
                  <a:pt x="13965" y="2964"/>
                </a:cubicBezTo>
                <a:cubicBezTo>
                  <a:pt x="14067" y="3060"/>
                  <a:pt x="14390" y="3591"/>
                  <a:pt x="14442" y="3746"/>
                </a:cubicBezTo>
                <a:cubicBezTo>
                  <a:pt x="14474" y="3843"/>
                  <a:pt x="14545" y="3894"/>
                  <a:pt x="14673" y="3915"/>
                </a:cubicBezTo>
                <a:cubicBezTo>
                  <a:pt x="15066" y="3980"/>
                  <a:pt x="15065" y="3981"/>
                  <a:pt x="14578" y="4355"/>
                </a:cubicBezTo>
                <a:cubicBezTo>
                  <a:pt x="13265" y="5363"/>
                  <a:pt x="13138" y="5483"/>
                  <a:pt x="12911" y="5930"/>
                </a:cubicBezTo>
                <a:cubicBezTo>
                  <a:pt x="12813" y="6124"/>
                  <a:pt x="12680" y="6359"/>
                  <a:pt x="12618" y="6452"/>
                </a:cubicBezTo>
                <a:cubicBezTo>
                  <a:pt x="12552" y="6550"/>
                  <a:pt x="12418" y="6666"/>
                  <a:pt x="12283" y="6759"/>
                </a:cubicBezTo>
                <a:cubicBezTo>
                  <a:pt x="12099" y="6949"/>
                  <a:pt x="11876" y="7193"/>
                  <a:pt x="11735" y="7368"/>
                </a:cubicBezTo>
                <a:cubicBezTo>
                  <a:pt x="11567" y="7576"/>
                  <a:pt x="11375" y="7793"/>
                  <a:pt x="11308" y="7849"/>
                </a:cubicBezTo>
                <a:cubicBezTo>
                  <a:pt x="11240" y="7904"/>
                  <a:pt x="11141" y="7994"/>
                  <a:pt x="11085" y="8050"/>
                </a:cubicBezTo>
                <a:cubicBezTo>
                  <a:pt x="10988" y="8146"/>
                  <a:pt x="10980" y="8147"/>
                  <a:pt x="10889" y="8059"/>
                </a:cubicBezTo>
                <a:cubicBezTo>
                  <a:pt x="10828" y="8000"/>
                  <a:pt x="10779" y="7987"/>
                  <a:pt x="10750" y="8022"/>
                </a:cubicBezTo>
                <a:cubicBezTo>
                  <a:pt x="10725" y="8052"/>
                  <a:pt x="10677" y="8064"/>
                  <a:pt x="10642" y="8048"/>
                </a:cubicBezTo>
                <a:cubicBezTo>
                  <a:pt x="10608" y="8032"/>
                  <a:pt x="10544" y="8035"/>
                  <a:pt x="10500" y="8055"/>
                </a:cubicBezTo>
                <a:cubicBezTo>
                  <a:pt x="10424" y="8091"/>
                  <a:pt x="9826" y="8087"/>
                  <a:pt x="9564" y="8050"/>
                </a:cubicBezTo>
                <a:cubicBezTo>
                  <a:pt x="9494" y="8040"/>
                  <a:pt x="9418" y="8054"/>
                  <a:pt x="9395" y="8082"/>
                </a:cubicBezTo>
                <a:cubicBezTo>
                  <a:pt x="9355" y="8130"/>
                  <a:pt x="9005" y="8098"/>
                  <a:pt x="8862" y="8033"/>
                </a:cubicBezTo>
                <a:cubicBezTo>
                  <a:pt x="8825" y="8016"/>
                  <a:pt x="8739" y="8009"/>
                  <a:pt x="8672" y="8018"/>
                </a:cubicBezTo>
                <a:cubicBezTo>
                  <a:pt x="8605" y="8026"/>
                  <a:pt x="8512" y="8008"/>
                  <a:pt x="8466" y="7980"/>
                </a:cubicBezTo>
                <a:cubicBezTo>
                  <a:pt x="8327" y="7894"/>
                  <a:pt x="7475" y="8011"/>
                  <a:pt x="7302" y="8140"/>
                </a:cubicBezTo>
                <a:cubicBezTo>
                  <a:pt x="7277" y="8159"/>
                  <a:pt x="7221" y="8151"/>
                  <a:pt x="7176" y="8124"/>
                </a:cubicBezTo>
                <a:cubicBezTo>
                  <a:pt x="7120" y="8089"/>
                  <a:pt x="7068" y="8097"/>
                  <a:pt x="7010" y="8150"/>
                </a:cubicBezTo>
                <a:cubicBezTo>
                  <a:pt x="6963" y="8192"/>
                  <a:pt x="6947" y="8227"/>
                  <a:pt x="6975" y="8227"/>
                </a:cubicBezTo>
                <a:cubicBezTo>
                  <a:pt x="7003" y="8227"/>
                  <a:pt x="6989" y="8261"/>
                  <a:pt x="6942" y="8303"/>
                </a:cubicBezTo>
                <a:cubicBezTo>
                  <a:pt x="6840" y="8395"/>
                  <a:pt x="6679" y="8401"/>
                  <a:pt x="6639" y="8315"/>
                </a:cubicBezTo>
                <a:cubicBezTo>
                  <a:pt x="6611" y="8256"/>
                  <a:pt x="6551" y="8047"/>
                  <a:pt x="6512" y="7873"/>
                </a:cubicBezTo>
                <a:cubicBezTo>
                  <a:pt x="6488" y="7768"/>
                  <a:pt x="6354" y="7520"/>
                  <a:pt x="6234" y="7361"/>
                </a:cubicBezTo>
                <a:cubicBezTo>
                  <a:pt x="6179" y="7287"/>
                  <a:pt x="6133" y="7183"/>
                  <a:pt x="6133" y="7129"/>
                </a:cubicBezTo>
                <a:cubicBezTo>
                  <a:pt x="6133" y="6991"/>
                  <a:pt x="5988" y="6910"/>
                  <a:pt x="5246" y="6638"/>
                </a:cubicBezTo>
                <a:cubicBezTo>
                  <a:pt x="4384" y="6323"/>
                  <a:pt x="4359" y="6301"/>
                  <a:pt x="4393" y="5853"/>
                </a:cubicBezTo>
                <a:cubicBezTo>
                  <a:pt x="4398" y="5788"/>
                  <a:pt x="4408" y="5769"/>
                  <a:pt x="4415" y="5723"/>
                </a:cubicBezTo>
                <a:cubicBezTo>
                  <a:pt x="4413" y="5660"/>
                  <a:pt x="4413" y="5597"/>
                  <a:pt x="4444" y="5550"/>
                </a:cubicBezTo>
                <a:cubicBezTo>
                  <a:pt x="4471" y="5481"/>
                  <a:pt x="4512" y="5440"/>
                  <a:pt x="4586" y="5398"/>
                </a:cubicBezTo>
                <a:cubicBezTo>
                  <a:pt x="4588" y="5396"/>
                  <a:pt x="4591" y="5395"/>
                  <a:pt x="4593" y="5394"/>
                </a:cubicBezTo>
                <a:cubicBezTo>
                  <a:pt x="4685" y="5325"/>
                  <a:pt x="4790" y="5313"/>
                  <a:pt x="5123" y="5305"/>
                </a:cubicBezTo>
                <a:cubicBezTo>
                  <a:pt x="5163" y="5303"/>
                  <a:pt x="5198" y="5299"/>
                  <a:pt x="5238" y="5299"/>
                </a:cubicBezTo>
                <a:cubicBezTo>
                  <a:pt x="5682" y="5283"/>
                  <a:pt x="5795" y="5233"/>
                  <a:pt x="5795" y="5051"/>
                </a:cubicBezTo>
                <a:cubicBezTo>
                  <a:pt x="5795" y="4977"/>
                  <a:pt x="5828" y="4891"/>
                  <a:pt x="5866" y="4863"/>
                </a:cubicBezTo>
                <a:cubicBezTo>
                  <a:pt x="5905" y="4834"/>
                  <a:pt x="5945" y="4702"/>
                  <a:pt x="5955" y="4568"/>
                </a:cubicBezTo>
                <a:cubicBezTo>
                  <a:pt x="5969" y="4391"/>
                  <a:pt x="6014" y="4302"/>
                  <a:pt x="6122" y="4237"/>
                </a:cubicBezTo>
                <a:cubicBezTo>
                  <a:pt x="6285" y="4138"/>
                  <a:pt x="6270" y="4076"/>
                  <a:pt x="6025" y="3781"/>
                </a:cubicBezTo>
                <a:cubicBezTo>
                  <a:pt x="5892" y="3621"/>
                  <a:pt x="5879" y="3551"/>
                  <a:pt x="5908" y="3200"/>
                </a:cubicBezTo>
                <a:cubicBezTo>
                  <a:pt x="5930" y="2937"/>
                  <a:pt x="5908" y="2723"/>
                  <a:pt x="5847" y="2574"/>
                </a:cubicBezTo>
                <a:cubicBezTo>
                  <a:pt x="5782" y="2416"/>
                  <a:pt x="5774" y="2307"/>
                  <a:pt x="5819" y="2215"/>
                </a:cubicBezTo>
                <a:cubicBezTo>
                  <a:pt x="5940" y="1965"/>
                  <a:pt x="5867" y="1920"/>
                  <a:pt x="4920" y="1669"/>
                </a:cubicBezTo>
                <a:cubicBezTo>
                  <a:pt x="4043" y="1436"/>
                  <a:pt x="3857" y="1413"/>
                  <a:pt x="3355" y="1466"/>
                </a:cubicBezTo>
                <a:cubicBezTo>
                  <a:pt x="3078" y="1496"/>
                  <a:pt x="2705" y="1582"/>
                  <a:pt x="2441" y="1679"/>
                </a:cubicBezTo>
                <a:cubicBezTo>
                  <a:pt x="1863" y="1891"/>
                  <a:pt x="1551" y="2190"/>
                  <a:pt x="1299" y="2777"/>
                </a:cubicBezTo>
                <a:cubicBezTo>
                  <a:pt x="1130" y="3167"/>
                  <a:pt x="1113" y="3273"/>
                  <a:pt x="1113" y="3970"/>
                </a:cubicBezTo>
                <a:cubicBezTo>
                  <a:pt x="1113" y="4131"/>
                  <a:pt x="1107" y="4236"/>
                  <a:pt x="1101" y="4346"/>
                </a:cubicBezTo>
                <a:cubicBezTo>
                  <a:pt x="1105" y="4402"/>
                  <a:pt x="1110" y="4456"/>
                  <a:pt x="1117" y="4510"/>
                </a:cubicBezTo>
                <a:cubicBezTo>
                  <a:pt x="1134" y="4534"/>
                  <a:pt x="1148" y="4562"/>
                  <a:pt x="1148" y="4593"/>
                </a:cubicBezTo>
                <a:cubicBezTo>
                  <a:pt x="1148" y="4615"/>
                  <a:pt x="1139" y="4630"/>
                  <a:pt x="1132" y="4646"/>
                </a:cubicBezTo>
                <a:cubicBezTo>
                  <a:pt x="1147" y="4748"/>
                  <a:pt x="1165" y="4847"/>
                  <a:pt x="1187" y="4937"/>
                </a:cubicBezTo>
                <a:cubicBezTo>
                  <a:pt x="1246" y="5173"/>
                  <a:pt x="1279" y="5458"/>
                  <a:pt x="1259" y="5572"/>
                </a:cubicBezTo>
                <a:cubicBezTo>
                  <a:pt x="1256" y="5593"/>
                  <a:pt x="1249" y="5615"/>
                  <a:pt x="1245" y="5636"/>
                </a:cubicBezTo>
                <a:cubicBezTo>
                  <a:pt x="1231" y="5946"/>
                  <a:pt x="1148" y="6210"/>
                  <a:pt x="974" y="6467"/>
                </a:cubicBezTo>
                <a:cubicBezTo>
                  <a:pt x="858" y="6638"/>
                  <a:pt x="794" y="6810"/>
                  <a:pt x="798" y="6938"/>
                </a:cubicBezTo>
                <a:cubicBezTo>
                  <a:pt x="802" y="7050"/>
                  <a:pt x="805" y="7378"/>
                  <a:pt x="804" y="7666"/>
                </a:cubicBezTo>
                <a:cubicBezTo>
                  <a:pt x="802" y="8209"/>
                  <a:pt x="863" y="8580"/>
                  <a:pt x="1085" y="9374"/>
                </a:cubicBezTo>
                <a:cubicBezTo>
                  <a:pt x="1157" y="9631"/>
                  <a:pt x="1214" y="9904"/>
                  <a:pt x="1214" y="9983"/>
                </a:cubicBezTo>
                <a:cubicBezTo>
                  <a:pt x="1214" y="10150"/>
                  <a:pt x="1493" y="10873"/>
                  <a:pt x="1639" y="11084"/>
                </a:cubicBezTo>
                <a:cubicBezTo>
                  <a:pt x="1768" y="11270"/>
                  <a:pt x="1996" y="11425"/>
                  <a:pt x="2082" y="11385"/>
                </a:cubicBezTo>
                <a:cubicBezTo>
                  <a:pt x="2119" y="11368"/>
                  <a:pt x="2167" y="11375"/>
                  <a:pt x="2188" y="11401"/>
                </a:cubicBezTo>
                <a:cubicBezTo>
                  <a:pt x="2210" y="11428"/>
                  <a:pt x="2026" y="11672"/>
                  <a:pt x="1781" y="11945"/>
                </a:cubicBezTo>
                <a:cubicBezTo>
                  <a:pt x="1052" y="12756"/>
                  <a:pt x="812" y="13262"/>
                  <a:pt x="812" y="13984"/>
                </a:cubicBezTo>
                <a:cubicBezTo>
                  <a:pt x="812" y="14388"/>
                  <a:pt x="640" y="15358"/>
                  <a:pt x="465" y="15949"/>
                </a:cubicBezTo>
                <a:cubicBezTo>
                  <a:pt x="428" y="16073"/>
                  <a:pt x="389" y="16572"/>
                  <a:pt x="377" y="17058"/>
                </a:cubicBezTo>
                <a:cubicBezTo>
                  <a:pt x="350" y="18139"/>
                  <a:pt x="366" y="18027"/>
                  <a:pt x="194" y="18191"/>
                </a:cubicBezTo>
                <a:cubicBezTo>
                  <a:pt x="115" y="18266"/>
                  <a:pt x="39" y="18412"/>
                  <a:pt x="22" y="18514"/>
                </a:cubicBezTo>
                <a:cubicBezTo>
                  <a:pt x="-24" y="18806"/>
                  <a:pt x="6" y="19588"/>
                  <a:pt x="73" y="19809"/>
                </a:cubicBezTo>
                <a:cubicBezTo>
                  <a:pt x="106" y="19920"/>
                  <a:pt x="135" y="20114"/>
                  <a:pt x="136" y="20240"/>
                </a:cubicBezTo>
                <a:cubicBezTo>
                  <a:pt x="137" y="20414"/>
                  <a:pt x="193" y="20533"/>
                  <a:pt x="370" y="20739"/>
                </a:cubicBezTo>
                <a:cubicBezTo>
                  <a:pt x="596" y="21002"/>
                  <a:pt x="600" y="21014"/>
                  <a:pt x="503" y="21188"/>
                </a:cubicBezTo>
                <a:cubicBezTo>
                  <a:pt x="361" y="21442"/>
                  <a:pt x="453" y="21487"/>
                  <a:pt x="1214" y="21537"/>
                </a:cubicBezTo>
                <a:cubicBezTo>
                  <a:pt x="1770" y="21573"/>
                  <a:pt x="2863" y="21592"/>
                  <a:pt x="3915" y="21593"/>
                </a:cubicBezTo>
                <a:cubicBezTo>
                  <a:pt x="4968" y="21593"/>
                  <a:pt x="5981" y="21575"/>
                  <a:pt x="6380" y="21540"/>
                </a:cubicBezTo>
                <a:cubicBezTo>
                  <a:pt x="7212" y="21465"/>
                  <a:pt x="8039" y="21461"/>
                  <a:pt x="10377" y="21523"/>
                </a:cubicBezTo>
                <a:cubicBezTo>
                  <a:pt x="11284" y="21547"/>
                  <a:pt x="12150" y="21566"/>
                  <a:pt x="12298" y="21565"/>
                </a:cubicBezTo>
                <a:cubicBezTo>
                  <a:pt x="15293" y="21533"/>
                  <a:pt x="17128" y="21498"/>
                  <a:pt x="17184" y="21472"/>
                </a:cubicBezTo>
                <a:cubicBezTo>
                  <a:pt x="17223" y="21454"/>
                  <a:pt x="17298" y="21467"/>
                  <a:pt x="17351" y="21499"/>
                </a:cubicBezTo>
                <a:cubicBezTo>
                  <a:pt x="17408" y="21535"/>
                  <a:pt x="17528" y="21545"/>
                  <a:pt x="17654" y="21524"/>
                </a:cubicBezTo>
                <a:cubicBezTo>
                  <a:pt x="17770" y="21505"/>
                  <a:pt x="17898" y="21513"/>
                  <a:pt x="17944" y="21542"/>
                </a:cubicBezTo>
                <a:cubicBezTo>
                  <a:pt x="17997" y="21575"/>
                  <a:pt x="18121" y="21578"/>
                  <a:pt x="18275" y="21552"/>
                </a:cubicBezTo>
                <a:cubicBezTo>
                  <a:pt x="18411" y="21529"/>
                  <a:pt x="18643" y="21516"/>
                  <a:pt x="18792" y="21521"/>
                </a:cubicBezTo>
                <a:cubicBezTo>
                  <a:pt x="18974" y="21528"/>
                  <a:pt x="19076" y="21507"/>
                  <a:pt x="19100" y="21459"/>
                </a:cubicBezTo>
                <a:cubicBezTo>
                  <a:pt x="19128" y="21406"/>
                  <a:pt x="19160" y="21401"/>
                  <a:pt x="19225" y="21441"/>
                </a:cubicBezTo>
                <a:cubicBezTo>
                  <a:pt x="19274" y="21471"/>
                  <a:pt x="19478" y="21489"/>
                  <a:pt x="19679" y="21479"/>
                </a:cubicBezTo>
                <a:cubicBezTo>
                  <a:pt x="20170" y="21455"/>
                  <a:pt x="20175" y="21454"/>
                  <a:pt x="20124" y="21415"/>
                </a:cubicBezTo>
                <a:cubicBezTo>
                  <a:pt x="20099" y="21396"/>
                  <a:pt x="20126" y="21342"/>
                  <a:pt x="20184" y="21294"/>
                </a:cubicBezTo>
                <a:cubicBezTo>
                  <a:pt x="20283" y="21213"/>
                  <a:pt x="20275" y="21197"/>
                  <a:pt x="20084" y="21091"/>
                </a:cubicBezTo>
                <a:cubicBezTo>
                  <a:pt x="20062" y="21079"/>
                  <a:pt x="20051" y="21072"/>
                  <a:pt x="20034" y="21062"/>
                </a:cubicBezTo>
                <a:cubicBezTo>
                  <a:pt x="19951" y="21078"/>
                  <a:pt x="19851" y="21102"/>
                  <a:pt x="19755" y="21138"/>
                </a:cubicBezTo>
                <a:cubicBezTo>
                  <a:pt x="19617" y="21190"/>
                  <a:pt x="19471" y="21223"/>
                  <a:pt x="19428" y="21211"/>
                </a:cubicBezTo>
                <a:cubicBezTo>
                  <a:pt x="19385" y="21200"/>
                  <a:pt x="19330" y="21214"/>
                  <a:pt x="19306" y="21243"/>
                </a:cubicBezTo>
                <a:cubicBezTo>
                  <a:pt x="19282" y="21273"/>
                  <a:pt x="19238" y="21297"/>
                  <a:pt x="19209" y="21297"/>
                </a:cubicBezTo>
                <a:cubicBezTo>
                  <a:pt x="18935" y="21297"/>
                  <a:pt x="19260" y="20964"/>
                  <a:pt x="19602" y="20895"/>
                </a:cubicBezTo>
                <a:cubicBezTo>
                  <a:pt x="19744" y="20867"/>
                  <a:pt x="19898" y="20809"/>
                  <a:pt x="19944" y="20767"/>
                </a:cubicBezTo>
                <a:cubicBezTo>
                  <a:pt x="19990" y="20726"/>
                  <a:pt x="20130" y="20692"/>
                  <a:pt x="20255" y="20692"/>
                </a:cubicBezTo>
                <a:cubicBezTo>
                  <a:pt x="20380" y="20692"/>
                  <a:pt x="20475" y="20674"/>
                  <a:pt x="20465" y="20652"/>
                </a:cubicBezTo>
                <a:cubicBezTo>
                  <a:pt x="20456" y="20630"/>
                  <a:pt x="20553" y="20543"/>
                  <a:pt x="20679" y="20459"/>
                </a:cubicBezTo>
                <a:cubicBezTo>
                  <a:pt x="20896" y="20313"/>
                  <a:pt x="20905" y="20296"/>
                  <a:pt x="20831" y="20138"/>
                </a:cubicBezTo>
                <a:cubicBezTo>
                  <a:pt x="20788" y="20046"/>
                  <a:pt x="20751" y="19803"/>
                  <a:pt x="20751" y="19598"/>
                </a:cubicBezTo>
                <a:cubicBezTo>
                  <a:pt x="20751" y="19394"/>
                  <a:pt x="20725" y="19188"/>
                  <a:pt x="20690" y="19140"/>
                </a:cubicBezTo>
                <a:cubicBezTo>
                  <a:pt x="20570" y="18971"/>
                  <a:pt x="20533" y="18848"/>
                  <a:pt x="20546" y="18665"/>
                </a:cubicBezTo>
                <a:cubicBezTo>
                  <a:pt x="20554" y="18564"/>
                  <a:pt x="20530" y="18468"/>
                  <a:pt x="20494" y="18451"/>
                </a:cubicBezTo>
                <a:cubicBezTo>
                  <a:pt x="20402" y="18408"/>
                  <a:pt x="20470" y="18242"/>
                  <a:pt x="20623" y="18139"/>
                </a:cubicBezTo>
                <a:cubicBezTo>
                  <a:pt x="20693" y="18091"/>
                  <a:pt x="20751" y="18022"/>
                  <a:pt x="20751" y="17987"/>
                </a:cubicBezTo>
                <a:cubicBezTo>
                  <a:pt x="20751" y="17951"/>
                  <a:pt x="20817" y="17887"/>
                  <a:pt x="20897" y="17845"/>
                </a:cubicBezTo>
                <a:cubicBezTo>
                  <a:pt x="21017" y="17783"/>
                  <a:pt x="21028" y="17755"/>
                  <a:pt x="20959" y="17693"/>
                </a:cubicBezTo>
                <a:cubicBezTo>
                  <a:pt x="20913" y="17651"/>
                  <a:pt x="20896" y="17593"/>
                  <a:pt x="20921" y="17563"/>
                </a:cubicBezTo>
                <a:cubicBezTo>
                  <a:pt x="20946" y="17532"/>
                  <a:pt x="20918" y="17452"/>
                  <a:pt x="20859" y="17385"/>
                </a:cubicBezTo>
                <a:cubicBezTo>
                  <a:pt x="20715" y="17221"/>
                  <a:pt x="20724" y="17083"/>
                  <a:pt x="20895" y="16817"/>
                </a:cubicBezTo>
                <a:cubicBezTo>
                  <a:pt x="21022" y="16621"/>
                  <a:pt x="21030" y="16574"/>
                  <a:pt x="20956" y="16406"/>
                </a:cubicBezTo>
                <a:cubicBezTo>
                  <a:pt x="20816" y="16088"/>
                  <a:pt x="20967" y="15281"/>
                  <a:pt x="21191" y="15149"/>
                </a:cubicBezTo>
                <a:cubicBezTo>
                  <a:pt x="21281" y="15096"/>
                  <a:pt x="21361" y="14976"/>
                  <a:pt x="21389" y="14854"/>
                </a:cubicBezTo>
                <a:lnTo>
                  <a:pt x="21433" y="14657"/>
                </a:lnTo>
                <a:cubicBezTo>
                  <a:pt x="21432" y="14655"/>
                  <a:pt x="21432" y="14651"/>
                  <a:pt x="21431" y="14650"/>
                </a:cubicBezTo>
                <a:lnTo>
                  <a:pt x="21177" y="14663"/>
                </a:lnTo>
                <a:cubicBezTo>
                  <a:pt x="21036" y="14671"/>
                  <a:pt x="20867" y="14694"/>
                  <a:pt x="20799" y="14714"/>
                </a:cubicBezTo>
                <a:cubicBezTo>
                  <a:pt x="20709" y="14740"/>
                  <a:pt x="20668" y="14722"/>
                  <a:pt x="20640" y="14642"/>
                </a:cubicBezTo>
                <a:cubicBezTo>
                  <a:pt x="20619" y="14583"/>
                  <a:pt x="20579" y="14535"/>
                  <a:pt x="20551" y="14535"/>
                </a:cubicBezTo>
                <a:cubicBezTo>
                  <a:pt x="20541" y="14535"/>
                  <a:pt x="20527" y="14547"/>
                  <a:pt x="20514" y="14560"/>
                </a:cubicBezTo>
                <a:cubicBezTo>
                  <a:pt x="20491" y="14614"/>
                  <a:pt x="20512" y="14677"/>
                  <a:pt x="20576" y="14730"/>
                </a:cubicBezTo>
                <a:cubicBezTo>
                  <a:pt x="20711" y="14842"/>
                  <a:pt x="20657" y="14888"/>
                  <a:pt x="20388" y="14887"/>
                </a:cubicBezTo>
                <a:cubicBezTo>
                  <a:pt x="20361" y="14887"/>
                  <a:pt x="20334" y="14877"/>
                  <a:pt x="20307" y="14873"/>
                </a:cubicBezTo>
                <a:cubicBezTo>
                  <a:pt x="20296" y="14878"/>
                  <a:pt x="20290" y="14884"/>
                  <a:pt x="20279" y="14889"/>
                </a:cubicBezTo>
                <a:cubicBezTo>
                  <a:pt x="20173" y="14931"/>
                  <a:pt x="20135" y="14926"/>
                  <a:pt x="20103" y="14865"/>
                </a:cubicBezTo>
                <a:cubicBezTo>
                  <a:pt x="20081" y="14822"/>
                  <a:pt x="20021" y="14787"/>
                  <a:pt x="19968" y="14787"/>
                </a:cubicBezTo>
                <a:cubicBezTo>
                  <a:pt x="19916" y="14787"/>
                  <a:pt x="19841" y="14732"/>
                  <a:pt x="19800" y="14665"/>
                </a:cubicBezTo>
                <a:cubicBezTo>
                  <a:pt x="19759" y="14598"/>
                  <a:pt x="19668" y="14532"/>
                  <a:pt x="19599" y="14519"/>
                </a:cubicBezTo>
                <a:cubicBezTo>
                  <a:pt x="19527" y="14505"/>
                  <a:pt x="19473" y="14450"/>
                  <a:pt x="19473" y="14392"/>
                </a:cubicBezTo>
                <a:cubicBezTo>
                  <a:pt x="19473" y="14335"/>
                  <a:pt x="19445" y="14276"/>
                  <a:pt x="19412" y="14260"/>
                </a:cubicBezTo>
                <a:cubicBezTo>
                  <a:pt x="19324" y="14220"/>
                  <a:pt x="19361" y="13973"/>
                  <a:pt x="19476" y="13829"/>
                </a:cubicBezTo>
                <a:cubicBezTo>
                  <a:pt x="19531" y="13760"/>
                  <a:pt x="19609" y="13657"/>
                  <a:pt x="19648" y="13602"/>
                </a:cubicBezTo>
                <a:cubicBezTo>
                  <a:pt x="19784" y="13408"/>
                  <a:pt x="20064" y="13347"/>
                  <a:pt x="20696" y="13375"/>
                </a:cubicBezTo>
                <a:cubicBezTo>
                  <a:pt x="21163" y="13395"/>
                  <a:pt x="21266" y="13386"/>
                  <a:pt x="21209" y="13335"/>
                </a:cubicBezTo>
                <a:cubicBezTo>
                  <a:pt x="21158" y="13289"/>
                  <a:pt x="21166" y="13247"/>
                  <a:pt x="21241" y="13184"/>
                </a:cubicBezTo>
                <a:cubicBezTo>
                  <a:pt x="21305" y="13131"/>
                  <a:pt x="21334" y="13045"/>
                  <a:pt x="21313" y="12964"/>
                </a:cubicBezTo>
                <a:cubicBezTo>
                  <a:pt x="21303" y="12926"/>
                  <a:pt x="21301" y="12893"/>
                  <a:pt x="21307" y="12867"/>
                </a:cubicBezTo>
                <a:cubicBezTo>
                  <a:pt x="21298" y="12859"/>
                  <a:pt x="21292" y="12844"/>
                  <a:pt x="21283" y="12840"/>
                </a:cubicBezTo>
                <a:cubicBezTo>
                  <a:pt x="21183" y="12794"/>
                  <a:pt x="21218" y="12625"/>
                  <a:pt x="21337" y="12575"/>
                </a:cubicBezTo>
                <a:cubicBezTo>
                  <a:pt x="21433" y="12535"/>
                  <a:pt x="21448" y="12451"/>
                  <a:pt x="21435" y="12030"/>
                </a:cubicBezTo>
                <a:cubicBezTo>
                  <a:pt x="21426" y="11756"/>
                  <a:pt x="21451" y="11367"/>
                  <a:pt x="21490" y="11166"/>
                </a:cubicBezTo>
                <a:cubicBezTo>
                  <a:pt x="21529" y="10965"/>
                  <a:pt x="21563" y="10283"/>
                  <a:pt x="21569" y="9652"/>
                </a:cubicBezTo>
                <a:cubicBezTo>
                  <a:pt x="21576" y="8741"/>
                  <a:pt x="21548" y="8308"/>
                  <a:pt x="21427" y="7552"/>
                </a:cubicBezTo>
                <a:cubicBezTo>
                  <a:pt x="21294" y="6721"/>
                  <a:pt x="21285" y="6563"/>
                  <a:pt x="21361" y="6327"/>
                </a:cubicBezTo>
                <a:cubicBezTo>
                  <a:pt x="21443" y="6069"/>
                  <a:pt x="21438" y="6039"/>
                  <a:pt x="21252" y="5691"/>
                </a:cubicBezTo>
                <a:cubicBezTo>
                  <a:pt x="21144" y="5490"/>
                  <a:pt x="20955" y="5215"/>
                  <a:pt x="20832" y="5081"/>
                </a:cubicBezTo>
                <a:cubicBezTo>
                  <a:pt x="20708" y="4946"/>
                  <a:pt x="20651" y="4881"/>
                  <a:pt x="20668" y="4813"/>
                </a:cubicBezTo>
                <a:cubicBezTo>
                  <a:pt x="20651" y="4798"/>
                  <a:pt x="20637" y="4783"/>
                  <a:pt x="20617" y="4769"/>
                </a:cubicBezTo>
                <a:cubicBezTo>
                  <a:pt x="20576" y="4741"/>
                  <a:pt x="20535" y="4704"/>
                  <a:pt x="20497" y="4664"/>
                </a:cubicBezTo>
                <a:cubicBezTo>
                  <a:pt x="20371" y="4628"/>
                  <a:pt x="20188" y="4512"/>
                  <a:pt x="20007" y="4344"/>
                </a:cubicBezTo>
                <a:cubicBezTo>
                  <a:pt x="19889" y="4234"/>
                  <a:pt x="19612" y="4047"/>
                  <a:pt x="19392" y="3927"/>
                </a:cubicBezTo>
                <a:cubicBezTo>
                  <a:pt x="19171" y="3808"/>
                  <a:pt x="18947" y="3641"/>
                  <a:pt x="18892" y="3558"/>
                </a:cubicBezTo>
                <a:cubicBezTo>
                  <a:pt x="18671" y="3218"/>
                  <a:pt x="18509" y="3000"/>
                  <a:pt x="18431" y="2928"/>
                </a:cubicBezTo>
                <a:cubicBezTo>
                  <a:pt x="18386" y="2886"/>
                  <a:pt x="18315" y="2759"/>
                  <a:pt x="18272" y="2645"/>
                </a:cubicBezTo>
                <a:cubicBezTo>
                  <a:pt x="18229" y="2532"/>
                  <a:pt x="18134" y="2397"/>
                  <a:pt x="18059" y="2347"/>
                </a:cubicBezTo>
                <a:cubicBezTo>
                  <a:pt x="17985" y="2296"/>
                  <a:pt x="17923" y="2228"/>
                  <a:pt x="17923" y="2195"/>
                </a:cubicBezTo>
                <a:cubicBezTo>
                  <a:pt x="17923" y="2162"/>
                  <a:pt x="17865" y="2097"/>
                  <a:pt x="17795" y="2049"/>
                </a:cubicBezTo>
                <a:cubicBezTo>
                  <a:pt x="17655" y="1954"/>
                  <a:pt x="17613" y="1835"/>
                  <a:pt x="17511" y="1241"/>
                </a:cubicBezTo>
                <a:cubicBezTo>
                  <a:pt x="17432" y="776"/>
                  <a:pt x="17345" y="629"/>
                  <a:pt x="16998" y="382"/>
                </a:cubicBezTo>
                <a:cubicBezTo>
                  <a:pt x="16668" y="147"/>
                  <a:pt x="16182" y="16"/>
                  <a:pt x="15656" y="2"/>
                </a:cubicBezTo>
                <a:close/>
                <a:moveTo>
                  <a:pt x="13988" y="8833"/>
                </a:moveTo>
                <a:cubicBezTo>
                  <a:pt x="14053" y="8833"/>
                  <a:pt x="14412" y="9304"/>
                  <a:pt x="14379" y="9345"/>
                </a:cubicBezTo>
                <a:cubicBezTo>
                  <a:pt x="14324" y="9411"/>
                  <a:pt x="13836" y="9589"/>
                  <a:pt x="13794" y="9558"/>
                </a:cubicBezTo>
                <a:cubicBezTo>
                  <a:pt x="13774" y="9543"/>
                  <a:pt x="13702" y="9552"/>
                  <a:pt x="13634" y="9578"/>
                </a:cubicBezTo>
                <a:cubicBezTo>
                  <a:pt x="13428" y="9657"/>
                  <a:pt x="13150" y="9693"/>
                  <a:pt x="13110" y="9645"/>
                </a:cubicBezTo>
                <a:cubicBezTo>
                  <a:pt x="13090" y="9620"/>
                  <a:pt x="13181" y="9538"/>
                  <a:pt x="13313" y="9463"/>
                </a:cubicBezTo>
                <a:cubicBezTo>
                  <a:pt x="13445" y="9387"/>
                  <a:pt x="13644" y="9214"/>
                  <a:pt x="13756" y="9078"/>
                </a:cubicBezTo>
                <a:cubicBezTo>
                  <a:pt x="13867" y="8943"/>
                  <a:pt x="13972" y="8833"/>
                  <a:pt x="13988" y="8833"/>
                </a:cubicBezTo>
                <a:close/>
                <a:moveTo>
                  <a:pt x="7722" y="13197"/>
                </a:moveTo>
                <a:cubicBezTo>
                  <a:pt x="7750" y="13198"/>
                  <a:pt x="7772" y="13207"/>
                  <a:pt x="7787" y="13225"/>
                </a:cubicBezTo>
                <a:cubicBezTo>
                  <a:pt x="7811" y="13255"/>
                  <a:pt x="7869" y="13269"/>
                  <a:pt x="7917" y="13255"/>
                </a:cubicBezTo>
                <a:cubicBezTo>
                  <a:pt x="7966" y="13241"/>
                  <a:pt x="8027" y="13246"/>
                  <a:pt x="8052" y="13265"/>
                </a:cubicBezTo>
                <a:cubicBezTo>
                  <a:pt x="8078" y="13283"/>
                  <a:pt x="8159" y="13299"/>
                  <a:pt x="8232" y="13299"/>
                </a:cubicBezTo>
                <a:cubicBezTo>
                  <a:pt x="8359" y="13299"/>
                  <a:pt x="8365" y="13335"/>
                  <a:pt x="8369" y="14005"/>
                </a:cubicBezTo>
                <a:cubicBezTo>
                  <a:pt x="8372" y="14393"/>
                  <a:pt x="8391" y="14734"/>
                  <a:pt x="8412" y="14761"/>
                </a:cubicBezTo>
                <a:cubicBezTo>
                  <a:pt x="8491" y="14864"/>
                  <a:pt x="8506" y="15040"/>
                  <a:pt x="8501" y="15891"/>
                </a:cubicBezTo>
                <a:cubicBezTo>
                  <a:pt x="8501" y="15892"/>
                  <a:pt x="8501" y="15892"/>
                  <a:pt x="8501" y="15893"/>
                </a:cubicBezTo>
                <a:cubicBezTo>
                  <a:pt x="8531" y="16162"/>
                  <a:pt x="8535" y="16472"/>
                  <a:pt x="8490" y="16626"/>
                </a:cubicBezTo>
                <a:cubicBezTo>
                  <a:pt x="8458" y="16735"/>
                  <a:pt x="8445" y="16843"/>
                  <a:pt x="8462" y="16863"/>
                </a:cubicBezTo>
                <a:cubicBezTo>
                  <a:pt x="8478" y="16883"/>
                  <a:pt x="8463" y="17054"/>
                  <a:pt x="8428" y="17244"/>
                </a:cubicBezTo>
                <a:cubicBezTo>
                  <a:pt x="8393" y="17434"/>
                  <a:pt x="8331" y="17860"/>
                  <a:pt x="8291" y="18194"/>
                </a:cubicBezTo>
                <a:cubicBezTo>
                  <a:pt x="8244" y="18575"/>
                  <a:pt x="8182" y="18825"/>
                  <a:pt x="8123" y="18869"/>
                </a:cubicBezTo>
                <a:cubicBezTo>
                  <a:pt x="7998" y="18963"/>
                  <a:pt x="7682" y="18985"/>
                  <a:pt x="7640" y="18902"/>
                </a:cubicBezTo>
                <a:cubicBezTo>
                  <a:pt x="7621" y="18865"/>
                  <a:pt x="7639" y="18742"/>
                  <a:pt x="7680" y="18628"/>
                </a:cubicBezTo>
                <a:cubicBezTo>
                  <a:pt x="7722" y="18510"/>
                  <a:pt x="7752" y="18069"/>
                  <a:pt x="7746" y="17614"/>
                </a:cubicBezTo>
                <a:cubicBezTo>
                  <a:pt x="7738" y="16888"/>
                  <a:pt x="7751" y="16791"/>
                  <a:pt x="7874" y="16643"/>
                </a:cubicBezTo>
                <a:cubicBezTo>
                  <a:pt x="7961" y="16536"/>
                  <a:pt x="8018" y="16358"/>
                  <a:pt x="8038" y="16138"/>
                </a:cubicBezTo>
                <a:cubicBezTo>
                  <a:pt x="8009" y="16028"/>
                  <a:pt x="7982" y="15911"/>
                  <a:pt x="7912" y="15714"/>
                </a:cubicBezTo>
                <a:cubicBezTo>
                  <a:pt x="7762" y="15292"/>
                  <a:pt x="7663" y="15001"/>
                  <a:pt x="7587" y="14762"/>
                </a:cubicBezTo>
                <a:cubicBezTo>
                  <a:pt x="7578" y="14734"/>
                  <a:pt x="7535" y="14617"/>
                  <a:pt x="7491" y="14503"/>
                </a:cubicBezTo>
                <a:cubicBezTo>
                  <a:pt x="7300" y="13998"/>
                  <a:pt x="7366" y="13322"/>
                  <a:pt x="7617" y="13222"/>
                </a:cubicBezTo>
                <a:cubicBezTo>
                  <a:pt x="7660" y="13205"/>
                  <a:pt x="7694" y="13197"/>
                  <a:pt x="7722" y="13197"/>
                </a:cubicBezTo>
                <a:close/>
              </a:path>
            </a:pathLst>
          </a:custGeom>
          <a:ln w="12700">
            <a:miter lim="400000"/>
          </a:ln>
          <a:effectLst>
            <a:outerShdw sx="100000" sy="100000" kx="0" ky="0" algn="b" rotWithShape="0" blurRad="266700" dist="76200" dir="1188527">
              <a:srgbClr val="000000"/>
            </a:outerShdw>
          </a:effectLst>
        </p:spPr>
      </p:pic>
      <p:sp>
        <p:nvSpPr>
          <p:cNvPr id="212" name="The Israelites were guilty of “Despising the day of small things” (Zec 4:10)…"/>
          <p:cNvSpPr txBox="1"/>
          <p:nvPr/>
        </p:nvSpPr>
        <p:spPr>
          <a:xfrm>
            <a:off x="8384359" y="3209563"/>
            <a:ext cx="15846003" cy="10045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914400" indent="-914400">
              <a:lnSpc>
                <a:spcPct val="100000"/>
              </a:lnSpc>
              <a:spcBef>
                <a:spcPts val="1800"/>
              </a:spcBef>
              <a:buSzPct val="80000"/>
              <a:buBlip>
                <a:blip r:embed="rId5"/>
              </a:buBlip>
              <a:defRPr sz="6800">
                <a:latin typeface="Century Gothic"/>
                <a:ea typeface="Century Gothic"/>
                <a:cs typeface="Century Gothic"/>
                <a:sym typeface="Century Gothic"/>
              </a:defRPr>
            </a:pPr>
            <a:r>
              <a:t>The Israelites were guilty of “Despising the day of small things” (Zec 4:10)</a:t>
            </a:r>
          </a:p>
          <a:p>
            <a:pPr marL="914400" indent="-914400">
              <a:lnSpc>
                <a:spcPct val="100000"/>
              </a:lnSpc>
              <a:spcBef>
                <a:spcPts val="1800"/>
              </a:spcBef>
              <a:buSzPct val="80000"/>
              <a:buBlip>
                <a:blip r:embed="rId5"/>
              </a:buBlip>
              <a:defRPr sz="6800">
                <a:latin typeface="Century Gothic"/>
                <a:ea typeface="Century Gothic"/>
                <a:cs typeface="Century Gothic"/>
                <a:sym typeface="Century Gothic"/>
              </a:defRPr>
            </a:pPr>
            <a:r>
              <a:t>The one-talent-man did not understand the value of small things (Matthew 25:14- 30)</a:t>
            </a:r>
          </a:p>
          <a:p>
            <a:pPr marL="914400" indent="-914400">
              <a:lnSpc>
                <a:spcPct val="100000"/>
              </a:lnSpc>
              <a:spcBef>
                <a:spcPts val="1800"/>
              </a:spcBef>
              <a:buSzPct val="80000"/>
              <a:buBlip>
                <a:blip r:embed="rId5"/>
              </a:buBlip>
              <a:defRPr sz="6800">
                <a:latin typeface="Century Gothic"/>
                <a:ea typeface="Century Gothic"/>
                <a:cs typeface="Century Gothic"/>
                <a:sym typeface="Century Gothic"/>
              </a:defRPr>
            </a:pPr>
            <a:r>
              <a:t>Even a cup of water given in the name of a disciple will be rewarded (Matthew 10:42).</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12">
                                            <p:txEl>
                                              <p:pRg st="1" end="1"/>
                                            </p:txEl>
                                          </p:spTgt>
                                        </p:tgtEl>
                                        <p:attrNameLst>
                                          <p:attrName>style.visibility</p:attrName>
                                        </p:attrNameLst>
                                      </p:cBhvr>
                                      <p:to>
                                        <p:strVal val="visible"/>
                                      </p:to>
                                    </p:set>
                                    <p:animEffect filter="wipe(left)" transition="in">
                                      <p:cBhvr>
                                        <p:cTn id="7" dur="1500"/>
                                        <p:tgtEl>
                                          <p:spTgt spid="2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12">
                                            <p:txEl>
                                              <p:pRg st="2" end="2"/>
                                            </p:txEl>
                                          </p:spTgt>
                                        </p:tgtEl>
                                        <p:attrNameLst>
                                          <p:attrName>style.visibility</p:attrName>
                                        </p:attrNameLst>
                                      </p:cBhvr>
                                      <p:to>
                                        <p:strVal val="visible"/>
                                      </p:to>
                                    </p:set>
                                    <p:animEffect filter="wipe(left)" transition="in">
                                      <p:cBhvr>
                                        <p:cTn id="12" dur="1500"/>
                                        <p:tgtEl>
                                          <p:spTgt spid="21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2"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