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F2F1E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2.tif"/><Relationship Id="rId7" Type="http://schemas.openxmlformats.org/officeDocument/2006/relationships/hyperlink" Target="https://www.youtube.com/user/donmcclain11/live" TargetMode="External"/><Relationship Id="rId8" Type="http://schemas.openxmlformats.org/officeDocument/2006/relationships/hyperlink" Target="https://www.w65stchurchofchrist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“STIR UP THE GIFT OF GOD IN YOU”… “STIR UP THE GIFT OF GOD IN YOU” (2 Timothy 1:3-7) by James Hamilton" descr="“STIR UP THE GIFT OF GOD IN YOU”… “STIR UP THE GIFT OF GOD IN YOU” (2 Timothy 1:3-7) by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960" y="3219338"/>
            <a:ext cx="21788079" cy="70104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72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173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76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8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177" name="Sunday Evening Live Stream 4:00 PM CT February 25, 2024"/>
          <p:cNvSpPr txBox="1"/>
          <p:nvPr/>
        </p:nvSpPr>
        <p:spPr>
          <a:xfrm>
            <a:off x="6627927" y="10537844"/>
            <a:ext cx="11128146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February 25,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1C1C1C"/>
                </a:solidFill>
              </a:defRPr>
            </a:pPr>
            <a:r>
              <a:t>But</a:t>
            </a:r>
            <a:r>
              <a:rPr>
                <a:solidFill>
                  <a:srgbClr val="EEECE1"/>
                </a:solidFill>
              </a:rPr>
              <a:t> </a:t>
            </a:r>
            <a:r>
              <a:rPr b="0"/>
              <a:t>[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A86ED4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has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A86ED4"/>
                </a:solidFill>
              </a:rPr>
              <a:t> </a:t>
            </a:r>
            <a:r>
              <a:rPr b="0"/>
              <a:t>a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 b="0"/>
              <a:t>]</a:t>
            </a:r>
            <a:r>
              <a:rPr>
                <a:solidFill>
                  <a:srgbClr val="7030A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2:1-13</a:t>
            </a:r>
          </a:p>
        </p:txBody>
      </p:sp>
      <p:sp>
        <p:nvSpPr>
          <p:cNvPr id="204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 marL="665226" indent="-665226" defTabSz="1773936">
              <a:lnSpc>
                <a:spcPct val="90000"/>
              </a:lnSpc>
              <a:spcBef>
                <a:spcPts val="1600"/>
              </a:spcBef>
              <a:defRPr b="1" sz="6984">
                <a:solidFill>
                  <a:srgbClr val="FF0000"/>
                </a:solidFill>
              </a:defRPr>
            </a:pPr>
            <a:r>
              <a:t>2:1-7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“</a:t>
            </a:r>
            <a:r>
              <a:rPr i="1">
                <a:solidFill>
                  <a:srgbClr val="33D600"/>
                </a:solidFill>
              </a:rPr>
              <a:t>Be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strong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B0F0"/>
                </a:solidFill>
              </a:rPr>
              <a:t> the grace that </a:t>
            </a:r>
            <a:r>
              <a:rPr i="1">
                <a:solidFill>
                  <a:srgbClr val="33D600"/>
                </a:solidFill>
              </a:rPr>
              <a:t>is</a:t>
            </a:r>
            <a:r>
              <a:rPr i="1">
                <a:solidFill>
                  <a:srgbClr val="00B050"/>
                </a:solidFill>
              </a:rPr>
              <a:t> in </a:t>
            </a:r>
            <a:r>
              <a:rPr i="1">
                <a:solidFill>
                  <a:srgbClr val="00B0F0"/>
                </a:solidFill>
              </a:rPr>
              <a:t>Christ Jesus</a:t>
            </a:r>
            <a:r>
              <a:rPr b="0">
                <a:solidFill>
                  <a:srgbClr val="1C1C1C"/>
                </a:solidFill>
              </a:rPr>
              <a:t>”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endurance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faithfulness</a:t>
            </a:r>
            <a:endParaRPr>
              <a:solidFill>
                <a:srgbClr val="0070C0"/>
              </a:solidFill>
            </a:endParaRPr>
          </a:p>
          <a:p>
            <a:pPr marL="665226" indent="-665226" defTabSz="1773936">
              <a:lnSpc>
                <a:spcPct val="90000"/>
              </a:lnSpc>
              <a:spcBef>
                <a:spcPts val="1600"/>
              </a:spcBef>
              <a:defRPr b="1" sz="6984">
                <a:solidFill>
                  <a:srgbClr val="FF0000"/>
                </a:solidFill>
              </a:defRPr>
            </a:pPr>
            <a:r>
              <a:t>2:8-11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salvation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the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resurrection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Christ </a:t>
            </a:r>
            <a:r>
              <a:rPr b="0">
                <a:solidFill>
                  <a:srgbClr val="1C1C1C"/>
                </a:solidFill>
              </a:rPr>
              <a:t>is </a:t>
            </a:r>
            <a:r>
              <a:rPr>
                <a:solidFill>
                  <a:srgbClr val="0070C0"/>
                </a:solidFill>
              </a:rPr>
              <a:t>example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1C1C1C"/>
                </a:solidFill>
              </a:rPr>
              <a:t> </a:t>
            </a:r>
            <a:r>
              <a:t>Eph. 1:19-23 </a:t>
            </a:r>
          </a:p>
          <a:p>
            <a:pPr marL="665226" indent="-665226" defTabSz="1773936">
              <a:lnSpc>
                <a:spcPct val="90000"/>
              </a:lnSpc>
              <a:spcBef>
                <a:spcPts val="1600"/>
              </a:spcBef>
              <a:defRPr b="1" sz="6984">
                <a:solidFill>
                  <a:srgbClr val="33D600"/>
                </a:solidFill>
              </a:defRPr>
            </a:pPr>
            <a:r>
              <a:t>Resurrection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6F9600"/>
                </a:solidFill>
              </a:rPr>
              <a:t>death</a:t>
            </a:r>
            <a:r>
              <a:rPr>
                <a:solidFill>
                  <a:srgbClr val="FF0000"/>
                </a:solidFill>
              </a:rPr>
              <a:t> </a:t>
            </a:r>
            <a:r>
              <a:t>is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foundation</a:t>
            </a:r>
            <a:r>
              <a:rPr>
                <a:solidFill>
                  <a:srgbClr val="FF0000"/>
                </a:solidFill>
              </a:rPr>
              <a:t> v.8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90000"/>
              </a:lnSpc>
              <a:spcBef>
                <a:spcPts val="1600"/>
              </a:spcBef>
              <a:buSzTx/>
              <a:buNone/>
              <a:defRPr b="1" sz="6984">
                <a:solidFill>
                  <a:srgbClr val="FFCCCC"/>
                </a:solidFill>
              </a:defRPr>
            </a:pPr>
            <a:r>
              <a:t>	</a:t>
            </a:r>
            <a:r>
              <a:rPr>
                <a:solidFill>
                  <a:srgbClr val="1C1C1C"/>
                </a:solidFill>
              </a:rPr>
              <a:t>The </a:t>
            </a:r>
            <a:r>
              <a:rPr>
                <a:solidFill>
                  <a:srgbClr val="0070C0"/>
                </a:solidFill>
              </a:rPr>
              <a:t>word of God </a:t>
            </a:r>
            <a:r>
              <a:rPr>
                <a:solidFill>
                  <a:srgbClr val="1C1C1C"/>
                </a:solidFill>
              </a:rPr>
              <a:t>is not chained  </a:t>
            </a:r>
            <a:r>
              <a:rPr>
                <a:solidFill>
                  <a:srgbClr val="FF0000"/>
                </a:solidFill>
              </a:rPr>
              <a:t>v.9 Philippians 1:12-14</a:t>
            </a:r>
            <a:r>
              <a:rPr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4:22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90000"/>
              </a:lnSpc>
              <a:spcBef>
                <a:spcPts val="1600"/>
              </a:spcBef>
              <a:buSzTx/>
              <a:buNone/>
              <a:defRPr b="1" sz="6984">
                <a:solidFill>
                  <a:srgbClr val="FFCCCC"/>
                </a:solidFill>
              </a:defRPr>
            </a:pPr>
            <a:r>
              <a:t>	</a:t>
            </a:r>
            <a:r>
              <a:rPr>
                <a:solidFill>
                  <a:srgbClr val="0070C0"/>
                </a:solidFill>
              </a:rPr>
              <a:t>Paul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said,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“</a:t>
            </a:r>
            <a:r>
              <a:rPr i="1">
                <a:solidFill>
                  <a:srgbClr val="0070C0"/>
                </a:solidFill>
              </a:rPr>
              <a:t>I</a:t>
            </a:r>
            <a:r>
              <a:rPr i="1"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endure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009900"/>
                </a:solidFill>
              </a:rPr>
              <a:t>all things</a:t>
            </a:r>
            <a:r>
              <a:rPr b="0">
                <a:solidFill>
                  <a:srgbClr val="1C1C1C"/>
                </a:solidFill>
              </a:rPr>
              <a:t>”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elect </a:t>
            </a:r>
            <a:r>
              <a:rPr>
                <a:solidFill>
                  <a:srgbClr val="33D600"/>
                </a:solidFill>
              </a:rPr>
              <a:t>to receive </a:t>
            </a:r>
            <a:r>
              <a:rPr>
                <a:solidFill>
                  <a:srgbClr val="00B0F0"/>
                </a:solidFill>
              </a:rPr>
              <a:t>salvation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B0F0"/>
                </a:solidFill>
              </a:rPr>
              <a:t> Christ </a:t>
            </a:r>
            <a:r>
              <a:rPr>
                <a:solidFill>
                  <a:srgbClr val="FF0000"/>
                </a:solidFill>
              </a:rPr>
              <a:t>v.10</a:t>
            </a:r>
            <a:endParaRPr>
              <a:solidFill>
                <a:srgbClr val="FF0000"/>
              </a:solidFill>
            </a:endParaRPr>
          </a:p>
          <a:p>
            <a:pPr marL="665226" indent="-665226" defTabSz="1773936">
              <a:lnSpc>
                <a:spcPct val="90000"/>
              </a:lnSpc>
              <a:spcBef>
                <a:spcPts val="1600"/>
              </a:spcBef>
              <a:buSzTx/>
              <a:buNone/>
              <a:defRPr b="1" sz="6790">
                <a:solidFill>
                  <a:srgbClr val="FFCCCC"/>
                </a:solidFill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1C1C1C"/>
                </a:solidFill>
              </a:defRPr>
            </a:pPr>
            <a:r>
              <a:t>But</a:t>
            </a:r>
            <a:r>
              <a:rPr>
                <a:solidFill>
                  <a:srgbClr val="EEECE1"/>
                </a:solidFill>
              </a:rPr>
              <a:t> </a:t>
            </a:r>
            <a:r>
              <a:rPr b="0"/>
              <a:t>[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A86ED4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has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A86ED4"/>
                </a:solidFill>
              </a:rPr>
              <a:t> </a:t>
            </a:r>
            <a:r>
              <a:rPr b="0"/>
              <a:t>a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 b="0"/>
              <a:t>]</a:t>
            </a:r>
            <a:r>
              <a:rPr>
                <a:solidFill>
                  <a:srgbClr val="7030A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2:1-13</a:t>
            </a:r>
          </a:p>
        </p:txBody>
      </p:sp>
      <p:sp>
        <p:nvSpPr>
          <p:cNvPr id="207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2:1-7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“</a:t>
            </a:r>
            <a:r>
              <a:rPr i="1">
                <a:solidFill>
                  <a:srgbClr val="33D600"/>
                </a:solidFill>
              </a:rPr>
              <a:t>Be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strong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B0F0"/>
                </a:solidFill>
              </a:rPr>
              <a:t> the grace that </a:t>
            </a:r>
            <a:r>
              <a:rPr i="1">
                <a:solidFill>
                  <a:srgbClr val="33D600"/>
                </a:solidFill>
              </a:rPr>
              <a:t>is</a:t>
            </a:r>
            <a:r>
              <a:rPr i="1">
                <a:solidFill>
                  <a:srgbClr val="00B050"/>
                </a:solidFill>
              </a:rPr>
              <a:t> in </a:t>
            </a:r>
            <a:r>
              <a:rPr i="1">
                <a:solidFill>
                  <a:srgbClr val="00B0F0"/>
                </a:solidFill>
              </a:rPr>
              <a:t>Christ Jesus</a:t>
            </a:r>
            <a:r>
              <a:rPr b="0">
                <a:solidFill>
                  <a:srgbClr val="1C1C1C"/>
                </a:solidFill>
              </a:rPr>
              <a:t>”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endurance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faithfulness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2:8-11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salvation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the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resurrection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Christ </a:t>
            </a:r>
            <a:r>
              <a:rPr b="0">
                <a:solidFill>
                  <a:srgbClr val="1C1C1C"/>
                </a:solidFill>
              </a:rPr>
              <a:t>is </a:t>
            </a:r>
            <a:r>
              <a:rPr>
                <a:solidFill>
                  <a:srgbClr val="0070C0"/>
                </a:solidFill>
              </a:rPr>
              <a:t>example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1C1C1C"/>
                </a:solidFill>
              </a:rPr>
              <a:t> </a:t>
            </a:r>
            <a:r>
              <a:t>Eph. 1:19-23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1C1C1C"/>
                </a:solidFill>
              </a:defRPr>
            </a:pPr>
            <a:r>
              <a:t>But</a:t>
            </a:r>
            <a:r>
              <a:rPr>
                <a:solidFill>
                  <a:srgbClr val="EEECE1"/>
                </a:solidFill>
              </a:rPr>
              <a:t> </a:t>
            </a:r>
            <a:r>
              <a:rPr b="0"/>
              <a:t>[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A86ED4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has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A86ED4"/>
                </a:solidFill>
              </a:rPr>
              <a:t> </a:t>
            </a:r>
            <a:r>
              <a:rPr b="0"/>
              <a:t>a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 b="0"/>
              <a:t>]</a:t>
            </a:r>
            <a:r>
              <a:rPr>
                <a:solidFill>
                  <a:srgbClr val="7030A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2:1-13</a:t>
            </a:r>
          </a:p>
        </p:txBody>
      </p:sp>
      <p:sp>
        <p:nvSpPr>
          <p:cNvPr id="210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defRPr b="1" sz="7056">
                <a:solidFill>
                  <a:srgbClr val="FF0000"/>
                </a:solidFill>
              </a:defRPr>
            </a:pPr>
            <a:r>
              <a:t>2:1-7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“</a:t>
            </a:r>
            <a:r>
              <a:rPr i="1">
                <a:solidFill>
                  <a:srgbClr val="33D600"/>
                </a:solidFill>
              </a:rPr>
              <a:t>Be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strong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B0F0"/>
                </a:solidFill>
              </a:rPr>
              <a:t> the grace that </a:t>
            </a:r>
            <a:r>
              <a:rPr i="1">
                <a:solidFill>
                  <a:srgbClr val="33D600"/>
                </a:solidFill>
              </a:rPr>
              <a:t>is</a:t>
            </a:r>
            <a:r>
              <a:rPr i="1">
                <a:solidFill>
                  <a:srgbClr val="00B050"/>
                </a:solidFill>
              </a:rPr>
              <a:t> in </a:t>
            </a:r>
            <a:r>
              <a:rPr i="1">
                <a:solidFill>
                  <a:srgbClr val="00B0F0"/>
                </a:solidFill>
              </a:rPr>
              <a:t>Christ Jesus</a:t>
            </a:r>
            <a:r>
              <a:rPr b="0">
                <a:solidFill>
                  <a:srgbClr val="1C1C1C"/>
                </a:solidFill>
              </a:rPr>
              <a:t>”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endurance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faithfulness</a:t>
            </a:r>
            <a:endParaRPr>
              <a:solidFill>
                <a:srgbClr val="0070C0"/>
              </a:solidFill>
            </a:endParaRPr>
          </a:p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defRPr b="1" sz="7056">
                <a:solidFill>
                  <a:srgbClr val="FF0000"/>
                </a:solidFill>
              </a:defRPr>
            </a:pPr>
            <a:r>
              <a:t>2:8-11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salvation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the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resurrection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Christ </a:t>
            </a:r>
            <a:r>
              <a:rPr b="0">
                <a:solidFill>
                  <a:srgbClr val="1C1C1C"/>
                </a:solidFill>
              </a:rPr>
              <a:t>is </a:t>
            </a:r>
            <a:r>
              <a:rPr>
                <a:solidFill>
                  <a:srgbClr val="0070C0"/>
                </a:solidFill>
              </a:rPr>
              <a:t>example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1C1C1C"/>
                </a:solidFill>
              </a:rPr>
              <a:t> </a:t>
            </a:r>
            <a:r>
              <a:t>Eph. 1:19-23 </a:t>
            </a:r>
          </a:p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defRPr b="1" sz="7056">
                <a:solidFill>
                  <a:srgbClr val="FF0000"/>
                </a:solidFill>
              </a:defRPr>
            </a:pPr>
            <a:r>
              <a:t>2:11-13 </a:t>
            </a:r>
            <a:r>
              <a:rPr>
                <a:solidFill>
                  <a:srgbClr val="1C1C1C"/>
                </a:solidFill>
              </a:rPr>
              <a:t>a </a:t>
            </a:r>
            <a:r>
              <a:rPr>
                <a:solidFill>
                  <a:srgbClr val="0070C0"/>
                </a:solidFill>
              </a:rPr>
              <a:t>faithful saying </a:t>
            </a:r>
            <a:r>
              <a:rPr b="0">
                <a:solidFill>
                  <a:srgbClr val="1C1C1C"/>
                </a:solidFill>
              </a:rPr>
              <a:t>about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faithfulness</a:t>
            </a:r>
            <a:endParaRPr>
              <a:solidFill>
                <a:srgbClr val="0070C0"/>
              </a:solidFill>
            </a:endParaRPr>
          </a:p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buSzTx/>
              <a:buNone/>
              <a:defRPr b="1" sz="7056">
                <a:solidFill>
                  <a:srgbClr val="00B050"/>
                </a:solidFill>
              </a:defRPr>
            </a:pPr>
            <a:r>
              <a:t>If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died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FFCCCC"/>
                </a:solidFill>
              </a:rPr>
              <a:t>	</a:t>
            </a:r>
            <a:r>
              <a:t>also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shall live </a:t>
            </a:r>
            <a:r>
              <a:rPr>
                <a:solidFill>
                  <a:srgbClr val="FF0000"/>
                </a:solidFill>
              </a:rPr>
              <a:t>Galatians 2:20</a:t>
            </a:r>
            <a:endParaRPr>
              <a:solidFill>
                <a:srgbClr val="FF0000"/>
              </a:solidFill>
            </a:endParaRPr>
          </a:p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buSzTx/>
              <a:buNone/>
              <a:defRPr b="1" sz="7056">
                <a:solidFill>
                  <a:srgbClr val="00B050"/>
                </a:solidFill>
              </a:defRPr>
            </a:pPr>
            <a:r>
              <a:t>If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endure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1C1C1C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shall </a:t>
            </a:r>
            <a:r>
              <a:rPr>
                <a:solidFill>
                  <a:srgbClr val="7030A0"/>
                </a:solidFill>
              </a:rPr>
              <a:t>reign</a:t>
            </a:r>
            <a:r>
              <a:rPr>
                <a:solidFill>
                  <a:srgbClr val="33D6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Rom. 8:17,37</a:t>
            </a:r>
            <a:endParaRPr>
              <a:solidFill>
                <a:srgbClr val="FF0000"/>
              </a:solidFill>
            </a:endParaRPr>
          </a:p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buSzTx/>
              <a:buNone/>
              <a:defRPr b="1" sz="7056">
                <a:solidFill>
                  <a:srgbClr val="00B050"/>
                </a:solidFill>
              </a:defRPr>
            </a:pPr>
            <a:r>
              <a:t>If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 </a:t>
            </a:r>
            <a:r>
              <a:rPr>
                <a:solidFill>
                  <a:srgbClr val="4A452A"/>
                </a:solidFill>
              </a:rPr>
              <a:t>deny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1C1C1C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4A452A"/>
                </a:solidFill>
              </a:rPr>
              <a:t>will deny </a:t>
            </a:r>
            <a:r>
              <a:rPr>
                <a:solidFill>
                  <a:srgbClr val="0070C0"/>
                </a:solidFill>
              </a:rPr>
              <a:t>us </a:t>
            </a:r>
            <a:r>
              <a:rPr>
                <a:solidFill>
                  <a:srgbClr val="FF0000"/>
                </a:solidFill>
              </a:rPr>
              <a:t>Matt. 10:33</a:t>
            </a:r>
            <a:endParaRPr>
              <a:solidFill>
                <a:srgbClr val="FF0000"/>
              </a:solidFill>
            </a:endParaRPr>
          </a:p>
          <a:p>
            <a:pPr marL="672084" indent="-672084" defTabSz="1792223">
              <a:lnSpc>
                <a:spcPct val="90000"/>
              </a:lnSpc>
              <a:spcBef>
                <a:spcPts val="1600"/>
              </a:spcBef>
              <a:buSzTx/>
              <a:buNone/>
              <a:defRPr b="1" sz="7056">
                <a:solidFill>
                  <a:srgbClr val="00B050"/>
                </a:solidFill>
              </a:defRPr>
            </a:pPr>
            <a:r>
              <a:t>If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 are disbelieving </a:t>
            </a:r>
            <a:r>
              <a:rPr b="0">
                <a:solidFill>
                  <a:srgbClr val="1C1C1C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remains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1C1C1C"/>
                </a:solidFill>
              </a:defRPr>
            </a:pPr>
            <a:r>
              <a:t>[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has given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t>a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]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love</a:t>
            </a:r>
            <a:r>
              <a:rPr b="1">
                <a:solidFill>
                  <a:srgbClr val="002060"/>
                </a:solidFill>
              </a:rPr>
              <a:t> </a:t>
            </a:r>
            <a:br>
              <a:rPr b="1">
                <a:solidFill>
                  <a:srgbClr val="002060"/>
                </a:solidFill>
              </a:rPr>
            </a:br>
            <a:r>
              <a:rPr b="1">
                <a:solidFill>
                  <a:srgbClr val="FF0000"/>
                </a:solidFill>
              </a:rPr>
              <a:t>2:14-26</a:t>
            </a:r>
          </a:p>
        </p:txBody>
      </p:sp>
      <p:sp>
        <p:nvSpPr>
          <p:cNvPr id="213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2:14</a:t>
            </a:r>
            <a:r>
              <a:rPr>
                <a:solidFill>
                  <a:srgbClr val="FF3399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Teach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brethren</a:t>
            </a:r>
            <a:r>
              <a:rPr>
                <a:solidFill>
                  <a:srgbClr val="1C1C1C"/>
                </a:solidFill>
              </a:rPr>
              <a:t> not</a:t>
            </a:r>
            <a:r>
              <a:rPr>
                <a:solidFill>
                  <a:srgbClr val="99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to fight</a:t>
            </a:r>
            <a:endParaRPr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2:15 </a:t>
            </a:r>
            <a:r>
              <a:rPr>
                <a:solidFill>
                  <a:srgbClr val="33D600"/>
                </a:solidFill>
              </a:rPr>
              <a:t>Love</a:t>
            </a:r>
            <a:r>
              <a:t> </a:t>
            </a:r>
            <a:r>
              <a:rPr>
                <a:solidFill>
                  <a:srgbClr val="0070C0"/>
                </a:solidFill>
              </a:rPr>
              <a:t>the word of truth </a:t>
            </a:r>
            <a:r>
              <a:rPr>
                <a:solidFill>
                  <a:srgbClr val="00B050"/>
                </a:solidFill>
              </a:rPr>
              <a:t>with</a:t>
            </a:r>
            <a:r>
              <a:t> </a:t>
            </a:r>
            <a:r>
              <a:rPr>
                <a:solidFill>
                  <a:srgbClr val="00B0F0"/>
                </a:solidFill>
              </a:rPr>
              <a:t>diligence</a:t>
            </a:r>
            <a:r>
              <a:t> </a:t>
            </a:r>
            <a:r>
              <a:rPr b="0">
                <a:solidFill>
                  <a:srgbClr val="1C1C1C"/>
                </a:solidFill>
              </a:rPr>
              <a:t>and</a:t>
            </a:r>
            <a:r>
              <a:t> </a:t>
            </a:r>
            <a:r>
              <a:rPr>
                <a:solidFill>
                  <a:srgbClr val="00B0F0"/>
                </a:solidFill>
              </a:rPr>
              <a:t>care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2:16-18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Avoid </a:t>
            </a:r>
            <a:r>
              <a:rPr>
                <a:solidFill>
                  <a:srgbClr val="0070C0"/>
                </a:solidFill>
              </a:rPr>
              <a:t>babblings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that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lead to </a:t>
            </a:r>
            <a:r>
              <a:rPr>
                <a:solidFill>
                  <a:srgbClr val="C00000"/>
                </a:solidFill>
              </a:rPr>
              <a:t>ungodliness</a:t>
            </a:r>
            <a:endParaRPr>
              <a:solidFill>
                <a:srgbClr val="C00000"/>
              </a:solidFill>
            </a:endParaRPr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Faith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some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is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overthrown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1C1C1C"/>
                </a:solidFill>
              </a:defRPr>
            </a:pPr>
            <a:r>
              <a:t>[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has given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t>a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]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love</a:t>
            </a:r>
            <a:r>
              <a:rPr b="1">
                <a:solidFill>
                  <a:srgbClr val="002060"/>
                </a:solidFill>
              </a:rPr>
              <a:t> </a:t>
            </a:r>
            <a:br>
              <a:rPr b="1">
                <a:solidFill>
                  <a:srgbClr val="002060"/>
                </a:solidFill>
              </a:rPr>
            </a:br>
            <a:r>
              <a:rPr b="1">
                <a:solidFill>
                  <a:srgbClr val="FF0000"/>
                </a:solidFill>
              </a:rPr>
              <a:t>2:14-26</a:t>
            </a:r>
          </a:p>
        </p:txBody>
      </p:sp>
      <p:sp>
        <p:nvSpPr>
          <p:cNvPr id="216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2:14</a:t>
            </a:r>
            <a:r>
              <a:rPr>
                <a:solidFill>
                  <a:srgbClr val="FF3399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Teach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brethren</a:t>
            </a:r>
            <a:r>
              <a:rPr>
                <a:solidFill>
                  <a:srgbClr val="1C1C1C"/>
                </a:solidFill>
              </a:rPr>
              <a:t> not</a:t>
            </a:r>
            <a:r>
              <a:rPr>
                <a:solidFill>
                  <a:srgbClr val="99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to fight</a:t>
            </a:r>
            <a:endParaRPr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2:15 </a:t>
            </a:r>
            <a:r>
              <a:rPr>
                <a:solidFill>
                  <a:srgbClr val="33D600"/>
                </a:solidFill>
              </a:rPr>
              <a:t>Love</a:t>
            </a:r>
            <a:r>
              <a:t> </a:t>
            </a:r>
            <a:r>
              <a:rPr>
                <a:solidFill>
                  <a:srgbClr val="0070C0"/>
                </a:solidFill>
              </a:rPr>
              <a:t>the word of truth </a:t>
            </a:r>
            <a:r>
              <a:rPr>
                <a:solidFill>
                  <a:srgbClr val="00B050"/>
                </a:solidFill>
              </a:rPr>
              <a:t>with</a:t>
            </a:r>
            <a:r>
              <a:t> </a:t>
            </a:r>
            <a:r>
              <a:rPr>
                <a:solidFill>
                  <a:srgbClr val="00B0F0"/>
                </a:solidFill>
              </a:rPr>
              <a:t>diligence</a:t>
            </a:r>
            <a:r>
              <a:t> </a:t>
            </a:r>
            <a:r>
              <a:rPr b="0">
                <a:solidFill>
                  <a:srgbClr val="1C1C1C"/>
                </a:solidFill>
              </a:rPr>
              <a:t>and</a:t>
            </a:r>
            <a:r>
              <a:t> </a:t>
            </a:r>
            <a:r>
              <a:rPr>
                <a:solidFill>
                  <a:srgbClr val="00B0F0"/>
                </a:solidFill>
              </a:rPr>
              <a:t>care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2:16-18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Avoid </a:t>
            </a:r>
            <a:r>
              <a:rPr>
                <a:solidFill>
                  <a:srgbClr val="0070C0"/>
                </a:solidFill>
              </a:rPr>
              <a:t>babblings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that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lead to </a:t>
            </a:r>
            <a:r>
              <a:rPr>
                <a:solidFill>
                  <a:srgbClr val="C00000"/>
                </a:solidFill>
              </a:rPr>
              <a:t>ungodliness</a:t>
            </a:r>
            <a:endParaRPr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2:19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Foundation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 </a:t>
            </a:r>
            <a:r>
              <a:rPr>
                <a:solidFill>
                  <a:srgbClr val="0070C0"/>
                </a:solidFill>
              </a:rPr>
              <a:t>our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relationships</a:t>
            </a:r>
            <a:r>
              <a:rPr>
                <a:solidFill>
                  <a:srgbClr val="1C1C1C"/>
                </a:solidFill>
              </a:rPr>
              <a:t> </a:t>
            </a:r>
            <a:endParaRPr>
              <a:solidFill>
                <a:srgbClr val="1C1C1C"/>
              </a:solidFill>
            </a:endParaRPr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The love of God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us </a:t>
            </a:r>
            <a:r>
              <a:rPr>
                <a:solidFill>
                  <a:srgbClr val="FF0000"/>
                </a:solidFill>
              </a:rPr>
              <a:t>Rom.5:1-11</a:t>
            </a:r>
            <a:endParaRPr sz="5600"/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The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name</a:t>
            </a:r>
            <a:r>
              <a:rPr>
                <a:solidFill>
                  <a:srgbClr val="FFCCCC"/>
                </a:solidFill>
              </a:rPr>
              <a:t> </a:t>
            </a:r>
            <a:r>
              <a:t>of Christ </a:t>
            </a:r>
            <a:r>
              <a:rPr>
                <a:solidFill>
                  <a:srgbClr val="FF0000"/>
                </a:solidFill>
              </a:rPr>
              <a:t>1 Cor. 1:10-13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Pt 4:16</a:t>
            </a:r>
            <a:endParaRPr sz="5600"/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Motivation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avoid </a:t>
            </a:r>
            <a:r>
              <a:rPr>
                <a:solidFill>
                  <a:srgbClr val="C00000"/>
                </a:solidFill>
              </a:rPr>
              <a:t>iniquity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Titus 2:11-14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1C1C1C"/>
                </a:solidFill>
              </a:defRPr>
            </a:pPr>
            <a:r>
              <a:t>[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has given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t>a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]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love</a:t>
            </a:r>
            <a:r>
              <a:rPr b="1">
                <a:solidFill>
                  <a:srgbClr val="002060"/>
                </a:solidFill>
              </a:rPr>
              <a:t> </a:t>
            </a:r>
            <a:br>
              <a:rPr b="1">
                <a:solidFill>
                  <a:srgbClr val="002060"/>
                </a:solidFill>
              </a:rPr>
            </a:br>
            <a:r>
              <a:rPr b="1">
                <a:solidFill>
                  <a:srgbClr val="FF0000"/>
                </a:solidFill>
              </a:rPr>
              <a:t>2:14-26</a:t>
            </a:r>
          </a:p>
        </p:txBody>
      </p:sp>
      <p:sp>
        <p:nvSpPr>
          <p:cNvPr id="219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2:19-22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Purity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>
                <a:solidFill>
                  <a:srgbClr val="1C1C1C"/>
                </a:solidFill>
              </a:rPr>
              <a:t> </a:t>
            </a:r>
            <a:endParaRPr>
              <a:solidFill>
                <a:srgbClr val="1C1C1C"/>
              </a:solidFill>
            </a:endParaRPr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33D600"/>
                </a:solidFill>
              </a:defRPr>
            </a:pPr>
            <a:r>
              <a:t>Cleanse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yourself</a:t>
            </a:r>
            <a:r>
              <a:rPr>
                <a:solidFill>
                  <a:srgbClr val="00B050"/>
                </a:solidFill>
              </a:rPr>
              <a:t> first</a:t>
            </a:r>
            <a:endParaRPr sz="5600"/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Flee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youthful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lusts</a:t>
            </a:r>
            <a:r>
              <a:rPr>
                <a:solidFill>
                  <a:srgbClr val="99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Thess. 4:3-8</a:t>
            </a:r>
            <a:endParaRPr sz="5600"/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33D600"/>
                </a:solidFill>
              </a:defRPr>
            </a:pPr>
            <a:r>
              <a:t>Pursue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righteousness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peace</a:t>
            </a:r>
            <a:endParaRPr sz="5600"/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2:23-26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1C1C1C"/>
                </a:solidFill>
              </a:rPr>
              <a:t>Do not </a:t>
            </a:r>
            <a:r>
              <a:rPr>
                <a:solidFill>
                  <a:srgbClr val="00B050"/>
                </a:solidFill>
              </a:rPr>
              <a:t>cause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strife</a:t>
            </a:r>
            <a:r>
              <a:rPr>
                <a:solidFill>
                  <a:srgbClr val="1C1C1C"/>
                </a:solidFill>
              </a:rPr>
              <a:t> </a:t>
            </a:r>
            <a:endParaRPr>
              <a:solidFill>
                <a:srgbClr val="1C1C1C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33CCFF"/>
                </a:solidFill>
              </a:defRPr>
            </a:pPr>
            <a:r>
              <a:t>Gentleness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patience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humility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compassion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to reach </a:t>
            </a:r>
            <a:r>
              <a:rPr>
                <a:solidFill>
                  <a:srgbClr val="0070C0"/>
                </a:solidFill>
              </a:rPr>
              <a:t>those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trapped</a:t>
            </a:r>
            <a:r>
              <a:rPr>
                <a:solidFill>
                  <a:srgbClr val="99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99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sin</a:t>
            </a:r>
            <a:endParaRPr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sz="7200">
                <a:solidFill>
                  <a:srgbClr val="1C1C1C"/>
                </a:solidFill>
              </a:defRPr>
            </a:pPr>
            <a:r>
              <a:t>“</a:t>
            </a:r>
            <a:r>
              <a:rPr b="1">
                <a:solidFill>
                  <a:srgbClr val="009900"/>
                </a:solidFill>
              </a:rPr>
              <a:t>able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to teach</a:t>
            </a:r>
            <a:r>
              <a:t>”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=</a:t>
            </a:r>
            <a:r>
              <a:rPr b="1"/>
              <a:t> </a:t>
            </a:r>
            <a:r>
              <a:t>“</a:t>
            </a:r>
            <a:r>
              <a:rPr b="1">
                <a:solidFill>
                  <a:srgbClr val="00B050"/>
                </a:solidFill>
              </a:rPr>
              <a:t>to</a:t>
            </a:r>
            <a:r>
              <a:rPr b="1"/>
              <a:t> </a:t>
            </a:r>
            <a:r>
              <a:rPr b="1">
                <a:solidFill>
                  <a:srgbClr val="00B050"/>
                </a:solidFill>
              </a:rPr>
              <a:t>cause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to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learn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1C1C1C"/>
                </a:solidFill>
              </a:defRPr>
            </a:pPr>
            <a:r>
              <a:t>[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has given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t>a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]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discipline</a:t>
            </a:r>
            <a:r>
              <a:rPr b="1">
                <a:solidFill>
                  <a:srgbClr val="002060"/>
                </a:solidFill>
              </a:rPr>
              <a:t> </a:t>
            </a:r>
            <a:br>
              <a:rPr b="1">
                <a:solidFill>
                  <a:srgbClr val="002060"/>
                </a:solidFill>
              </a:rPr>
            </a:br>
            <a:r>
              <a:rPr b="1">
                <a:solidFill>
                  <a:srgbClr val="FF0000"/>
                </a:solidFill>
              </a:rPr>
              <a:t>3:1-4:8</a:t>
            </a:r>
          </a:p>
        </p:txBody>
      </p:sp>
      <p:sp>
        <p:nvSpPr>
          <p:cNvPr id="222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i="1" sz="7200">
                <a:solidFill>
                  <a:srgbClr val="00B050"/>
                </a:solidFill>
              </a:defRPr>
            </a:pPr>
            <a:r>
              <a:t>But</a:t>
            </a:r>
            <a:r>
              <a:rPr>
                <a:solidFill>
                  <a:srgbClr val="33D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>
                <a:solidFill>
                  <a:srgbClr val="33D600"/>
                </a:solidFill>
              </a:rPr>
              <a:t> be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watchful</a:t>
            </a:r>
            <a:r>
              <a:rPr>
                <a:solidFill>
                  <a:srgbClr val="FF0000"/>
                </a:solidFill>
              </a:rPr>
              <a:t> </a:t>
            </a:r>
            <a:r>
              <a:t>in</a:t>
            </a:r>
            <a:r>
              <a:rPr>
                <a:solidFill>
                  <a:srgbClr val="FF0000"/>
                </a:solidFill>
              </a:rPr>
              <a:t> </a:t>
            </a:r>
            <a:r>
              <a:t>all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things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0">
                <a:solidFill>
                  <a:srgbClr val="FF0000"/>
                </a:solidFill>
              </a:rPr>
              <a:t>4:5</a:t>
            </a:r>
            <a:endParaRPr i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i="1" sz="7200">
                <a:solidFill>
                  <a:srgbClr val="00B050"/>
                </a:solidFill>
              </a:defRPr>
            </a:pPr>
            <a:r>
              <a:t>But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watch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thou</a:t>
            </a:r>
            <a:r>
              <a:rPr>
                <a:solidFill>
                  <a:srgbClr val="FF0000"/>
                </a:solidFill>
              </a:rPr>
              <a:t> </a:t>
            </a:r>
            <a:r>
              <a:t>in all </a:t>
            </a:r>
            <a:r>
              <a:rPr>
                <a:solidFill>
                  <a:srgbClr val="0070C0"/>
                </a:solidFill>
              </a:rPr>
              <a:t>things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 i="0">
                <a:solidFill>
                  <a:srgbClr val="1C1C1C"/>
                </a:solidFill>
              </a:rPr>
              <a:t>(KJV)</a:t>
            </a:r>
            <a:endParaRPr b="0" i="0">
              <a:solidFill>
                <a:srgbClr val="1C1C1C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i="1" sz="7200">
                <a:solidFill>
                  <a:srgbClr val="00B050"/>
                </a:solidFill>
              </a:defRPr>
            </a:pPr>
            <a:r>
              <a:t>But</a:t>
            </a:r>
            <a:r>
              <a:rPr>
                <a:solidFill>
                  <a:srgbClr val="33D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 i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33D600"/>
                </a:solidFill>
              </a:rPr>
              <a:t> keep </a:t>
            </a:r>
            <a:r>
              <a:rPr>
                <a:solidFill>
                  <a:srgbClr val="0070C0"/>
                </a:solidFill>
              </a:rPr>
              <a:t>your head </a:t>
            </a:r>
            <a:r>
              <a:t>in all </a:t>
            </a:r>
            <a:r>
              <a:rPr>
                <a:solidFill>
                  <a:srgbClr val="0070C0"/>
                </a:solidFill>
              </a:rPr>
              <a:t>situations</a:t>
            </a:r>
            <a:r>
              <a:rPr>
                <a:solidFill>
                  <a:srgbClr val="33D600"/>
                </a:solidFill>
              </a:rPr>
              <a:t> </a:t>
            </a:r>
            <a:r>
              <a:rPr b="0" i="0">
                <a:solidFill>
                  <a:srgbClr val="1C1C1C"/>
                </a:solidFill>
              </a:rPr>
              <a:t>(NIV)</a:t>
            </a:r>
            <a:endParaRPr>
              <a:solidFill>
                <a:srgbClr val="33D6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3:1-9</a:t>
            </a:r>
            <a:r>
              <a:rPr>
                <a:solidFill>
                  <a:srgbClr val="FFCCCC"/>
                </a:solidFill>
              </a:rPr>
              <a:t> </a:t>
            </a:r>
            <a:r>
              <a:rPr i="1">
                <a:solidFill>
                  <a:srgbClr val="33D600"/>
                </a:solidFill>
              </a:rPr>
              <a:t>keep </a:t>
            </a:r>
            <a:r>
              <a:rPr i="1">
                <a:solidFill>
                  <a:srgbClr val="0070C0"/>
                </a:solidFill>
              </a:rPr>
              <a:t>your head </a:t>
            </a:r>
            <a:r>
              <a:rPr i="1">
                <a:solidFill>
                  <a:srgbClr val="00B050"/>
                </a:solidFill>
              </a:rPr>
              <a:t>when</a:t>
            </a:r>
            <a:r>
              <a:rPr i="1">
                <a:solidFill>
                  <a:srgbClr val="0070C0"/>
                </a:solidFill>
              </a:rPr>
              <a:t> everyone else </a:t>
            </a:r>
            <a:r>
              <a:rPr i="1">
                <a:solidFill>
                  <a:srgbClr val="002060"/>
                </a:solidFill>
              </a:rPr>
              <a:t>is losing</a:t>
            </a:r>
            <a:r>
              <a:rPr i="1">
                <a:solidFill>
                  <a:srgbClr val="0070C0"/>
                </a:solidFill>
              </a:rPr>
              <a:t> theirs</a:t>
            </a:r>
            <a:endParaRPr>
              <a:solidFill>
                <a:srgbClr val="1C1C1C"/>
              </a:solidFill>
            </a:endParaRPr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Last days of any society </a:t>
            </a:r>
            <a:r>
              <a:rPr>
                <a:solidFill>
                  <a:srgbClr val="FF0000"/>
                </a:solidFill>
              </a:rPr>
              <a:t>Genesis 6:5,8</a:t>
            </a:r>
            <a:endParaRPr sz="5600"/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The list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begins</a:t>
            </a:r>
            <a:r>
              <a:rPr>
                <a:solidFill>
                  <a:srgbClr val="002060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and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ends with </a:t>
            </a:r>
            <a:r>
              <a:t>SELF</a:t>
            </a:r>
            <a:endParaRPr sz="5600"/>
          </a:p>
          <a:p>
            <a:pPr lvl="1" marL="571500" indent="-114300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Social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problems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also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corrupt</a:t>
            </a:r>
            <a:r>
              <a:rPr>
                <a:solidFill>
                  <a:srgbClr val="1C1C1C"/>
                </a:solidFill>
              </a:rPr>
              <a:t> </a:t>
            </a:r>
            <a:r>
              <a:t>the church</a:t>
            </a:r>
            <a:r>
              <a:rPr b="0">
                <a:solidFill>
                  <a:srgbClr val="1C1C1C"/>
                </a:solidFill>
              </a:rPr>
              <a:t>!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v.5-9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1C1C1C"/>
                </a:solidFill>
              </a:defRPr>
            </a:pPr>
            <a:r>
              <a:t>[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has given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t>a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]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discipline</a:t>
            </a:r>
            <a:r>
              <a:rPr b="1">
                <a:solidFill>
                  <a:srgbClr val="002060"/>
                </a:solidFill>
              </a:rPr>
              <a:t> </a:t>
            </a:r>
            <a:br>
              <a:rPr b="1">
                <a:solidFill>
                  <a:srgbClr val="002060"/>
                </a:solidFill>
              </a:rPr>
            </a:br>
            <a:r>
              <a:rPr b="1">
                <a:solidFill>
                  <a:srgbClr val="FF0000"/>
                </a:solidFill>
              </a:rPr>
              <a:t>3:1-4:8</a:t>
            </a:r>
          </a:p>
        </p:txBody>
      </p:sp>
      <p:sp>
        <p:nvSpPr>
          <p:cNvPr id="225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3:10-17</a:t>
            </a:r>
            <a:r>
              <a:rPr>
                <a:solidFill>
                  <a:srgbClr val="FFCCCC"/>
                </a:solidFill>
              </a:rPr>
              <a:t> </a:t>
            </a:r>
            <a:r>
              <a:rPr i="1">
                <a:solidFill>
                  <a:srgbClr val="33D600"/>
                </a:solidFill>
              </a:rPr>
              <a:t>keep </a:t>
            </a:r>
            <a:r>
              <a:rPr i="1">
                <a:solidFill>
                  <a:srgbClr val="0070C0"/>
                </a:solidFill>
              </a:rPr>
              <a:t>your head </a:t>
            </a:r>
            <a:r>
              <a:rPr i="1"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70C0"/>
                </a:solidFill>
              </a:rPr>
              <a:t> the scriptures</a:t>
            </a:r>
            <a:endParaRPr>
              <a:solidFill>
                <a:srgbClr val="1C1C1C"/>
              </a:solidFill>
            </a:endParaRPr>
          </a:p>
          <a:p>
            <a:pPr lvl="1" marL="548639" indent="-91439">
              <a:lnSpc>
                <a:spcPct val="90000"/>
              </a:lnSpc>
              <a:spcBef>
                <a:spcPts val="12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Paul’s example </a:t>
            </a:r>
            <a:r>
              <a:rPr>
                <a:solidFill>
                  <a:srgbClr val="FF0000"/>
                </a:solidFill>
              </a:rPr>
              <a:t>v.10-13</a:t>
            </a:r>
            <a:endParaRPr sz="5600"/>
          </a:p>
          <a:p>
            <a:pPr lvl="1" marL="548639" indent="-91439">
              <a:lnSpc>
                <a:spcPct val="90000"/>
              </a:lnSpc>
              <a:spcBef>
                <a:spcPts val="12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Source of Timothy’s </a:t>
            </a:r>
            <a:r>
              <a:rPr>
                <a:solidFill>
                  <a:srgbClr val="33D600"/>
                </a:solidFill>
              </a:rPr>
              <a:t>saving</a:t>
            </a:r>
            <a:r>
              <a:rPr>
                <a:solidFill>
                  <a:srgbClr val="00B050"/>
                </a:solidFill>
              </a:rPr>
              <a:t> </a:t>
            </a:r>
            <a:r>
              <a:t>faith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v.14-17</a:t>
            </a:r>
            <a:endParaRPr sz="5600"/>
          </a:p>
          <a:p>
            <a:pPr lvl="1" marL="548639" indent="-91439">
              <a:lnSpc>
                <a:spcPct val="90000"/>
              </a:lnSpc>
              <a:spcBef>
                <a:spcPts val="12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God’s</a:t>
            </a:r>
            <a:r>
              <a:rPr>
                <a:solidFill>
                  <a:srgbClr val="00B050"/>
                </a:solidFill>
              </a:rPr>
              <a:t> profitable </a:t>
            </a:r>
            <a:r>
              <a:rPr>
                <a:solidFill>
                  <a:srgbClr val="0070C0"/>
                </a:solidFill>
              </a:rPr>
              <a:t>words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v.16</a:t>
            </a:r>
            <a:endParaRPr sz="5600"/>
          </a:p>
          <a:p>
            <a:pPr lvl="1" marL="0" indent="1474470">
              <a:lnSpc>
                <a:spcPct val="90000"/>
              </a:lnSpc>
              <a:spcBef>
                <a:spcPts val="1600"/>
              </a:spcBef>
              <a:buSzTx/>
              <a:buNone/>
              <a:defRPr b="1" sz="6800">
                <a:solidFill>
                  <a:srgbClr val="00B050"/>
                </a:solidFill>
              </a:defRPr>
            </a:pPr>
            <a:r>
              <a:t>For </a:t>
            </a:r>
            <a:r>
              <a:rPr>
                <a:solidFill>
                  <a:srgbClr val="33D600"/>
                </a:solidFill>
              </a:rPr>
              <a:t>teaching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what </a:t>
            </a:r>
            <a:r>
              <a:rPr>
                <a:solidFill>
                  <a:srgbClr val="33D600"/>
                </a:solidFill>
              </a:rPr>
              <a:t>to believe </a:t>
            </a:r>
            <a:endParaRPr sz="5600"/>
          </a:p>
          <a:p>
            <a:pPr lvl="1" marL="0" indent="1474470">
              <a:lnSpc>
                <a:spcPct val="90000"/>
              </a:lnSpc>
              <a:spcBef>
                <a:spcPts val="1600"/>
              </a:spcBef>
              <a:buSzTx/>
              <a:buNone/>
              <a:defRPr b="1" sz="6800">
                <a:solidFill>
                  <a:srgbClr val="00B050"/>
                </a:solidFill>
              </a:defRPr>
            </a:pPr>
            <a:r>
              <a:t>For </a:t>
            </a:r>
            <a:r>
              <a:rPr>
                <a:solidFill>
                  <a:srgbClr val="33D600"/>
                </a:solidFill>
              </a:rPr>
              <a:t>showing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our </a:t>
            </a:r>
            <a:r>
              <a:rPr>
                <a:solidFill>
                  <a:srgbClr val="C00000"/>
                </a:solidFill>
              </a:rPr>
              <a:t>errors</a:t>
            </a:r>
            <a:endParaRPr sz="5600"/>
          </a:p>
          <a:p>
            <a:pPr lvl="1" marL="0" indent="1474470">
              <a:lnSpc>
                <a:spcPct val="90000"/>
              </a:lnSpc>
              <a:spcBef>
                <a:spcPts val="1600"/>
              </a:spcBef>
              <a:buSzTx/>
              <a:buNone/>
              <a:defRPr b="1" sz="6800">
                <a:solidFill>
                  <a:srgbClr val="00B050"/>
                </a:solidFill>
              </a:defRPr>
            </a:pPr>
            <a:r>
              <a:t>For </a:t>
            </a:r>
            <a:r>
              <a:rPr>
                <a:solidFill>
                  <a:srgbClr val="33D600"/>
                </a:solidFill>
              </a:rPr>
              <a:t>telling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t> how </a:t>
            </a:r>
            <a:r>
              <a:rPr>
                <a:solidFill>
                  <a:srgbClr val="33D600"/>
                </a:solidFill>
              </a:rPr>
              <a:t>to be </a:t>
            </a:r>
            <a:r>
              <a:rPr>
                <a:solidFill>
                  <a:srgbClr val="00B0F0"/>
                </a:solidFill>
              </a:rPr>
              <a:t>right</a:t>
            </a:r>
            <a:r>
              <a:t> again</a:t>
            </a:r>
            <a:endParaRPr sz="5600"/>
          </a:p>
          <a:p>
            <a:pPr lvl="1" marL="0" indent="1474470">
              <a:lnSpc>
                <a:spcPct val="90000"/>
              </a:lnSpc>
              <a:spcBef>
                <a:spcPts val="1600"/>
              </a:spcBef>
              <a:buSzTx/>
              <a:buNone/>
              <a:defRPr b="1" sz="6800">
                <a:solidFill>
                  <a:srgbClr val="00B050"/>
                </a:solidFill>
              </a:defRPr>
            </a:pPr>
            <a:r>
              <a:t>For </a:t>
            </a:r>
            <a:r>
              <a:rPr>
                <a:solidFill>
                  <a:srgbClr val="33D600"/>
                </a:solidFill>
              </a:rPr>
              <a:t>instructing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t> how </a:t>
            </a:r>
            <a:r>
              <a:rPr>
                <a:solidFill>
                  <a:srgbClr val="33D600"/>
                </a:solidFill>
              </a:rPr>
              <a:t>to live righteously</a:t>
            </a:r>
            <a:endParaRPr sz="5600"/>
          </a:p>
          <a:p>
            <a:pPr lvl="1" marL="548639" indent="-91439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Only</a:t>
            </a:r>
            <a:r>
              <a:rPr>
                <a:solidFill>
                  <a:srgbClr val="0070C0"/>
                </a:solidFill>
              </a:rPr>
              <a:t> source </a:t>
            </a:r>
            <a:r>
              <a:t>for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good</a:t>
            </a:r>
            <a:r>
              <a:rPr>
                <a:solidFill>
                  <a:srgbClr val="0070C0"/>
                </a:solidFill>
              </a:rPr>
              <a:t> </a:t>
            </a:r>
            <a:r>
              <a:t>works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v.17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1 Cor. 4:6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1C1C1C"/>
                </a:solidFill>
              </a:defRPr>
            </a:pPr>
            <a:r>
              <a:t>[</a:t>
            </a:r>
            <a:r>
              <a:rPr b="1">
                <a:solidFill>
                  <a:srgbClr val="00B0F0"/>
                </a:solidFill>
              </a:rPr>
              <a:t>God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has given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rPr b="1">
                <a:solidFill>
                  <a:srgbClr val="A86ED4"/>
                </a:solidFill>
              </a:rPr>
              <a:t> </a:t>
            </a:r>
            <a:r>
              <a:t>a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spirit</a:t>
            </a:r>
            <a:r>
              <a:t>]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of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discipline</a:t>
            </a:r>
            <a:r>
              <a:rPr b="1">
                <a:solidFill>
                  <a:srgbClr val="002060"/>
                </a:solidFill>
              </a:rPr>
              <a:t> </a:t>
            </a:r>
            <a:br>
              <a:rPr b="1">
                <a:solidFill>
                  <a:srgbClr val="002060"/>
                </a:solidFill>
              </a:rPr>
            </a:br>
            <a:r>
              <a:rPr b="1">
                <a:solidFill>
                  <a:srgbClr val="FF0000"/>
                </a:solidFill>
              </a:rPr>
              <a:t>3:1-4:8</a:t>
            </a:r>
          </a:p>
        </p:txBody>
      </p:sp>
      <p:sp>
        <p:nvSpPr>
          <p:cNvPr id="228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4:1-5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keep </a:t>
            </a:r>
            <a:r>
              <a:rPr>
                <a:solidFill>
                  <a:srgbClr val="0070C0"/>
                </a:solidFill>
              </a:rPr>
              <a:t>your head </a:t>
            </a:r>
            <a:r>
              <a:rPr>
                <a:solidFill>
                  <a:srgbClr val="00B050"/>
                </a:solidFill>
              </a:rPr>
              <a:t>on</a:t>
            </a:r>
            <a:r>
              <a:rPr>
                <a:solidFill>
                  <a:srgbClr val="0070C0"/>
                </a:solidFill>
              </a:rPr>
              <a:t> your </a:t>
            </a:r>
            <a:r>
              <a:rPr>
                <a:solidFill>
                  <a:srgbClr val="00B050"/>
                </a:solidFill>
              </a:rPr>
              <a:t>task</a:t>
            </a:r>
            <a:endParaRPr>
              <a:solidFill>
                <a:srgbClr val="00B050"/>
              </a:solidFill>
            </a:endParaRPr>
          </a:p>
          <a:p>
            <a:pPr lvl="1" marL="571500" indent="-114300">
              <a:spcBef>
                <a:spcPts val="1600"/>
              </a:spcBef>
              <a:buSzTx/>
              <a:buNone/>
              <a:defRPr b="1" i="1" sz="6800">
                <a:solidFill>
                  <a:srgbClr val="33D600"/>
                </a:solidFill>
              </a:defRPr>
            </a:pPr>
            <a:r>
              <a:t>Preach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rPr b="0" i="0">
                <a:solidFill>
                  <a:srgbClr val="1C1C1C"/>
                </a:solidFill>
              </a:rPr>
              <a:t>(</a:t>
            </a:r>
            <a:r>
              <a:rPr i="0">
                <a:solidFill>
                  <a:srgbClr val="7030A0"/>
                </a:solidFill>
              </a:rPr>
              <a:t>convict</a:t>
            </a:r>
            <a:r>
              <a:rPr b="0" i="0">
                <a:solidFill>
                  <a:srgbClr val="1C1C1C"/>
                </a:solidFill>
              </a:rPr>
              <a:t>, </a:t>
            </a:r>
            <a:r>
              <a:rPr i="0">
                <a:solidFill>
                  <a:srgbClr val="002060"/>
                </a:solidFill>
              </a:rPr>
              <a:t>rebuke</a:t>
            </a:r>
            <a:r>
              <a:rPr b="0" i="0">
                <a:solidFill>
                  <a:srgbClr val="1C1C1C"/>
                </a:solidFill>
              </a:rPr>
              <a:t>, </a:t>
            </a:r>
            <a:r>
              <a:rPr i="0"/>
              <a:t>encourage</a:t>
            </a:r>
            <a:r>
              <a:rPr b="0" i="0">
                <a:solidFill>
                  <a:srgbClr val="1C1C1C"/>
                </a:solidFill>
              </a:rPr>
              <a:t>)</a:t>
            </a:r>
            <a:endParaRPr>
              <a:solidFill>
                <a:srgbClr val="0070C0"/>
              </a:solidFill>
            </a:endParaRPr>
          </a:p>
          <a:p>
            <a:pPr lvl="1" marL="571500" indent="-114300">
              <a:spcBef>
                <a:spcPts val="1600"/>
              </a:spcBef>
              <a:buSzTx/>
              <a:buNone/>
              <a:defRPr b="1" i="1" sz="6800">
                <a:solidFill>
                  <a:srgbClr val="00B050"/>
                </a:solidFill>
              </a:defRPr>
            </a:pPr>
            <a:r>
              <a:t>In season </a:t>
            </a:r>
            <a:r>
              <a:rPr b="0">
                <a:solidFill>
                  <a:srgbClr val="1C1C1C"/>
                </a:solidFill>
              </a:rPr>
              <a:t>and</a:t>
            </a:r>
            <a:r>
              <a:rPr>
                <a:solidFill>
                  <a:srgbClr val="33D600"/>
                </a:solidFill>
              </a:rPr>
              <a:t> </a:t>
            </a:r>
            <a:r>
              <a:t>out of season</a:t>
            </a:r>
            <a:endParaRPr sz="5600"/>
          </a:p>
          <a:p>
            <a:pPr lvl="1" marL="571500" indent="-114300">
              <a:spcBef>
                <a:spcPts val="1600"/>
              </a:spcBef>
              <a:buSzTx/>
              <a:buNone/>
              <a:defRPr b="1" i="1" sz="6800">
                <a:solidFill>
                  <a:srgbClr val="33D600"/>
                </a:solidFill>
              </a:defRPr>
            </a:pPr>
            <a:r>
              <a:t>Do </a:t>
            </a:r>
            <a:r>
              <a:rPr>
                <a:solidFill>
                  <a:srgbClr val="00B050"/>
                </a:solidFill>
              </a:rPr>
              <a:t>the work </a:t>
            </a:r>
            <a:r>
              <a:rPr>
                <a:solidFill>
                  <a:srgbClr val="0070C0"/>
                </a:solidFill>
              </a:rPr>
              <a:t>of an evangelist </a:t>
            </a:r>
            <a:r>
              <a:rPr b="0" i="0">
                <a:solidFill>
                  <a:srgbClr val="1C1C1C"/>
                </a:solidFill>
              </a:rPr>
              <a:t>(</a:t>
            </a:r>
            <a:r>
              <a:rPr i="0"/>
              <a:t>study</a:t>
            </a:r>
            <a:r>
              <a:rPr b="0" i="0">
                <a:solidFill>
                  <a:srgbClr val="1C1C1C"/>
                </a:solidFill>
              </a:rPr>
              <a:t>, </a:t>
            </a:r>
            <a:r>
              <a:rPr i="0"/>
              <a:t>know</a:t>
            </a:r>
            <a:r>
              <a:rPr b="0" i="0">
                <a:solidFill>
                  <a:srgbClr val="1C1C1C"/>
                </a:solidFill>
              </a:rPr>
              <a:t>, </a:t>
            </a:r>
            <a:r>
              <a:rPr i="0"/>
              <a:t>meditate</a:t>
            </a:r>
            <a:r>
              <a:rPr b="0" i="0">
                <a:solidFill>
                  <a:srgbClr val="1C1C1C"/>
                </a:solidFill>
              </a:rPr>
              <a:t>,</a:t>
            </a:r>
            <a:r>
              <a:rPr i="0">
                <a:solidFill>
                  <a:srgbClr val="1C1C1C"/>
                </a:solidFill>
              </a:rPr>
              <a:t> </a:t>
            </a:r>
            <a:r>
              <a:rPr i="0"/>
              <a:t>live</a:t>
            </a:r>
            <a:r>
              <a:rPr b="0" i="0">
                <a:solidFill>
                  <a:srgbClr val="1C1C1C"/>
                </a:solidFill>
              </a:rPr>
              <a:t>,</a:t>
            </a:r>
            <a:r>
              <a:rPr i="0">
                <a:solidFill>
                  <a:srgbClr val="1C1C1C"/>
                </a:solidFill>
              </a:rPr>
              <a:t> </a:t>
            </a:r>
            <a:r>
              <a:rPr i="0"/>
              <a:t>preach</a:t>
            </a:r>
            <a:r>
              <a:rPr i="0">
                <a:solidFill>
                  <a:srgbClr val="1C1C1C"/>
                </a:solidFill>
              </a:rPr>
              <a:t> </a:t>
            </a:r>
            <a:r>
              <a:rPr i="0">
                <a:solidFill>
                  <a:srgbClr val="0070C0"/>
                </a:solidFill>
              </a:rPr>
              <a:t>the</a:t>
            </a:r>
            <a:r>
              <a:rPr i="0">
                <a:solidFill>
                  <a:srgbClr val="1C1C1C"/>
                </a:solidFill>
              </a:rPr>
              <a:t> </a:t>
            </a:r>
            <a:r>
              <a:rPr i="0">
                <a:solidFill>
                  <a:srgbClr val="0070C0"/>
                </a:solidFill>
              </a:rPr>
              <a:t>gospel </a:t>
            </a:r>
            <a:r>
              <a:rPr i="0">
                <a:solidFill>
                  <a:srgbClr val="00B0F0"/>
                </a:solidFill>
              </a:rPr>
              <a:t>of Christ </a:t>
            </a:r>
            <a:r>
              <a:rPr i="0">
                <a:solidFill>
                  <a:srgbClr val="FF0000"/>
                </a:solidFill>
              </a:rPr>
              <a:t>1 Tim. 4:12-16</a:t>
            </a:r>
            <a:r>
              <a:rPr b="0" i="0">
                <a:solidFill>
                  <a:srgbClr val="1C1C1C"/>
                </a:solidFill>
              </a:rPr>
              <a:t>)</a:t>
            </a:r>
            <a:endParaRPr sz="5600"/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4:6-8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keep</a:t>
            </a:r>
            <a:r>
              <a:rPr>
                <a:solidFill>
                  <a:srgbClr val="0070C0"/>
                </a:solidFill>
              </a:rPr>
              <a:t> your head </a:t>
            </a:r>
            <a:r>
              <a:rPr>
                <a:solidFill>
                  <a:srgbClr val="00B050"/>
                </a:solidFill>
              </a:rPr>
              <a:t>even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when</a:t>
            </a:r>
            <a:r>
              <a:rPr>
                <a:solidFill>
                  <a:srgbClr val="0070C0"/>
                </a:solidFill>
              </a:rPr>
              <a:t> I </a:t>
            </a:r>
            <a:r>
              <a:rPr>
                <a:solidFill>
                  <a:srgbClr val="00B050"/>
                </a:solidFill>
              </a:rPr>
              <a:t>will lose </a:t>
            </a:r>
            <a:r>
              <a:rPr>
                <a:solidFill>
                  <a:srgbClr val="0070C0"/>
                </a:solidFill>
              </a:rPr>
              <a:t>mine </a:t>
            </a:r>
            <a:r>
              <a:rPr b="0">
                <a:solidFill>
                  <a:srgbClr val="1C1C1C"/>
                </a:solidFill>
              </a:rPr>
              <a:t>(</a:t>
            </a:r>
            <a:r>
              <a:rPr>
                <a:solidFill>
                  <a:srgbClr val="0070C0"/>
                </a:solidFill>
              </a:rPr>
              <a:t>Paul’s</a:t>
            </a:r>
            <a:r>
              <a:rPr b="0"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6F9600"/>
                </a:solidFill>
              </a:rPr>
              <a:t>death</a:t>
            </a:r>
            <a:r>
              <a:rPr>
                <a:solidFill>
                  <a:srgbClr val="00B050"/>
                </a:solidFill>
              </a:rPr>
              <a:t> was imminent</a:t>
            </a:r>
            <a:r>
              <a:rPr b="0">
                <a:solidFill>
                  <a:srgbClr val="1C1C1C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"/>
          <p:cNvSpPr txBox="1"/>
          <p:nvPr>
            <p:ph type="title"/>
          </p:nvPr>
        </p:nvSpPr>
        <p:spPr>
          <a:xfrm>
            <a:off x="3962400" y="0"/>
            <a:ext cx="16459200" cy="18288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33D600"/>
                </a:solidFill>
              </a:defRPr>
            </a:pPr>
            <a:r>
              <a:t>Fully Use </a:t>
            </a:r>
            <a:r>
              <a:rPr>
                <a:solidFill>
                  <a:srgbClr val="00B050"/>
                </a:solidFill>
              </a:rPr>
              <a:t>the Gifts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FF0000"/>
                </a:solidFill>
              </a:rPr>
              <a:t> </a:t>
            </a:r>
            <a:r>
              <a:t>Has Given </a:t>
            </a:r>
            <a:r>
              <a:rPr>
                <a:solidFill>
                  <a:srgbClr val="0070C0"/>
                </a:solidFill>
              </a:rPr>
              <a:t>You</a:t>
            </a:r>
          </a:p>
        </p:txBody>
      </p:sp>
      <p:sp>
        <p:nvSpPr>
          <p:cNvPr id="231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Heb.11:6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diligently seek </a:t>
            </a:r>
            <a:r>
              <a:rPr>
                <a:solidFill>
                  <a:srgbClr val="00B0F0"/>
                </a:solidFill>
              </a:rPr>
              <a:t>God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33D600"/>
                </a:solidFill>
              </a:defRPr>
            </a:pPr>
            <a:r>
              <a:t>Have </a:t>
            </a:r>
            <a:r>
              <a:rPr b="0">
                <a:solidFill>
                  <a:srgbClr val="1C1C1C"/>
                </a:solidFill>
              </a:rPr>
              <a:t>a</a:t>
            </a:r>
            <a:r>
              <a:t> </a:t>
            </a:r>
            <a:r>
              <a:rPr>
                <a:solidFill>
                  <a:srgbClr val="0070C0"/>
                </a:solidFill>
              </a:rPr>
              <a:t>faith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that</a:t>
            </a:r>
            <a:r>
              <a:rPr>
                <a:solidFill>
                  <a:srgbClr val="1C1C1C"/>
                </a:solidFill>
              </a:rPr>
              <a:t> </a:t>
            </a:r>
            <a:r>
              <a:t>pleases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Acts 2:38 </a:t>
            </a:r>
            <a:r>
              <a:rPr>
                <a:solidFill>
                  <a:srgbClr val="33D600"/>
                </a:solidFill>
              </a:rPr>
              <a:t>repentance </a:t>
            </a:r>
            <a:r>
              <a:rPr b="0">
                <a:solidFill>
                  <a:srgbClr val="1C1C1C"/>
                </a:solidFill>
              </a:rPr>
              <a:t>is the </a:t>
            </a:r>
            <a:r>
              <a:rPr>
                <a:solidFill>
                  <a:srgbClr val="00B050"/>
                </a:solidFill>
              </a:rPr>
              <a:t>most common </a:t>
            </a:r>
            <a:r>
              <a:rPr>
                <a:solidFill>
                  <a:srgbClr val="0070C0"/>
                </a:solidFill>
              </a:rPr>
              <a:t>meaning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how </a:t>
            </a:r>
            <a:r>
              <a:rPr>
                <a:solidFill>
                  <a:srgbClr val="33D600"/>
                </a:solidFill>
              </a:rPr>
              <a:t>to seek </a:t>
            </a:r>
            <a:r>
              <a:rPr>
                <a:solidFill>
                  <a:srgbClr val="00B0F0"/>
                </a:solidFill>
              </a:rPr>
              <a:t>God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Rom. 10:10-13 </a:t>
            </a:r>
            <a:r>
              <a:rPr>
                <a:solidFill>
                  <a:srgbClr val="00FF00"/>
                </a:solidFill>
              </a:rPr>
              <a:t>confessing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is </a:t>
            </a:r>
            <a:r>
              <a:rPr>
                <a:solidFill>
                  <a:srgbClr val="00B0F0"/>
                </a:solidFill>
              </a:rPr>
              <a:t>Lord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is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part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how </a:t>
            </a:r>
            <a:r>
              <a:rPr>
                <a:solidFill>
                  <a:srgbClr val="33D600"/>
                </a:solidFill>
              </a:rPr>
              <a:t>to call </a:t>
            </a:r>
            <a:r>
              <a:rPr>
                <a:solidFill>
                  <a:srgbClr val="00B050"/>
                </a:solidFill>
              </a:rPr>
              <a:t>on</a:t>
            </a:r>
            <a:r>
              <a:rPr b="0"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</a:t>
            </a:r>
            <a:r>
              <a:rPr b="0"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name of the Lord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Acts 22:16 </a:t>
            </a:r>
            <a:r>
              <a:rPr>
                <a:solidFill>
                  <a:srgbClr val="0070C0"/>
                </a:solidFill>
              </a:rPr>
              <a:t>baptism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in the name of the Lord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is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calling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on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name of the Lord </a:t>
            </a:r>
            <a:r>
              <a:t>Acts 2:21,36-38,41,47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t> 1 Peter 3:21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>
                <a:solidFill>
                  <a:srgbClr val="FF0000"/>
                </a:solidFill>
              </a:defRPr>
            </a:pPr>
            <a:r>
              <a:t>STIR UP </a:t>
            </a:r>
            <a:r>
              <a:rPr>
                <a:solidFill>
                  <a:srgbClr val="00B0F0"/>
                </a:solidFill>
              </a:rPr>
              <a:t>THE GIFT OF GOD WHICH</a:t>
            </a:r>
            <a:r>
              <a:t> </a:t>
            </a:r>
            <a:r>
              <a:rPr>
                <a:solidFill>
                  <a:srgbClr val="33D600"/>
                </a:solidFill>
              </a:rPr>
              <a:t>IS</a:t>
            </a:r>
            <a:r>
              <a:rPr>
                <a:solidFill>
                  <a:srgbClr val="00B050"/>
                </a:solidFill>
              </a:rPr>
              <a:t> IN </a:t>
            </a:r>
            <a:r>
              <a:rPr>
                <a:solidFill>
                  <a:srgbClr val="0070C0"/>
                </a:solidFill>
              </a:rPr>
              <a:t>YOU</a:t>
            </a:r>
          </a:p>
        </p:txBody>
      </p:sp>
      <p:sp>
        <p:nvSpPr>
          <p:cNvPr id="180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2 TIMOTHY 1:6-7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33D600"/>
                </a:solidFill>
              </a:defRPr>
            </a:pPr>
            <a:r>
              <a:t>Fully Use </a:t>
            </a:r>
            <a:r>
              <a:rPr>
                <a:solidFill>
                  <a:srgbClr val="00B050"/>
                </a:solidFill>
              </a:rPr>
              <a:t>the Gifts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FF0000"/>
                </a:solidFill>
              </a:rPr>
              <a:t> </a:t>
            </a:r>
            <a:r>
              <a:t>Has Given </a:t>
            </a:r>
            <a:r>
              <a:rPr>
                <a:solidFill>
                  <a:srgbClr val="0070C0"/>
                </a:solidFill>
              </a:rPr>
              <a:t>You</a:t>
            </a:r>
          </a:p>
        </p:txBody>
      </p:sp>
      <p:sp>
        <p:nvSpPr>
          <p:cNvPr id="234" name="Rectangle 3"/>
          <p:cNvSpPr txBox="1"/>
          <p:nvPr>
            <p:ph type="body" idx="1"/>
          </p:nvPr>
        </p:nvSpPr>
        <p:spPr>
          <a:xfrm>
            <a:off x="3352800" y="1981200"/>
            <a:ext cx="176784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 Peter 1:5-11 </a:t>
            </a:r>
            <a:r>
              <a:rPr>
                <a:solidFill>
                  <a:srgbClr val="33D600"/>
                </a:solidFill>
              </a:rPr>
              <a:t>give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diligence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to add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 faith </a:t>
            </a:r>
            <a:r>
              <a:t>1 Cor. 3:21 </a:t>
            </a:r>
            <a:r>
              <a:rPr i="1">
                <a:solidFill>
                  <a:srgbClr val="00B050"/>
                </a:solidFill>
              </a:rPr>
              <a:t>All</a:t>
            </a:r>
            <a:r>
              <a:rPr i="1">
                <a:solidFill>
                  <a:srgbClr val="0070C0"/>
                </a:solidFill>
              </a:rPr>
              <a:t> things </a:t>
            </a:r>
            <a:r>
              <a:rPr i="1">
                <a:solidFill>
                  <a:srgbClr val="33D600"/>
                </a:solidFill>
              </a:rPr>
              <a:t>are</a:t>
            </a:r>
            <a:r>
              <a:rPr i="1">
                <a:solidFill>
                  <a:srgbClr val="0070C0"/>
                </a:solidFill>
              </a:rPr>
              <a:t> yours</a:t>
            </a:r>
            <a:endParaRPr i="1"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Rev.2:10</a:t>
            </a:r>
            <a:r>
              <a:rPr>
                <a:solidFill>
                  <a:srgbClr val="FF3399"/>
                </a:solidFill>
              </a:rPr>
              <a:t> </a:t>
            </a:r>
            <a:r>
              <a:rPr i="1">
                <a:solidFill>
                  <a:srgbClr val="33D600"/>
                </a:solidFill>
              </a:rPr>
              <a:t>Be </a:t>
            </a:r>
            <a:r>
              <a:rPr i="1">
                <a:solidFill>
                  <a:srgbClr val="0070C0"/>
                </a:solidFill>
              </a:rPr>
              <a:t>faithful</a:t>
            </a:r>
            <a:r>
              <a:rPr i="1"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unto</a:t>
            </a:r>
            <a:r>
              <a:rPr i="1"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6F9600"/>
                </a:solidFill>
              </a:rPr>
              <a:t>death </a:t>
            </a:r>
            <a:endParaRPr i="1">
              <a:solidFill>
                <a:srgbClr val="6F96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Matt. 22:37-39 </a:t>
            </a:r>
            <a:r>
              <a:rPr>
                <a:solidFill>
                  <a:srgbClr val="33D600"/>
                </a:solidFill>
              </a:rPr>
              <a:t>love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all</a:t>
            </a:r>
            <a:r>
              <a:rPr>
                <a:solidFill>
                  <a:srgbClr val="0070C0"/>
                </a:solidFill>
              </a:rPr>
              <a:t> your </a:t>
            </a:r>
            <a:r>
              <a:rPr>
                <a:solidFill>
                  <a:srgbClr val="00B0F0"/>
                </a:solidFill>
              </a:rPr>
              <a:t>heart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Ephesians 4:16 </a:t>
            </a:r>
            <a:r>
              <a:rPr>
                <a:solidFill>
                  <a:srgbClr val="00B0F0"/>
                </a:solidFill>
              </a:rPr>
              <a:t>unity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based on degree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 </a:t>
            </a:r>
            <a:r>
              <a:rPr b="0">
                <a:solidFill>
                  <a:srgbClr val="1C1C1C"/>
                </a:solidFill>
              </a:rPr>
              <a:t>and</a:t>
            </a:r>
            <a:r>
              <a:rPr>
                <a:solidFill>
                  <a:srgbClr val="0070C0"/>
                </a:solidFill>
              </a:rPr>
              <a:t> my connection </a:t>
            </a:r>
            <a:r>
              <a:rPr>
                <a:solidFill>
                  <a:srgbClr val="00B050"/>
                </a:solidFill>
              </a:rPr>
              <a:t>to </a:t>
            </a:r>
            <a:r>
              <a:rPr>
                <a:solidFill>
                  <a:srgbClr val="00B0F0"/>
                </a:solidFill>
              </a:rPr>
              <a:t>Christ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Percentage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92D050"/>
                </a:solidFill>
              </a:rPr>
              <a:t> </a:t>
            </a:r>
            <a:r>
              <a:t>effort</a:t>
            </a:r>
            <a:r>
              <a:rPr>
                <a:solidFill>
                  <a:srgbClr val="0070C0"/>
                </a:solidFill>
              </a:rPr>
              <a:t> </a:t>
            </a:r>
            <a:r>
              <a:t>to </a:t>
            </a:r>
            <a:r>
              <a:rPr>
                <a:solidFill>
                  <a:srgbClr val="0070C0"/>
                </a:solidFill>
              </a:rPr>
              <a:t>potential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Percentage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of members </a:t>
            </a:r>
            <a:r>
              <a:rPr>
                <a:solidFill>
                  <a:srgbClr val="33D600"/>
                </a:solidFill>
              </a:rPr>
              <a:t>working</a:t>
            </a:r>
            <a:endParaRPr>
              <a:solidFill>
                <a:srgbClr val="33D6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Percentage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of members </a:t>
            </a:r>
            <a:r>
              <a:rPr>
                <a:solidFill>
                  <a:srgbClr val="33D600"/>
                </a:solidFill>
              </a:rPr>
              <a:t>working </a:t>
            </a:r>
            <a:r>
              <a:t>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70C0"/>
                </a:solidFill>
              </a:defRPr>
            </a:lvl1pPr>
          </a:lstStyle>
          <a:p>
            <a:pPr/>
            <a:r>
              <a:t>Final Words</a:t>
            </a:r>
          </a:p>
        </p:txBody>
      </p:sp>
      <p:sp>
        <p:nvSpPr>
          <p:cNvPr id="183" name="Rectangle 3"/>
          <p:cNvSpPr txBox="1"/>
          <p:nvPr>
            <p:ph type="body" idx="1"/>
          </p:nvPr>
        </p:nvSpPr>
        <p:spPr>
          <a:xfrm>
            <a:off x="3352800" y="1676400"/>
            <a:ext cx="17678400" cy="1203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Moses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Israel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</a:t>
            </a:r>
            <a:r>
              <a:rPr>
                <a:solidFill>
                  <a:srgbClr val="FF0000"/>
                </a:solidFill>
              </a:rPr>
              <a:t>Deuteronomy 1-34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Joshua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FF0000"/>
                </a:solidFill>
              </a:rPr>
              <a:t> </a:t>
            </a:r>
            <a:r>
              <a:t>the same generation </a:t>
            </a:r>
            <a:r>
              <a:rPr b="0">
                <a:solidFill>
                  <a:srgbClr val="1C1C1C"/>
                </a:solidFill>
              </a:rPr>
              <a:t>“</a:t>
            </a:r>
            <a:r>
              <a:rPr i="1">
                <a:solidFill>
                  <a:srgbClr val="33D600"/>
                </a:solidFill>
              </a:rPr>
              <a:t>Choose</a:t>
            </a:r>
            <a:r>
              <a:rPr b="0" i="1">
                <a:solidFill>
                  <a:srgbClr val="1C1C1C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today</a:t>
            </a:r>
            <a:r>
              <a:rPr b="0" i="1">
                <a:solidFill>
                  <a:srgbClr val="1C1C1C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whom</a:t>
            </a:r>
            <a:r>
              <a:rPr b="0" i="1">
                <a:solidFill>
                  <a:srgbClr val="1C1C1C"/>
                </a:solidFill>
              </a:rPr>
              <a:t> </a:t>
            </a:r>
            <a:r>
              <a:rPr i="1"/>
              <a:t>you</a:t>
            </a:r>
            <a:r>
              <a:rPr i="1">
                <a:solidFill>
                  <a:srgbClr val="33D600"/>
                </a:solidFill>
              </a:rPr>
              <a:t> will serve</a:t>
            </a:r>
            <a:r>
              <a:rPr b="0" i="1">
                <a:solidFill>
                  <a:srgbClr val="1C1C1C"/>
                </a:solidFill>
              </a:rPr>
              <a:t>!</a:t>
            </a:r>
            <a:r>
              <a:rPr b="0">
                <a:solidFill>
                  <a:srgbClr val="1C1C1C"/>
                </a:solidFill>
              </a:rPr>
              <a:t>”</a:t>
            </a:r>
            <a:r>
              <a:t> </a:t>
            </a:r>
            <a:r>
              <a:rPr>
                <a:solidFill>
                  <a:srgbClr val="FF0000"/>
                </a:solidFill>
              </a:rPr>
              <a:t>Josh. 24:1-31</a:t>
            </a: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David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Solomon </a:t>
            </a:r>
            <a:r>
              <a:rPr>
                <a:solidFill>
                  <a:srgbClr val="FF0000"/>
                </a:solidFill>
              </a:rPr>
              <a:t>1 Chronicles 22:6-16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David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Israel </a:t>
            </a:r>
            <a:r>
              <a:rPr>
                <a:solidFill>
                  <a:srgbClr val="FF0000"/>
                </a:solidFill>
              </a:rPr>
              <a:t>1 Chron. 29:1-20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Jesus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His </a:t>
            </a:r>
            <a:r>
              <a:rPr>
                <a:solidFill>
                  <a:srgbClr val="0070C0"/>
                </a:solidFill>
              </a:rPr>
              <a:t>disciples </a:t>
            </a:r>
            <a:r>
              <a:rPr>
                <a:solidFill>
                  <a:srgbClr val="FF0000"/>
                </a:solidFill>
              </a:rPr>
              <a:t>John 13-17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Acts 1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Paul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the Ephesian elders </a:t>
            </a:r>
            <a:r>
              <a:rPr>
                <a:solidFill>
                  <a:srgbClr val="FF0000"/>
                </a:solidFill>
              </a:rPr>
              <a:t>Acts 20:17-38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Paul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Timothy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</a:t>
            </a:r>
            <a:r>
              <a:rPr>
                <a:solidFill>
                  <a:srgbClr val="FF0000"/>
                </a:solidFill>
              </a:rPr>
              <a:t>2 Timothy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2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2 Timothy</a:t>
            </a:r>
          </a:p>
        </p:txBody>
      </p:sp>
      <p:sp>
        <p:nvSpPr>
          <p:cNvPr id="186" name="Rectangle 3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>
                <a:solidFill>
                  <a:srgbClr val="1C1C1C"/>
                </a:solidFill>
              </a:defRPr>
            </a:pPr>
            <a:r>
              <a:t>The</a:t>
            </a:r>
            <a:r>
              <a:rPr b="1">
                <a:solidFill>
                  <a:srgbClr val="0070C0"/>
                </a:solidFill>
              </a:rPr>
              <a:t> main idea</a:t>
            </a:r>
            <a:r>
              <a:t>:</a:t>
            </a:r>
            <a:r>
              <a:rPr b="1">
                <a:solidFill>
                  <a:srgbClr val="33CCFF"/>
                </a:solidFill>
              </a:rPr>
              <a:t> </a:t>
            </a:r>
            <a:r>
              <a:t>“</a:t>
            </a:r>
            <a:r>
              <a:rPr b="1" i="1" sz="6400">
                <a:solidFill>
                  <a:srgbClr val="FF0000"/>
                </a:solidFill>
              </a:rPr>
              <a:t>stir up </a:t>
            </a:r>
            <a:r>
              <a:rPr b="1" i="1" sz="6400">
                <a:solidFill>
                  <a:srgbClr val="00B0F0"/>
                </a:solidFill>
              </a:rPr>
              <a:t>the gift of God which </a:t>
            </a:r>
            <a:r>
              <a:rPr b="1" i="1" sz="6400">
                <a:solidFill>
                  <a:srgbClr val="33D600"/>
                </a:solidFill>
              </a:rPr>
              <a:t>is</a:t>
            </a:r>
            <a:r>
              <a:rPr b="1" i="1" sz="6400">
                <a:solidFill>
                  <a:srgbClr val="00B0F0"/>
                </a:solidFill>
              </a:rPr>
              <a:t> </a:t>
            </a:r>
            <a:r>
              <a:rPr b="1" i="1" sz="6400">
                <a:solidFill>
                  <a:srgbClr val="00B050"/>
                </a:solidFill>
              </a:rPr>
              <a:t>in </a:t>
            </a:r>
            <a:r>
              <a:rPr b="1" i="1" sz="6400">
                <a:solidFill>
                  <a:srgbClr val="0070C0"/>
                </a:solidFill>
              </a:rPr>
              <a:t>you</a:t>
            </a:r>
            <a:r>
              <a:rPr b="1" i="1" sz="6400">
                <a:solidFill>
                  <a:srgbClr val="00B0F0"/>
                </a:solidFill>
              </a:rPr>
              <a:t> </a:t>
            </a:r>
            <a:r>
              <a:rPr b="1" i="1" sz="6400">
                <a:solidFill>
                  <a:srgbClr val="00B050"/>
                </a:solidFill>
              </a:rPr>
              <a:t>through</a:t>
            </a:r>
            <a:r>
              <a:rPr b="1" i="1" sz="6400">
                <a:solidFill>
                  <a:srgbClr val="00B0F0"/>
                </a:solidFill>
              </a:rPr>
              <a:t> </a:t>
            </a:r>
            <a:r>
              <a:rPr b="1" i="1" sz="6400">
                <a:solidFill>
                  <a:srgbClr val="0070C0"/>
                </a:solidFill>
              </a:rPr>
              <a:t>the laying on of my hands</a:t>
            </a:r>
            <a:r>
              <a:rPr sz="6400"/>
              <a:t>” </a:t>
            </a:r>
            <a:r>
              <a:rPr b="1" sz="6400">
                <a:solidFill>
                  <a:srgbClr val="FF0000"/>
                </a:solidFill>
              </a:rPr>
              <a:t>1:6</a:t>
            </a:r>
            <a:r>
              <a:rPr b="1" sz="6400">
                <a:solidFill>
                  <a:srgbClr val="FFCCCC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>
                <a:solidFill>
                  <a:srgbClr val="1C1C1C"/>
                </a:solidFill>
              </a:defRPr>
            </a:pPr>
            <a:r>
              <a:t>“</a:t>
            </a:r>
            <a:r>
              <a:rPr b="1" i="1">
                <a:solidFill>
                  <a:srgbClr val="FF0000"/>
                </a:solidFill>
              </a:rPr>
              <a:t>stir up</a:t>
            </a:r>
            <a:r>
              <a:t>”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t>literally means “</a:t>
            </a:r>
            <a:r>
              <a:rPr b="1">
                <a:solidFill>
                  <a:srgbClr val="33D600"/>
                </a:solidFill>
              </a:rPr>
              <a:t>revive</a:t>
            </a:r>
            <a:r>
              <a:rPr b="1">
                <a:solidFill>
                  <a:srgbClr val="833634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fire</a:t>
            </a:r>
            <a:r>
              <a:t>”</a:t>
            </a: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>
                <a:solidFill>
                  <a:srgbClr val="1C1C1C"/>
                </a:solidFill>
              </a:defRPr>
            </a:pPr>
            <a:r>
              <a:t>“</a:t>
            </a:r>
            <a:r>
              <a:rPr b="1" i="1">
                <a:solidFill>
                  <a:srgbClr val="00B0F0"/>
                </a:solidFill>
              </a:rPr>
              <a:t>the gift of God</a:t>
            </a:r>
            <a:r>
              <a:t>”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2 Tim. 1:6 </a:t>
            </a:r>
            <a:r>
              <a:rPr b="1">
                <a:solidFill>
                  <a:srgbClr val="00B050"/>
                </a:solidFill>
              </a:rPr>
              <a:t>through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t>(</a:t>
            </a:r>
            <a:r>
              <a:rPr b="1">
                <a:solidFill>
                  <a:srgbClr val="00B050"/>
                </a:solidFill>
              </a:rPr>
              <a:t>by</a:t>
            </a:r>
            <a:r>
              <a:t>) </a:t>
            </a:r>
            <a:r>
              <a:rPr b="1">
                <a:solidFill>
                  <a:srgbClr val="0070C0"/>
                </a:solidFill>
              </a:rPr>
              <a:t>Paul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33D600"/>
                </a:solidFill>
              </a:rPr>
              <a:t>laying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his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hands </a:t>
            </a:r>
            <a:r>
              <a:rPr b="1">
                <a:solidFill>
                  <a:srgbClr val="00B050"/>
                </a:solidFill>
              </a:rPr>
              <a:t>on</a:t>
            </a:r>
            <a:r>
              <a:rPr b="1">
                <a:solidFill>
                  <a:srgbClr val="0070C0"/>
                </a:solidFill>
              </a:rPr>
              <a:t> Timothy</a:t>
            </a:r>
            <a:endParaRPr b="1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>
                <a:solidFill>
                  <a:srgbClr val="1C1C1C"/>
                </a:solidFill>
              </a:defRPr>
            </a:pPr>
            <a:r>
              <a:t>“</a:t>
            </a:r>
            <a:r>
              <a:rPr b="1" i="1">
                <a:solidFill>
                  <a:srgbClr val="0070C0"/>
                </a:solidFill>
              </a:rPr>
              <a:t>the gift </a:t>
            </a:r>
            <a:r>
              <a:rPr b="1" i="1">
                <a:solidFill>
                  <a:srgbClr val="00B0F0"/>
                </a:solidFill>
              </a:rPr>
              <a:t>of God</a:t>
            </a:r>
            <a:r>
              <a:t>”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rPr b="1"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1 Tim. 4:14 </a:t>
            </a:r>
            <a:r>
              <a:t>is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i="1">
                <a:solidFill>
                  <a:srgbClr val="00B050"/>
                </a:solidFill>
              </a:rPr>
              <a:t>with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t>(</a:t>
            </a:r>
            <a:r>
              <a:rPr b="1"/>
              <a:t>not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by</a:t>
            </a:r>
            <a:r>
              <a:t>)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 i="1">
                <a:solidFill>
                  <a:srgbClr val="0070C0"/>
                </a:solidFill>
              </a:rPr>
              <a:t>the</a:t>
            </a:r>
            <a:r>
              <a:rPr b="1" i="1">
                <a:solidFill>
                  <a:srgbClr val="FFCCCC"/>
                </a:solidFill>
              </a:rPr>
              <a:t> </a:t>
            </a:r>
            <a:r>
              <a:rPr b="1" i="1">
                <a:solidFill>
                  <a:srgbClr val="0070C0"/>
                </a:solidFill>
              </a:rPr>
              <a:t>hands</a:t>
            </a:r>
            <a:r>
              <a:rPr b="1" i="1">
                <a:solidFill>
                  <a:srgbClr val="FFCCCC"/>
                </a:solidFill>
              </a:rPr>
              <a:t> </a:t>
            </a:r>
            <a:r>
              <a:rPr b="1" i="1">
                <a:solidFill>
                  <a:srgbClr val="0070C0"/>
                </a:solidFill>
              </a:rPr>
              <a:t>of the eldership</a:t>
            </a:r>
            <a:r>
              <a:t>;</a:t>
            </a:r>
            <a:r>
              <a:rPr b="1">
                <a:solidFill>
                  <a:srgbClr val="0070C0"/>
                </a:solidFill>
              </a:rPr>
              <a:t> that gift </a:t>
            </a:r>
            <a:r>
              <a:rPr b="1" i="1">
                <a:solidFill>
                  <a:srgbClr val="33D600"/>
                </a:solidFill>
              </a:rPr>
              <a:t>was given</a:t>
            </a:r>
            <a:r>
              <a:rPr b="1" i="1">
                <a:solidFill>
                  <a:srgbClr val="0070C0"/>
                </a:solidFill>
              </a:rPr>
              <a:t> </a:t>
            </a:r>
            <a:r>
              <a:rPr b="1" i="1">
                <a:solidFill>
                  <a:srgbClr val="00B050"/>
                </a:solidFill>
              </a:rPr>
              <a:t>through</a:t>
            </a:r>
            <a:r>
              <a:rPr b="1" i="1">
                <a:solidFill>
                  <a:srgbClr val="0070C0"/>
                </a:solidFill>
              </a:rPr>
              <a:t> prophecy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t>(</a:t>
            </a:r>
            <a:r>
              <a:rPr b="1">
                <a:solidFill>
                  <a:srgbClr val="FF0000"/>
                </a:solidFill>
              </a:rPr>
              <a:t>1 Tm 1:18</a:t>
            </a:r>
            <a:r>
              <a:t>)</a:t>
            </a:r>
            <a:endParaRPr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The</a:t>
            </a:r>
            <a:r>
              <a:rPr>
                <a:solidFill>
                  <a:srgbClr val="1C1C1C"/>
                </a:solidFill>
              </a:rPr>
              <a:t> </a:t>
            </a:r>
            <a:r>
              <a:t>gift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Tim. 4:14 </a:t>
            </a:r>
            <a:r>
              <a:rPr b="0">
                <a:solidFill>
                  <a:srgbClr val="1C1C1C"/>
                </a:solidFill>
              </a:rPr>
              <a:t>was</a:t>
            </a:r>
            <a:r>
              <a:rPr>
                <a:solidFill>
                  <a:srgbClr val="1C1C1C"/>
                </a:solidFill>
              </a:rPr>
              <a:t> </a:t>
            </a:r>
            <a:r>
              <a:t>the work of evangelist </a:t>
            </a:r>
            <a:r>
              <a:rPr>
                <a:solidFill>
                  <a:srgbClr val="FF0000"/>
                </a:solidFill>
              </a:rPr>
              <a:t>Ephesians 4:11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2 Timothy 1:6</a:t>
            </a:r>
          </a:p>
        </p:txBody>
      </p:sp>
      <p:sp>
        <p:nvSpPr>
          <p:cNvPr id="189" name="Rectangle 3"/>
          <p:cNvSpPr txBox="1"/>
          <p:nvPr>
            <p:ph type="body" idx="1"/>
          </p:nvPr>
        </p:nvSpPr>
        <p:spPr>
          <a:xfrm>
            <a:off x="3352800" y="1524000"/>
            <a:ext cx="17678400" cy="1219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>
                <a:solidFill>
                  <a:srgbClr val="1C1C1C"/>
                </a:solidFill>
              </a:defRPr>
            </a:pPr>
            <a:r>
              <a:t>“</a:t>
            </a:r>
            <a:r>
              <a:rPr b="1" i="1">
                <a:solidFill>
                  <a:srgbClr val="00B0F0"/>
                </a:solidFill>
              </a:rPr>
              <a:t>the gift of God</a:t>
            </a:r>
            <a:r>
              <a:t>”</a:t>
            </a:r>
            <a:r>
              <a:rPr b="1">
                <a:solidFill>
                  <a:srgbClr val="7030A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in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2 Tim. 1:6 </a:t>
            </a:r>
            <a:r>
              <a:rPr b="1">
                <a:solidFill>
                  <a:srgbClr val="00B050"/>
                </a:solidFill>
              </a:rPr>
              <a:t>is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through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Paul’s</a:t>
            </a:r>
            <a:r>
              <a:rPr b="1">
                <a:solidFill>
                  <a:srgbClr val="FFCCCC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hands</a:t>
            </a:r>
            <a:endParaRPr b="1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Spiritual gift </a:t>
            </a:r>
            <a:r>
              <a:rPr>
                <a:solidFill>
                  <a:srgbClr val="FF0000"/>
                </a:solidFill>
              </a:rPr>
              <a:t>Romans 1:11 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Acts 8:18 </a:t>
            </a:r>
            <a:r>
              <a:rPr i="1">
                <a:solidFill>
                  <a:srgbClr val="00B050"/>
                </a:solidFill>
              </a:rPr>
              <a:t>through</a:t>
            </a:r>
            <a:r>
              <a:rPr i="1">
                <a:solidFill>
                  <a:srgbClr val="0070C0"/>
                </a:solidFill>
              </a:rPr>
              <a:t> the apostles’ hands </a:t>
            </a:r>
            <a:endParaRPr i="1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Acts 6:6 </a:t>
            </a:r>
            <a:r>
              <a:rPr>
                <a:solidFill>
                  <a:srgbClr val="0070C0"/>
                </a:solidFill>
              </a:rPr>
              <a:t>Philip</a:t>
            </a:r>
            <a:r>
              <a:t> </a:t>
            </a:r>
            <a:r>
              <a:rPr>
                <a:solidFill>
                  <a:srgbClr val="33D600"/>
                </a:solidFill>
              </a:rPr>
              <a:t>received</a:t>
            </a:r>
            <a:r>
              <a:t> </a:t>
            </a:r>
            <a:r>
              <a:rPr>
                <a:solidFill>
                  <a:srgbClr val="00B0F0"/>
                </a:solidFill>
              </a:rPr>
              <a:t>gift</a:t>
            </a:r>
            <a: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t> </a:t>
            </a:r>
            <a:r>
              <a:rPr>
                <a:solidFill>
                  <a:srgbClr val="0070C0"/>
                </a:solidFill>
              </a:rPr>
              <a:t>apostles</a:t>
            </a:r>
            <a:r>
              <a:rPr i="1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1C1C1C"/>
                </a:solidFill>
              </a:rPr>
              <a:t>but</a:t>
            </a:r>
            <a:r>
              <a:t> </a:t>
            </a:r>
            <a:r>
              <a:rPr>
                <a:solidFill>
                  <a:srgbClr val="1C1C1C"/>
                </a:solidFill>
              </a:rPr>
              <a:t>could not </a:t>
            </a:r>
            <a:r>
              <a:rPr>
                <a:solidFill>
                  <a:srgbClr val="33D600"/>
                </a:solidFill>
              </a:rPr>
              <a:t>give</a:t>
            </a:r>
            <a:r>
              <a:t> </a:t>
            </a:r>
            <a:r>
              <a:rPr>
                <a:solidFill>
                  <a:srgbClr val="0070C0"/>
                </a:solidFill>
              </a:rPr>
              <a:t>his</a:t>
            </a:r>
            <a:r>
              <a:t> </a:t>
            </a:r>
            <a:r>
              <a:rPr>
                <a:solidFill>
                  <a:srgbClr val="00B0F0"/>
                </a:solidFill>
              </a:rPr>
              <a:t>gift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Samaritans</a:t>
            </a:r>
            <a:endParaRPr i="1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2 Cor.12:12 </a:t>
            </a:r>
            <a:r>
              <a:rPr i="1">
                <a:solidFill>
                  <a:srgbClr val="00B0F0"/>
                </a:solidFill>
              </a:rPr>
              <a:t>signs</a:t>
            </a:r>
            <a:r>
              <a:rPr i="1"/>
              <a:t> </a:t>
            </a:r>
            <a:r>
              <a:rPr b="0" i="1">
                <a:solidFill>
                  <a:srgbClr val="1C1C1C"/>
                </a:solidFill>
              </a:rPr>
              <a:t>of an </a:t>
            </a:r>
            <a:r>
              <a:rPr i="1">
                <a:solidFill>
                  <a:srgbClr val="0070C0"/>
                </a:solidFill>
              </a:rPr>
              <a:t>apostle</a:t>
            </a:r>
            <a:endParaRPr i="1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9900"/>
                </a:solidFill>
              </a:defRPr>
            </a:pPr>
            <a:r>
              <a:t>Temporary</a:t>
            </a:r>
            <a:r>
              <a:rPr>
                <a:solidFill>
                  <a:srgbClr val="FF3399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gifts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Cor.13:8-10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Permanent faith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hope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and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2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2 Timothy 1:7</a:t>
            </a:r>
          </a:p>
        </p:txBody>
      </p:sp>
      <p:sp>
        <p:nvSpPr>
          <p:cNvPr id="192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1:7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is the </a:t>
            </a:r>
            <a:r>
              <a:rPr>
                <a:solidFill>
                  <a:srgbClr val="0070C0"/>
                </a:solidFill>
              </a:rPr>
              <a:t>outline</a:t>
            </a:r>
            <a:r>
              <a:rPr b="0">
                <a:solidFill>
                  <a:srgbClr val="1C1C1C"/>
                </a:solidFill>
              </a:rPr>
              <a:t>: </a:t>
            </a:r>
            <a:r>
              <a:rPr i="1">
                <a:solidFill>
                  <a:srgbClr val="00B050"/>
                </a:solidFill>
              </a:rPr>
              <a:t>For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God</a:t>
            </a:r>
            <a:r>
              <a:rPr i="1">
                <a:solidFill>
                  <a:srgbClr val="1C1C1C"/>
                </a:solidFill>
              </a:rPr>
              <a:t> has not given </a:t>
            </a:r>
            <a:r>
              <a:rPr i="1">
                <a:solidFill>
                  <a:srgbClr val="0070C0"/>
                </a:solidFill>
              </a:rPr>
              <a:t>us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b="0" i="1">
                <a:solidFill>
                  <a:srgbClr val="1C1C1C"/>
                </a:solidFill>
              </a:rPr>
              <a:t>a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spirit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b="0" i="1">
                <a:solidFill>
                  <a:srgbClr val="1C1C1C"/>
                </a:solidFill>
              </a:rPr>
              <a:t>of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fear</a:t>
            </a:r>
            <a:r>
              <a:rPr b="0" i="1">
                <a:solidFill>
                  <a:srgbClr val="1C1C1C"/>
                </a:solidFill>
              </a:rPr>
              <a:t>,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b="0" i="1">
                <a:solidFill>
                  <a:srgbClr val="1C1C1C"/>
                </a:solidFill>
              </a:rPr>
              <a:t>but of </a:t>
            </a:r>
            <a:r>
              <a:rPr i="1">
                <a:solidFill>
                  <a:srgbClr val="0070C0"/>
                </a:solidFill>
              </a:rPr>
              <a:t>power</a:t>
            </a:r>
            <a:r>
              <a:rPr b="0" i="1">
                <a:solidFill>
                  <a:srgbClr val="1C1C1C"/>
                </a:solidFill>
              </a:rPr>
              <a:t>, and of </a:t>
            </a:r>
            <a:r>
              <a:rPr i="1">
                <a:solidFill>
                  <a:srgbClr val="33CCFF"/>
                </a:solidFill>
              </a:rPr>
              <a:t>love</a:t>
            </a:r>
            <a:r>
              <a:rPr b="0" i="1">
                <a:solidFill>
                  <a:srgbClr val="1C1C1C"/>
                </a:solidFill>
              </a:rPr>
              <a:t>,</a:t>
            </a:r>
            <a:r>
              <a:rPr i="1">
                <a:solidFill>
                  <a:srgbClr val="1C1C1C"/>
                </a:solidFill>
              </a:rPr>
              <a:t> </a:t>
            </a:r>
            <a:r>
              <a:rPr b="0" i="1">
                <a:solidFill>
                  <a:srgbClr val="1C1C1C"/>
                </a:solidFill>
              </a:rPr>
              <a:t>and of a </a:t>
            </a:r>
            <a:r>
              <a:rPr i="1">
                <a:solidFill>
                  <a:srgbClr val="0070C0"/>
                </a:solidFill>
              </a:rPr>
              <a:t>sound mind</a:t>
            </a:r>
            <a:r>
              <a:rPr b="0" i="1">
                <a:solidFill>
                  <a:srgbClr val="1C1C1C"/>
                </a:solidFill>
              </a:rPr>
              <a:t>.</a:t>
            </a:r>
            <a:endParaRPr b="0" i="1">
              <a:solidFill>
                <a:srgbClr val="1C1C1C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Introduction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1:1-7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i="1" sz="720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C1C1C"/>
                </a:solidFill>
              </a:rPr>
              <a:t> has not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a</a:t>
            </a:r>
            <a:r>
              <a:rPr>
                <a:solidFill>
                  <a:srgbClr val="1C1C1C"/>
                </a:solidFill>
              </a:rPr>
              <a:t> </a:t>
            </a:r>
            <a:r>
              <a:t>spirit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fear </a:t>
            </a:r>
            <a:r>
              <a:rPr i="0">
                <a:solidFill>
                  <a:srgbClr val="FF0000"/>
                </a:solidFill>
              </a:rPr>
              <a:t>1:8-18</a:t>
            </a:r>
            <a:endParaRPr i="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i="1" sz="7200">
                <a:solidFill>
                  <a:srgbClr val="1C1C1C"/>
                </a:solidFill>
              </a:defRPr>
            </a:pPr>
            <a:r>
              <a:t>But</a:t>
            </a:r>
            <a:r>
              <a:rPr b="0"/>
              <a:t> of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 b="0"/>
              <a:t>, and of </a:t>
            </a:r>
            <a:r>
              <a:rPr>
                <a:solidFill>
                  <a:srgbClr val="33CCFF"/>
                </a:solidFill>
              </a:rPr>
              <a:t>love</a:t>
            </a:r>
            <a:r>
              <a:rPr b="0"/>
              <a:t>,</a:t>
            </a:r>
            <a:r>
              <a:t> </a:t>
            </a:r>
            <a:r>
              <a:rPr b="0"/>
              <a:t>and of a </a:t>
            </a:r>
            <a:r>
              <a:rPr>
                <a:solidFill>
                  <a:srgbClr val="0070C0"/>
                </a:solidFill>
              </a:rPr>
              <a:t>sound mind </a:t>
            </a:r>
            <a:r>
              <a:rPr i="0">
                <a:solidFill>
                  <a:srgbClr val="FF0000"/>
                </a:solidFill>
              </a:rPr>
              <a:t>2:1-4:8</a:t>
            </a:r>
            <a:endParaRPr i="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Conclusion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4:9-22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/>
          <p:nvPr>
            <p:ph type="title"/>
          </p:nvPr>
        </p:nvSpPr>
        <p:spPr>
          <a:xfrm>
            <a:off x="3962400" y="0"/>
            <a:ext cx="16459200" cy="16764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Basic Outline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for</a:t>
            </a:r>
            <a:r>
              <a:rPr>
                <a:solidFill>
                  <a:srgbClr val="FF0000"/>
                </a:solidFill>
              </a:rPr>
              <a:t> 2 Timothy</a:t>
            </a:r>
          </a:p>
        </p:txBody>
      </p:sp>
      <p:sp>
        <p:nvSpPr>
          <p:cNvPr id="195" name="Rectangle 3"/>
          <p:cNvSpPr txBox="1"/>
          <p:nvPr>
            <p:ph type="body" idx="1"/>
          </p:nvPr>
        </p:nvSpPr>
        <p:spPr>
          <a:xfrm>
            <a:off x="3352800" y="1828800"/>
            <a:ext cx="176784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Introduction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1:1-7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i="1" sz="720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C1C1C"/>
                </a:solidFill>
              </a:rPr>
              <a:t> has not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a</a:t>
            </a:r>
            <a:r>
              <a:rPr>
                <a:solidFill>
                  <a:srgbClr val="1C1C1C"/>
                </a:solidFill>
              </a:rPr>
              <a:t> </a:t>
            </a:r>
            <a:r>
              <a:t>spirit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fear </a:t>
            </a:r>
            <a:r>
              <a:rPr i="0">
                <a:solidFill>
                  <a:srgbClr val="FF0000"/>
                </a:solidFill>
              </a:rPr>
              <a:t>1:8-18</a:t>
            </a:r>
            <a:endParaRPr i="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i="1" sz="7200">
                <a:solidFill>
                  <a:srgbClr val="1C1C1C"/>
                </a:solidFill>
              </a:defRPr>
            </a:pPr>
            <a:r>
              <a:t>But</a:t>
            </a:r>
            <a:r>
              <a:rPr b="0"/>
              <a:t> of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 b="0"/>
              <a:t>, and </a:t>
            </a:r>
            <a:r>
              <a:rPr>
                <a:solidFill>
                  <a:srgbClr val="33CCFF"/>
                </a:solidFill>
              </a:rPr>
              <a:t>love</a:t>
            </a:r>
            <a:r>
              <a:rPr b="0"/>
              <a:t>,</a:t>
            </a:r>
            <a:r>
              <a:t> </a:t>
            </a:r>
            <a:r>
              <a:rPr b="0"/>
              <a:t>and </a:t>
            </a:r>
            <a:r>
              <a:rPr>
                <a:solidFill>
                  <a:srgbClr val="0070C0"/>
                </a:solidFill>
              </a:rPr>
              <a:t>discipline </a:t>
            </a:r>
            <a:r>
              <a:rPr i="0">
                <a:solidFill>
                  <a:srgbClr val="FF0000"/>
                </a:solidFill>
              </a:rPr>
              <a:t>2:1-4:8</a:t>
            </a:r>
            <a:endParaRPr i="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	</a:t>
            </a:r>
            <a:r>
              <a:rPr sz="6800">
                <a:solidFill>
                  <a:srgbClr val="1C1C1C"/>
                </a:solidFill>
              </a:rPr>
              <a:t>[</a:t>
            </a:r>
            <a:r>
              <a:rPr sz="6800">
                <a:solidFill>
                  <a:srgbClr val="00B0F0"/>
                </a:solidFill>
              </a:rPr>
              <a:t>God </a:t>
            </a:r>
            <a:r>
              <a:rPr sz="6800">
                <a:solidFill>
                  <a:srgbClr val="33D600"/>
                </a:solidFill>
              </a:rPr>
              <a:t>has given </a:t>
            </a:r>
            <a:r>
              <a:rPr sz="6800">
                <a:solidFill>
                  <a:srgbClr val="0070C0"/>
                </a:solidFill>
              </a:rPr>
              <a:t>us</a:t>
            </a:r>
            <a:r>
              <a:rPr sz="6800">
                <a:solidFill>
                  <a:srgbClr val="00B0F0"/>
                </a:solidFill>
              </a:rPr>
              <a:t> </a:t>
            </a:r>
            <a:r>
              <a:rPr b="0" sz="6800">
                <a:solidFill>
                  <a:srgbClr val="1C1C1C"/>
                </a:solidFill>
              </a:rPr>
              <a:t>a</a:t>
            </a:r>
            <a:r>
              <a:rPr sz="6800">
                <a:solidFill>
                  <a:srgbClr val="00B0F0"/>
                </a:solidFill>
              </a:rPr>
              <a:t> spirit</a:t>
            </a:r>
            <a:r>
              <a:rPr sz="6800">
                <a:solidFill>
                  <a:srgbClr val="1C1C1C"/>
                </a:solidFill>
              </a:rPr>
              <a:t>]</a:t>
            </a:r>
            <a:r>
              <a:rPr sz="6800"/>
              <a:t> </a:t>
            </a:r>
            <a:r>
              <a:rPr b="0" sz="6800">
                <a:solidFill>
                  <a:srgbClr val="1C1C1C"/>
                </a:solidFill>
              </a:rPr>
              <a:t>of</a:t>
            </a:r>
            <a:r>
              <a:rPr sz="6800"/>
              <a:t> </a:t>
            </a:r>
            <a:r>
              <a:rPr sz="6800">
                <a:solidFill>
                  <a:srgbClr val="0070C0"/>
                </a:solidFill>
              </a:rPr>
              <a:t>power</a:t>
            </a:r>
            <a:r>
              <a:rPr sz="6800"/>
              <a:t> 2:1-13</a:t>
            </a:r>
            <a:endParaRPr sz="6800"/>
          </a:p>
          <a:p>
            <a:pPr>
              <a:spcBef>
                <a:spcPts val="1600"/>
              </a:spcBef>
              <a:buSzTx/>
              <a:buNone/>
              <a:defRPr b="1" sz="6800">
                <a:solidFill>
                  <a:srgbClr val="1C1C1C"/>
                </a:solidFill>
              </a:defRPr>
            </a:pPr>
            <a:r>
              <a:t>	[</a:t>
            </a:r>
            <a:r>
              <a:rPr>
                <a:solidFill>
                  <a:srgbClr val="00B0F0"/>
                </a:solidFill>
              </a:rPr>
              <a:t>God </a:t>
            </a:r>
            <a:r>
              <a:rPr>
                <a:solidFill>
                  <a:srgbClr val="33D600"/>
                </a:solidFill>
              </a:rPr>
              <a:t>has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/>
              <a:t>a</a:t>
            </a:r>
            <a:r>
              <a:rPr>
                <a:solidFill>
                  <a:srgbClr val="00B0F0"/>
                </a:solidFill>
              </a:rPr>
              <a:t> spirit</a:t>
            </a:r>
            <a:r>
              <a:t>]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>
                <a:solidFill>
                  <a:srgbClr val="FF0000"/>
                </a:solidFill>
              </a:rPr>
              <a:t> 2:14-26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  <a:buSzTx/>
              <a:buNone/>
              <a:defRPr b="1" sz="6800">
                <a:solidFill>
                  <a:srgbClr val="FF0000"/>
                </a:solidFill>
              </a:defRPr>
            </a:pPr>
            <a:r>
              <a:t>	</a:t>
            </a:r>
            <a:r>
              <a:rPr>
                <a:solidFill>
                  <a:srgbClr val="1C1C1C"/>
                </a:solidFill>
              </a:rPr>
              <a:t>[</a:t>
            </a:r>
            <a:r>
              <a:rPr>
                <a:solidFill>
                  <a:srgbClr val="00B0F0"/>
                </a:solidFill>
              </a:rPr>
              <a:t>God </a:t>
            </a:r>
            <a:r>
              <a:rPr>
                <a:solidFill>
                  <a:srgbClr val="33D600"/>
                </a:solidFill>
              </a:rPr>
              <a:t>has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a</a:t>
            </a:r>
            <a:r>
              <a:rPr>
                <a:solidFill>
                  <a:srgbClr val="00B0F0"/>
                </a:solidFill>
              </a:rPr>
              <a:t> spirit</a:t>
            </a:r>
            <a:r>
              <a:rPr>
                <a:solidFill>
                  <a:srgbClr val="1C1C1C"/>
                </a:solidFill>
              </a:rPr>
              <a:t>]</a:t>
            </a:r>
            <a: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t> </a:t>
            </a:r>
            <a:r>
              <a:rPr>
                <a:solidFill>
                  <a:srgbClr val="0070C0"/>
                </a:solidFill>
              </a:rPr>
              <a:t>discipline</a:t>
            </a:r>
            <a:r>
              <a:t> 3:1-4:8</a:t>
            </a: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Conclusion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4:9-22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2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C1C1C"/>
                </a:solidFill>
              </a:rPr>
              <a:t> has not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a</a:t>
            </a:r>
            <a:r>
              <a:rPr>
                <a:solidFill>
                  <a:srgbClr val="1C1C1C"/>
                </a:solidFill>
              </a:rPr>
              <a:t> </a:t>
            </a:r>
            <a:r>
              <a:t>spirit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of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fear</a:t>
            </a:r>
            <a:br>
              <a:rPr>
                <a:solidFill>
                  <a:srgbClr val="002060"/>
                </a:solidFill>
              </a:rPr>
            </a:br>
            <a:r>
              <a:rPr i="0">
                <a:solidFill>
                  <a:srgbClr val="FF0000"/>
                </a:solidFill>
              </a:rPr>
              <a:t>1:8-18</a:t>
            </a:r>
          </a:p>
        </p:txBody>
      </p:sp>
      <p:sp>
        <p:nvSpPr>
          <p:cNvPr id="198" name="Rectangle 3"/>
          <p:cNvSpPr txBox="1"/>
          <p:nvPr>
            <p:ph type="body" idx="1"/>
          </p:nvPr>
        </p:nvSpPr>
        <p:spPr>
          <a:xfrm>
            <a:off x="3505200" y="2895600"/>
            <a:ext cx="17373600" cy="10820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1:8-11</a:t>
            </a:r>
            <a:r>
              <a:rPr b="0">
                <a:solidFill>
                  <a:srgbClr val="FFCCCC"/>
                </a:solidFill>
              </a:rPr>
              <a:t> </a:t>
            </a:r>
            <a:r>
              <a:rPr i="1">
                <a:solidFill>
                  <a:srgbClr val="1C1C1C"/>
                </a:solidFill>
              </a:rPr>
              <a:t>do not be </a:t>
            </a:r>
            <a:r>
              <a:rPr i="1">
                <a:solidFill>
                  <a:srgbClr val="002060"/>
                </a:solidFill>
              </a:rPr>
              <a:t>ashamed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 i="1">
                <a:solidFill>
                  <a:srgbClr val="1C1C1C"/>
                </a:solidFill>
              </a:rPr>
              <a:t>of the </a:t>
            </a:r>
            <a:r>
              <a:rPr i="1">
                <a:solidFill>
                  <a:srgbClr val="0070C0"/>
                </a:solidFill>
              </a:rPr>
              <a:t>testimony</a:t>
            </a:r>
            <a:r>
              <a:rPr>
                <a:solidFill>
                  <a:srgbClr val="1C1C1C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of the Lord </a:t>
            </a:r>
            <a:r>
              <a:t>Romans 10:5-10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t> 1 John 4:18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1:12 </a:t>
            </a:r>
            <a:r>
              <a:rPr i="1">
                <a:solidFill>
                  <a:srgbClr val="0070C0"/>
                </a:solidFill>
              </a:rPr>
              <a:t>I</a:t>
            </a:r>
            <a:r>
              <a:rPr i="1"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33D600"/>
                </a:solidFill>
              </a:rPr>
              <a:t>am</a:t>
            </a:r>
            <a:r>
              <a:rPr i="1"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1C1C1C"/>
                </a:solidFill>
              </a:rPr>
              <a:t>not</a:t>
            </a:r>
            <a:r>
              <a:rPr i="1">
                <a:solidFill>
                  <a:srgbClr val="00990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ashamed</a:t>
            </a:r>
            <a:r>
              <a:rPr i="1">
                <a:solidFill>
                  <a:srgbClr val="FFFF00"/>
                </a:solidFill>
              </a:rPr>
              <a:t> </a:t>
            </a:r>
            <a:r>
              <a:t>Rom.1:16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1:13-14 </a:t>
            </a:r>
            <a:r>
              <a:rPr>
                <a:solidFill>
                  <a:srgbClr val="33D600"/>
                </a:solidFill>
              </a:rPr>
              <a:t>faithfully keep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33D6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 word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1:15</a:t>
            </a:r>
            <a:r>
              <a:rPr>
                <a:solidFill>
                  <a:srgbClr val="FF3399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Asia</a:t>
            </a:r>
            <a:r>
              <a:rPr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have turned away from</a:t>
            </a:r>
            <a:r>
              <a:rPr>
                <a:solidFill>
                  <a:srgbClr val="00206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me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Phygelus</a:t>
            </a:r>
            <a:r>
              <a:rPr>
                <a:solidFill>
                  <a:srgbClr val="1C1C1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and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Hermogenes </a:t>
            </a:r>
            <a:r>
              <a:rPr b="0">
                <a:solidFill>
                  <a:srgbClr val="1C1C1C"/>
                </a:solidFill>
              </a:rPr>
              <a:t>(</a:t>
            </a:r>
            <a:r>
              <a:rPr>
                <a:solidFill>
                  <a:srgbClr val="0070C0"/>
                </a:solidFill>
              </a:rPr>
              <a:t>nicknames</a:t>
            </a:r>
            <a:r>
              <a:rPr b="0">
                <a:solidFill>
                  <a:srgbClr val="1C1C1C"/>
                </a:solidFill>
              </a:rPr>
              <a:t>?)</a:t>
            </a:r>
            <a:endParaRPr b="0">
              <a:solidFill>
                <a:srgbClr val="1C1C1C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1:16-18</a:t>
            </a:r>
            <a:r>
              <a:rPr>
                <a:solidFill>
                  <a:srgbClr val="FFCCC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Onesiphorus</a:t>
            </a:r>
            <a:r>
              <a:rPr>
                <a:solidFill>
                  <a:srgbClr val="7030A0"/>
                </a:solidFill>
              </a:rPr>
              <a:t> </a:t>
            </a:r>
            <a:r>
              <a:rPr i="1">
                <a:solidFill>
                  <a:srgbClr val="33D600"/>
                </a:solidFill>
              </a:rPr>
              <a:t>was</a:t>
            </a:r>
            <a:r>
              <a:rPr i="1">
                <a:solidFill>
                  <a:srgbClr val="1C1C1C"/>
                </a:solidFill>
              </a:rPr>
              <a:t> not </a:t>
            </a:r>
            <a:r>
              <a:rPr i="1">
                <a:solidFill>
                  <a:srgbClr val="002060"/>
                </a:solidFill>
              </a:rPr>
              <a:t>ashamed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/>
          <p:nvPr>
            <p:ph type="title"/>
          </p:nvPr>
        </p:nvSpPr>
        <p:spPr>
          <a:xfrm>
            <a:off x="3048000" y="0"/>
            <a:ext cx="18288000" cy="2743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1C1C1C"/>
                </a:solidFill>
              </a:defRPr>
            </a:pPr>
            <a:r>
              <a:t>But</a:t>
            </a:r>
            <a:r>
              <a:rPr>
                <a:solidFill>
                  <a:srgbClr val="EEECE1"/>
                </a:solidFill>
              </a:rPr>
              <a:t> </a:t>
            </a:r>
            <a:r>
              <a:rPr b="0"/>
              <a:t>[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A86ED4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has given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A86ED4"/>
                </a:solidFill>
              </a:rPr>
              <a:t> </a:t>
            </a:r>
            <a:r>
              <a:rPr b="0"/>
              <a:t>a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 b="0"/>
              <a:t>]</a:t>
            </a:r>
            <a:r>
              <a:rPr>
                <a:solidFill>
                  <a:srgbClr val="7030A0"/>
                </a:solidFill>
              </a:rPr>
              <a:t> </a:t>
            </a:r>
            <a:r>
              <a:rPr b="0"/>
              <a:t>of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2:1-13</a:t>
            </a:r>
          </a:p>
        </p:txBody>
      </p:sp>
      <p:sp>
        <p:nvSpPr>
          <p:cNvPr id="201" name="Rectangle 3"/>
          <p:cNvSpPr txBox="1"/>
          <p:nvPr>
            <p:ph type="body" idx="1"/>
          </p:nvPr>
        </p:nvSpPr>
        <p:spPr>
          <a:xfrm>
            <a:off x="3352800" y="2743200"/>
            <a:ext cx="176784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2:1-7</a:t>
            </a:r>
            <a:r>
              <a:rPr>
                <a:solidFill>
                  <a:srgbClr val="FFCCCC"/>
                </a:solidFill>
              </a:rPr>
              <a:t> </a:t>
            </a:r>
            <a:r>
              <a:rPr b="0">
                <a:solidFill>
                  <a:srgbClr val="1C1C1C"/>
                </a:solidFill>
              </a:rPr>
              <a:t>“</a:t>
            </a:r>
            <a:r>
              <a:rPr i="1">
                <a:solidFill>
                  <a:srgbClr val="33D600"/>
                </a:solidFill>
              </a:rPr>
              <a:t>Be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2060"/>
                </a:solidFill>
              </a:rPr>
              <a:t>strong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B0F0"/>
                </a:solidFill>
              </a:rPr>
              <a:t> the grace that </a:t>
            </a:r>
            <a:r>
              <a:rPr i="1">
                <a:solidFill>
                  <a:srgbClr val="33D600"/>
                </a:solidFill>
              </a:rPr>
              <a:t>is</a:t>
            </a:r>
            <a:r>
              <a:rPr i="1">
                <a:solidFill>
                  <a:srgbClr val="00B050"/>
                </a:solidFill>
              </a:rPr>
              <a:t> in </a:t>
            </a:r>
            <a:r>
              <a:rPr i="1">
                <a:solidFill>
                  <a:srgbClr val="00B0F0"/>
                </a:solidFill>
              </a:rPr>
              <a:t>Christ Jesus</a:t>
            </a:r>
            <a:r>
              <a:rPr b="0">
                <a:solidFill>
                  <a:srgbClr val="1C1C1C"/>
                </a:solidFill>
              </a:rPr>
              <a:t>”</a:t>
            </a:r>
            <a:r>
              <a:rPr>
                <a:solidFill>
                  <a:srgbClr val="7030A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endurance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faithfulness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2060"/>
                </a:solidFill>
              </a:defRPr>
            </a:pPr>
            <a:r>
              <a:t>Hard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work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teaching</a:t>
            </a:r>
            <a:r>
              <a:rPr b="0">
                <a:solidFill>
                  <a:srgbClr val="1C1C1C"/>
                </a:solidFill>
              </a:rPr>
              <a:t>,</a:t>
            </a:r>
            <a:r>
              <a:rPr>
                <a:solidFill>
                  <a:srgbClr val="33D600"/>
                </a:solidFill>
              </a:rPr>
              <a:t> training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>
                <a:solidFill>
                  <a:srgbClr val="33D6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v.2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Metaphors </a:t>
            </a:r>
            <a:r>
              <a:rPr b="0">
                <a:solidFill>
                  <a:srgbClr val="1C1C1C"/>
                </a:solidFill>
              </a:rPr>
              <a:t>for</a:t>
            </a:r>
            <a:r>
              <a:t> </a:t>
            </a:r>
            <a:r>
              <a:rPr>
                <a:solidFill>
                  <a:srgbClr val="002060"/>
                </a:solidFill>
              </a:rPr>
              <a:t>strong</a:t>
            </a:r>
            <a:r>
              <a:t> Christians </a:t>
            </a:r>
            <a:r>
              <a:rPr>
                <a:solidFill>
                  <a:srgbClr val="FF0000"/>
                </a:solidFill>
              </a:rPr>
              <a:t>v.3-7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9900"/>
                </a:solidFill>
              </a:defRPr>
            </a:pPr>
            <a:r>
              <a:t>Soldier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v.3-4 </a:t>
            </a:r>
            <a:r>
              <a:rPr i="1">
                <a:solidFill>
                  <a:srgbClr val="33D600"/>
                </a:solidFill>
              </a:rPr>
              <a:t>share</a:t>
            </a:r>
            <a:r>
              <a:rPr i="1">
                <a:solidFill>
                  <a:srgbClr val="002060"/>
                </a:solidFill>
              </a:rPr>
              <a:t> hardship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1C1C1C"/>
                </a:solidFill>
              </a:rPr>
              <a:t>do not </a:t>
            </a:r>
            <a:r>
              <a:t>fraternize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 enemy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please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Athlete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v.5 </a:t>
            </a:r>
            <a:r>
              <a:rPr>
                <a:solidFill>
                  <a:srgbClr val="33D600"/>
                </a:solidFill>
              </a:rPr>
              <a:t>follow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the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rules</a:t>
            </a:r>
            <a:r>
              <a:rPr b="0">
                <a:solidFill>
                  <a:srgbClr val="1C1C1C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33D600"/>
                </a:solidFill>
              </a:rPr>
              <a:t>win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prize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Farmer</a:t>
            </a:r>
            <a:r>
              <a:rPr>
                <a:solidFill>
                  <a:srgbClr val="1C1C1C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v.6 </a:t>
            </a:r>
            <a:r>
              <a:rPr>
                <a:solidFill>
                  <a:srgbClr val="002060"/>
                </a:solidFill>
              </a:rPr>
              <a:t>hard</a:t>
            </a:r>
            <a:r>
              <a:rPr>
                <a:solidFill>
                  <a:srgbClr val="0070C0"/>
                </a:solidFill>
              </a:rPr>
              <a:t> </a:t>
            </a:r>
            <a:r>
              <a:t>work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rewarded</a:t>
            </a:r>
            <a:r>
              <a:rPr b="0">
                <a:solidFill>
                  <a:srgbClr val="1C1C1C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</a:t>
            </a:r>
            <a:r>
              <a:t>first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to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33D600"/>
                </a:solidFill>
              </a:rPr>
              <a:t>share</a:t>
            </a:r>
            <a:r>
              <a:rPr>
                <a:solidFill>
                  <a:srgbClr val="FF0000"/>
                </a:solidFill>
              </a:rPr>
              <a:t> </a:t>
            </a:r>
            <a:r>
              <a:t>the fruits of his labor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