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 defTabSz="1828800">
              <a:lnSpc>
                <a:spcPct val="100000"/>
              </a:lnSpc>
              <a:spcBef>
                <a:spcPts val="1500"/>
              </a:spcBef>
              <a:buSz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ln w="127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4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1110342" indent="-653142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524000" indent="-6096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21031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5603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defRPr b="1" sz="8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1828800">
              <a:lnSpc>
                <a:spcPct val="100000"/>
              </a:lnSpc>
              <a:spcBef>
                <a:spcPts val="900"/>
              </a:spcBef>
              <a:buSzTx/>
              <a:buNone/>
              <a:defRPr sz="4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1123950" indent="-66675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554479" indent="-640079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2082800" indent="-71120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–"/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540000" indent="-711200" defTabSz="1828800">
              <a:lnSpc>
                <a:spcPct val="100000"/>
              </a:lnSpc>
              <a:spcBef>
                <a:spcPts val="1300"/>
              </a:spcBef>
              <a:buSzPct val="100000"/>
              <a:buFont typeface="Arial"/>
              <a:buChar char="»"/>
              <a:defRPr sz="5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lIns="91439" tIns="91439" rIns="91439" bIns="91439" anchor="b"/>
          <a:lstStyle/>
          <a:p>
            <a:pPr marL="0" indent="0" defTabSz="1828800">
              <a:lnSpc>
                <a:spcPct val="100000"/>
              </a:lnSpc>
              <a:spcBef>
                <a:spcPts val="1100"/>
              </a:spcBef>
              <a:buSzTx/>
              <a:buNone/>
              <a:defRPr b="1" sz="4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defRPr b="1" cap="none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1110342" indent="-653142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524000" indent="-6096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21031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5603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 lIns="91439" tIns="91439" rIns="91439" bIns="91439" anchor="t"/>
          <a:lstStyle/>
          <a:p>
            <a:pPr marL="0" indent="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defRPr b="1" cap="none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182880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254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5500">
              <a:defRPr sz="24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ransition xmlns:p14="http://schemas.microsoft.com/office/powerpoint/2010/main" spd="med" advClick="1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7366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4732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22098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9464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36830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44196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51562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58928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6629400" marR="0" indent="-736600" algn="l" defTabSz="82550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hyperlink" Target="https://www.youtube.com/user/donmcclain11/live" TargetMode="External"/><Relationship Id="rId6" Type="http://schemas.openxmlformats.org/officeDocument/2006/relationships/hyperlink" Target="https://www.w65stchurchofchrist.com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hyperlink" Target="https://www.youtube.com/user/donmcclain11/live" TargetMode="External"/><Relationship Id="rId6" Type="http://schemas.openxmlformats.org/officeDocument/2006/relationships/hyperlink" Target="https://www.w65stchurchofchrist.com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ODAY’S LESSON"/>
          <p:cNvSpPr txBox="1"/>
          <p:nvPr/>
        </p:nvSpPr>
        <p:spPr>
          <a:xfrm>
            <a:off x="-1" y="1739878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sp>
        <p:nvSpPr>
          <p:cNvPr id="153" name="“Church of Christ MEETING @ 9500 AR 5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rgbClr val="212733">
              <a:alpha val="40019"/>
            </a:srgbClr>
          </a:solidFill>
          <a:ln w="254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3200">
                <a:solidFill>
                  <a:srgbClr val="FFCE57"/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9500 AR 5, Alexander AR. 72002”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56" name="https://www.youtube.com/user/donmcclain11/live  / https://www.bryantchurchofchrist.com"/>
          <p:cNvSpPr/>
          <p:nvPr/>
        </p:nvSpPr>
        <p:spPr>
          <a:xfrm>
            <a:off x="-15033" y="12987170"/>
            <a:ext cx="24414066" cy="723901"/>
          </a:xfrm>
          <a:prstGeom prst="rect">
            <a:avLst/>
          </a:prstGeom>
          <a:solidFill>
            <a:srgbClr val="3D4553">
              <a:alpha val="5107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43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u="sng">
                <a:noFill/>
                <a:hlinkClick r:id="rId5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noFill/>
                <a:hlinkClick r:id="rId6" invalidUrl="" action="" tgtFrame="" tooltip="" history="1" highlightClick="0" endSnd="0"/>
              </a:rPr>
              <a:t>https://www.bryantchurchofchrist.com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sp>
        <p:nvSpPr>
          <p:cNvPr id="157" name="Sunday evening lesson live stream 4:00 PM CDT July 14, 2024"/>
          <p:cNvSpPr txBox="1"/>
          <p:nvPr/>
        </p:nvSpPr>
        <p:spPr>
          <a:xfrm>
            <a:off x="6145167" y="10769398"/>
            <a:ext cx="12093667" cy="212852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Sunday evening lesson live stream 4:00 PM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CDT</a:t>
            </a:r>
            <a:r>
              <a:rPr>
                <a:uFill>
                  <a:solidFill>
                    <a:srgbClr val="FFFFFF"/>
                  </a:solidFill>
                </a:uFill>
              </a:rPr>
              <a:t> July 14, 2024</a:t>
            </a:r>
          </a:p>
        </p:txBody>
      </p:sp>
      <p:pic>
        <p:nvPicPr>
          <p:cNvPr id="158" name="“The True Grace of God in which You Stand”… “The True Grace of God in which You Stand” 1 Peter 5:8-14James Hamilton" descr="“The True Grace of God in which You Stand”… “The True Grace of God in which You Stand” 1 Peter 5:8-14James Hamilton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94218" y="2964278"/>
            <a:ext cx="19995564" cy="76454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xfrm>
            <a:off x="3352800" y="152400"/>
            <a:ext cx="17678400" cy="3048000"/>
          </a:xfrm>
          <a:prstGeom prst="rect">
            <a:avLst/>
          </a:prstGeom>
        </p:spPr>
        <p:txBody>
          <a:bodyPr/>
          <a:lstStyle/>
          <a:p>
            <a:pPr defTabSz="1499616">
              <a:defRPr b="1" sz="6560">
                <a:solidFill>
                  <a:srgbClr val="00B0F0"/>
                </a:solidFill>
              </a:defRPr>
            </a:pPr>
            <a:r>
              <a:t>Encouragement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to </a:t>
            </a:r>
            <a:r>
              <a:rPr>
                <a:solidFill>
                  <a:srgbClr val="2EC000"/>
                </a:solidFill>
              </a:rPr>
              <a:t>Live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in </a:t>
            </a:r>
            <a:br>
              <a:rPr b="0">
                <a:solidFill>
                  <a:srgbClr val="000000"/>
                </a:solidFill>
              </a:rPr>
            </a:br>
            <a:r>
              <a:rPr b="0">
                <a:solidFill>
                  <a:srgbClr val="000000"/>
                </a:solidFill>
              </a:rPr>
              <a:t>the </a:t>
            </a:r>
            <a:r>
              <a:t>True Grace of God </a:t>
            </a:r>
            <a:br/>
            <a:r>
              <a:rPr>
                <a:solidFill>
                  <a:srgbClr val="FF0000"/>
                </a:solidFill>
              </a:rPr>
              <a:t>1 Peter 2:11-5:14</a:t>
            </a:r>
          </a:p>
        </p:txBody>
      </p:sp>
      <p:sp>
        <p:nvSpPr>
          <p:cNvPr id="186" name="Content Placeholder 2"/>
          <p:cNvSpPr txBox="1"/>
          <p:nvPr>
            <p:ph type="body" idx="1"/>
          </p:nvPr>
        </p:nvSpPr>
        <p:spPr>
          <a:xfrm>
            <a:off x="3505200" y="3810000"/>
            <a:ext cx="17373600" cy="9906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2EC000"/>
                </a:solidFill>
              </a:defRPr>
            </a:pPr>
            <a:r>
              <a:t>Remaining faithful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in this world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5:1-9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2EC000"/>
                </a:solidFill>
              </a:defRPr>
            </a:pPr>
            <a:r>
              <a:t>Elders are to shepherd their flock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v.1-4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B0F0"/>
                </a:solidFill>
              </a:defRPr>
            </a:pPr>
            <a:r>
              <a:t>Younger Christians submit to elders </a:t>
            </a:r>
            <a:r>
              <a:rPr>
                <a:solidFill>
                  <a:srgbClr val="FF0000"/>
                </a:solidFill>
              </a:rPr>
              <a:t>v.6-7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B050"/>
                </a:solidFill>
              </a:defRPr>
            </a:pPr>
            <a:r>
              <a:t>Be alert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t> resist </a:t>
            </a:r>
            <a:r>
              <a:rPr>
                <a:solidFill>
                  <a:srgbClr val="C00000"/>
                </a:solidFill>
              </a:rPr>
              <a:t>the devil</a:t>
            </a:r>
            <a:r>
              <a:rPr b="0">
                <a:solidFill>
                  <a:srgbClr val="C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v.8-9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xfrm>
            <a:off x="3352800" y="0"/>
            <a:ext cx="17678400" cy="18288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1 Peter 5:10-14</a:t>
            </a:r>
          </a:p>
        </p:txBody>
      </p:sp>
      <p:sp>
        <p:nvSpPr>
          <p:cNvPr id="189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70C0"/>
                </a:solidFill>
              </a:defRPr>
            </a:pPr>
            <a:r>
              <a:t>Benediction: </a:t>
            </a:r>
            <a:r>
              <a:rPr>
                <a:solidFill>
                  <a:srgbClr val="FF0000"/>
                </a:solidFill>
              </a:rPr>
              <a:t>v.10 </a:t>
            </a:r>
            <a:r>
              <a:rPr b="0">
                <a:solidFill>
                  <a:srgbClr val="000000"/>
                </a:solidFill>
              </a:rPr>
              <a:t>May the God of all grace, who called you to His eternal glory by Christ Jesus, </a:t>
            </a:r>
            <a:r>
              <a:rPr>
                <a:solidFill>
                  <a:srgbClr val="00B050"/>
                </a:solidFill>
              </a:rPr>
              <a:t>after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have suffered </a:t>
            </a:r>
            <a:r>
              <a:rPr>
                <a:solidFill>
                  <a:srgbClr val="00B050"/>
                </a:solidFill>
              </a:rPr>
              <a:t>a while</a:t>
            </a:r>
            <a:r>
              <a:rPr b="0">
                <a:solidFill>
                  <a:srgbClr val="000000"/>
                </a:solidFill>
              </a:rPr>
              <a:t>, perfect, establish, strengthen, and settle you.</a:t>
            </a:r>
            <a:endParaRPr b="0">
              <a:solidFill>
                <a:srgbClr val="000000"/>
              </a:solidFill>
            </a:endParaRPr>
          </a:p>
          <a:p>
            <a:pPr>
              <a:defRPr b="1">
                <a:solidFill>
                  <a:srgbClr val="00B0F0"/>
                </a:solidFill>
              </a:defRPr>
            </a:pPr>
            <a:r>
              <a:t>Doxology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FF0000"/>
                </a:solidFill>
              </a:rPr>
              <a:t>v.11</a:t>
            </a:r>
            <a:r>
              <a:rPr b="0">
                <a:solidFill>
                  <a:srgbClr val="000000"/>
                </a:solidFill>
              </a:rPr>
              <a:t> To Him the glory and the dominion forever and ever. Amen.</a:t>
            </a:r>
            <a:endParaRPr b="0">
              <a:solidFill>
                <a:srgbClr val="000000"/>
              </a:solidFill>
            </a:endParaRPr>
          </a:p>
          <a:p>
            <a:pPr/>
            <a:r>
              <a:t>Purpose for the epistle </a:t>
            </a:r>
            <a:r>
              <a:rPr b="1">
                <a:solidFill>
                  <a:srgbClr val="FF0000"/>
                </a:solidFill>
              </a:rPr>
              <a:t>v.12</a:t>
            </a:r>
            <a:endParaRPr b="1">
              <a:solidFill>
                <a:srgbClr val="FF0000"/>
              </a:solidFill>
            </a:endParaRPr>
          </a:p>
          <a:p>
            <a:pPr/>
            <a:r>
              <a:t>Greetings from the “church in Babylon” and Mark </a:t>
            </a:r>
            <a:r>
              <a:rPr b="1">
                <a:solidFill>
                  <a:srgbClr val="FF0000"/>
                </a:solidFill>
              </a:rPr>
              <a:t>v.13</a:t>
            </a:r>
            <a:endParaRPr b="1">
              <a:solidFill>
                <a:srgbClr val="FF0000"/>
              </a:solidFill>
            </a:endParaRPr>
          </a:p>
          <a:p>
            <a:pPr/>
            <a:r>
              <a:t>Greet one another with a kiss of love. Peace to you all who are in Christ Jesus. Amen. </a:t>
            </a:r>
            <a:r>
              <a:rPr b="1">
                <a:solidFill>
                  <a:srgbClr val="FF0000"/>
                </a:solidFill>
              </a:rPr>
              <a:t>v.14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ODAY’S LESSON"/>
          <p:cNvSpPr txBox="1"/>
          <p:nvPr/>
        </p:nvSpPr>
        <p:spPr>
          <a:xfrm>
            <a:off x="-1" y="1739878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sp>
        <p:nvSpPr>
          <p:cNvPr id="193" name="“Church of Christ MEETING @ 9500 AR 5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rgbClr val="212733">
              <a:alpha val="40019"/>
            </a:srgbClr>
          </a:solidFill>
          <a:ln w="254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defRPr sz="3200">
                <a:solidFill>
                  <a:srgbClr val="FFCE57"/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9500 AR 5, Alexander AR. 72002”</a:t>
            </a:r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96" name="https://www.youtube.com/user/donmcclain11/live  / https://www.bryantchurchofchrist.com"/>
          <p:cNvSpPr/>
          <p:nvPr/>
        </p:nvSpPr>
        <p:spPr>
          <a:xfrm>
            <a:off x="-15033" y="12987170"/>
            <a:ext cx="24414066" cy="723901"/>
          </a:xfrm>
          <a:prstGeom prst="rect">
            <a:avLst/>
          </a:prstGeom>
          <a:solidFill>
            <a:srgbClr val="3D4553">
              <a:alpha val="5107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defRPr sz="43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u="sng">
                <a:noFill/>
                <a:hlinkClick r:id="rId5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noFill/>
                <a:hlinkClick r:id="rId6" invalidUrl="" action="" tgtFrame="" tooltip="" history="1" highlightClick="0" endSnd="0"/>
              </a:rPr>
              <a:t>https://www.bryantchurchofchrist.com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sp>
        <p:nvSpPr>
          <p:cNvPr id="197" name="Sunday evening lesson live stream 4:00 PM CDT July 14, 2024"/>
          <p:cNvSpPr txBox="1"/>
          <p:nvPr/>
        </p:nvSpPr>
        <p:spPr>
          <a:xfrm>
            <a:off x="6145167" y="10769398"/>
            <a:ext cx="12093667" cy="212852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Sunday evening lesson live stream 4:00 PM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CDT</a:t>
            </a:r>
            <a:r>
              <a:rPr>
                <a:uFill>
                  <a:solidFill>
                    <a:srgbClr val="FFFFFF"/>
                  </a:solidFill>
                </a:uFill>
              </a:rPr>
              <a:t> July 14, 2024</a:t>
            </a:r>
          </a:p>
        </p:txBody>
      </p:sp>
      <p:pic>
        <p:nvPicPr>
          <p:cNvPr id="198" name="“The True Grace of God in which You Stand”… “The True Grace of God in which You Stand” 1 Peter 5:8-14James Hamilton" descr="“The True Grace of God in which You Stand”… “The True Grace of God in which You Stand” 1 Peter 5:8-14James Hamilton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94218" y="2964278"/>
            <a:ext cx="19995564" cy="76454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 i="1" sz="8000">
                <a:solidFill>
                  <a:srgbClr val="00B0F0"/>
                </a:solidFill>
              </a:defRPr>
            </a:pPr>
            <a:r>
              <a:t>THE </a:t>
            </a:r>
            <a:r>
              <a:rPr>
                <a:solidFill>
                  <a:srgbClr val="0070C0"/>
                </a:solidFill>
              </a:rPr>
              <a:t>TRUE </a:t>
            </a:r>
            <a:r>
              <a:t>GRACE OF GOD IN WHICH </a:t>
            </a:r>
            <a:r>
              <a:rPr>
                <a:solidFill>
                  <a:srgbClr val="0070C0"/>
                </a:solidFill>
              </a:rPr>
              <a:t>YOU</a:t>
            </a:r>
            <a:r>
              <a:t> </a:t>
            </a:r>
            <a:r>
              <a:rPr>
                <a:solidFill>
                  <a:srgbClr val="2EC000"/>
                </a:solidFill>
              </a:rPr>
              <a:t>MUST STAND</a:t>
            </a:r>
          </a:p>
        </p:txBody>
      </p:sp>
      <p:sp>
        <p:nvSpPr>
          <p:cNvPr id="162" name="Subtitl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1 PETER 5:8-12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70C0"/>
                </a:solidFill>
              </a:defRPr>
            </a:pPr>
            <a:r>
              <a:t>Background of </a:t>
            </a:r>
            <a:r>
              <a:rPr>
                <a:solidFill>
                  <a:srgbClr val="FF0000"/>
                </a:solidFill>
              </a:rPr>
              <a:t>1 Peter</a:t>
            </a:r>
          </a:p>
        </p:txBody>
      </p:sp>
      <p:sp>
        <p:nvSpPr>
          <p:cNvPr id="165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Author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t>Simon</a:t>
            </a:r>
            <a:r>
              <a:rPr b="0">
                <a:solidFill>
                  <a:srgbClr val="000000"/>
                </a:solidFill>
              </a:rPr>
              <a:t> nicknamed </a:t>
            </a:r>
            <a:r>
              <a:t>Peter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 i="1"/>
              <a:t>an apostle</a:t>
            </a:r>
            <a:r>
              <a:rPr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of Jesus Christ</a:t>
            </a:r>
            <a:r>
              <a:rPr b="0">
                <a:solidFill>
                  <a:srgbClr val="000000"/>
                </a:solidFill>
              </a:rPr>
              <a:t>) </a:t>
            </a:r>
            <a:r>
              <a:rPr>
                <a:solidFill>
                  <a:srgbClr val="FF0000"/>
                </a:solidFill>
              </a:rPr>
              <a:t>1:1</a:t>
            </a:r>
            <a:r>
              <a:rPr b="0">
                <a:solidFill>
                  <a:srgbClr val="000000"/>
                </a:solidFill>
              </a:rPr>
              <a:t> through </a:t>
            </a:r>
            <a:r>
              <a:t>Silas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5:12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Recipients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 i="1"/>
              <a:t>strangers scattered </a:t>
            </a:r>
            <a:r>
              <a:rPr b="0">
                <a:solidFill>
                  <a:srgbClr val="000000"/>
                </a:solidFill>
              </a:rPr>
              <a:t>throughout modern day Turkey </a:t>
            </a:r>
            <a:r>
              <a:rPr>
                <a:solidFill>
                  <a:srgbClr val="FF0000"/>
                </a:solidFill>
              </a:rPr>
              <a:t>1:1 </a:t>
            </a:r>
            <a:r>
              <a:t>Christians</a:t>
            </a:r>
            <a:r>
              <a:rPr>
                <a:solidFill>
                  <a:srgbClr val="FF0000"/>
                </a:solidFill>
              </a:rPr>
              <a:t> 1:2a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Jewish terminology </a:t>
            </a:r>
            <a:r>
              <a:rPr>
                <a:solidFill>
                  <a:srgbClr val="00B050"/>
                </a:solidFill>
              </a:rPr>
              <a:t>applied to </a:t>
            </a:r>
            <a:r>
              <a:t>church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FF0000"/>
                </a:solidFill>
              </a:rPr>
              <a:t>2:9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Greeting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 i="1">
                <a:solidFill>
                  <a:srgbClr val="00B0F0"/>
                </a:solidFill>
              </a:rPr>
              <a:t>Grace &amp; peace </a:t>
            </a:r>
            <a:r>
              <a:rPr i="1"/>
              <a:t>be multiplied to </a:t>
            </a:r>
            <a:r>
              <a:rPr i="1">
                <a:solidFill>
                  <a:srgbClr val="0070C0"/>
                </a:solidFill>
              </a:rPr>
              <a:t>you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1:2b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7030A0"/>
                </a:solidFill>
              </a:defRPr>
            </a:pPr>
            <a:r>
              <a:t>Purpose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FF0000"/>
                </a:solidFill>
              </a:rPr>
              <a:t>5:12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1 Peter 5:12</a:t>
            </a:r>
          </a:p>
        </p:txBody>
      </p:sp>
      <p:sp>
        <p:nvSpPr>
          <p:cNvPr id="168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914400">
              <a:spcBef>
                <a:spcPts val="1700"/>
              </a:spcBef>
              <a:buSzTx/>
              <a:buNone/>
              <a:defRPr sz="7200"/>
            </a:pPr>
            <a:r>
              <a:t>By Silvanus, a faithful brother unto you, as I suppose, I </a:t>
            </a:r>
            <a:r>
              <a:rPr b="1">
                <a:solidFill>
                  <a:srgbClr val="00B050"/>
                </a:solidFill>
              </a:rPr>
              <a:t>have written briefly</a:t>
            </a:r>
            <a:r>
              <a:t>, </a:t>
            </a:r>
            <a:r>
              <a:rPr b="1">
                <a:solidFill>
                  <a:srgbClr val="2EC000"/>
                </a:solidFill>
              </a:rPr>
              <a:t>exhorting</a:t>
            </a:r>
            <a:r>
              <a:t>, and </a:t>
            </a:r>
            <a:r>
              <a:rPr b="1">
                <a:solidFill>
                  <a:srgbClr val="2EC000"/>
                </a:solidFill>
              </a:rPr>
              <a:t>testifying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that this is the true grace of God</a:t>
            </a:r>
            <a:r>
              <a:t> wherein ye stand.</a:t>
            </a:r>
          </a:p>
          <a:p>
            <a:pPr marL="0" indent="0">
              <a:spcBef>
                <a:spcPts val="1700"/>
              </a:spcBef>
              <a:defRPr sz="7200"/>
            </a:pPr>
            <a:r>
              <a:t>“stand” is </a:t>
            </a:r>
            <a:r>
              <a:rPr b="1">
                <a:solidFill>
                  <a:srgbClr val="7030A0"/>
                </a:solidFill>
              </a:rPr>
              <a:t>imperative</a:t>
            </a:r>
            <a:r>
              <a:t> (“you must stand”)</a:t>
            </a:r>
          </a:p>
          <a:p>
            <a:pPr marL="0" indent="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Peter </a:t>
            </a:r>
            <a:r>
              <a:rPr>
                <a:solidFill>
                  <a:srgbClr val="2EC000"/>
                </a:solidFill>
              </a:rPr>
              <a:t>testifies</a:t>
            </a:r>
            <a:r>
              <a:t> what </a:t>
            </a:r>
            <a:r>
              <a:rPr>
                <a:solidFill>
                  <a:srgbClr val="00B0F0"/>
                </a:solidFill>
              </a:rPr>
              <a:t>is the true grace of God </a:t>
            </a:r>
            <a:r>
              <a:rPr>
                <a:solidFill>
                  <a:srgbClr val="FF0000"/>
                </a:solidFill>
              </a:rPr>
              <a:t>1:1-2:10</a:t>
            </a:r>
            <a:endParaRPr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Peter </a:t>
            </a:r>
            <a:r>
              <a:rPr>
                <a:solidFill>
                  <a:srgbClr val="2EC000"/>
                </a:solidFill>
              </a:rPr>
              <a:t>exhorts</a:t>
            </a:r>
            <a:r>
              <a:t> us </a:t>
            </a:r>
            <a:r>
              <a:rPr>
                <a:solidFill>
                  <a:srgbClr val="00B050"/>
                </a:solidFill>
              </a:rPr>
              <a:t>to stand </a:t>
            </a:r>
            <a:r>
              <a:rPr>
                <a:solidFill>
                  <a:srgbClr val="00B0F0"/>
                </a:solidFill>
              </a:rPr>
              <a:t>in the true grace of God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2:11-5:14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6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xfrm>
            <a:off x="3352800" y="0"/>
            <a:ext cx="17678400" cy="30480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70C0"/>
                </a:solidFill>
              </a:defRPr>
            </a:pPr>
            <a:r>
              <a:t>Testimony </a:t>
            </a:r>
            <a:r>
              <a:rPr>
                <a:solidFill>
                  <a:srgbClr val="00B0F0"/>
                </a:solidFill>
              </a:rPr>
              <a:t>of the True Grace of God </a:t>
            </a:r>
            <a:br>
              <a:rPr>
                <a:solidFill>
                  <a:srgbClr val="00B0F0"/>
                </a:solidFill>
              </a:rPr>
            </a:br>
            <a:r>
              <a:rPr>
                <a:solidFill>
                  <a:srgbClr val="FF0000"/>
                </a:solidFill>
              </a:rPr>
              <a:t>1 Peter 1:1-2:10</a:t>
            </a:r>
          </a:p>
        </p:txBody>
      </p:sp>
      <p:sp>
        <p:nvSpPr>
          <p:cNvPr id="171" name="Content Placeholder 2"/>
          <p:cNvSpPr txBox="1"/>
          <p:nvPr>
            <p:ph type="body" idx="1"/>
          </p:nvPr>
        </p:nvSpPr>
        <p:spPr>
          <a:xfrm>
            <a:off x="3505200" y="3505200"/>
            <a:ext cx="17373600" cy="10210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200"/>
            </a:pPr>
            <a:r>
              <a:t>We are blessed by God’s grace because of what God has done </a:t>
            </a:r>
            <a:r>
              <a:rPr b="1">
                <a:solidFill>
                  <a:srgbClr val="FF0000"/>
                </a:solidFill>
              </a:rPr>
              <a:t>1:1-12</a:t>
            </a:r>
            <a:endParaRPr b="1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sz="7200"/>
            </a:pPr>
            <a:r>
              <a:t>Every word counts </a:t>
            </a:r>
            <a:r>
              <a:rPr b="1">
                <a:solidFill>
                  <a:srgbClr val="FF0000"/>
                </a:solidFill>
              </a:rPr>
              <a:t>v.1-2</a:t>
            </a:r>
            <a:endParaRPr b="1"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Praise to God </a:t>
            </a:r>
            <a:r>
              <a:rPr b="0">
                <a:solidFill>
                  <a:srgbClr val="000000"/>
                </a:solidFill>
              </a:rPr>
              <a:t>for our </a:t>
            </a:r>
            <a:r>
              <a:t>living hope </a:t>
            </a:r>
            <a:r>
              <a:rPr>
                <a:solidFill>
                  <a:srgbClr val="FF0000"/>
                </a:solidFill>
              </a:rPr>
              <a:t>v.3-12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984807"/>
                </a:solidFill>
              </a:defRPr>
            </a:pPr>
            <a:r>
              <a:t>Basis</a:t>
            </a:r>
            <a:r>
              <a:rPr b="0">
                <a:solidFill>
                  <a:srgbClr val="000000"/>
                </a:solidFill>
              </a:rPr>
              <a:t> for our hope </a:t>
            </a:r>
            <a:r>
              <a:rPr>
                <a:solidFill>
                  <a:srgbClr val="FF0000"/>
                </a:solidFill>
              </a:rPr>
              <a:t>v.3-5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B0F0"/>
                </a:solidFill>
              </a:defRPr>
            </a:pPr>
            <a:r>
              <a:t>Joy</a:t>
            </a:r>
            <a:r>
              <a:rPr b="0">
                <a:solidFill>
                  <a:srgbClr val="000000"/>
                </a:solidFill>
              </a:rPr>
              <a:t> of our hope </a:t>
            </a:r>
            <a:r>
              <a:rPr>
                <a:solidFill>
                  <a:srgbClr val="FF0000"/>
                </a:solidFill>
              </a:rPr>
              <a:t>v.6-9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70C0"/>
                </a:solidFill>
              </a:defRPr>
            </a:pPr>
            <a:r>
              <a:t>Assurance</a:t>
            </a:r>
            <a:r>
              <a:rPr b="0">
                <a:solidFill>
                  <a:srgbClr val="000000"/>
                </a:solidFill>
              </a:rPr>
              <a:t> of our hope</a:t>
            </a:r>
            <a:r>
              <a:rPr>
                <a:solidFill>
                  <a:srgbClr val="FF0000"/>
                </a:solidFill>
              </a:rPr>
              <a:t> v.10-12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/>
          <p:nvPr>
            <p:ph type="title"/>
          </p:nvPr>
        </p:nvSpPr>
        <p:spPr>
          <a:xfrm>
            <a:off x="3352800" y="0"/>
            <a:ext cx="17678400" cy="30480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70C0"/>
                </a:solidFill>
              </a:defRPr>
            </a:pPr>
            <a:r>
              <a:t>Testimony </a:t>
            </a:r>
            <a:r>
              <a:rPr>
                <a:solidFill>
                  <a:srgbClr val="00B0F0"/>
                </a:solidFill>
              </a:rPr>
              <a:t>of the True Grace of God </a:t>
            </a:r>
            <a:br>
              <a:rPr>
                <a:solidFill>
                  <a:srgbClr val="00B0F0"/>
                </a:solidFill>
              </a:rPr>
            </a:br>
            <a:r>
              <a:rPr>
                <a:solidFill>
                  <a:srgbClr val="FF0000"/>
                </a:solidFill>
              </a:rPr>
              <a:t>1 Peter 1:1-2:10</a:t>
            </a:r>
          </a:p>
        </p:txBody>
      </p:sp>
      <p:sp>
        <p:nvSpPr>
          <p:cNvPr id="174" name="Content Placeholder 2"/>
          <p:cNvSpPr txBox="1"/>
          <p:nvPr>
            <p:ph type="body" idx="1"/>
          </p:nvPr>
        </p:nvSpPr>
        <p:spPr>
          <a:xfrm>
            <a:off x="3505200" y="3657600"/>
            <a:ext cx="17373600" cy="10058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People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God’s grace are holy </a:t>
            </a:r>
            <a:r>
              <a:rPr>
                <a:solidFill>
                  <a:srgbClr val="FF0000"/>
                </a:solidFill>
              </a:rPr>
              <a:t>1:13-2:10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B0F0"/>
                </a:solidFill>
              </a:defRPr>
            </a:pPr>
            <a:r>
              <a:t>Holy mindset </a:t>
            </a:r>
            <a:r>
              <a:rPr b="0">
                <a:solidFill>
                  <a:srgbClr val="000000"/>
                </a:solidFill>
              </a:rPr>
              <a:t>for</a:t>
            </a:r>
            <a:r>
              <a:t> holy </a:t>
            </a:r>
            <a:r>
              <a:rPr>
                <a:solidFill>
                  <a:srgbClr val="2EC000"/>
                </a:solidFill>
              </a:rPr>
              <a:t>conduct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v.13-16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B0F0"/>
                </a:solidFill>
              </a:defRPr>
            </a:pPr>
            <a:r>
              <a:t>Holy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purchase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for</a:t>
            </a:r>
            <a:r>
              <a:rPr>
                <a:solidFill>
                  <a:srgbClr val="000000"/>
                </a:solidFill>
              </a:rPr>
              <a:t> </a:t>
            </a:r>
            <a:r>
              <a:t>holy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purpose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v.17-21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B0F0"/>
                </a:solidFill>
              </a:defRPr>
            </a:pPr>
            <a:r>
              <a:t>Holy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2EC000"/>
                </a:solidFill>
              </a:rPr>
              <a:t>birth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by</a:t>
            </a:r>
            <a:r>
              <a:rPr>
                <a:solidFill>
                  <a:srgbClr val="000000"/>
                </a:solidFill>
              </a:rPr>
              <a:t> </a:t>
            </a:r>
            <a:r>
              <a:t>holy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word </a:t>
            </a:r>
            <a:r>
              <a:rPr>
                <a:solidFill>
                  <a:srgbClr val="FF0000"/>
                </a:solidFill>
              </a:rPr>
              <a:t>1:22-2:3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B0F0"/>
                </a:solidFill>
              </a:defRPr>
            </a:pPr>
            <a:r>
              <a:t>Holy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984807"/>
                </a:solidFill>
              </a:rPr>
              <a:t>foundation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000000"/>
                </a:solidFill>
              </a:rPr>
              <a:t> </a:t>
            </a:r>
            <a:r>
              <a:t>Christ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2:4-8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B0F0"/>
                </a:solidFill>
              </a:defRPr>
            </a:pPr>
            <a:r>
              <a:t>Holy </a:t>
            </a:r>
            <a:r>
              <a:rPr>
                <a:solidFill>
                  <a:srgbClr val="7030A0"/>
                </a:solidFill>
              </a:rPr>
              <a:t>purpose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from our </a:t>
            </a:r>
            <a:r>
              <a:t>holy God </a:t>
            </a:r>
            <a:r>
              <a:rPr>
                <a:solidFill>
                  <a:srgbClr val="FF0000"/>
                </a:solidFill>
              </a:rPr>
              <a:t>2:9-10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/>
          <p:nvPr>
            <p:ph type="title"/>
          </p:nvPr>
        </p:nvSpPr>
        <p:spPr>
          <a:xfrm>
            <a:off x="3352800" y="0"/>
            <a:ext cx="17678400" cy="30480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70C0"/>
                </a:solidFill>
              </a:defRPr>
            </a:pPr>
            <a:r>
              <a:t>Testimony </a:t>
            </a:r>
            <a:r>
              <a:rPr>
                <a:solidFill>
                  <a:srgbClr val="00B0F0"/>
                </a:solidFill>
              </a:rPr>
              <a:t>of the True Grace of God </a:t>
            </a:r>
            <a:br>
              <a:rPr>
                <a:solidFill>
                  <a:srgbClr val="00B0F0"/>
                </a:solidFill>
              </a:rPr>
            </a:br>
            <a:r>
              <a:rPr>
                <a:solidFill>
                  <a:srgbClr val="FF0000"/>
                </a:solidFill>
              </a:rPr>
              <a:t>1 Peter 1:1-2:10</a:t>
            </a:r>
          </a:p>
        </p:txBody>
      </p:sp>
      <p:sp>
        <p:nvSpPr>
          <p:cNvPr id="177" name="Content Placeholder 2"/>
          <p:cNvSpPr txBox="1"/>
          <p:nvPr>
            <p:ph type="body" idx="1"/>
          </p:nvPr>
        </p:nvSpPr>
        <p:spPr>
          <a:xfrm>
            <a:off x="3505200" y="2895600"/>
            <a:ext cx="17373600" cy="10820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God’s grace </a:t>
            </a:r>
            <a:r>
              <a:rPr>
                <a:solidFill>
                  <a:srgbClr val="2EC000"/>
                </a:solidFill>
              </a:rPr>
              <a:t>glorifies</a:t>
            </a:r>
            <a:r>
              <a:t> God</a:t>
            </a: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God’s grace </a:t>
            </a:r>
            <a:r>
              <a:rPr>
                <a:solidFill>
                  <a:srgbClr val="00B050"/>
                </a:solidFill>
              </a:rPr>
              <a:t>is seen </a:t>
            </a:r>
            <a:r>
              <a:rPr b="0">
                <a:solidFill>
                  <a:srgbClr val="000000"/>
                </a:solidFill>
              </a:rPr>
              <a:t>in the </a:t>
            </a:r>
            <a:r>
              <a:rPr>
                <a:solidFill>
                  <a:srgbClr val="00B050"/>
                </a:solidFill>
              </a:rPr>
              <a:t>life</a:t>
            </a:r>
            <a:r>
              <a:t> of Christ</a:t>
            </a: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God’s grace </a:t>
            </a:r>
            <a:r>
              <a:rPr>
                <a:solidFill>
                  <a:srgbClr val="00B050"/>
                </a:solidFill>
              </a:rPr>
              <a:t>is seen </a:t>
            </a:r>
            <a:r>
              <a:rPr b="0">
                <a:solidFill>
                  <a:srgbClr val="000000"/>
                </a:solidFill>
              </a:rPr>
              <a:t>in the </a:t>
            </a:r>
            <a:r>
              <a:rPr>
                <a:solidFill>
                  <a:srgbClr val="000000"/>
                </a:solidFill>
              </a:rPr>
              <a:t>death</a:t>
            </a:r>
            <a:r>
              <a:t> of Christ</a:t>
            </a: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God’s grace </a:t>
            </a:r>
            <a:r>
              <a:rPr>
                <a:solidFill>
                  <a:srgbClr val="00B050"/>
                </a:solidFill>
              </a:rPr>
              <a:t>involves</a:t>
            </a:r>
            <a:r>
              <a:t> </a:t>
            </a:r>
            <a:r>
              <a:rPr>
                <a:solidFill>
                  <a:srgbClr val="002060"/>
                </a:solidFill>
              </a:rPr>
              <a:t>suffering</a:t>
            </a:r>
            <a:endParaRPr>
              <a:solidFill>
                <a:srgbClr val="00206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God’s grace </a:t>
            </a:r>
            <a:r>
              <a:rPr>
                <a:solidFill>
                  <a:srgbClr val="2EC000"/>
                </a:solidFill>
              </a:rPr>
              <a:t>blesses</a:t>
            </a:r>
            <a:r>
              <a:t> </a:t>
            </a:r>
            <a:r>
              <a:rPr>
                <a:solidFill>
                  <a:srgbClr val="0070C0"/>
                </a:solidFill>
              </a:rPr>
              <a:t>us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God’s grace </a:t>
            </a:r>
            <a:r>
              <a:rPr>
                <a:solidFill>
                  <a:srgbClr val="2EC000"/>
                </a:solidFill>
              </a:rPr>
              <a:t>has chosen, saved and sanctified </a:t>
            </a:r>
            <a:r>
              <a:rPr>
                <a:solidFill>
                  <a:srgbClr val="0070C0"/>
                </a:solidFill>
              </a:rPr>
              <a:t>us</a:t>
            </a:r>
            <a:endParaRPr>
              <a:solidFill>
                <a:srgbClr val="0070C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God’s grace </a:t>
            </a:r>
            <a:r>
              <a:rPr>
                <a:solidFill>
                  <a:srgbClr val="7030A0"/>
                </a:solidFill>
              </a:rPr>
              <a:t>leads</a:t>
            </a:r>
            <a:r>
              <a:t> </a:t>
            </a:r>
            <a:r>
              <a:rPr>
                <a:solidFill>
                  <a:srgbClr val="0070C0"/>
                </a:solidFill>
              </a:rPr>
              <a:t>us…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/>
          <p:nvPr>
            <p:ph type="title"/>
          </p:nvPr>
        </p:nvSpPr>
        <p:spPr>
          <a:xfrm>
            <a:off x="3352800" y="304800"/>
            <a:ext cx="17678400" cy="2743200"/>
          </a:xfrm>
          <a:prstGeom prst="rect">
            <a:avLst/>
          </a:prstGeom>
        </p:spPr>
        <p:txBody>
          <a:bodyPr/>
          <a:lstStyle/>
          <a:p>
            <a:pPr defTabSz="1316736">
              <a:defRPr b="1" sz="5760">
                <a:solidFill>
                  <a:srgbClr val="00B0F0"/>
                </a:solidFill>
              </a:defRPr>
            </a:pPr>
            <a:r>
              <a:t>Encouragement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to </a:t>
            </a:r>
            <a:r>
              <a:rPr>
                <a:solidFill>
                  <a:srgbClr val="2EC000"/>
                </a:solidFill>
              </a:rPr>
              <a:t>Live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in </a:t>
            </a:r>
            <a:br>
              <a:rPr b="0">
                <a:solidFill>
                  <a:srgbClr val="000000"/>
                </a:solidFill>
              </a:rPr>
            </a:br>
            <a:r>
              <a:rPr b="0">
                <a:solidFill>
                  <a:srgbClr val="000000"/>
                </a:solidFill>
              </a:rPr>
              <a:t>the </a:t>
            </a:r>
            <a:r>
              <a:t>True Grace of God </a:t>
            </a:r>
            <a:br/>
            <a:r>
              <a:rPr>
                <a:solidFill>
                  <a:srgbClr val="FF0000"/>
                </a:solidFill>
              </a:rPr>
              <a:t>1 Peter 2:11-5:14</a:t>
            </a:r>
          </a:p>
        </p:txBody>
      </p:sp>
      <p:sp>
        <p:nvSpPr>
          <p:cNvPr id="180" name="Content Placeholder 2"/>
          <p:cNvSpPr txBox="1"/>
          <p:nvPr>
            <p:ph type="body" idx="1"/>
          </p:nvPr>
        </p:nvSpPr>
        <p:spPr>
          <a:xfrm>
            <a:off x="3505200" y="3657600"/>
            <a:ext cx="17373600" cy="10058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70C0"/>
                </a:solidFill>
              </a:defRPr>
            </a:pPr>
            <a:r>
              <a:t>We are strangers in a sinful world </a:t>
            </a:r>
            <a:r>
              <a:rPr>
                <a:solidFill>
                  <a:srgbClr val="FF0000"/>
                </a:solidFill>
              </a:rPr>
              <a:t>2:11-12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2EC000"/>
                </a:solidFill>
              </a:defRPr>
            </a:pPr>
            <a:r>
              <a:t>Glorify</a:t>
            </a:r>
            <a:r>
              <a:rPr>
                <a:solidFill>
                  <a:srgbClr val="00B0F0"/>
                </a:solidFill>
              </a:rPr>
              <a:t> God </a:t>
            </a:r>
            <a:r>
              <a:rPr b="0">
                <a:solidFill>
                  <a:srgbClr val="000000"/>
                </a:solidFill>
              </a:rPr>
              <a:t>by</a:t>
            </a:r>
            <a:r>
              <a:rPr>
                <a:solidFill>
                  <a:srgbClr val="00B0F0"/>
                </a:solidFill>
              </a:rPr>
              <a:t> good </a:t>
            </a:r>
            <a:r>
              <a:rPr>
                <a:solidFill>
                  <a:srgbClr val="00B050"/>
                </a:solidFill>
              </a:rPr>
              <a:t>conduct</a:t>
            </a:r>
            <a:endParaRPr>
              <a:solidFill>
                <a:srgbClr val="00B05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2EC000"/>
                </a:solidFill>
              </a:defRPr>
            </a:pPr>
            <a:r>
              <a:t>Submission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 the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main conduct </a:t>
            </a:r>
            <a:r>
              <a:rPr>
                <a:solidFill>
                  <a:srgbClr val="FF0000"/>
                </a:solidFill>
              </a:rPr>
              <a:t>2:13-3:17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</a:pPr>
            <a:r>
              <a:t>To the </a:t>
            </a:r>
            <a:r>
              <a:rPr b="1">
                <a:solidFill>
                  <a:srgbClr val="7030A0"/>
                </a:solidFill>
              </a:rPr>
              <a:t>government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2:13-17</a:t>
            </a:r>
            <a:endParaRPr b="1">
              <a:solidFill>
                <a:srgbClr val="FF0000"/>
              </a:solidFill>
            </a:endParaRPr>
          </a:p>
          <a:p>
            <a:pPr marL="0" indent="1805939">
              <a:buSzTx/>
              <a:buNone/>
            </a:pPr>
            <a:r>
              <a:t>In the </a:t>
            </a:r>
            <a:r>
              <a:rPr b="1">
                <a:solidFill>
                  <a:srgbClr val="00B050"/>
                </a:solidFill>
              </a:rPr>
              <a:t>workplace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2:18-25</a:t>
            </a:r>
            <a:endParaRPr b="1">
              <a:solidFill>
                <a:srgbClr val="FF0000"/>
              </a:solidFill>
            </a:endParaRPr>
          </a:p>
          <a:p>
            <a:pPr marL="0" indent="1805939">
              <a:buSzTx/>
              <a:buNone/>
            </a:pPr>
            <a:r>
              <a:t>At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home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3:1-7</a:t>
            </a:r>
            <a:endParaRPr b="1">
              <a:solidFill>
                <a:srgbClr val="FF0000"/>
              </a:solidFill>
            </a:endParaRPr>
          </a:p>
          <a:p>
            <a:pPr marL="0" indent="1805939">
              <a:buSzTx/>
              <a:buNone/>
            </a:pPr>
            <a:r>
              <a:t>Among</a:t>
            </a:r>
            <a:r>
              <a:rPr b="1">
                <a:solidFill>
                  <a:srgbClr val="00B0F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one another </a:t>
            </a:r>
            <a:r>
              <a:rPr b="1">
                <a:solidFill>
                  <a:srgbClr val="FF0000"/>
                </a:solidFill>
              </a:rPr>
              <a:t>3:8-12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xfrm>
            <a:off x="3352800" y="304800"/>
            <a:ext cx="17678400" cy="2743200"/>
          </a:xfrm>
          <a:prstGeom prst="rect">
            <a:avLst/>
          </a:prstGeom>
        </p:spPr>
        <p:txBody>
          <a:bodyPr/>
          <a:lstStyle/>
          <a:p>
            <a:pPr defTabSz="1316736">
              <a:defRPr b="1" sz="5760">
                <a:solidFill>
                  <a:srgbClr val="00B0F0"/>
                </a:solidFill>
              </a:defRPr>
            </a:pPr>
            <a:r>
              <a:t>Encouragement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to </a:t>
            </a:r>
            <a:r>
              <a:rPr>
                <a:solidFill>
                  <a:srgbClr val="2EC000"/>
                </a:solidFill>
              </a:rPr>
              <a:t>Live</a:t>
            </a:r>
            <a:r>
              <a:rPr>
                <a:solidFill>
                  <a:srgbClr val="0070C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in </a:t>
            </a:r>
            <a:br>
              <a:rPr b="0">
                <a:solidFill>
                  <a:srgbClr val="000000"/>
                </a:solidFill>
              </a:rPr>
            </a:br>
            <a:r>
              <a:rPr b="0">
                <a:solidFill>
                  <a:srgbClr val="000000"/>
                </a:solidFill>
              </a:rPr>
              <a:t>the </a:t>
            </a:r>
            <a:r>
              <a:t>True Grace of God </a:t>
            </a:r>
            <a:br/>
            <a:r>
              <a:rPr>
                <a:solidFill>
                  <a:srgbClr val="FF0000"/>
                </a:solidFill>
              </a:rPr>
              <a:t>1 Peter 2:11-5:14</a:t>
            </a:r>
          </a:p>
        </p:txBody>
      </p:sp>
      <p:sp>
        <p:nvSpPr>
          <p:cNvPr id="183" name="Content Placeholder 2"/>
          <p:cNvSpPr txBox="1"/>
          <p:nvPr>
            <p:ph type="body" idx="1"/>
          </p:nvPr>
        </p:nvSpPr>
        <p:spPr>
          <a:xfrm>
            <a:off x="3505200" y="3810000"/>
            <a:ext cx="17373600" cy="9906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2060"/>
                </a:solidFill>
              </a:defRPr>
            </a:pPr>
            <a:r>
              <a:t>Suffering</a:t>
            </a:r>
            <a:r>
              <a:rPr>
                <a:solidFill>
                  <a:srgbClr val="2EC000"/>
                </a:solidFill>
              </a:rPr>
              <a:t> for doing good</a:t>
            </a:r>
            <a:r>
              <a:rPr>
                <a:solidFill>
                  <a:srgbClr val="00B0F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 the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main way to show </a:t>
            </a:r>
            <a:r>
              <a:rPr>
                <a:solidFill>
                  <a:srgbClr val="00B0F0"/>
                </a:solidFill>
              </a:rPr>
              <a:t>Christ’s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rule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in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your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3:13-4:19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2EC000"/>
                </a:solidFill>
              </a:defRPr>
            </a:pPr>
            <a:r>
              <a:t>Sanctify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 as Lord </a:t>
            </a:r>
            <a:r>
              <a:rPr b="0">
                <a:solidFill>
                  <a:srgbClr val="000000"/>
                </a:solidFill>
              </a:rPr>
              <a:t>in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3:13-17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B0F0"/>
                </a:solidFill>
              </a:defRPr>
            </a:pPr>
            <a: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suffered</a:t>
            </a:r>
            <a:r>
              <a:rPr b="0">
                <a:solidFill>
                  <a:srgbClr val="000000"/>
                </a:solidFill>
              </a:rPr>
              <a:t> for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3:18-22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002060"/>
                </a:solidFill>
              </a:defRPr>
            </a:pPr>
            <a:r>
              <a:t>Suffer</a:t>
            </a:r>
            <a:r>
              <a:rPr b="0">
                <a:solidFill>
                  <a:srgbClr val="000000"/>
                </a:solidFill>
              </a:rPr>
              <a:t> by </a:t>
            </a:r>
            <a:r>
              <a:rPr>
                <a:solidFill>
                  <a:srgbClr val="FF0000"/>
                </a:solidFill>
              </a:rPr>
              <a:t>ceasing</a:t>
            </a:r>
            <a:r>
              <a:rPr b="0">
                <a:solidFill>
                  <a:srgbClr val="000000"/>
                </a:solidFill>
              </a:rPr>
              <a:t> from </a:t>
            </a:r>
            <a:r>
              <a:rPr>
                <a:solidFill>
                  <a:srgbClr val="C00000"/>
                </a:solidFill>
              </a:rPr>
              <a:t>sin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4:1-6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2EC000"/>
                </a:solidFill>
              </a:defRPr>
            </a:pPr>
            <a:r>
              <a:t>Love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one another </a:t>
            </a:r>
            <a:r>
              <a:rPr>
                <a:solidFill>
                  <a:srgbClr val="FF0000"/>
                </a:solidFill>
              </a:rPr>
              <a:t>4:7-11</a:t>
            </a:r>
            <a:endParaRPr>
              <a:solidFill>
                <a:srgbClr val="FF0000"/>
              </a:solidFill>
            </a:endParaRPr>
          </a:p>
          <a:p>
            <a:pPr marL="0" indent="1805939">
              <a:buSzTx/>
              <a:buNone/>
              <a:defRPr b="1">
                <a:solidFill>
                  <a:srgbClr val="2EC000"/>
                </a:solidFill>
              </a:defRPr>
            </a:pPr>
            <a:r>
              <a:t>Glorify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as </a:t>
            </a:r>
            <a:r>
              <a:rPr>
                <a:solidFill>
                  <a:srgbClr val="002060"/>
                </a:solidFill>
              </a:rPr>
              <a:t>Christian</a:t>
            </a:r>
            <a:r>
              <a:rPr>
                <a:solidFill>
                  <a:srgbClr val="FF0000"/>
                </a:solidFill>
              </a:rPr>
              <a:t> </a:t>
            </a:r>
            <a:r>
              <a:t>doing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good </a:t>
            </a:r>
            <a:r>
              <a:rPr>
                <a:solidFill>
                  <a:srgbClr val="FF0000"/>
                </a:solidFill>
              </a:rPr>
              <a:t>4:12-19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