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1pPr>
    <a:lvl2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2pPr>
    <a:lvl3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3pPr>
    <a:lvl4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4pPr>
    <a:lvl5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5pPr>
    <a:lvl6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6pPr>
    <a:lvl7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7pPr>
    <a:lvl8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8pPr>
    <a:lvl9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7" name="Shape 167"/>
          <p:cNvSpPr/>
          <p:nvPr>
            <p:ph type="sldImg"/>
          </p:nvPr>
        </p:nvSpPr>
        <p:spPr>
          <a:xfrm>
            <a:off x="1143000" y="685800"/>
            <a:ext cx="4572000" cy="3429000"/>
          </a:xfrm>
          <a:prstGeom prst="rect">
            <a:avLst/>
          </a:prstGeom>
        </p:spPr>
        <p:txBody>
          <a:bodyPr/>
          <a:lstStyle/>
          <a:p>
            <a:pPr/>
          </a:p>
        </p:txBody>
      </p:sp>
      <p:sp>
        <p:nvSpPr>
          <p:cNvPr id="168" name="Shape 16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673100" y="2870200"/>
            <a:ext cx="23050500" cy="4559300"/>
          </a:xfrm>
          <a:prstGeom prst="rect">
            <a:avLst/>
          </a:prstGeom>
        </p:spPr>
        <p:txBody>
          <a:bodyPr anchor="b"/>
          <a:lstStyle/>
          <a:p>
            <a:pPr/>
            <a:r>
              <a:t>Title Text</a:t>
            </a:r>
          </a:p>
        </p:txBody>
      </p:sp>
      <p:sp>
        <p:nvSpPr>
          <p:cNvPr id="12" name="Body Level One…"/>
          <p:cNvSpPr txBox="1"/>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Close-up of Ducati motorcycle engine components"/>
          <p:cNvSpPr/>
          <p:nvPr>
            <p:ph type="pic" sz="half" idx="21"/>
          </p:nvPr>
        </p:nvSpPr>
        <p:spPr>
          <a:xfrm>
            <a:off x="12420509" y="5714207"/>
            <a:ext cx="11023601" cy="8255001"/>
          </a:xfrm>
          <a:prstGeom prst="rect">
            <a:avLst/>
          </a:prstGeom>
        </p:spPr>
        <p:txBody>
          <a:bodyPr lIns="91439" tIns="45719" rIns="91439" bIns="45719" anchor="t">
            <a:noAutofit/>
          </a:bodyPr>
          <a:lstStyle/>
          <a:p>
            <a:pPr/>
          </a:p>
        </p:txBody>
      </p:sp>
      <p:sp>
        <p:nvSpPr>
          <p:cNvPr id="102" name="Close-up of Ducati motorcycle gas cap"/>
          <p:cNvSpPr/>
          <p:nvPr>
            <p:ph type="pic" sz="half" idx="22"/>
          </p:nvPr>
        </p:nvSpPr>
        <p:spPr>
          <a:xfrm>
            <a:off x="12420600" y="-673100"/>
            <a:ext cx="11023600" cy="8255000"/>
          </a:xfrm>
          <a:prstGeom prst="rect">
            <a:avLst/>
          </a:prstGeom>
        </p:spPr>
        <p:txBody>
          <a:bodyPr lIns="91439" tIns="45719" rIns="91439" bIns="45719" anchor="t">
            <a:noAutofit/>
          </a:bodyPr>
          <a:lstStyle/>
          <a:p>
            <a:pPr/>
          </a:p>
        </p:txBody>
      </p:sp>
      <p:sp>
        <p:nvSpPr>
          <p:cNvPr id="103" name="Black and white photo of Ducati motorcycle engine components"/>
          <p:cNvSpPr/>
          <p:nvPr>
            <p:ph type="pic" idx="23"/>
          </p:nvPr>
        </p:nvSpPr>
        <p:spPr>
          <a:xfrm>
            <a:off x="-825499" y="-2108200"/>
            <a:ext cx="13804901" cy="18443211"/>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112" name="“Type a quote here.”"/>
          <p:cNvSpPr txBox="1"/>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Front view of a red Ducati motorcycle against a black background"/>
          <p:cNvSpPr/>
          <p:nvPr>
            <p:ph type="pic" idx="21"/>
          </p:nvPr>
        </p:nvSpPr>
        <p:spPr>
          <a:xfrm>
            <a:off x="0" y="0"/>
            <a:ext cx="24384000" cy="137160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35" name="Title Text"/>
          <p:cNvSpPr txBox="1"/>
          <p:nvPr>
            <p:ph type="title"/>
          </p:nvPr>
        </p:nvSpPr>
        <p:spPr>
          <a:xfrm>
            <a:off x="3962400" y="549276"/>
            <a:ext cx="16459200" cy="2286001"/>
          </a:xfrm>
          <a:prstGeom prst="rect">
            <a:avLst/>
          </a:prstGeom>
        </p:spPr>
        <p:txBody>
          <a:bodyPr lIns="91439" tIns="91439" rIns="91439" bIns="91439"/>
          <a:lstStyle>
            <a:lvl1pPr defTabSz="1828800">
              <a:defRPr cap="none" sz="8800">
                <a:solidFill>
                  <a:srgbClr val="000000"/>
                </a:solidFill>
                <a:latin typeface="Calibri"/>
                <a:ea typeface="Calibri"/>
                <a:cs typeface="Calibri"/>
                <a:sym typeface="Calibri"/>
              </a:defRPr>
            </a:lvl1pPr>
          </a:lstStyle>
          <a:p>
            <a:pPr/>
            <a:r>
              <a:t>Title Text</a:t>
            </a:r>
          </a:p>
        </p:txBody>
      </p:sp>
      <p:sp>
        <p:nvSpPr>
          <p:cNvPr id="136" name="Body Level One…"/>
          <p:cNvSpPr txBox="1"/>
          <p:nvPr>
            <p:ph type="body" idx="1"/>
          </p:nvPr>
        </p:nvSpPr>
        <p:spPr>
          <a:xfrm>
            <a:off x="3962400" y="3200400"/>
            <a:ext cx="16459200" cy="9051926"/>
          </a:xfrm>
          <a:prstGeom prst="rect">
            <a:avLst/>
          </a:prstGeom>
        </p:spPr>
        <p:txBody>
          <a:bodyPr lIns="91439" tIns="91439" rIns="91439" bIns="91439" anchor="t"/>
          <a:lstStyle>
            <a:lvl1pPr marL="685800" indent="-685800" defTabSz="1828800">
              <a:spcBef>
                <a:spcPts val="1500"/>
              </a:spcBef>
              <a:buSzPct val="100000"/>
              <a:buFont typeface="Arial"/>
              <a:defRPr sz="6400">
                <a:solidFill>
                  <a:srgbClr val="000000"/>
                </a:solidFill>
                <a:latin typeface="Calibri"/>
                <a:ea typeface="Calibri"/>
                <a:cs typeface="Calibri"/>
                <a:sym typeface="Calibri"/>
              </a:defRPr>
            </a:lvl1pPr>
            <a:lvl2pPr marL="1110342" indent="-653142" defTabSz="1828800">
              <a:spcBef>
                <a:spcPts val="1500"/>
              </a:spcBef>
              <a:buSzPct val="100000"/>
              <a:buFont typeface="Arial"/>
              <a:buChar char="–"/>
              <a:defRPr sz="6400">
                <a:solidFill>
                  <a:srgbClr val="000000"/>
                </a:solidFill>
                <a:latin typeface="Calibri"/>
                <a:ea typeface="Calibri"/>
                <a:cs typeface="Calibri"/>
                <a:sym typeface="Calibri"/>
              </a:defRPr>
            </a:lvl2pPr>
            <a:lvl3pPr marL="1524000" indent="-609600" defTabSz="1828800">
              <a:spcBef>
                <a:spcPts val="1500"/>
              </a:spcBef>
              <a:buSzPct val="100000"/>
              <a:buFont typeface="Arial"/>
              <a:defRPr sz="6400">
                <a:solidFill>
                  <a:srgbClr val="000000"/>
                </a:solidFill>
                <a:latin typeface="Calibri"/>
                <a:ea typeface="Calibri"/>
                <a:cs typeface="Calibri"/>
                <a:sym typeface="Calibri"/>
              </a:defRPr>
            </a:lvl3pPr>
            <a:lvl4pPr marL="2103120" indent="-731520" defTabSz="1828800">
              <a:spcBef>
                <a:spcPts val="1500"/>
              </a:spcBef>
              <a:buSzPct val="100000"/>
              <a:buFont typeface="Arial"/>
              <a:buChar char="–"/>
              <a:defRPr sz="6400">
                <a:solidFill>
                  <a:srgbClr val="000000"/>
                </a:solidFill>
                <a:latin typeface="Calibri"/>
                <a:ea typeface="Calibri"/>
                <a:cs typeface="Calibri"/>
                <a:sym typeface="Calibri"/>
              </a:defRPr>
            </a:lvl4pPr>
            <a:lvl5pPr marL="2560320" indent="-731520" defTabSz="1828800">
              <a:spcBef>
                <a:spcPts val="1500"/>
              </a:spcBef>
              <a:buSzPct val="100000"/>
              <a:buFont typeface="Arial"/>
              <a:buChar char="»"/>
              <a:defRPr sz="64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xfrm>
            <a:off x="19917052" y="12835870"/>
            <a:ext cx="504548" cy="483910"/>
          </a:xfrm>
          <a:prstGeom prst="rect">
            <a:avLst/>
          </a:prstGeom>
        </p:spPr>
        <p:txBody>
          <a:bodyPr lIns="91439" tIns="91439" rIns="91439" bIns="91439" anchor="ctr"/>
          <a:lstStyle>
            <a:lvl1pPr algn="r" defTabSz="18288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44" name="Title Text"/>
          <p:cNvSpPr txBox="1"/>
          <p:nvPr>
            <p:ph type="title"/>
          </p:nvPr>
        </p:nvSpPr>
        <p:spPr>
          <a:xfrm>
            <a:off x="4419600" y="4260850"/>
            <a:ext cx="15544800" cy="2940050"/>
          </a:xfrm>
          <a:prstGeom prst="rect">
            <a:avLst/>
          </a:prstGeom>
        </p:spPr>
        <p:txBody>
          <a:bodyPr lIns="91439" tIns="91439" rIns="91439" bIns="91439"/>
          <a:lstStyle>
            <a:lvl1pPr defTabSz="1828800">
              <a:defRPr cap="none" sz="8800">
                <a:solidFill>
                  <a:srgbClr val="000000"/>
                </a:solidFill>
                <a:latin typeface="Calibri"/>
                <a:ea typeface="Calibri"/>
                <a:cs typeface="Calibri"/>
                <a:sym typeface="Calibri"/>
              </a:defRPr>
            </a:lvl1pPr>
          </a:lstStyle>
          <a:p>
            <a:pPr/>
            <a:r>
              <a:t>Title Text</a:t>
            </a:r>
          </a:p>
        </p:txBody>
      </p:sp>
      <p:sp>
        <p:nvSpPr>
          <p:cNvPr id="145" name="Body Level One…"/>
          <p:cNvSpPr txBox="1"/>
          <p:nvPr>
            <p:ph type="body" sz="quarter" idx="1"/>
          </p:nvPr>
        </p:nvSpPr>
        <p:spPr>
          <a:xfrm>
            <a:off x="5791200" y="7772400"/>
            <a:ext cx="12801600" cy="3505200"/>
          </a:xfrm>
          <a:prstGeom prst="rect">
            <a:avLst/>
          </a:prstGeom>
        </p:spPr>
        <p:txBody>
          <a:bodyPr lIns="91439" tIns="91439" rIns="91439" bIns="91439" anchor="t"/>
          <a:lstStyle>
            <a:lvl1pPr marL="0" indent="0" algn="ctr" defTabSz="1828800">
              <a:spcBef>
                <a:spcPts val="1500"/>
              </a:spcBef>
              <a:buSzTx/>
              <a:buNone/>
              <a:defRPr sz="6400">
                <a:solidFill>
                  <a:srgbClr val="888888"/>
                </a:solidFill>
                <a:latin typeface="Calibri"/>
                <a:ea typeface="Calibri"/>
                <a:cs typeface="Calibri"/>
                <a:sym typeface="Calibri"/>
              </a:defRPr>
            </a:lvl1pPr>
            <a:lvl2pPr marL="0" indent="457200" algn="ctr" defTabSz="1828800">
              <a:spcBef>
                <a:spcPts val="1500"/>
              </a:spcBef>
              <a:buSzTx/>
              <a:buNone/>
              <a:defRPr sz="6400">
                <a:solidFill>
                  <a:srgbClr val="888888"/>
                </a:solidFill>
                <a:latin typeface="Calibri"/>
                <a:ea typeface="Calibri"/>
                <a:cs typeface="Calibri"/>
                <a:sym typeface="Calibri"/>
              </a:defRPr>
            </a:lvl2pPr>
            <a:lvl3pPr marL="0" indent="914400" algn="ctr" defTabSz="1828800">
              <a:spcBef>
                <a:spcPts val="1500"/>
              </a:spcBef>
              <a:buSzTx/>
              <a:buNone/>
              <a:defRPr sz="6400">
                <a:solidFill>
                  <a:srgbClr val="888888"/>
                </a:solidFill>
                <a:latin typeface="Calibri"/>
                <a:ea typeface="Calibri"/>
                <a:cs typeface="Calibri"/>
                <a:sym typeface="Calibri"/>
              </a:defRPr>
            </a:lvl3pPr>
            <a:lvl4pPr marL="0" indent="1371600" algn="ctr" defTabSz="1828800">
              <a:spcBef>
                <a:spcPts val="1500"/>
              </a:spcBef>
              <a:buSzTx/>
              <a:buNone/>
              <a:defRPr sz="6400">
                <a:solidFill>
                  <a:srgbClr val="888888"/>
                </a:solidFill>
                <a:latin typeface="Calibri"/>
                <a:ea typeface="Calibri"/>
                <a:cs typeface="Calibri"/>
                <a:sym typeface="Calibri"/>
              </a:defRPr>
            </a:lvl4pPr>
            <a:lvl5pPr marL="0" indent="1828800" algn="ctr" defTabSz="1828800">
              <a:spcBef>
                <a:spcPts val="1500"/>
              </a:spcBef>
              <a:buSzTx/>
              <a:buNone/>
              <a:defRPr sz="6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46" name="Slide Number"/>
          <p:cNvSpPr txBox="1"/>
          <p:nvPr>
            <p:ph type="sldNum" sz="quarter" idx="2"/>
          </p:nvPr>
        </p:nvSpPr>
        <p:spPr>
          <a:xfrm>
            <a:off x="19917052" y="12835870"/>
            <a:ext cx="504548" cy="483910"/>
          </a:xfrm>
          <a:prstGeom prst="rect">
            <a:avLst/>
          </a:prstGeom>
        </p:spPr>
        <p:txBody>
          <a:bodyPr lIns="91439" tIns="91439" rIns="91439" bIns="91439" anchor="ctr"/>
          <a:lstStyle>
            <a:lvl1pPr algn="r" defTabSz="18288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53" name="Image"/>
          <p:cNvSpPr/>
          <p:nvPr>
            <p:ph type="pic" idx="21"/>
          </p:nvPr>
        </p:nvSpPr>
        <p:spPr>
          <a:xfrm>
            <a:off x="-1333500" y="-5524500"/>
            <a:ext cx="27051000" cy="21640800"/>
          </a:xfrm>
          <a:prstGeom prst="rect">
            <a:avLst/>
          </a:prstGeom>
        </p:spPr>
        <p:txBody>
          <a:bodyPr lIns="91439" tIns="45719" rIns="91439" bIns="45719" anchor="t">
            <a:noAutofit/>
          </a:bodyPr>
          <a:lstStyle/>
          <a:p>
            <a:pPr/>
          </a:p>
        </p:txBody>
      </p:sp>
      <p:sp>
        <p:nvSpPr>
          <p:cNvPr id="154" name="Slide Number"/>
          <p:cNvSpPr txBox="1"/>
          <p:nvPr>
            <p:ph type="sldNum" sz="quarter" idx="2"/>
          </p:nvPr>
        </p:nvSpPr>
        <p:spPr>
          <a:xfrm>
            <a:off x="12001499" y="13080999"/>
            <a:ext cx="368505" cy="374600"/>
          </a:xfrm>
          <a:prstGeom prst="rect">
            <a:avLst/>
          </a:prstGeom>
        </p:spPr>
        <p:txBody>
          <a:bodyPr/>
          <a:lstStyle>
            <a:lvl1pPr defTabSz="584200">
              <a:defRPr sz="1800">
                <a:solidFill>
                  <a:srgbClr val="FFFFFF"/>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61" name="Slide Number"/>
          <p:cNvSpPr txBox="1"/>
          <p:nvPr>
            <p:ph type="sldNum" sz="quarter" idx="2"/>
          </p:nvPr>
        </p:nvSpPr>
        <p:spPr>
          <a:xfrm>
            <a:off x="19917052" y="12835870"/>
            <a:ext cx="504548" cy="483910"/>
          </a:xfrm>
          <a:prstGeom prst="rect">
            <a:avLst/>
          </a:prstGeom>
        </p:spPr>
        <p:txBody>
          <a:bodyPr lIns="91439" tIns="91439" rIns="91439" bIns="91439" anchor="ctr"/>
          <a:lstStyle>
            <a:lvl1pPr algn="r" defTabSz="18288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Ducati motorcycle"/>
          <p:cNvSpPr/>
          <p:nvPr>
            <p:ph type="pic" idx="21"/>
          </p:nvPr>
        </p:nvSpPr>
        <p:spPr>
          <a:xfrm>
            <a:off x="4280774" y="-1688429"/>
            <a:ext cx="15829857" cy="11849101"/>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728200"/>
            <a:ext cx="19621500" cy="1803400"/>
          </a:xfrm>
          <a:prstGeom prst="rect">
            <a:avLst/>
          </a:prstGeom>
        </p:spPr>
        <p:txBody>
          <a:bodyPr/>
          <a:lstStyle/>
          <a:p>
            <a:pPr/>
            <a:r>
              <a:t>Title Text</a:t>
            </a:r>
          </a:p>
        </p:txBody>
      </p:sp>
      <p:sp>
        <p:nvSpPr>
          <p:cNvPr id="22" name="Body Level One…"/>
          <p:cNvSpPr txBox="1"/>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73100" y="4572000"/>
            <a:ext cx="23050500" cy="45593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Ducati motorcycle"/>
          <p:cNvSpPr/>
          <p:nvPr>
            <p:ph type="pic" idx="21"/>
          </p:nvPr>
        </p:nvSpPr>
        <p:spPr>
          <a:xfrm>
            <a:off x="10590462" y="1511300"/>
            <a:ext cx="13644824" cy="12128732"/>
          </a:xfrm>
          <a:prstGeom prst="rect">
            <a:avLst/>
          </a:prstGeom>
        </p:spPr>
        <p:txBody>
          <a:bodyPr lIns="91439" tIns="45719" rIns="91439" bIns="45719" anchor="t">
            <a:noAutofit/>
          </a:bodyPr>
          <a:lstStyle/>
          <a:p>
            <a:pPr/>
          </a:p>
        </p:txBody>
      </p:sp>
      <p:sp>
        <p:nvSpPr>
          <p:cNvPr id="39" name="Title Text"/>
          <p:cNvSpPr txBox="1"/>
          <p:nvPr>
            <p:ph type="title"/>
          </p:nvPr>
        </p:nvSpPr>
        <p:spPr>
          <a:xfrm>
            <a:off x="673100" y="1435100"/>
            <a:ext cx="11049000" cy="5461000"/>
          </a:xfrm>
          <a:prstGeom prst="rect">
            <a:avLst/>
          </a:prstGeom>
        </p:spPr>
        <p:txBody>
          <a:bodyPr anchor="b"/>
          <a:lstStyle/>
          <a:p>
            <a:pPr/>
            <a:r>
              <a:t>Title Text</a:t>
            </a:r>
          </a:p>
        </p:txBody>
      </p:sp>
      <p:sp>
        <p:nvSpPr>
          <p:cNvPr id="40" name="Body Level One…"/>
          <p:cNvSpPr txBox="1"/>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Ducati motorcycle"/>
          <p:cNvSpPr/>
          <p:nvPr>
            <p:ph type="pic" sz="half" idx="21"/>
          </p:nvPr>
        </p:nvSpPr>
        <p:spPr>
          <a:xfrm>
            <a:off x="11814854" y="3233783"/>
            <a:ext cx="11753235" cy="1044731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081000"/>
            <a:ext cx="419100" cy="457200"/>
          </a:xfrm>
          <a:prstGeom prst="rect">
            <a:avLst/>
          </a:prstGeom>
          <a:ln w="12700">
            <a:miter lim="400000"/>
          </a:ln>
        </p:spPr>
        <p:txBody>
          <a:bodyPr wrap="none" lIns="50800" tIns="50800" rIns="50800" bIns="50800" anchor="b">
            <a:spAutoFit/>
          </a:bodyPr>
          <a:lstStyle>
            <a:lvl1pPr algn="ctr">
              <a:lnSpc>
                <a:spcPct val="100000"/>
              </a:lnSpc>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itle 1"/>
          <p:cNvSpPr txBox="1"/>
          <p:nvPr>
            <p:ph type="title"/>
          </p:nvPr>
        </p:nvSpPr>
        <p:spPr>
          <a:xfrm>
            <a:off x="4419600" y="3962401"/>
            <a:ext cx="15544800" cy="3238501"/>
          </a:xfrm>
          <a:prstGeom prst="rect">
            <a:avLst/>
          </a:prstGeom>
        </p:spPr>
        <p:txBody>
          <a:bodyPr/>
          <a:lstStyle/>
          <a:p>
            <a:pPr>
              <a:defRPr b="1">
                <a:solidFill>
                  <a:srgbClr val="00B050"/>
                </a:solidFill>
              </a:defRPr>
            </a:pPr>
            <a:r>
              <a:t>TO</a:t>
            </a:r>
            <a:r>
              <a:rPr>
                <a:solidFill>
                  <a:srgbClr val="000000"/>
                </a:solidFill>
              </a:rPr>
              <a:t> </a:t>
            </a:r>
            <a:r>
              <a:rPr i="1">
                <a:solidFill>
                  <a:srgbClr val="34DA00"/>
                </a:solidFill>
              </a:rPr>
              <a:t>COMFORT</a:t>
            </a:r>
            <a:r>
              <a:rPr>
                <a:solidFill>
                  <a:srgbClr val="34DA00"/>
                </a:solidFill>
              </a:rPr>
              <a:t> </a:t>
            </a:r>
            <a:r>
              <a:rPr i="1">
                <a:solidFill>
                  <a:srgbClr val="0070C0"/>
                </a:solidFill>
              </a:rPr>
              <a:t>YOUR </a:t>
            </a:r>
            <a:r>
              <a:rPr i="1">
                <a:solidFill>
                  <a:srgbClr val="00B0F0"/>
                </a:solidFill>
              </a:rPr>
              <a:t>HEARTS</a:t>
            </a:r>
            <a:r>
              <a:rPr i="1">
                <a:solidFill>
                  <a:srgbClr val="000000"/>
                </a:solidFill>
              </a:rPr>
              <a:t> </a:t>
            </a:r>
            <a:r>
              <a:rPr b="0" i="1">
                <a:solidFill>
                  <a:srgbClr val="000000"/>
                </a:solidFill>
              </a:rPr>
              <a:t>AND</a:t>
            </a:r>
            <a:r>
              <a:rPr i="1">
                <a:solidFill>
                  <a:srgbClr val="000000"/>
                </a:solidFill>
              </a:rPr>
              <a:t> </a:t>
            </a:r>
            <a:r>
              <a:rPr i="1">
                <a:solidFill>
                  <a:srgbClr val="34DA00"/>
                </a:solidFill>
              </a:rPr>
              <a:t>ESTABLISH</a:t>
            </a:r>
            <a:r>
              <a:rPr i="1">
                <a:solidFill>
                  <a:srgbClr val="000000"/>
                </a:solidFill>
              </a:rPr>
              <a:t> </a:t>
            </a:r>
            <a:r>
              <a:rPr i="1">
                <a:solidFill>
                  <a:srgbClr val="0070C0"/>
                </a:solidFill>
              </a:rPr>
              <a:t>YOU</a:t>
            </a:r>
          </a:p>
        </p:txBody>
      </p:sp>
      <p:sp>
        <p:nvSpPr>
          <p:cNvPr id="171" name="Subtitle 2"/>
          <p:cNvSpPr txBox="1"/>
          <p:nvPr>
            <p:ph type="body" sz="quarter" idx="1"/>
          </p:nvPr>
        </p:nvSpPr>
        <p:spPr>
          <a:xfrm>
            <a:off x="5791200" y="7924800"/>
            <a:ext cx="12801600" cy="3352800"/>
          </a:xfrm>
          <a:prstGeom prst="rect">
            <a:avLst/>
          </a:prstGeom>
        </p:spPr>
        <p:txBody>
          <a:bodyPr/>
          <a:lstStyle>
            <a:lvl1pPr>
              <a:spcBef>
                <a:spcPts val="1700"/>
              </a:spcBef>
              <a:defRPr b="1" sz="7200">
                <a:solidFill>
                  <a:srgbClr val="FF0000"/>
                </a:solidFill>
              </a:defRPr>
            </a:lvl1pPr>
          </a:lstStyle>
          <a:p>
            <a:pPr/>
            <a:r>
              <a:t>2 THESSALONIANS 2:16-17</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Title 1"/>
          <p:cNvSpPr txBox="1"/>
          <p:nvPr>
            <p:ph type="title"/>
          </p:nvPr>
        </p:nvSpPr>
        <p:spPr>
          <a:xfrm>
            <a:off x="3962400" y="0"/>
            <a:ext cx="16459200" cy="2133600"/>
          </a:xfrm>
          <a:prstGeom prst="rect">
            <a:avLst/>
          </a:prstGeom>
        </p:spPr>
        <p:txBody>
          <a:bodyPr/>
          <a:lstStyle/>
          <a:p>
            <a:pPr>
              <a:defRPr b="1" i="1">
                <a:solidFill>
                  <a:srgbClr val="34DA00"/>
                </a:solidFill>
              </a:defRPr>
            </a:pPr>
            <a:r>
              <a:t>Comfort</a:t>
            </a:r>
            <a:r>
              <a:rPr b="0">
                <a:solidFill>
                  <a:srgbClr val="000000"/>
                </a:solidFill>
              </a:rPr>
              <a:t> </a:t>
            </a:r>
            <a:r>
              <a:rPr>
                <a:solidFill>
                  <a:srgbClr val="0070C0"/>
                </a:solidFill>
              </a:rPr>
              <a:t>Your</a:t>
            </a:r>
            <a:r>
              <a:rPr b="0">
                <a:solidFill>
                  <a:srgbClr val="000000"/>
                </a:solidFill>
              </a:rPr>
              <a:t> </a:t>
            </a:r>
            <a:r>
              <a:rPr>
                <a:solidFill>
                  <a:srgbClr val="00B0F0"/>
                </a:solidFill>
              </a:rPr>
              <a:t>Hearts </a:t>
            </a:r>
            <a:r>
              <a:rPr i="0">
                <a:solidFill>
                  <a:srgbClr val="000000"/>
                </a:solidFill>
              </a:rPr>
              <a:t>–</a:t>
            </a:r>
            <a:r>
              <a:rPr i="0">
                <a:solidFill>
                  <a:srgbClr val="00B0F0"/>
                </a:solidFill>
              </a:rPr>
              <a:t> </a:t>
            </a:r>
            <a:r>
              <a:rPr i="0">
                <a:solidFill>
                  <a:srgbClr val="FF0000"/>
                </a:solidFill>
              </a:rPr>
              <a:t>1:1-12</a:t>
            </a:r>
          </a:p>
        </p:txBody>
      </p:sp>
      <p:sp>
        <p:nvSpPr>
          <p:cNvPr id="198" name="Content Placeholder 2"/>
          <p:cNvSpPr txBox="1"/>
          <p:nvPr>
            <p:ph type="body" idx="1"/>
          </p:nvPr>
        </p:nvSpPr>
        <p:spPr>
          <a:xfrm>
            <a:off x="3505200" y="2133600"/>
            <a:ext cx="17373600" cy="11582400"/>
          </a:xfrm>
          <a:prstGeom prst="rect">
            <a:avLst/>
          </a:prstGeom>
        </p:spPr>
        <p:txBody>
          <a:bodyPr/>
          <a:lstStyle/>
          <a:p>
            <a:pPr>
              <a:spcBef>
                <a:spcPts val="1700"/>
              </a:spcBef>
              <a:buSzTx/>
              <a:buNone/>
              <a:defRPr b="1" sz="7200">
                <a:solidFill>
                  <a:srgbClr val="0070C0"/>
                </a:solidFill>
              </a:defRPr>
            </a:pPr>
            <a:r>
              <a:t>Author</a:t>
            </a:r>
            <a:r>
              <a:rPr b="0">
                <a:solidFill>
                  <a:srgbClr val="000000"/>
                </a:solidFill>
              </a:rPr>
              <a:t>: </a:t>
            </a:r>
            <a:r>
              <a:rPr i="1"/>
              <a:t>Paul</a:t>
            </a:r>
            <a:r>
              <a:rPr b="0" i="1">
                <a:solidFill>
                  <a:srgbClr val="000000"/>
                </a:solidFill>
              </a:rPr>
              <a:t> with </a:t>
            </a:r>
            <a:r>
              <a:rPr i="1"/>
              <a:t>Silvanus</a:t>
            </a:r>
            <a:r>
              <a:rPr b="0" i="1">
                <a:solidFill>
                  <a:srgbClr val="000000"/>
                </a:solidFill>
              </a:rPr>
              <a:t> and </a:t>
            </a:r>
            <a:r>
              <a:rPr i="1"/>
              <a:t>Timothy </a:t>
            </a:r>
            <a:r>
              <a:rPr>
                <a:solidFill>
                  <a:srgbClr val="FF0000"/>
                </a:solidFill>
              </a:rPr>
              <a:t>v.1</a:t>
            </a:r>
            <a:endParaRPr>
              <a:solidFill>
                <a:srgbClr val="FF0000"/>
              </a:solidFill>
            </a:endParaRPr>
          </a:p>
          <a:p>
            <a:pPr>
              <a:spcBef>
                <a:spcPts val="1700"/>
              </a:spcBef>
              <a:buSzTx/>
              <a:buNone/>
              <a:defRPr b="1" sz="7200">
                <a:solidFill>
                  <a:srgbClr val="00B050"/>
                </a:solidFill>
              </a:defRPr>
            </a:pPr>
            <a:r>
              <a:t>To</a:t>
            </a:r>
            <a:r>
              <a:rPr b="0">
                <a:solidFill>
                  <a:srgbClr val="000000"/>
                </a:solidFill>
              </a:rPr>
              <a:t>: </a:t>
            </a:r>
            <a:r>
              <a:rPr i="1">
                <a:solidFill>
                  <a:srgbClr val="0070C0"/>
                </a:solidFill>
              </a:rPr>
              <a:t>church of the Thessalonians </a:t>
            </a:r>
            <a:r>
              <a:rPr i="1"/>
              <a:t>in</a:t>
            </a:r>
            <a:r>
              <a:rPr b="0">
                <a:solidFill>
                  <a:srgbClr val="000000"/>
                </a:solidFill>
              </a:rPr>
              <a:t> </a:t>
            </a:r>
            <a:r>
              <a:rPr i="1">
                <a:solidFill>
                  <a:srgbClr val="00B0F0"/>
                </a:solidFill>
              </a:rPr>
              <a:t>God</a:t>
            </a:r>
            <a:r>
              <a:rPr b="0">
                <a:solidFill>
                  <a:srgbClr val="000000"/>
                </a:solidFill>
              </a:rPr>
              <a:t>…</a:t>
            </a:r>
            <a:endParaRPr b="0">
              <a:solidFill>
                <a:srgbClr val="000000"/>
              </a:solidFill>
            </a:endParaRPr>
          </a:p>
          <a:p>
            <a:pPr marL="0" indent="0">
              <a:spcBef>
                <a:spcPts val="1700"/>
              </a:spcBef>
              <a:buSzTx/>
              <a:buNone/>
              <a:defRPr b="1" sz="7200">
                <a:solidFill>
                  <a:srgbClr val="34DA00"/>
                </a:solidFill>
              </a:defRPr>
            </a:pPr>
            <a:r>
              <a:t>Greeting</a:t>
            </a:r>
            <a:r>
              <a:rPr b="0">
                <a:solidFill>
                  <a:srgbClr val="000000"/>
                </a:solidFill>
              </a:rPr>
              <a:t>: </a:t>
            </a:r>
            <a:r>
              <a:rPr i="1">
                <a:solidFill>
                  <a:srgbClr val="00B0F0"/>
                </a:solidFill>
              </a:rPr>
              <a:t>grace </a:t>
            </a:r>
            <a:r>
              <a:rPr i="1">
                <a:solidFill>
                  <a:srgbClr val="00B050"/>
                </a:solidFill>
              </a:rPr>
              <a:t>to</a:t>
            </a:r>
            <a:r>
              <a:rPr i="1">
                <a:solidFill>
                  <a:srgbClr val="00B0F0"/>
                </a:solidFill>
              </a:rPr>
              <a:t> you </a:t>
            </a:r>
            <a:r>
              <a:rPr b="0" i="1">
                <a:solidFill>
                  <a:srgbClr val="000000"/>
                </a:solidFill>
              </a:rPr>
              <a:t>and </a:t>
            </a:r>
            <a:r>
              <a:rPr i="1">
                <a:solidFill>
                  <a:srgbClr val="00B0F0"/>
                </a:solidFill>
              </a:rPr>
              <a:t>peace</a:t>
            </a:r>
            <a:r>
              <a:rPr b="0">
                <a:solidFill>
                  <a:srgbClr val="000000"/>
                </a:solidFill>
              </a:rPr>
              <a:t>… </a:t>
            </a:r>
            <a:r>
              <a:rPr>
                <a:solidFill>
                  <a:srgbClr val="FF0000"/>
                </a:solidFill>
              </a:rPr>
              <a:t>v.2</a:t>
            </a:r>
            <a:endParaRPr>
              <a:solidFill>
                <a:srgbClr val="FF0000"/>
              </a:solidFill>
            </a:endParaRPr>
          </a:p>
          <a:p>
            <a:pPr>
              <a:spcBef>
                <a:spcPts val="1700"/>
              </a:spcBef>
              <a:buSzTx/>
              <a:buNone/>
              <a:defRPr b="1" sz="7200">
                <a:solidFill>
                  <a:srgbClr val="00B0F0"/>
                </a:solidFill>
              </a:defRPr>
            </a:pPr>
            <a:r>
              <a:t>Thanks </a:t>
            </a:r>
            <a:r>
              <a:rPr>
                <a:solidFill>
                  <a:srgbClr val="00B050"/>
                </a:solidFill>
              </a:rPr>
              <a:t>to</a:t>
            </a:r>
            <a:r>
              <a:t> God</a:t>
            </a:r>
            <a:r>
              <a:rPr b="0">
                <a:solidFill>
                  <a:srgbClr val="000000"/>
                </a:solidFill>
              </a:rPr>
              <a:t>: </a:t>
            </a:r>
            <a:r>
              <a:rPr>
                <a:solidFill>
                  <a:srgbClr val="00B050"/>
                </a:solidFill>
              </a:rPr>
              <a:t>for</a:t>
            </a:r>
            <a:r>
              <a:rPr b="0">
                <a:solidFill>
                  <a:srgbClr val="000000"/>
                </a:solidFill>
              </a:rPr>
              <a:t> </a:t>
            </a:r>
            <a:r>
              <a:rPr>
                <a:solidFill>
                  <a:srgbClr val="0070C0"/>
                </a:solidFill>
              </a:rPr>
              <a:t>Thessalonians’</a:t>
            </a:r>
            <a:r>
              <a:rPr b="0">
                <a:solidFill>
                  <a:srgbClr val="000000"/>
                </a:solidFill>
              </a:rPr>
              <a:t> </a:t>
            </a:r>
            <a:r>
              <a:rPr>
                <a:solidFill>
                  <a:srgbClr val="34DA00"/>
                </a:solidFill>
              </a:rPr>
              <a:t>growth</a:t>
            </a:r>
            <a:r>
              <a:rPr b="0">
                <a:solidFill>
                  <a:srgbClr val="000000"/>
                </a:solidFill>
              </a:rPr>
              <a:t> </a:t>
            </a:r>
            <a:r>
              <a:rPr>
                <a:solidFill>
                  <a:srgbClr val="00B050"/>
                </a:solidFill>
              </a:rPr>
              <a:t>in the face </a:t>
            </a:r>
            <a:r>
              <a:rPr b="0">
                <a:solidFill>
                  <a:srgbClr val="000000"/>
                </a:solidFill>
              </a:rPr>
              <a:t>of </a:t>
            </a:r>
            <a:r>
              <a:rPr>
                <a:solidFill>
                  <a:srgbClr val="C00000"/>
                </a:solidFill>
              </a:rPr>
              <a:t>severe</a:t>
            </a:r>
            <a:r>
              <a:rPr>
                <a:solidFill>
                  <a:srgbClr val="002060"/>
                </a:solidFill>
              </a:rPr>
              <a:t> persecution </a:t>
            </a:r>
            <a:r>
              <a:rPr>
                <a:solidFill>
                  <a:srgbClr val="FF0000"/>
                </a:solidFill>
              </a:rPr>
              <a:t>v.3-4</a:t>
            </a:r>
            <a:endParaRPr>
              <a:solidFill>
                <a:srgbClr val="FF0000"/>
              </a:solidFill>
            </a:endParaRPr>
          </a:p>
          <a:p>
            <a:pPr>
              <a:spcBef>
                <a:spcPts val="1700"/>
              </a:spcBef>
              <a:buSzTx/>
              <a:buNone/>
              <a:defRPr b="1" sz="7200">
                <a:solidFill>
                  <a:srgbClr val="00B0F0"/>
                </a:solidFill>
              </a:defRPr>
            </a:pPr>
            <a:r>
              <a:t>Comfort</a:t>
            </a:r>
            <a:r>
              <a:rPr>
                <a:solidFill>
                  <a:srgbClr val="0070C0"/>
                </a:solidFill>
              </a:rPr>
              <a:t> for their </a:t>
            </a:r>
            <a:r>
              <a:t>hearts</a:t>
            </a:r>
            <a:r>
              <a:rPr>
                <a:solidFill>
                  <a:srgbClr val="0070C0"/>
                </a:solidFill>
              </a:rPr>
              <a:t> </a:t>
            </a:r>
            <a:r>
              <a:rPr>
                <a:solidFill>
                  <a:srgbClr val="FF0000"/>
                </a:solidFill>
              </a:rPr>
              <a:t>v.5-12</a:t>
            </a:r>
            <a:endParaRPr>
              <a:solidFill>
                <a:srgbClr val="0070C0"/>
              </a:solidFill>
            </a:endParaRPr>
          </a:p>
          <a:p>
            <a:pPr marL="0" indent="1463039">
              <a:spcBef>
                <a:spcPts val="1700"/>
              </a:spcBef>
              <a:buSzTx/>
              <a:buNone/>
              <a:defRPr b="1" sz="7200">
                <a:solidFill>
                  <a:srgbClr val="0070C0"/>
                </a:solidFill>
              </a:defRPr>
            </a:pPr>
            <a:r>
              <a:t>Their</a:t>
            </a:r>
            <a:r>
              <a:rPr>
                <a:solidFill>
                  <a:srgbClr val="FF0000"/>
                </a:solidFill>
              </a:rPr>
              <a:t> </a:t>
            </a:r>
            <a:r>
              <a:rPr>
                <a:solidFill>
                  <a:srgbClr val="002060"/>
                </a:solidFill>
              </a:rPr>
              <a:t>endurance</a:t>
            </a:r>
            <a:r>
              <a:rPr>
                <a:solidFill>
                  <a:srgbClr val="FF0000"/>
                </a:solidFill>
              </a:rPr>
              <a:t> </a:t>
            </a:r>
            <a:r>
              <a:rPr b="0">
                <a:solidFill>
                  <a:srgbClr val="000000"/>
                </a:solidFill>
                <a:latin typeface="Wingdings"/>
                <a:ea typeface="Wingdings"/>
                <a:cs typeface="Wingdings"/>
                <a:sym typeface="Wingdings"/>
              </a:rPr>
              <a:t></a:t>
            </a:r>
            <a:r>
              <a:rPr>
                <a:solidFill>
                  <a:srgbClr val="FF0000"/>
                </a:solidFill>
              </a:rPr>
              <a:t> </a:t>
            </a:r>
            <a:r>
              <a:rPr>
                <a:solidFill>
                  <a:srgbClr val="00B0F0"/>
                </a:solidFill>
              </a:rPr>
              <a:t>God’s</a:t>
            </a:r>
            <a:r>
              <a:rPr>
                <a:solidFill>
                  <a:srgbClr val="FF0000"/>
                </a:solidFill>
              </a:rPr>
              <a:t> </a:t>
            </a:r>
            <a:r>
              <a:rPr>
                <a:solidFill>
                  <a:srgbClr val="7030A0"/>
                </a:solidFill>
              </a:rPr>
              <a:t>judgment </a:t>
            </a:r>
            <a:r>
              <a:rPr>
                <a:solidFill>
                  <a:srgbClr val="FF0000"/>
                </a:solidFill>
              </a:rPr>
              <a:t>v.5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9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8"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Title 1"/>
          <p:cNvSpPr txBox="1"/>
          <p:nvPr>
            <p:ph type="title"/>
          </p:nvPr>
        </p:nvSpPr>
        <p:spPr>
          <a:xfrm>
            <a:off x="3962400" y="0"/>
            <a:ext cx="16459200" cy="1828800"/>
          </a:xfrm>
          <a:prstGeom prst="rect">
            <a:avLst/>
          </a:prstGeom>
        </p:spPr>
        <p:txBody>
          <a:bodyPr/>
          <a:lstStyle>
            <a:lvl1pPr>
              <a:defRPr b="1" sz="8000">
                <a:solidFill>
                  <a:srgbClr val="FF0000"/>
                </a:solidFill>
              </a:defRPr>
            </a:lvl1pPr>
          </a:lstStyle>
          <a:p>
            <a:pPr/>
            <a:r>
              <a:t>2 Thessalonians 1:4b-10</a:t>
            </a:r>
          </a:p>
        </p:txBody>
      </p:sp>
      <p:sp>
        <p:nvSpPr>
          <p:cNvPr id="201" name="Content Placeholder 2"/>
          <p:cNvSpPr txBox="1"/>
          <p:nvPr>
            <p:ph type="body" idx="1"/>
          </p:nvPr>
        </p:nvSpPr>
        <p:spPr>
          <a:xfrm>
            <a:off x="3505200" y="1828800"/>
            <a:ext cx="17526000" cy="11887200"/>
          </a:xfrm>
          <a:prstGeom prst="rect">
            <a:avLst/>
          </a:prstGeom>
        </p:spPr>
        <p:txBody>
          <a:bodyPr/>
          <a:lstStyle/>
          <a:p>
            <a:pPr marL="0" indent="731519">
              <a:lnSpc>
                <a:spcPct val="90000"/>
              </a:lnSpc>
              <a:spcBef>
                <a:spcPts val="1700"/>
              </a:spcBef>
              <a:buSzTx/>
              <a:buNone/>
              <a:defRPr sz="7200"/>
            </a:pPr>
            <a:r>
              <a:t>…</a:t>
            </a:r>
            <a:r>
              <a:rPr b="1">
                <a:solidFill>
                  <a:srgbClr val="0070C0"/>
                </a:solidFill>
              </a:rPr>
              <a:t>your</a:t>
            </a:r>
            <a:r>
              <a:t> </a:t>
            </a:r>
            <a:r>
              <a:rPr b="1">
                <a:solidFill>
                  <a:srgbClr val="0070C0"/>
                </a:solidFill>
              </a:rPr>
              <a:t>patience</a:t>
            </a:r>
            <a:r>
              <a:t> and </a:t>
            </a:r>
            <a:r>
              <a:rPr b="1">
                <a:solidFill>
                  <a:srgbClr val="0070C0"/>
                </a:solidFill>
              </a:rPr>
              <a:t>faith</a:t>
            </a:r>
            <a:r>
              <a:t> in </a:t>
            </a:r>
            <a:r>
              <a:rPr b="1">
                <a:solidFill>
                  <a:srgbClr val="00B050"/>
                </a:solidFill>
              </a:rPr>
              <a:t>all</a:t>
            </a:r>
            <a:r>
              <a:t> </a:t>
            </a:r>
            <a:r>
              <a:rPr b="1">
                <a:solidFill>
                  <a:srgbClr val="0070C0"/>
                </a:solidFill>
              </a:rPr>
              <a:t>your</a:t>
            </a:r>
            <a:r>
              <a:t> </a:t>
            </a:r>
            <a:r>
              <a:rPr b="1">
                <a:solidFill>
                  <a:srgbClr val="C00000"/>
                </a:solidFill>
              </a:rPr>
              <a:t>persecutions</a:t>
            </a:r>
            <a:r>
              <a:t> and </a:t>
            </a:r>
            <a:r>
              <a:rPr b="1">
                <a:solidFill>
                  <a:srgbClr val="002060"/>
                </a:solidFill>
              </a:rPr>
              <a:t>tribulations</a:t>
            </a:r>
            <a:r>
              <a:t> that </a:t>
            </a:r>
            <a:r>
              <a:rPr b="1">
                <a:solidFill>
                  <a:srgbClr val="0070C0"/>
                </a:solidFill>
              </a:rPr>
              <a:t>you</a:t>
            </a:r>
            <a:r>
              <a:t> </a:t>
            </a:r>
            <a:r>
              <a:rPr b="1">
                <a:solidFill>
                  <a:srgbClr val="34DA00"/>
                </a:solidFill>
              </a:rPr>
              <a:t>endure</a:t>
            </a:r>
            <a:r>
              <a:t>, </a:t>
            </a:r>
            <a:r>
              <a:rPr b="1" sz="4800">
                <a:solidFill>
                  <a:srgbClr val="FF0000"/>
                </a:solidFill>
              </a:rPr>
              <a:t>5 </a:t>
            </a:r>
            <a:r>
              <a:t>which is </a:t>
            </a:r>
            <a:r>
              <a:rPr b="1">
                <a:solidFill>
                  <a:srgbClr val="0070C0"/>
                </a:solidFill>
              </a:rPr>
              <a:t>manifest evidence </a:t>
            </a:r>
            <a:r>
              <a:t>of the </a:t>
            </a:r>
            <a:r>
              <a:rPr b="1">
                <a:solidFill>
                  <a:srgbClr val="00B0F0"/>
                </a:solidFill>
              </a:rPr>
              <a:t>righteous</a:t>
            </a:r>
            <a:r>
              <a:t> </a:t>
            </a:r>
            <a:r>
              <a:rPr b="1">
                <a:solidFill>
                  <a:srgbClr val="7030A0"/>
                </a:solidFill>
              </a:rPr>
              <a:t>judgment</a:t>
            </a:r>
            <a:r>
              <a:t> of </a:t>
            </a:r>
            <a:r>
              <a:rPr b="1">
                <a:solidFill>
                  <a:srgbClr val="00B0F0"/>
                </a:solidFill>
              </a:rPr>
              <a:t>God</a:t>
            </a:r>
            <a:r>
              <a:t>, that </a:t>
            </a:r>
            <a:r>
              <a:rPr b="1">
                <a:solidFill>
                  <a:srgbClr val="0070C0"/>
                </a:solidFill>
              </a:rPr>
              <a:t>you</a:t>
            </a:r>
            <a:r>
              <a:t> </a:t>
            </a:r>
            <a:r>
              <a:rPr b="1">
                <a:solidFill>
                  <a:srgbClr val="00B050"/>
                </a:solidFill>
              </a:rPr>
              <a:t>may</a:t>
            </a:r>
            <a:r>
              <a:t> </a:t>
            </a:r>
            <a:r>
              <a:rPr b="1">
                <a:solidFill>
                  <a:srgbClr val="00B050"/>
                </a:solidFill>
              </a:rPr>
              <a:t>be counted worthy</a:t>
            </a:r>
            <a:r>
              <a:t> of the </a:t>
            </a:r>
            <a:r>
              <a:rPr b="1">
                <a:solidFill>
                  <a:srgbClr val="7030A0"/>
                </a:solidFill>
              </a:rPr>
              <a:t>kingdom</a:t>
            </a:r>
            <a:r>
              <a:t> of </a:t>
            </a:r>
            <a:r>
              <a:rPr b="1">
                <a:solidFill>
                  <a:srgbClr val="00B0F0"/>
                </a:solidFill>
              </a:rPr>
              <a:t>God</a:t>
            </a:r>
            <a:r>
              <a:t>, for </a:t>
            </a:r>
            <a:r>
              <a:rPr b="1">
                <a:solidFill>
                  <a:srgbClr val="7030A0"/>
                </a:solidFill>
              </a:rPr>
              <a:t>which</a:t>
            </a:r>
            <a:r>
              <a:t> </a:t>
            </a:r>
            <a:r>
              <a:rPr b="1">
                <a:solidFill>
                  <a:srgbClr val="0070C0"/>
                </a:solidFill>
              </a:rPr>
              <a:t>you</a:t>
            </a:r>
            <a:r>
              <a:t> also </a:t>
            </a:r>
            <a:r>
              <a:rPr b="1">
                <a:solidFill>
                  <a:srgbClr val="34DA00"/>
                </a:solidFill>
              </a:rPr>
              <a:t>suffer</a:t>
            </a:r>
            <a:r>
              <a:t>; </a:t>
            </a:r>
            <a:r>
              <a:rPr b="1" sz="4800">
                <a:solidFill>
                  <a:srgbClr val="FF0000"/>
                </a:solidFill>
              </a:rPr>
              <a:t>6 </a:t>
            </a:r>
            <a:r>
              <a:t>since it is a </a:t>
            </a:r>
            <a:r>
              <a:rPr b="1">
                <a:solidFill>
                  <a:srgbClr val="00B0F0"/>
                </a:solidFill>
              </a:rPr>
              <a:t>righteous</a:t>
            </a:r>
            <a:r>
              <a:t> thing with </a:t>
            </a:r>
            <a:r>
              <a:rPr b="1">
                <a:solidFill>
                  <a:srgbClr val="00B0F0"/>
                </a:solidFill>
              </a:rPr>
              <a:t>God</a:t>
            </a:r>
            <a:r>
              <a:t> </a:t>
            </a:r>
            <a:r>
              <a:rPr b="1">
                <a:solidFill>
                  <a:srgbClr val="34DA00"/>
                </a:solidFill>
              </a:rPr>
              <a:t>to repay </a:t>
            </a:r>
            <a:r>
              <a:t>with </a:t>
            </a:r>
            <a:r>
              <a:rPr b="1">
                <a:solidFill>
                  <a:srgbClr val="002060"/>
                </a:solidFill>
              </a:rPr>
              <a:t>tribulation</a:t>
            </a:r>
            <a:r>
              <a:t> </a:t>
            </a:r>
            <a:r>
              <a:rPr b="1">
                <a:solidFill>
                  <a:srgbClr val="0070C0"/>
                </a:solidFill>
              </a:rPr>
              <a:t>those who </a:t>
            </a:r>
            <a:r>
              <a:rPr b="1">
                <a:solidFill>
                  <a:srgbClr val="002060"/>
                </a:solidFill>
              </a:rPr>
              <a:t>trouble</a:t>
            </a:r>
            <a:r>
              <a:t> </a:t>
            </a:r>
            <a:r>
              <a:rPr b="1">
                <a:solidFill>
                  <a:srgbClr val="0070C0"/>
                </a:solidFill>
              </a:rPr>
              <a:t>you</a:t>
            </a:r>
            <a:r>
              <a:t>, </a:t>
            </a:r>
            <a:r>
              <a:rPr b="1" sz="4800">
                <a:solidFill>
                  <a:srgbClr val="FF0000"/>
                </a:solidFill>
              </a:rPr>
              <a:t>7 </a:t>
            </a:r>
            <a:r>
              <a:t>and </a:t>
            </a:r>
            <a:r>
              <a:rPr b="1">
                <a:solidFill>
                  <a:srgbClr val="34DA00"/>
                </a:solidFill>
              </a:rPr>
              <a:t>to give </a:t>
            </a:r>
            <a:r>
              <a:rPr b="1">
                <a:solidFill>
                  <a:srgbClr val="0070C0"/>
                </a:solidFill>
              </a:rPr>
              <a:t>you who are troubled</a:t>
            </a:r>
            <a:r>
              <a:t> </a:t>
            </a:r>
            <a:r>
              <a:rPr b="1">
                <a:solidFill>
                  <a:srgbClr val="0070C0"/>
                </a:solidFill>
              </a:rPr>
              <a:t>rest</a:t>
            </a:r>
            <a:r>
              <a:t> </a:t>
            </a:r>
            <a:r>
              <a:rPr b="1">
                <a:solidFill>
                  <a:srgbClr val="00B050"/>
                </a:solidFill>
              </a:rPr>
              <a:t>with</a:t>
            </a:r>
            <a:r>
              <a:t> </a:t>
            </a:r>
            <a:r>
              <a:rPr b="1">
                <a:solidFill>
                  <a:srgbClr val="0070C0"/>
                </a:solidFill>
              </a:rPr>
              <a:t>us</a:t>
            </a:r>
            <a:r>
              <a:t> </a:t>
            </a:r>
            <a:r>
              <a:rPr b="1">
                <a:solidFill>
                  <a:srgbClr val="00B050"/>
                </a:solidFill>
              </a:rPr>
              <a:t>when</a:t>
            </a:r>
            <a:r>
              <a:t> </a:t>
            </a:r>
            <a:r>
              <a:rPr b="1">
                <a:solidFill>
                  <a:srgbClr val="00B0F0"/>
                </a:solidFill>
              </a:rPr>
              <a:t>the</a:t>
            </a:r>
            <a:r>
              <a:t> </a:t>
            </a:r>
            <a:r>
              <a:rPr b="1">
                <a:solidFill>
                  <a:srgbClr val="00B0F0"/>
                </a:solidFill>
              </a:rPr>
              <a:t>Lord Jesus </a:t>
            </a:r>
            <a:r>
              <a:rPr b="1">
                <a:solidFill>
                  <a:srgbClr val="34DA00"/>
                </a:solidFill>
              </a:rPr>
              <a:t>is revealed </a:t>
            </a:r>
            <a:r>
              <a:rPr b="1">
                <a:solidFill>
                  <a:srgbClr val="00B050"/>
                </a:solidFill>
              </a:rPr>
              <a:t>from</a:t>
            </a:r>
            <a:r>
              <a:t> </a:t>
            </a:r>
            <a:r>
              <a:rPr b="1">
                <a:solidFill>
                  <a:srgbClr val="00B0F0"/>
                </a:solidFill>
              </a:rPr>
              <a:t>heaven</a:t>
            </a:r>
            <a:r>
              <a:t> </a:t>
            </a:r>
            <a:r>
              <a:rPr b="1">
                <a:solidFill>
                  <a:srgbClr val="00B050"/>
                </a:solidFill>
              </a:rPr>
              <a:t>with</a:t>
            </a:r>
            <a:r>
              <a:t> </a:t>
            </a:r>
            <a:r>
              <a:rPr b="1">
                <a:solidFill>
                  <a:srgbClr val="00B0F0"/>
                </a:solidFill>
              </a:rPr>
              <a:t>His mighty angels</a:t>
            </a: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1">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1"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Title 1"/>
          <p:cNvSpPr txBox="1"/>
          <p:nvPr>
            <p:ph type="title"/>
          </p:nvPr>
        </p:nvSpPr>
        <p:spPr>
          <a:xfrm>
            <a:off x="3962400" y="0"/>
            <a:ext cx="16459200" cy="1828800"/>
          </a:xfrm>
          <a:prstGeom prst="rect">
            <a:avLst/>
          </a:prstGeom>
        </p:spPr>
        <p:txBody>
          <a:bodyPr/>
          <a:lstStyle>
            <a:lvl1pPr>
              <a:defRPr b="1" sz="8000">
                <a:solidFill>
                  <a:srgbClr val="FF0000"/>
                </a:solidFill>
              </a:defRPr>
            </a:lvl1pPr>
          </a:lstStyle>
          <a:p>
            <a:pPr/>
            <a:r>
              <a:t>2 Thessalonians 1:4b-10</a:t>
            </a:r>
          </a:p>
        </p:txBody>
      </p:sp>
      <p:sp>
        <p:nvSpPr>
          <p:cNvPr id="204" name="Content Placeholder 2"/>
          <p:cNvSpPr txBox="1"/>
          <p:nvPr>
            <p:ph type="body" idx="1"/>
          </p:nvPr>
        </p:nvSpPr>
        <p:spPr>
          <a:xfrm>
            <a:off x="3505200" y="1828800"/>
            <a:ext cx="17526000" cy="11887200"/>
          </a:xfrm>
          <a:prstGeom prst="rect">
            <a:avLst/>
          </a:prstGeom>
        </p:spPr>
        <p:txBody>
          <a:bodyPr/>
          <a:lstStyle/>
          <a:p>
            <a:pPr marL="0" indent="731519">
              <a:spcBef>
                <a:spcPts val="1200"/>
              </a:spcBef>
              <a:buSzTx/>
              <a:buNone/>
              <a:defRPr b="1" sz="4800">
                <a:solidFill>
                  <a:srgbClr val="FF0000"/>
                </a:solidFill>
              </a:defRPr>
            </a:pPr>
            <a:r>
              <a:t>8</a:t>
            </a:r>
            <a:r>
              <a:rPr b="0"/>
              <a:t> </a:t>
            </a:r>
            <a:r>
              <a:rPr b="0" sz="7200">
                <a:solidFill>
                  <a:srgbClr val="000000"/>
                </a:solidFill>
              </a:rPr>
              <a:t>in </a:t>
            </a:r>
            <a:r>
              <a:rPr sz="7200"/>
              <a:t>flaming fire </a:t>
            </a:r>
            <a:r>
              <a:rPr sz="7200">
                <a:solidFill>
                  <a:srgbClr val="34DA00"/>
                </a:solidFill>
              </a:rPr>
              <a:t>taking</a:t>
            </a:r>
            <a:r>
              <a:rPr b="0" sz="7200">
                <a:solidFill>
                  <a:srgbClr val="000000"/>
                </a:solidFill>
              </a:rPr>
              <a:t> </a:t>
            </a:r>
            <a:r>
              <a:rPr sz="7200">
                <a:solidFill>
                  <a:srgbClr val="7030A0"/>
                </a:solidFill>
              </a:rPr>
              <a:t>vengeance</a:t>
            </a:r>
            <a:r>
              <a:rPr b="0" sz="7200">
                <a:solidFill>
                  <a:srgbClr val="000000"/>
                </a:solidFill>
              </a:rPr>
              <a:t> </a:t>
            </a:r>
            <a:r>
              <a:rPr sz="7200">
                <a:solidFill>
                  <a:srgbClr val="00B050"/>
                </a:solidFill>
              </a:rPr>
              <a:t>on</a:t>
            </a:r>
            <a:r>
              <a:rPr b="0" sz="7200">
                <a:solidFill>
                  <a:srgbClr val="000000"/>
                </a:solidFill>
              </a:rPr>
              <a:t> </a:t>
            </a:r>
            <a:r>
              <a:rPr sz="7200">
                <a:solidFill>
                  <a:srgbClr val="0070C0"/>
                </a:solidFill>
              </a:rPr>
              <a:t>those who</a:t>
            </a:r>
            <a:r>
              <a:rPr b="0" sz="7200">
                <a:solidFill>
                  <a:srgbClr val="000000"/>
                </a:solidFill>
              </a:rPr>
              <a:t> </a:t>
            </a:r>
            <a:r>
              <a:rPr sz="7200">
                <a:solidFill>
                  <a:srgbClr val="000000"/>
                </a:solidFill>
              </a:rPr>
              <a:t>do not know </a:t>
            </a:r>
            <a:r>
              <a:rPr sz="7200">
                <a:solidFill>
                  <a:srgbClr val="00B0F0"/>
                </a:solidFill>
              </a:rPr>
              <a:t>God</a:t>
            </a:r>
            <a:r>
              <a:rPr b="0" sz="7200">
                <a:solidFill>
                  <a:srgbClr val="000000"/>
                </a:solidFill>
              </a:rPr>
              <a:t>, and </a:t>
            </a:r>
            <a:r>
              <a:rPr sz="7200">
                <a:solidFill>
                  <a:srgbClr val="00B050"/>
                </a:solidFill>
              </a:rPr>
              <a:t>on</a:t>
            </a:r>
            <a:r>
              <a:rPr b="0" sz="7200">
                <a:solidFill>
                  <a:srgbClr val="000000"/>
                </a:solidFill>
              </a:rPr>
              <a:t> </a:t>
            </a:r>
            <a:r>
              <a:rPr sz="7200">
                <a:solidFill>
                  <a:srgbClr val="0070C0"/>
                </a:solidFill>
              </a:rPr>
              <a:t>those who </a:t>
            </a:r>
            <a:r>
              <a:rPr sz="7200">
                <a:solidFill>
                  <a:srgbClr val="000000"/>
                </a:solidFill>
              </a:rPr>
              <a:t>do not obey</a:t>
            </a:r>
            <a:r>
              <a:rPr b="0" sz="7200">
                <a:solidFill>
                  <a:srgbClr val="000000"/>
                </a:solidFill>
              </a:rPr>
              <a:t> </a:t>
            </a:r>
            <a:r>
              <a:rPr sz="7200">
                <a:solidFill>
                  <a:srgbClr val="0070C0"/>
                </a:solidFill>
              </a:rPr>
              <a:t>the gospel </a:t>
            </a:r>
            <a:r>
              <a:rPr b="0" sz="7200">
                <a:solidFill>
                  <a:srgbClr val="000000"/>
                </a:solidFill>
              </a:rPr>
              <a:t>of </a:t>
            </a:r>
            <a:r>
              <a:rPr sz="7200">
                <a:solidFill>
                  <a:srgbClr val="0070C0"/>
                </a:solidFill>
              </a:rPr>
              <a:t>our</a:t>
            </a:r>
            <a:r>
              <a:rPr b="0" sz="7200">
                <a:solidFill>
                  <a:srgbClr val="000000"/>
                </a:solidFill>
              </a:rPr>
              <a:t> </a:t>
            </a:r>
            <a:r>
              <a:rPr sz="7200">
                <a:solidFill>
                  <a:srgbClr val="00B0F0"/>
                </a:solidFill>
              </a:rPr>
              <a:t>Lord Jesus Christ</a:t>
            </a:r>
            <a:r>
              <a:rPr b="0" sz="7200">
                <a:solidFill>
                  <a:srgbClr val="000000"/>
                </a:solidFill>
              </a:rPr>
              <a:t>. </a:t>
            </a:r>
            <a:endParaRPr b="0" sz="7200">
              <a:solidFill>
                <a:srgbClr val="000000"/>
              </a:solidFill>
            </a:endParaRPr>
          </a:p>
          <a:p>
            <a:pPr marL="0" indent="0">
              <a:spcBef>
                <a:spcPts val="0"/>
              </a:spcBef>
              <a:buSzTx/>
              <a:buNone/>
              <a:defRPr b="1" sz="4800">
                <a:solidFill>
                  <a:srgbClr val="FF0000"/>
                </a:solidFill>
              </a:defRPr>
            </a:pPr>
            <a:r>
              <a:t>9 </a:t>
            </a:r>
            <a:r>
              <a:rPr sz="7200">
                <a:solidFill>
                  <a:srgbClr val="0070C0"/>
                </a:solidFill>
              </a:rPr>
              <a:t>These</a:t>
            </a:r>
            <a:r>
              <a:rPr b="0" sz="7200">
                <a:solidFill>
                  <a:srgbClr val="000000"/>
                </a:solidFill>
              </a:rPr>
              <a:t> </a:t>
            </a:r>
            <a:r>
              <a:rPr sz="7200">
                <a:solidFill>
                  <a:srgbClr val="00B050"/>
                </a:solidFill>
              </a:rPr>
              <a:t>shall be</a:t>
            </a:r>
            <a:r>
              <a:rPr b="0" sz="7200">
                <a:solidFill>
                  <a:srgbClr val="000000"/>
                </a:solidFill>
              </a:rPr>
              <a:t> </a:t>
            </a:r>
            <a:r>
              <a:rPr sz="7200">
                <a:solidFill>
                  <a:srgbClr val="7030A0"/>
                </a:solidFill>
              </a:rPr>
              <a:t>punished</a:t>
            </a:r>
            <a:r>
              <a:rPr b="0" sz="7200">
                <a:solidFill>
                  <a:srgbClr val="000000"/>
                </a:solidFill>
              </a:rPr>
              <a:t> </a:t>
            </a:r>
            <a:r>
              <a:rPr sz="7200">
                <a:solidFill>
                  <a:srgbClr val="00B050"/>
                </a:solidFill>
              </a:rPr>
              <a:t>with</a:t>
            </a:r>
            <a:r>
              <a:rPr b="0" sz="7200">
                <a:solidFill>
                  <a:srgbClr val="000000"/>
                </a:solidFill>
              </a:rPr>
              <a:t> </a:t>
            </a:r>
            <a:r>
              <a:rPr sz="7200">
                <a:solidFill>
                  <a:srgbClr val="00B0F0"/>
                </a:solidFill>
              </a:rPr>
              <a:t>everlasting</a:t>
            </a:r>
            <a:r>
              <a:rPr b="0" sz="7200">
                <a:solidFill>
                  <a:srgbClr val="000000"/>
                </a:solidFill>
              </a:rPr>
              <a:t> </a:t>
            </a:r>
            <a:r>
              <a:rPr sz="7200">
                <a:solidFill>
                  <a:srgbClr val="002060"/>
                </a:solidFill>
              </a:rPr>
              <a:t>destruction</a:t>
            </a:r>
            <a:r>
              <a:rPr b="0" sz="7200">
                <a:solidFill>
                  <a:srgbClr val="000000"/>
                </a:solidFill>
              </a:rPr>
              <a:t> </a:t>
            </a:r>
            <a:r>
              <a:rPr sz="7200">
                <a:solidFill>
                  <a:srgbClr val="00B050"/>
                </a:solidFill>
              </a:rPr>
              <a:t>from the presence </a:t>
            </a:r>
            <a:r>
              <a:rPr sz="7200">
                <a:solidFill>
                  <a:srgbClr val="00B0F0"/>
                </a:solidFill>
              </a:rPr>
              <a:t>of the Lord </a:t>
            </a:r>
            <a:r>
              <a:rPr b="0" sz="7200">
                <a:solidFill>
                  <a:srgbClr val="000000"/>
                </a:solidFill>
              </a:rPr>
              <a:t>and </a:t>
            </a:r>
            <a:r>
              <a:rPr sz="7200">
                <a:solidFill>
                  <a:srgbClr val="00B050"/>
                </a:solidFill>
              </a:rPr>
              <a:t>from</a:t>
            </a:r>
            <a:r>
              <a:rPr b="0" sz="7200">
                <a:solidFill>
                  <a:srgbClr val="000000"/>
                </a:solidFill>
              </a:rPr>
              <a:t> </a:t>
            </a:r>
            <a:r>
              <a:rPr sz="7200">
                <a:solidFill>
                  <a:srgbClr val="00B0F0"/>
                </a:solidFill>
              </a:rPr>
              <a:t>the</a:t>
            </a:r>
            <a:r>
              <a:rPr b="0" sz="7200">
                <a:solidFill>
                  <a:srgbClr val="000000"/>
                </a:solidFill>
              </a:rPr>
              <a:t> </a:t>
            </a:r>
            <a:r>
              <a:rPr sz="7200">
                <a:solidFill>
                  <a:srgbClr val="00B0F0"/>
                </a:solidFill>
              </a:rPr>
              <a:t>glory of His </a:t>
            </a:r>
            <a:r>
              <a:rPr sz="7200">
                <a:solidFill>
                  <a:srgbClr val="0070C0"/>
                </a:solidFill>
              </a:rPr>
              <a:t>power</a:t>
            </a:r>
            <a:r>
              <a:rPr b="0" sz="7200">
                <a:solidFill>
                  <a:srgbClr val="000000"/>
                </a:solidFill>
              </a:rPr>
              <a:t>, </a:t>
            </a:r>
            <a:r>
              <a:t>10 </a:t>
            </a:r>
            <a:r>
              <a:rPr sz="7200">
                <a:solidFill>
                  <a:srgbClr val="00B050"/>
                </a:solidFill>
              </a:rPr>
              <a:t>when</a:t>
            </a:r>
            <a:r>
              <a:rPr b="0" sz="7200">
                <a:solidFill>
                  <a:srgbClr val="000000"/>
                </a:solidFill>
              </a:rPr>
              <a:t> </a:t>
            </a:r>
            <a:r>
              <a:rPr sz="7200">
                <a:solidFill>
                  <a:srgbClr val="00B0F0"/>
                </a:solidFill>
              </a:rPr>
              <a:t>He</a:t>
            </a:r>
            <a:r>
              <a:rPr b="0" sz="7200">
                <a:solidFill>
                  <a:srgbClr val="000000"/>
                </a:solidFill>
              </a:rPr>
              <a:t> </a:t>
            </a:r>
            <a:r>
              <a:rPr sz="7200">
                <a:solidFill>
                  <a:srgbClr val="34DA00"/>
                </a:solidFill>
              </a:rPr>
              <a:t>comes</a:t>
            </a:r>
            <a:r>
              <a:rPr b="0" sz="7200">
                <a:solidFill>
                  <a:srgbClr val="000000"/>
                </a:solidFill>
              </a:rPr>
              <a:t>, </a:t>
            </a:r>
            <a:r>
              <a:rPr sz="7200">
                <a:solidFill>
                  <a:srgbClr val="00B050"/>
                </a:solidFill>
              </a:rPr>
              <a:t>in that Day</a:t>
            </a:r>
            <a:r>
              <a:rPr b="0" sz="7200">
                <a:solidFill>
                  <a:srgbClr val="000000"/>
                </a:solidFill>
              </a:rPr>
              <a:t>, </a:t>
            </a:r>
            <a:r>
              <a:rPr sz="7200">
                <a:solidFill>
                  <a:srgbClr val="34DA00"/>
                </a:solidFill>
              </a:rPr>
              <a:t>to be glorified </a:t>
            </a:r>
            <a:r>
              <a:rPr sz="7200">
                <a:solidFill>
                  <a:srgbClr val="00B050"/>
                </a:solidFill>
              </a:rPr>
              <a:t>in</a:t>
            </a:r>
            <a:r>
              <a:rPr b="0" sz="7200">
                <a:solidFill>
                  <a:srgbClr val="000000"/>
                </a:solidFill>
              </a:rPr>
              <a:t> </a:t>
            </a:r>
            <a:r>
              <a:rPr sz="7200">
                <a:solidFill>
                  <a:srgbClr val="00B0F0"/>
                </a:solidFill>
              </a:rPr>
              <a:t>His</a:t>
            </a:r>
            <a:r>
              <a:rPr b="0" sz="7200">
                <a:solidFill>
                  <a:srgbClr val="000000"/>
                </a:solidFill>
              </a:rPr>
              <a:t> </a:t>
            </a:r>
            <a:r>
              <a:rPr sz="7200">
                <a:solidFill>
                  <a:srgbClr val="0070C0"/>
                </a:solidFill>
              </a:rPr>
              <a:t>saints</a:t>
            </a:r>
            <a:r>
              <a:rPr b="0" sz="7200">
                <a:solidFill>
                  <a:srgbClr val="000000"/>
                </a:solidFill>
              </a:rPr>
              <a:t> and </a:t>
            </a:r>
            <a:r>
              <a:rPr sz="7200">
                <a:solidFill>
                  <a:srgbClr val="34DA00"/>
                </a:solidFill>
              </a:rPr>
              <a:t>to be admired </a:t>
            </a:r>
            <a:r>
              <a:rPr sz="7200">
                <a:solidFill>
                  <a:srgbClr val="00B050"/>
                </a:solidFill>
              </a:rPr>
              <a:t>among all </a:t>
            </a:r>
            <a:r>
              <a:rPr sz="7200">
                <a:solidFill>
                  <a:srgbClr val="0070C0"/>
                </a:solidFill>
              </a:rPr>
              <a:t>those who</a:t>
            </a:r>
            <a:r>
              <a:rPr b="0" sz="7200">
                <a:solidFill>
                  <a:srgbClr val="000000"/>
                </a:solidFill>
              </a:rPr>
              <a:t> </a:t>
            </a:r>
            <a:r>
              <a:rPr sz="7200">
                <a:solidFill>
                  <a:srgbClr val="34DA00"/>
                </a:solidFill>
              </a:rPr>
              <a:t>believe</a:t>
            </a:r>
            <a:r>
              <a:rPr b="0" sz="7200">
                <a:solidFill>
                  <a:srgbClr val="000000"/>
                </a:solidFill>
              </a:rPr>
              <a:t>, </a:t>
            </a:r>
            <a:r>
              <a:rPr sz="7200">
                <a:solidFill>
                  <a:srgbClr val="00B050"/>
                </a:solidFill>
              </a:rPr>
              <a:t>because</a:t>
            </a:r>
            <a:r>
              <a:rPr b="0" sz="7200">
                <a:solidFill>
                  <a:srgbClr val="000000"/>
                </a:solidFill>
              </a:rPr>
              <a:t> </a:t>
            </a:r>
            <a:r>
              <a:rPr sz="7200">
                <a:solidFill>
                  <a:srgbClr val="0070C0"/>
                </a:solidFill>
              </a:rPr>
              <a:t>our testimony </a:t>
            </a:r>
            <a:r>
              <a:rPr sz="7200">
                <a:solidFill>
                  <a:srgbClr val="00B050"/>
                </a:solidFill>
              </a:rPr>
              <a:t>among</a:t>
            </a:r>
            <a:r>
              <a:rPr b="0" sz="7200">
                <a:solidFill>
                  <a:srgbClr val="000000"/>
                </a:solidFill>
              </a:rPr>
              <a:t> </a:t>
            </a:r>
            <a:r>
              <a:rPr sz="7200">
                <a:solidFill>
                  <a:srgbClr val="0070C0"/>
                </a:solidFill>
              </a:rPr>
              <a:t>you</a:t>
            </a:r>
            <a:r>
              <a:rPr b="0" sz="7200">
                <a:solidFill>
                  <a:srgbClr val="000000"/>
                </a:solidFill>
              </a:rPr>
              <a:t> </a:t>
            </a:r>
            <a:r>
              <a:rPr sz="7200">
                <a:solidFill>
                  <a:srgbClr val="34DA00"/>
                </a:solidFill>
              </a:rPr>
              <a:t>was believed</a:t>
            </a:r>
            <a:r>
              <a:rPr b="0" sz="7200">
                <a:solidFill>
                  <a:srgbClr val="000000"/>
                </a:solidFill>
              </a:rP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4">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4"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Title 1"/>
          <p:cNvSpPr txBox="1"/>
          <p:nvPr>
            <p:ph type="title"/>
          </p:nvPr>
        </p:nvSpPr>
        <p:spPr>
          <a:xfrm>
            <a:off x="3962400" y="0"/>
            <a:ext cx="16459200" cy="2133600"/>
          </a:xfrm>
          <a:prstGeom prst="rect">
            <a:avLst/>
          </a:prstGeom>
        </p:spPr>
        <p:txBody>
          <a:bodyPr/>
          <a:lstStyle/>
          <a:p>
            <a:pPr>
              <a:defRPr b="1" i="1">
                <a:solidFill>
                  <a:srgbClr val="34DA00"/>
                </a:solidFill>
              </a:defRPr>
            </a:pPr>
            <a:r>
              <a:t>Comfort</a:t>
            </a:r>
            <a:r>
              <a:rPr b="0">
                <a:solidFill>
                  <a:srgbClr val="000000"/>
                </a:solidFill>
              </a:rPr>
              <a:t> </a:t>
            </a:r>
            <a:r>
              <a:rPr>
                <a:solidFill>
                  <a:srgbClr val="0070C0"/>
                </a:solidFill>
              </a:rPr>
              <a:t>Your</a:t>
            </a:r>
            <a:r>
              <a:rPr b="0">
                <a:solidFill>
                  <a:srgbClr val="000000"/>
                </a:solidFill>
              </a:rPr>
              <a:t> </a:t>
            </a:r>
            <a:r>
              <a:rPr>
                <a:solidFill>
                  <a:srgbClr val="00B0F0"/>
                </a:solidFill>
              </a:rPr>
              <a:t>Hearts </a:t>
            </a:r>
            <a:r>
              <a:rPr i="0">
                <a:solidFill>
                  <a:srgbClr val="000000"/>
                </a:solidFill>
              </a:rPr>
              <a:t>–</a:t>
            </a:r>
            <a:r>
              <a:rPr i="0">
                <a:solidFill>
                  <a:srgbClr val="00B0F0"/>
                </a:solidFill>
              </a:rPr>
              <a:t> </a:t>
            </a:r>
            <a:r>
              <a:rPr i="0">
                <a:solidFill>
                  <a:srgbClr val="FF0000"/>
                </a:solidFill>
              </a:rPr>
              <a:t>1:1-12</a:t>
            </a:r>
          </a:p>
        </p:txBody>
      </p:sp>
      <p:sp>
        <p:nvSpPr>
          <p:cNvPr id="207" name="Content Placeholder 2"/>
          <p:cNvSpPr txBox="1"/>
          <p:nvPr>
            <p:ph type="body" idx="1"/>
          </p:nvPr>
        </p:nvSpPr>
        <p:spPr>
          <a:xfrm>
            <a:off x="3505200" y="2133600"/>
            <a:ext cx="17373600" cy="11582400"/>
          </a:xfrm>
          <a:prstGeom prst="rect">
            <a:avLst/>
          </a:prstGeom>
        </p:spPr>
        <p:txBody>
          <a:bodyPr/>
          <a:lstStyle/>
          <a:p>
            <a:pPr marL="0" indent="1419148" defTabSz="1773936">
              <a:lnSpc>
                <a:spcPct val="90000"/>
              </a:lnSpc>
              <a:spcBef>
                <a:spcPts val="1600"/>
              </a:spcBef>
              <a:buSzTx/>
              <a:buNone/>
              <a:defRPr b="1" sz="6984">
                <a:solidFill>
                  <a:srgbClr val="0070C0"/>
                </a:solidFill>
              </a:defRPr>
            </a:pPr>
            <a:r>
              <a:t>Their</a:t>
            </a:r>
            <a:r>
              <a:rPr>
                <a:solidFill>
                  <a:srgbClr val="FF0000"/>
                </a:solidFill>
              </a:rPr>
              <a:t> </a:t>
            </a:r>
            <a:r>
              <a:rPr>
                <a:solidFill>
                  <a:srgbClr val="002060"/>
                </a:solidFill>
              </a:rPr>
              <a:t>endurance</a:t>
            </a:r>
            <a:r>
              <a:rPr>
                <a:solidFill>
                  <a:srgbClr val="FF0000"/>
                </a:solidFill>
              </a:rPr>
              <a:t> </a:t>
            </a:r>
            <a:r>
              <a:rPr b="0">
                <a:solidFill>
                  <a:srgbClr val="000000"/>
                </a:solidFill>
                <a:latin typeface="Wingdings"/>
                <a:ea typeface="Wingdings"/>
                <a:cs typeface="Wingdings"/>
                <a:sym typeface="Wingdings"/>
              </a:rPr>
              <a:t></a:t>
            </a:r>
            <a:r>
              <a:rPr>
                <a:solidFill>
                  <a:srgbClr val="FF0000"/>
                </a:solidFill>
              </a:rPr>
              <a:t> </a:t>
            </a:r>
            <a:r>
              <a:rPr>
                <a:solidFill>
                  <a:srgbClr val="00B0F0"/>
                </a:solidFill>
              </a:rPr>
              <a:t>God’s</a:t>
            </a:r>
            <a:r>
              <a:rPr>
                <a:solidFill>
                  <a:srgbClr val="FF0000"/>
                </a:solidFill>
              </a:rPr>
              <a:t> </a:t>
            </a:r>
            <a:r>
              <a:rPr>
                <a:solidFill>
                  <a:srgbClr val="7030A0"/>
                </a:solidFill>
              </a:rPr>
              <a:t>judgment </a:t>
            </a:r>
            <a:r>
              <a:rPr>
                <a:solidFill>
                  <a:srgbClr val="FF0000"/>
                </a:solidFill>
              </a:rPr>
              <a:t>v.5-8</a:t>
            </a:r>
            <a:endParaRPr>
              <a:solidFill>
                <a:srgbClr val="FF0000"/>
              </a:solidFill>
            </a:endParaRPr>
          </a:p>
          <a:p>
            <a:pPr marL="0" indent="0" defTabSz="1773936">
              <a:lnSpc>
                <a:spcPct val="90000"/>
              </a:lnSpc>
              <a:spcBef>
                <a:spcPts val="1600"/>
              </a:spcBef>
              <a:buSzTx/>
              <a:buNone/>
              <a:defRPr b="1" sz="6984">
                <a:solidFill>
                  <a:srgbClr val="00B0F0"/>
                </a:solidFill>
              </a:defRPr>
            </a:pPr>
            <a:r>
              <a:t>God’s</a:t>
            </a:r>
            <a:r>
              <a:rPr>
                <a:solidFill>
                  <a:srgbClr val="FF0000"/>
                </a:solidFill>
              </a:rPr>
              <a:t> </a:t>
            </a:r>
            <a:r>
              <a:rPr>
                <a:solidFill>
                  <a:srgbClr val="7030A0"/>
                </a:solidFill>
              </a:rPr>
              <a:t>judgment </a:t>
            </a:r>
            <a:r>
              <a:rPr b="0">
                <a:solidFill>
                  <a:srgbClr val="000000"/>
                </a:solidFill>
              </a:rPr>
              <a:t>is </a:t>
            </a:r>
            <a:r>
              <a:t>righteous</a:t>
            </a:r>
          </a:p>
          <a:p>
            <a:pPr marL="2128723" indent="-3193085" defTabSz="1773936">
              <a:lnSpc>
                <a:spcPct val="90000"/>
              </a:lnSpc>
              <a:spcBef>
                <a:spcPts val="1600"/>
              </a:spcBef>
              <a:buSzTx/>
              <a:buNone/>
              <a:defRPr b="1" sz="6984">
                <a:solidFill>
                  <a:srgbClr val="00B0F0"/>
                </a:solidFill>
              </a:defRPr>
            </a:pPr>
            <a:r>
              <a:t>He</a:t>
            </a:r>
            <a:r>
              <a:rPr b="0">
                <a:solidFill>
                  <a:srgbClr val="000000"/>
                </a:solidFill>
              </a:rPr>
              <a:t> </a:t>
            </a:r>
            <a:r>
              <a:rPr>
                <a:solidFill>
                  <a:srgbClr val="7030A0"/>
                </a:solidFill>
              </a:rPr>
              <a:t>will judge </a:t>
            </a:r>
            <a:r>
              <a:rPr>
                <a:solidFill>
                  <a:srgbClr val="00B050"/>
                </a:solidFill>
              </a:rPr>
              <a:t>as</a:t>
            </a:r>
            <a:r>
              <a:rPr b="0">
                <a:solidFill>
                  <a:srgbClr val="000000"/>
                </a:solidFill>
              </a:rPr>
              <a:t> </a:t>
            </a:r>
            <a:r>
              <a:t>righteous</a:t>
            </a:r>
            <a:r>
              <a:rPr b="0">
                <a:solidFill>
                  <a:srgbClr val="000000"/>
                </a:solidFill>
              </a:rPr>
              <a:t> </a:t>
            </a:r>
            <a:r>
              <a:rPr>
                <a:solidFill>
                  <a:srgbClr val="0070C0"/>
                </a:solidFill>
              </a:rPr>
              <a:t>the Thessalonians who</a:t>
            </a:r>
            <a:r>
              <a:rPr b="0">
                <a:solidFill>
                  <a:srgbClr val="000000"/>
                </a:solidFill>
              </a:rPr>
              <a:t> </a:t>
            </a:r>
            <a:r>
              <a:rPr>
                <a:solidFill>
                  <a:srgbClr val="34DA00"/>
                </a:solidFill>
              </a:rPr>
              <a:t>endure</a:t>
            </a:r>
            <a:r>
              <a:rPr b="0">
                <a:solidFill>
                  <a:srgbClr val="000000"/>
                </a:solidFill>
              </a:rPr>
              <a:t> </a:t>
            </a:r>
            <a:r>
              <a:rPr>
                <a:solidFill>
                  <a:srgbClr val="C00000"/>
                </a:solidFill>
              </a:rPr>
              <a:t>persecutions </a:t>
            </a:r>
            <a:r>
              <a:rPr>
                <a:solidFill>
                  <a:srgbClr val="00B050"/>
                </a:solidFill>
              </a:rPr>
              <a:t>with</a:t>
            </a:r>
            <a:r>
              <a:rPr b="0">
                <a:solidFill>
                  <a:srgbClr val="000000"/>
                </a:solidFill>
              </a:rPr>
              <a:t> </a:t>
            </a:r>
            <a:r>
              <a:rPr>
                <a:solidFill>
                  <a:srgbClr val="0070C0"/>
                </a:solidFill>
              </a:rPr>
              <a:t>faith</a:t>
            </a:r>
            <a:endParaRPr>
              <a:solidFill>
                <a:srgbClr val="0070C0"/>
              </a:solidFill>
            </a:endParaRPr>
          </a:p>
          <a:p>
            <a:pPr marL="2128723" indent="-3193085" defTabSz="1773936">
              <a:lnSpc>
                <a:spcPct val="90000"/>
              </a:lnSpc>
              <a:spcBef>
                <a:spcPts val="1600"/>
              </a:spcBef>
              <a:buSzTx/>
              <a:buNone/>
              <a:defRPr b="1" sz="6984">
                <a:solidFill>
                  <a:srgbClr val="0070C0"/>
                </a:solidFill>
              </a:defRPr>
            </a:pPr>
            <a:r>
              <a:t>They </a:t>
            </a:r>
            <a:r>
              <a:rPr>
                <a:solidFill>
                  <a:srgbClr val="002060"/>
                </a:solidFill>
              </a:rPr>
              <a:t>trouble</a:t>
            </a:r>
            <a:r>
              <a:t> you </a:t>
            </a:r>
            <a:r>
              <a:rPr b="0">
                <a:solidFill>
                  <a:srgbClr val="000000"/>
                </a:solidFill>
                <a:latin typeface="Wingdings"/>
                <a:ea typeface="Wingdings"/>
                <a:cs typeface="Wingdings"/>
                <a:sym typeface="Wingdings"/>
              </a:rPr>
              <a:t></a:t>
            </a:r>
            <a:r>
              <a:rPr b="0">
                <a:solidFill>
                  <a:srgbClr val="000000"/>
                </a:solidFill>
              </a:rPr>
              <a:t> </a:t>
            </a:r>
            <a:r>
              <a:rPr>
                <a:solidFill>
                  <a:srgbClr val="00B0F0"/>
                </a:solidFill>
              </a:rPr>
              <a:t>God</a:t>
            </a:r>
            <a:r>
              <a:rPr b="0">
                <a:solidFill>
                  <a:srgbClr val="000000"/>
                </a:solidFill>
              </a:rPr>
              <a:t> </a:t>
            </a:r>
            <a:r>
              <a:rPr>
                <a:solidFill>
                  <a:srgbClr val="7030A0"/>
                </a:solidFill>
              </a:rPr>
              <a:t>will trouble </a:t>
            </a:r>
            <a:r>
              <a:t>them</a:t>
            </a:r>
          </a:p>
          <a:p>
            <a:pPr marL="2128723" indent="-3193085" defTabSz="1773936">
              <a:lnSpc>
                <a:spcPct val="90000"/>
              </a:lnSpc>
              <a:spcBef>
                <a:spcPts val="1600"/>
              </a:spcBef>
              <a:buSzTx/>
              <a:buNone/>
              <a:defRPr b="1" sz="6984">
                <a:solidFill>
                  <a:srgbClr val="00B050"/>
                </a:solidFill>
              </a:defRPr>
            </a:pPr>
            <a:r>
              <a:t>when</a:t>
            </a:r>
            <a:r>
              <a:rPr b="0">
                <a:solidFill>
                  <a:srgbClr val="000000"/>
                </a:solidFill>
              </a:rPr>
              <a:t> </a:t>
            </a:r>
            <a:r>
              <a:rPr>
                <a:solidFill>
                  <a:srgbClr val="00B0F0"/>
                </a:solidFill>
              </a:rPr>
              <a:t>Jesus</a:t>
            </a:r>
            <a:r>
              <a:rPr b="0">
                <a:solidFill>
                  <a:srgbClr val="000000"/>
                </a:solidFill>
              </a:rPr>
              <a:t> </a:t>
            </a:r>
            <a:r>
              <a:rPr>
                <a:solidFill>
                  <a:srgbClr val="34DA00"/>
                </a:solidFill>
              </a:rPr>
              <a:t>returns </a:t>
            </a:r>
            <a:r>
              <a:rPr>
                <a:solidFill>
                  <a:srgbClr val="FF0000"/>
                </a:solidFill>
              </a:rPr>
              <a:t>v.6,8,10</a:t>
            </a:r>
            <a:endParaRPr>
              <a:solidFill>
                <a:srgbClr val="FF0000"/>
              </a:solidFill>
            </a:endParaRPr>
          </a:p>
          <a:p>
            <a:pPr marL="2128723" indent="-3193085" defTabSz="1773936">
              <a:lnSpc>
                <a:spcPct val="90000"/>
              </a:lnSpc>
              <a:spcBef>
                <a:spcPts val="1600"/>
              </a:spcBef>
              <a:buSzTx/>
              <a:buNone/>
              <a:defRPr b="1" sz="6984">
                <a:solidFill>
                  <a:srgbClr val="0070C0"/>
                </a:solidFill>
              </a:defRPr>
            </a:pPr>
            <a:r>
              <a:t>Those who </a:t>
            </a:r>
            <a:r>
              <a:rPr>
                <a:solidFill>
                  <a:srgbClr val="000000"/>
                </a:solidFill>
              </a:rPr>
              <a:t>do not </a:t>
            </a:r>
            <a:r>
              <a:rPr>
                <a:solidFill>
                  <a:srgbClr val="34DA00"/>
                </a:solidFill>
              </a:rPr>
              <a:t>know</a:t>
            </a:r>
            <a:r>
              <a:rPr b="0">
                <a:solidFill>
                  <a:srgbClr val="000000"/>
                </a:solidFill>
              </a:rPr>
              <a:t> </a:t>
            </a:r>
            <a:r>
              <a:rPr>
                <a:solidFill>
                  <a:srgbClr val="00B0F0"/>
                </a:solidFill>
              </a:rPr>
              <a:t>God </a:t>
            </a:r>
            <a:r>
              <a:rPr b="0">
                <a:solidFill>
                  <a:srgbClr val="000000"/>
                </a:solidFill>
              </a:rPr>
              <a:t>and</a:t>
            </a:r>
            <a:r>
              <a:rPr>
                <a:solidFill>
                  <a:srgbClr val="000000"/>
                </a:solidFill>
              </a:rPr>
              <a:t> do not </a:t>
            </a:r>
            <a:r>
              <a:rPr>
                <a:solidFill>
                  <a:srgbClr val="34DA00"/>
                </a:solidFill>
              </a:rPr>
              <a:t>obey</a:t>
            </a:r>
            <a:r>
              <a:rPr b="0">
                <a:solidFill>
                  <a:srgbClr val="000000"/>
                </a:solidFill>
              </a:rPr>
              <a:t> </a:t>
            </a:r>
            <a:r>
              <a:t>the gospel </a:t>
            </a:r>
            <a:r>
              <a:rPr b="0">
                <a:solidFill>
                  <a:srgbClr val="000000"/>
                </a:solidFill>
                <a:latin typeface="Wingdings"/>
                <a:ea typeface="Wingdings"/>
                <a:cs typeface="Wingdings"/>
                <a:sym typeface="Wingdings"/>
              </a:rPr>
              <a:t> </a:t>
            </a:r>
            <a:r>
              <a:rPr>
                <a:solidFill>
                  <a:srgbClr val="00B0F0"/>
                </a:solidFill>
              </a:rPr>
              <a:t>everlasting</a:t>
            </a:r>
            <a:r>
              <a:rPr b="0">
                <a:solidFill>
                  <a:srgbClr val="000000"/>
                </a:solidFill>
              </a:rPr>
              <a:t> </a:t>
            </a:r>
            <a:r>
              <a:rPr>
                <a:solidFill>
                  <a:srgbClr val="7030A0"/>
                </a:solidFill>
              </a:rPr>
              <a:t>destruction</a:t>
            </a:r>
            <a:r>
              <a:rPr b="0">
                <a:solidFill>
                  <a:srgbClr val="000000"/>
                </a:solidFill>
              </a:rPr>
              <a:t>, </a:t>
            </a:r>
            <a:r>
              <a:rPr>
                <a:solidFill>
                  <a:srgbClr val="00B050"/>
                </a:solidFill>
              </a:rPr>
              <a:t>away</a:t>
            </a:r>
            <a:r>
              <a:rPr b="0">
                <a:solidFill>
                  <a:srgbClr val="000000"/>
                </a:solidFill>
              </a:rPr>
              <a:t> </a:t>
            </a:r>
            <a:r>
              <a:rPr>
                <a:solidFill>
                  <a:srgbClr val="00B050"/>
                </a:solidFill>
              </a:rPr>
              <a:t>from</a:t>
            </a:r>
            <a:r>
              <a:rPr b="0">
                <a:solidFill>
                  <a:srgbClr val="000000"/>
                </a:solidFill>
              </a:rPr>
              <a:t> </a:t>
            </a:r>
            <a:r>
              <a:t>the presence </a:t>
            </a:r>
            <a:r>
              <a:rPr b="0">
                <a:solidFill>
                  <a:srgbClr val="000000"/>
                </a:solidFill>
              </a:rPr>
              <a:t>and </a:t>
            </a:r>
            <a:r>
              <a:rPr>
                <a:solidFill>
                  <a:srgbClr val="00B0F0"/>
                </a:solidFill>
              </a:rPr>
              <a:t>glory of the</a:t>
            </a:r>
            <a:r>
              <a:rPr b="0">
                <a:solidFill>
                  <a:srgbClr val="000000"/>
                </a:solidFill>
              </a:rPr>
              <a:t> </a:t>
            </a:r>
            <a:r>
              <a:rPr>
                <a:solidFill>
                  <a:srgbClr val="00B0F0"/>
                </a:solidFill>
              </a:rPr>
              <a:t>Lord </a:t>
            </a:r>
            <a:r>
              <a:rPr>
                <a:solidFill>
                  <a:srgbClr val="FF0000"/>
                </a:solidFill>
              </a:rPr>
              <a:t>v.8-9</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07">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7"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Title 1"/>
          <p:cNvSpPr txBox="1"/>
          <p:nvPr>
            <p:ph type="title"/>
          </p:nvPr>
        </p:nvSpPr>
        <p:spPr>
          <a:xfrm>
            <a:off x="3962400" y="0"/>
            <a:ext cx="16459200" cy="2133600"/>
          </a:xfrm>
          <a:prstGeom prst="rect">
            <a:avLst/>
          </a:prstGeom>
        </p:spPr>
        <p:txBody>
          <a:bodyPr/>
          <a:lstStyle/>
          <a:p>
            <a:pPr>
              <a:defRPr b="1" i="1">
                <a:solidFill>
                  <a:srgbClr val="34DA00"/>
                </a:solidFill>
              </a:defRPr>
            </a:pPr>
            <a:r>
              <a:t>Comfort</a:t>
            </a:r>
            <a:r>
              <a:rPr b="0">
                <a:solidFill>
                  <a:srgbClr val="000000"/>
                </a:solidFill>
              </a:rPr>
              <a:t> </a:t>
            </a:r>
            <a:r>
              <a:rPr>
                <a:solidFill>
                  <a:srgbClr val="0070C0"/>
                </a:solidFill>
              </a:rPr>
              <a:t>Your</a:t>
            </a:r>
            <a:r>
              <a:rPr b="0">
                <a:solidFill>
                  <a:srgbClr val="000000"/>
                </a:solidFill>
              </a:rPr>
              <a:t> </a:t>
            </a:r>
            <a:r>
              <a:rPr>
                <a:solidFill>
                  <a:srgbClr val="00B0F0"/>
                </a:solidFill>
              </a:rPr>
              <a:t>Hearts </a:t>
            </a:r>
            <a:r>
              <a:rPr i="0">
                <a:solidFill>
                  <a:srgbClr val="000000"/>
                </a:solidFill>
              </a:rPr>
              <a:t>–</a:t>
            </a:r>
            <a:r>
              <a:rPr i="0">
                <a:solidFill>
                  <a:srgbClr val="00B0F0"/>
                </a:solidFill>
              </a:rPr>
              <a:t> </a:t>
            </a:r>
            <a:r>
              <a:rPr i="0">
                <a:solidFill>
                  <a:srgbClr val="FF0000"/>
                </a:solidFill>
              </a:rPr>
              <a:t>1:1-12</a:t>
            </a:r>
          </a:p>
        </p:txBody>
      </p:sp>
      <p:sp>
        <p:nvSpPr>
          <p:cNvPr id="210" name="Content Placeholder 2"/>
          <p:cNvSpPr txBox="1"/>
          <p:nvPr>
            <p:ph type="body" idx="1"/>
          </p:nvPr>
        </p:nvSpPr>
        <p:spPr>
          <a:xfrm>
            <a:off x="3505200" y="2133600"/>
            <a:ext cx="17373600" cy="11582400"/>
          </a:xfrm>
          <a:prstGeom prst="rect">
            <a:avLst/>
          </a:prstGeom>
        </p:spPr>
        <p:txBody>
          <a:bodyPr/>
          <a:lstStyle/>
          <a:p>
            <a:pPr marL="0" indent="0">
              <a:spcBef>
                <a:spcPts val="1700"/>
              </a:spcBef>
              <a:buSzTx/>
              <a:buNone/>
              <a:defRPr b="1" sz="7200">
                <a:solidFill>
                  <a:srgbClr val="0070C0"/>
                </a:solidFill>
              </a:defRPr>
            </a:pPr>
            <a:r>
              <a:t>We</a:t>
            </a:r>
            <a:r>
              <a:rPr>
                <a:solidFill>
                  <a:srgbClr val="00B0F0"/>
                </a:solidFill>
              </a:rPr>
              <a:t> </a:t>
            </a:r>
            <a:r>
              <a:rPr>
                <a:solidFill>
                  <a:srgbClr val="00B050"/>
                </a:solidFill>
              </a:rPr>
              <a:t>will see </a:t>
            </a:r>
            <a:r>
              <a:rPr>
                <a:solidFill>
                  <a:srgbClr val="00B0F0"/>
                </a:solidFill>
              </a:rPr>
              <a:t>Him </a:t>
            </a:r>
            <a:r>
              <a:rPr b="0">
                <a:solidFill>
                  <a:srgbClr val="000000"/>
                </a:solidFill>
              </a:rPr>
              <a:t>and</a:t>
            </a:r>
            <a:r>
              <a:rPr>
                <a:solidFill>
                  <a:srgbClr val="00B0F0"/>
                </a:solidFill>
              </a:rPr>
              <a:t> </a:t>
            </a:r>
            <a:r>
              <a:rPr>
                <a:solidFill>
                  <a:srgbClr val="34DA00"/>
                </a:solidFill>
              </a:rPr>
              <a:t>be in awe</a:t>
            </a:r>
            <a:r>
              <a:rPr b="0">
                <a:solidFill>
                  <a:srgbClr val="000000"/>
                </a:solidFill>
              </a:rPr>
              <a:t>!</a:t>
            </a:r>
            <a:r>
              <a:rPr>
                <a:solidFill>
                  <a:srgbClr val="00B0F0"/>
                </a:solidFill>
              </a:rPr>
              <a:t> </a:t>
            </a:r>
            <a:r>
              <a:rPr>
                <a:solidFill>
                  <a:srgbClr val="FF0000"/>
                </a:solidFill>
              </a:rPr>
              <a:t>v.10</a:t>
            </a:r>
            <a:endParaRPr>
              <a:solidFill>
                <a:srgbClr val="FF0000"/>
              </a:solidFill>
            </a:endParaRPr>
          </a:p>
          <a:p>
            <a:pPr marL="2194560" indent="-3291840">
              <a:spcBef>
                <a:spcPts val="1700"/>
              </a:spcBef>
              <a:buSzTx/>
              <a:buNone/>
              <a:defRPr b="1" sz="7200">
                <a:solidFill>
                  <a:srgbClr val="0070C0"/>
                </a:solidFill>
              </a:defRPr>
            </a:pPr>
            <a:r>
              <a:t>He</a:t>
            </a:r>
            <a:r>
              <a:rPr b="0">
                <a:solidFill>
                  <a:srgbClr val="000000"/>
                </a:solidFill>
              </a:rPr>
              <a:t> </a:t>
            </a:r>
            <a:r>
              <a:rPr>
                <a:solidFill>
                  <a:srgbClr val="34DA00"/>
                </a:solidFill>
              </a:rPr>
              <a:t>will be glorified </a:t>
            </a:r>
            <a:r>
              <a:rPr>
                <a:solidFill>
                  <a:srgbClr val="00B050"/>
                </a:solidFill>
              </a:rPr>
              <a:t>in</a:t>
            </a:r>
            <a:r>
              <a:rPr>
                <a:solidFill>
                  <a:srgbClr val="00B0F0"/>
                </a:solidFill>
              </a:rPr>
              <a:t> </a:t>
            </a:r>
            <a:r>
              <a:t>us</a:t>
            </a:r>
            <a:r>
              <a:rPr>
                <a:solidFill>
                  <a:srgbClr val="00B0F0"/>
                </a:solidFill>
              </a:rPr>
              <a:t> </a:t>
            </a:r>
            <a:r>
              <a:rPr>
                <a:solidFill>
                  <a:srgbClr val="00B050"/>
                </a:solidFill>
              </a:rPr>
              <a:t>because</a:t>
            </a:r>
            <a:r>
              <a:rPr>
                <a:solidFill>
                  <a:srgbClr val="00B0F0"/>
                </a:solidFill>
              </a:rPr>
              <a:t> </a:t>
            </a:r>
            <a:r>
              <a:t>we</a:t>
            </a:r>
            <a:r>
              <a:rPr>
                <a:solidFill>
                  <a:srgbClr val="00B0F0"/>
                </a:solidFill>
              </a:rPr>
              <a:t> </a:t>
            </a:r>
            <a:r>
              <a:rPr>
                <a:solidFill>
                  <a:srgbClr val="34DA00"/>
                </a:solidFill>
              </a:rPr>
              <a:t>have believed</a:t>
            </a:r>
            <a:r>
              <a:rPr>
                <a:solidFill>
                  <a:srgbClr val="00B0F0"/>
                </a:solidFill>
              </a:rPr>
              <a:t> </a:t>
            </a:r>
            <a:r>
              <a:rPr>
                <a:solidFill>
                  <a:srgbClr val="00B050"/>
                </a:solidFill>
              </a:rPr>
              <a:t>in</a:t>
            </a:r>
            <a:r>
              <a:rPr>
                <a:solidFill>
                  <a:srgbClr val="00B0F0"/>
                </a:solidFill>
              </a:rPr>
              <a:t> Him </a:t>
            </a:r>
            <a:r>
              <a:rPr>
                <a:solidFill>
                  <a:srgbClr val="34DA00"/>
                </a:solidFill>
              </a:rPr>
              <a:t>based on </a:t>
            </a:r>
            <a:r>
              <a:t>the gospel </a:t>
            </a:r>
            <a:r>
              <a:rPr>
                <a:solidFill>
                  <a:srgbClr val="FF0000"/>
                </a:solidFill>
              </a:rPr>
              <a:t>10</a:t>
            </a:r>
            <a:endParaRPr>
              <a:solidFill>
                <a:srgbClr val="FF0000"/>
              </a:solidFill>
            </a:endParaRPr>
          </a:p>
          <a:p>
            <a:pPr marL="2194560" indent="-3291840">
              <a:spcBef>
                <a:spcPts val="1700"/>
              </a:spcBef>
              <a:buSzTx/>
              <a:buNone/>
              <a:defRPr b="1" sz="7200">
                <a:solidFill>
                  <a:srgbClr val="00B050"/>
                </a:solidFill>
              </a:defRPr>
            </a:pPr>
            <a:r>
              <a:t>Then</a:t>
            </a:r>
            <a:r>
              <a:rPr>
                <a:solidFill>
                  <a:srgbClr val="FF0000"/>
                </a:solidFill>
              </a:rPr>
              <a:t> </a:t>
            </a:r>
            <a:r>
              <a:rPr>
                <a:solidFill>
                  <a:srgbClr val="0070C0"/>
                </a:solidFill>
              </a:rPr>
              <a:t>Paul</a:t>
            </a:r>
            <a:r>
              <a:rPr>
                <a:solidFill>
                  <a:srgbClr val="FF0000"/>
                </a:solidFill>
              </a:rPr>
              <a:t> </a:t>
            </a:r>
            <a:r>
              <a:rPr>
                <a:solidFill>
                  <a:srgbClr val="34DA00"/>
                </a:solidFill>
              </a:rPr>
              <a:t>prays</a:t>
            </a:r>
            <a:r>
              <a:rPr>
                <a:solidFill>
                  <a:srgbClr val="FF0000"/>
                </a:solidFill>
              </a:rPr>
              <a:t> </a:t>
            </a:r>
            <a:r>
              <a:rPr b="0">
                <a:solidFill>
                  <a:srgbClr val="000000"/>
                </a:solidFill>
              </a:rPr>
              <a:t>that</a:t>
            </a:r>
            <a:r>
              <a:rPr>
                <a:solidFill>
                  <a:srgbClr val="FF0000"/>
                </a:solidFill>
              </a:rPr>
              <a:t> </a:t>
            </a:r>
            <a:r>
              <a:rPr>
                <a:solidFill>
                  <a:srgbClr val="00B0F0"/>
                </a:solidFill>
              </a:rPr>
              <a:t>God</a:t>
            </a:r>
            <a:r>
              <a:rPr>
                <a:solidFill>
                  <a:srgbClr val="FF0000"/>
                </a:solidFill>
              </a:rPr>
              <a:t> </a:t>
            </a:r>
            <a:r>
              <a:rPr>
                <a:solidFill>
                  <a:srgbClr val="34DA00"/>
                </a:solidFill>
              </a:rPr>
              <a:t>would count </a:t>
            </a:r>
            <a:r>
              <a:rPr>
                <a:solidFill>
                  <a:srgbClr val="0070C0"/>
                </a:solidFill>
              </a:rPr>
              <a:t>them</a:t>
            </a:r>
            <a:r>
              <a:rPr>
                <a:solidFill>
                  <a:srgbClr val="FF0000"/>
                </a:solidFill>
              </a:rPr>
              <a:t> </a:t>
            </a:r>
            <a:r>
              <a:t>as</a:t>
            </a:r>
            <a:r>
              <a:rPr>
                <a:solidFill>
                  <a:srgbClr val="FF0000"/>
                </a:solidFill>
              </a:rPr>
              <a:t> </a:t>
            </a:r>
            <a:r>
              <a:t>worthy</a:t>
            </a:r>
            <a:r>
              <a:rPr>
                <a:solidFill>
                  <a:srgbClr val="FF0000"/>
                </a:solidFill>
              </a:rPr>
              <a:t> </a:t>
            </a:r>
            <a:r>
              <a:rPr b="0">
                <a:solidFill>
                  <a:srgbClr val="000000"/>
                </a:solidFill>
              </a:rPr>
              <a:t>of</a:t>
            </a:r>
            <a:r>
              <a:rPr>
                <a:solidFill>
                  <a:srgbClr val="FF0000"/>
                </a:solidFill>
              </a:rPr>
              <a:t> </a:t>
            </a:r>
            <a:r>
              <a:rPr>
                <a:solidFill>
                  <a:srgbClr val="0070C0"/>
                </a:solidFill>
              </a:rPr>
              <a:t>the calling </a:t>
            </a:r>
            <a:r>
              <a:rPr b="0">
                <a:solidFill>
                  <a:srgbClr val="000000"/>
                </a:solidFill>
              </a:rPr>
              <a:t>and</a:t>
            </a:r>
            <a:r>
              <a:rPr>
                <a:solidFill>
                  <a:srgbClr val="FF0000"/>
                </a:solidFill>
              </a:rPr>
              <a:t> </a:t>
            </a:r>
            <a:r>
              <a:rPr>
                <a:solidFill>
                  <a:srgbClr val="34DA00"/>
                </a:solidFill>
              </a:rPr>
              <a:t>fulfill</a:t>
            </a:r>
            <a:r>
              <a:rPr>
                <a:solidFill>
                  <a:srgbClr val="FF0000"/>
                </a:solidFill>
              </a:rPr>
              <a:t> </a:t>
            </a:r>
            <a:r>
              <a:rPr>
                <a:solidFill>
                  <a:srgbClr val="00B0F0"/>
                </a:solidFill>
              </a:rPr>
              <a:t>His</a:t>
            </a:r>
            <a:r>
              <a:rPr>
                <a:solidFill>
                  <a:srgbClr val="FF0000"/>
                </a:solidFill>
              </a:rPr>
              <a:t> </a:t>
            </a:r>
            <a:r>
              <a:rPr>
                <a:solidFill>
                  <a:srgbClr val="00B0F0"/>
                </a:solidFill>
              </a:rPr>
              <a:t>good will</a:t>
            </a:r>
            <a:r>
              <a:rPr>
                <a:solidFill>
                  <a:srgbClr val="FF0000"/>
                </a:solidFill>
              </a:rPr>
              <a:t> </a:t>
            </a:r>
            <a:r>
              <a:t>in</a:t>
            </a:r>
            <a:r>
              <a:rPr>
                <a:solidFill>
                  <a:srgbClr val="FF0000"/>
                </a:solidFill>
              </a:rPr>
              <a:t> </a:t>
            </a:r>
            <a:r>
              <a:rPr>
                <a:solidFill>
                  <a:srgbClr val="0070C0"/>
                </a:solidFill>
              </a:rPr>
              <a:t>them</a:t>
            </a:r>
            <a:r>
              <a:rPr>
                <a:solidFill>
                  <a:srgbClr val="FF0000"/>
                </a:solidFill>
              </a:rPr>
              <a:t> 11</a:t>
            </a:r>
            <a:endParaRPr>
              <a:solidFill>
                <a:srgbClr val="FF0000"/>
              </a:solidFill>
            </a:endParaRPr>
          </a:p>
          <a:p>
            <a:pPr marL="2194560" indent="-3291840">
              <a:spcBef>
                <a:spcPts val="1700"/>
              </a:spcBef>
              <a:buSzTx/>
              <a:buNone/>
              <a:defRPr b="1" sz="7200">
                <a:solidFill>
                  <a:srgbClr val="00B0F0"/>
                </a:solidFill>
              </a:defRPr>
            </a:pPr>
            <a:r>
              <a:t>Christ</a:t>
            </a:r>
            <a:r>
              <a:rPr>
                <a:solidFill>
                  <a:srgbClr val="FF0000"/>
                </a:solidFill>
              </a:rPr>
              <a:t> </a:t>
            </a:r>
            <a:r>
              <a:rPr>
                <a:solidFill>
                  <a:srgbClr val="34DA00"/>
                </a:solidFill>
              </a:rPr>
              <a:t>is glorified </a:t>
            </a:r>
            <a:r>
              <a:rPr>
                <a:solidFill>
                  <a:srgbClr val="00B050"/>
                </a:solidFill>
              </a:rPr>
              <a:t>in</a:t>
            </a:r>
            <a:r>
              <a:rPr>
                <a:solidFill>
                  <a:srgbClr val="FF0000"/>
                </a:solidFill>
              </a:rPr>
              <a:t> </a:t>
            </a:r>
            <a:r>
              <a:rPr>
                <a:solidFill>
                  <a:srgbClr val="0070C0"/>
                </a:solidFill>
              </a:rPr>
              <a:t>us</a:t>
            </a:r>
            <a:r>
              <a:rPr>
                <a:solidFill>
                  <a:srgbClr val="FF0000"/>
                </a:solidFill>
              </a:rPr>
              <a:t> </a:t>
            </a:r>
            <a:r>
              <a:rPr b="0">
                <a:solidFill>
                  <a:srgbClr val="000000"/>
                </a:solidFill>
                <a:latin typeface="Wingdings"/>
                <a:ea typeface="Wingdings"/>
                <a:cs typeface="Wingdings"/>
                <a:sym typeface="Wingdings"/>
              </a:rPr>
              <a:t></a:t>
            </a:r>
            <a:r>
              <a:rPr>
                <a:solidFill>
                  <a:srgbClr val="FF0000"/>
                </a:solidFill>
              </a:rPr>
              <a:t> </a:t>
            </a:r>
            <a:r>
              <a:rPr>
                <a:solidFill>
                  <a:srgbClr val="0070C0"/>
                </a:solidFill>
              </a:rPr>
              <a:t>we’re</a:t>
            </a:r>
            <a:r>
              <a:rPr>
                <a:solidFill>
                  <a:srgbClr val="FF0000"/>
                </a:solidFill>
              </a:rPr>
              <a:t> </a:t>
            </a:r>
            <a:r>
              <a:rPr>
                <a:solidFill>
                  <a:srgbClr val="34DA00"/>
                </a:solidFill>
              </a:rPr>
              <a:t>glorified</a:t>
            </a:r>
            <a:r>
              <a:rPr>
                <a:solidFill>
                  <a:srgbClr val="FF0000"/>
                </a:solidFill>
              </a:rPr>
              <a:t> </a:t>
            </a:r>
            <a:r>
              <a:rPr>
                <a:solidFill>
                  <a:srgbClr val="00B050"/>
                </a:solidFill>
              </a:rPr>
              <a:t>in</a:t>
            </a:r>
            <a:r>
              <a:rPr>
                <a:solidFill>
                  <a:srgbClr val="FF0000"/>
                </a:solidFill>
              </a:rPr>
              <a:t> </a:t>
            </a:r>
            <a:r>
              <a:t>Him</a:t>
            </a:r>
            <a:r>
              <a:rPr>
                <a:solidFill>
                  <a:srgbClr val="FF0000"/>
                </a:solidFill>
              </a:rPr>
              <a:t> v.12a</a:t>
            </a:r>
            <a:endParaRPr>
              <a:solidFill>
                <a:srgbClr val="FF0000"/>
              </a:solidFill>
            </a:endParaRPr>
          </a:p>
          <a:p>
            <a:pPr marL="2194560" indent="-3291840">
              <a:spcBef>
                <a:spcPts val="1700"/>
              </a:spcBef>
              <a:buSzTx/>
              <a:buNone/>
              <a:defRPr b="1" sz="7200">
                <a:solidFill>
                  <a:srgbClr val="00B050"/>
                </a:solidFill>
              </a:defRPr>
            </a:pPr>
            <a:r>
              <a:t>All because </a:t>
            </a:r>
            <a:r>
              <a:rPr b="0">
                <a:solidFill>
                  <a:srgbClr val="000000"/>
                </a:solidFill>
              </a:rPr>
              <a:t>of </a:t>
            </a:r>
            <a:r>
              <a:rPr>
                <a:solidFill>
                  <a:srgbClr val="00B0F0"/>
                </a:solidFill>
              </a:rPr>
              <a:t>God’s grace </a:t>
            </a:r>
            <a:r>
              <a:rPr>
                <a:solidFill>
                  <a:srgbClr val="FF0000"/>
                </a:solidFill>
              </a:rPr>
              <a:t>v.12b</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0"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Title 1"/>
          <p:cNvSpPr txBox="1"/>
          <p:nvPr>
            <p:ph type="title"/>
          </p:nvPr>
        </p:nvSpPr>
        <p:spPr>
          <a:xfrm>
            <a:off x="3962400" y="0"/>
            <a:ext cx="16459200" cy="2133600"/>
          </a:xfrm>
          <a:prstGeom prst="rect">
            <a:avLst/>
          </a:prstGeom>
        </p:spPr>
        <p:txBody>
          <a:bodyPr/>
          <a:lstStyle/>
          <a:p>
            <a:pPr defTabSz="1627632">
              <a:defRPr b="1" i="1" sz="6942">
                <a:solidFill>
                  <a:srgbClr val="34DA00"/>
                </a:solidFill>
              </a:defRPr>
            </a:pPr>
            <a:r>
              <a:t>Establish</a:t>
            </a:r>
            <a:r>
              <a:rPr b="0">
                <a:solidFill>
                  <a:srgbClr val="000000"/>
                </a:solidFill>
              </a:rPr>
              <a:t> </a:t>
            </a:r>
            <a:r>
              <a:rPr>
                <a:solidFill>
                  <a:srgbClr val="0070C0"/>
                </a:solidFill>
              </a:rPr>
              <a:t>You </a:t>
            </a:r>
            <a:r>
              <a:rPr>
                <a:solidFill>
                  <a:srgbClr val="00B050"/>
                </a:solidFill>
              </a:rPr>
              <a:t>in Every</a:t>
            </a:r>
            <a:r>
              <a:rPr b="0">
                <a:solidFill>
                  <a:srgbClr val="00B050"/>
                </a:solidFill>
              </a:rPr>
              <a:t> </a:t>
            </a:r>
            <a:r>
              <a:rPr>
                <a:solidFill>
                  <a:srgbClr val="0070C0"/>
                </a:solidFill>
              </a:rPr>
              <a:t>Word </a:t>
            </a:r>
            <a:r>
              <a:rPr b="0">
                <a:solidFill>
                  <a:srgbClr val="000000"/>
                </a:solidFill>
              </a:rPr>
              <a:t>and</a:t>
            </a:r>
            <a:r>
              <a:rPr>
                <a:solidFill>
                  <a:srgbClr val="0070C0"/>
                </a:solidFill>
              </a:rPr>
              <a:t> </a:t>
            </a:r>
            <a:r>
              <a:rPr>
                <a:solidFill>
                  <a:srgbClr val="00B0F0"/>
                </a:solidFill>
              </a:rPr>
              <a:t>Good</a:t>
            </a:r>
            <a:r>
              <a:rPr>
                <a:solidFill>
                  <a:srgbClr val="0070C0"/>
                </a:solidFill>
              </a:rPr>
              <a:t> </a:t>
            </a:r>
            <a:r>
              <a:rPr>
                <a:solidFill>
                  <a:srgbClr val="00B050"/>
                </a:solidFill>
              </a:rPr>
              <a:t>Work</a:t>
            </a:r>
            <a:r>
              <a:rPr>
                <a:solidFill>
                  <a:srgbClr val="00B0F0"/>
                </a:solidFill>
              </a:rPr>
              <a:t> </a:t>
            </a:r>
            <a:r>
              <a:rPr i="0">
                <a:solidFill>
                  <a:srgbClr val="000000"/>
                </a:solidFill>
              </a:rPr>
              <a:t>–</a:t>
            </a:r>
            <a:r>
              <a:rPr i="0">
                <a:solidFill>
                  <a:srgbClr val="00B0F0"/>
                </a:solidFill>
              </a:rPr>
              <a:t> </a:t>
            </a:r>
            <a:r>
              <a:rPr i="0">
                <a:solidFill>
                  <a:srgbClr val="FF0000"/>
                </a:solidFill>
              </a:rPr>
              <a:t>2:1-3:15</a:t>
            </a:r>
          </a:p>
        </p:txBody>
      </p:sp>
      <p:sp>
        <p:nvSpPr>
          <p:cNvPr id="213" name="Content Placeholder 2"/>
          <p:cNvSpPr txBox="1"/>
          <p:nvPr>
            <p:ph type="body" idx="1"/>
          </p:nvPr>
        </p:nvSpPr>
        <p:spPr>
          <a:xfrm>
            <a:off x="3505200" y="2133600"/>
            <a:ext cx="17373600" cy="11582400"/>
          </a:xfrm>
          <a:prstGeom prst="rect">
            <a:avLst/>
          </a:prstGeom>
        </p:spPr>
        <p:txBody>
          <a:bodyPr/>
          <a:lstStyle/>
          <a:p>
            <a:pPr marL="0" indent="0">
              <a:spcBef>
                <a:spcPts val="1700"/>
              </a:spcBef>
              <a:buSzTx/>
              <a:buNone/>
              <a:defRPr b="1" sz="7200">
                <a:solidFill>
                  <a:srgbClr val="0070C0"/>
                </a:solidFill>
              </a:defRPr>
            </a:pPr>
            <a:r>
              <a:t>Paul </a:t>
            </a:r>
            <a:r>
              <a:rPr>
                <a:solidFill>
                  <a:srgbClr val="34DA00"/>
                </a:solidFill>
              </a:rPr>
              <a:t>corrects</a:t>
            </a:r>
            <a:r>
              <a:t> </a:t>
            </a:r>
            <a:r>
              <a:rPr b="0">
                <a:solidFill>
                  <a:srgbClr val="000000"/>
                </a:solidFill>
              </a:rPr>
              <a:t>the</a:t>
            </a:r>
            <a:r>
              <a:t> doctrinal </a:t>
            </a:r>
            <a:r>
              <a:rPr>
                <a:solidFill>
                  <a:srgbClr val="C00000"/>
                </a:solidFill>
              </a:rPr>
              <a:t>error</a:t>
            </a:r>
            <a:r>
              <a:t> </a:t>
            </a:r>
            <a:r>
              <a:rPr>
                <a:solidFill>
                  <a:srgbClr val="00B050"/>
                </a:solidFill>
              </a:rPr>
              <a:t>in</a:t>
            </a:r>
            <a:r>
              <a:t> </a:t>
            </a:r>
            <a:r>
              <a:rPr>
                <a:solidFill>
                  <a:srgbClr val="FF0000"/>
                </a:solidFill>
              </a:rPr>
              <a:t>2:1-12</a:t>
            </a:r>
            <a:endParaRPr>
              <a:solidFill>
                <a:srgbClr val="FF0000"/>
              </a:solidFill>
            </a:endParaRPr>
          </a:p>
          <a:p>
            <a:pPr marL="0" indent="0">
              <a:spcBef>
                <a:spcPts val="1700"/>
              </a:spcBef>
              <a:buSzTx/>
              <a:buNone/>
              <a:defRPr b="1" sz="7200">
                <a:solidFill>
                  <a:srgbClr val="0070C0"/>
                </a:solidFill>
              </a:defRPr>
            </a:pPr>
            <a:r>
              <a:t>Paul </a:t>
            </a:r>
            <a:r>
              <a:rPr>
                <a:solidFill>
                  <a:srgbClr val="34DA00"/>
                </a:solidFill>
              </a:rPr>
              <a:t>confronts</a:t>
            </a:r>
            <a:r>
              <a:t> </a:t>
            </a:r>
            <a:r>
              <a:rPr b="0">
                <a:solidFill>
                  <a:srgbClr val="000000"/>
                </a:solidFill>
              </a:rPr>
              <a:t>the</a:t>
            </a:r>
            <a:r>
              <a:t> </a:t>
            </a:r>
            <a:r>
              <a:rPr>
                <a:solidFill>
                  <a:srgbClr val="00B050"/>
                </a:solidFill>
              </a:rPr>
              <a:t>behavioral</a:t>
            </a:r>
            <a:r>
              <a:t> </a:t>
            </a:r>
            <a:r>
              <a:rPr>
                <a:solidFill>
                  <a:srgbClr val="C00000"/>
                </a:solidFill>
              </a:rPr>
              <a:t>error</a:t>
            </a:r>
            <a:r>
              <a:t> </a:t>
            </a:r>
            <a:r>
              <a:rPr>
                <a:solidFill>
                  <a:srgbClr val="00B050"/>
                </a:solidFill>
              </a:rPr>
              <a:t>in</a:t>
            </a:r>
            <a:r>
              <a:t> </a:t>
            </a:r>
            <a:r>
              <a:rPr>
                <a:solidFill>
                  <a:srgbClr val="FF0000"/>
                </a:solidFill>
              </a:rPr>
              <a:t>3:6-15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3">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3"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Title 1"/>
          <p:cNvSpPr txBox="1"/>
          <p:nvPr>
            <p:ph type="title"/>
          </p:nvPr>
        </p:nvSpPr>
        <p:spPr>
          <a:xfrm>
            <a:off x="3962400" y="0"/>
            <a:ext cx="16459200" cy="2133600"/>
          </a:xfrm>
          <a:prstGeom prst="rect">
            <a:avLst/>
          </a:prstGeom>
        </p:spPr>
        <p:txBody>
          <a:bodyPr/>
          <a:lstStyle/>
          <a:p>
            <a:pPr defTabSz="1627632">
              <a:defRPr b="1" i="1" sz="6942">
                <a:solidFill>
                  <a:srgbClr val="34DA00"/>
                </a:solidFill>
              </a:defRPr>
            </a:pPr>
            <a:r>
              <a:t>Establish</a:t>
            </a:r>
            <a:r>
              <a:rPr b="0">
                <a:solidFill>
                  <a:srgbClr val="000000"/>
                </a:solidFill>
              </a:rPr>
              <a:t> </a:t>
            </a:r>
            <a:r>
              <a:rPr>
                <a:solidFill>
                  <a:srgbClr val="0070C0"/>
                </a:solidFill>
              </a:rPr>
              <a:t>You </a:t>
            </a:r>
            <a:r>
              <a:rPr>
                <a:solidFill>
                  <a:srgbClr val="00B050"/>
                </a:solidFill>
              </a:rPr>
              <a:t>in Every</a:t>
            </a:r>
            <a:r>
              <a:rPr b="0">
                <a:solidFill>
                  <a:srgbClr val="00B050"/>
                </a:solidFill>
              </a:rPr>
              <a:t> </a:t>
            </a:r>
            <a:r>
              <a:rPr>
                <a:solidFill>
                  <a:srgbClr val="0070C0"/>
                </a:solidFill>
              </a:rPr>
              <a:t>Word </a:t>
            </a:r>
            <a:r>
              <a:rPr b="0">
                <a:solidFill>
                  <a:srgbClr val="000000"/>
                </a:solidFill>
              </a:rPr>
              <a:t>and</a:t>
            </a:r>
            <a:r>
              <a:rPr>
                <a:solidFill>
                  <a:srgbClr val="0070C0"/>
                </a:solidFill>
              </a:rPr>
              <a:t> </a:t>
            </a:r>
            <a:r>
              <a:rPr>
                <a:solidFill>
                  <a:srgbClr val="00B0F0"/>
                </a:solidFill>
              </a:rPr>
              <a:t>Good</a:t>
            </a:r>
            <a:r>
              <a:rPr>
                <a:solidFill>
                  <a:srgbClr val="0070C0"/>
                </a:solidFill>
              </a:rPr>
              <a:t> </a:t>
            </a:r>
            <a:r>
              <a:rPr>
                <a:solidFill>
                  <a:srgbClr val="00B050"/>
                </a:solidFill>
              </a:rPr>
              <a:t>Work</a:t>
            </a:r>
            <a:r>
              <a:rPr>
                <a:solidFill>
                  <a:srgbClr val="00B0F0"/>
                </a:solidFill>
              </a:rPr>
              <a:t> </a:t>
            </a:r>
            <a:r>
              <a:rPr i="0">
                <a:solidFill>
                  <a:srgbClr val="000000"/>
                </a:solidFill>
              </a:rPr>
              <a:t>–</a:t>
            </a:r>
            <a:r>
              <a:rPr i="0">
                <a:solidFill>
                  <a:srgbClr val="00B0F0"/>
                </a:solidFill>
              </a:rPr>
              <a:t> </a:t>
            </a:r>
            <a:r>
              <a:rPr i="0">
                <a:solidFill>
                  <a:srgbClr val="FF0000"/>
                </a:solidFill>
              </a:rPr>
              <a:t>2:1-3:15</a:t>
            </a:r>
          </a:p>
        </p:txBody>
      </p:sp>
      <p:sp>
        <p:nvSpPr>
          <p:cNvPr id="216" name="Content Placeholder 2"/>
          <p:cNvSpPr txBox="1"/>
          <p:nvPr>
            <p:ph type="body" idx="1"/>
          </p:nvPr>
        </p:nvSpPr>
        <p:spPr>
          <a:xfrm>
            <a:off x="3505200" y="2133600"/>
            <a:ext cx="17373600" cy="11582400"/>
          </a:xfrm>
          <a:prstGeom prst="rect">
            <a:avLst/>
          </a:prstGeom>
        </p:spPr>
        <p:txBody>
          <a:bodyPr/>
          <a:lstStyle/>
          <a:p>
            <a:pPr marL="0" indent="0">
              <a:spcBef>
                <a:spcPts val="1700"/>
              </a:spcBef>
              <a:buSzTx/>
              <a:buNone/>
              <a:defRPr b="1" sz="7200">
                <a:solidFill>
                  <a:srgbClr val="0070C0"/>
                </a:solidFill>
              </a:defRPr>
            </a:pPr>
            <a:r>
              <a:t>Paul </a:t>
            </a:r>
            <a:r>
              <a:rPr>
                <a:solidFill>
                  <a:srgbClr val="34DA00"/>
                </a:solidFill>
              </a:rPr>
              <a:t>corrects</a:t>
            </a:r>
            <a:r>
              <a:t> </a:t>
            </a:r>
            <a:r>
              <a:rPr b="0">
                <a:solidFill>
                  <a:srgbClr val="000000"/>
                </a:solidFill>
              </a:rPr>
              <a:t>the</a:t>
            </a:r>
            <a:r>
              <a:t> doctrinal </a:t>
            </a:r>
            <a:r>
              <a:rPr>
                <a:solidFill>
                  <a:srgbClr val="C00000"/>
                </a:solidFill>
              </a:rPr>
              <a:t>error</a:t>
            </a:r>
            <a:r>
              <a:t> </a:t>
            </a:r>
            <a:r>
              <a:rPr>
                <a:solidFill>
                  <a:srgbClr val="00B050"/>
                </a:solidFill>
              </a:rPr>
              <a:t>in</a:t>
            </a:r>
            <a:r>
              <a:t> </a:t>
            </a:r>
            <a:r>
              <a:rPr>
                <a:solidFill>
                  <a:srgbClr val="FF0000"/>
                </a:solidFill>
              </a:rPr>
              <a:t>2:1-12</a:t>
            </a:r>
            <a:endParaRPr>
              <a:solidFill>
                <a:srgbClr val="FF0000"/>
              </a:solidFill>
            </a:endParaRPr>
          </a:p>
          <a:p>
            <a:pPr marL="0" indent="0">
              <a:buSzTx/>
              <a:buNone/>
              <a:defRPr b="1" sz="7200">
                <a:solidFill>
                  <a:srgbClr val="0070C0"/>
                </a:solidFill>
              </a:defRPr>
            </a:pPr>
          </a:p>
          <a:p>
            <a:pPr marL="0" indent="0">
              <a:spcBef>
                <a:spcPts val="1700"/>
              </a:spcBef>
              <a:buSzTx/>
              <a:buNone/>
              <a:defRPr b="1" sz="7200">
                <a:solidFill>
                  <a:srgbClr val="0070C0"/>
                </a:solidFill>
              </a:defRPr>
            </a:pPr>
            <a:r>
              <a:t>Paul </a:t>
            </a:r>
            <a:r>
              <a:rPr>
                <a:solidFill>
                  <a:srgbClr val="34DA00"/>
                </a:solidFill>
              </a:rPr>
              <a:t>confronts</a:t>
            </a:r>
            <a:r>
              <a:t> </a:t>
            </a:r>
            <a:r>
              <a:rPr b="0">
                <a:solidFill>
                  <a:srgbClr val="000000"/>
                </a:solidFill>
              </a:rPr>
              <a:t>the</a:t>
            </a:r>
            <a:r>
              <a:t> </a:t>
            </a:r>
            <a:r>
              <a:rPr>
                <a:solidFill>
                  <a:srgbClr val="00B050"/>
                </a:solidFill>
              </a:rPr>
              <a:t>behavioral</a:t>
            </a:r>
            <a:r>
              <a:t> </a:t>
            </a:r>
            <a:r>
              <a:rPr>
                <a:solidFill>
                  <a:srgbClr val="C00000"/>
                </a:solidFill>
              </a:rPr>
              <a:t>error</a:t>
            </a:r>
            <a:r>
              <a:t> </a:t>
            </a:r>
            <a:r>
              <a:rPr>
                <a:solidFill>
                  <a:srgbClr val="00B050"/>
                </a:solidFill>
              </a:rPr>
              <a:t>in</a:t>
            </a:r>
            <a:r>
              <a:t> </a:t>
            </a:r>
            <a:r>
              <a:rPr>
                <a:solidFill>
                  <a:srgbClr val="FF0000"/>
                </a:solidFill>
              </a:rPr>
              <a:t>3:6-15</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Title 1"/>
          <p:cNvSpPr txBox="1"/>
          <p:nvPr>
            <p:ph type="title"/>
          </p:nvPr>
        </p:nvSpPr>
        <p:spPr>
          <a:xfrm>
            <a:off x="3962400" y="0"/>
            <a:ext cx="16459200" cy="2133600"/>
          </a:xfrm>
          <a:prstGeom prst="rect">
            <a:avLst/>
          </a:prstGeom>
        </p:spPr>
        <p:txBody>
          <a:bodyPr/>
          <a:lstStyle/>
          <a:p>
            <a:pPr defTabSz="1627632">
              <a:defRPr b="1" i="1" sz="6942">
                <a:solidFill>
                  <a:srgbClr val="34DA00"/>
                </a:solidFill>
              </a:defRPr>
            </a:pPr>
            <a:r>
              <a:t>Establish</a:t>
            </a:r>
            <a:r>
              <a:rPr b="0">
                <a:solidFill>
                  <a:srgbClr val="000000"/>
                </a:solidFill>
              </a:rPr>
              <a:t> </a:t>
            </a:r>
            <a:r>
              <a:rPr>
                <a:solidFill>
                  <a:srgbClr val="0070C0"/>
                </a:solidFill>
              </a:rPr>
              <a:t>You </a:t>
            </a:r>
            <a:r>
              <a:rPr>
                <a:solidFill>
                  <a:srgbClr val="00B050"/>
                </a:solidFill>
              </a:rPr>
              <a:t>in Every</a:t>
            </a:r>
            <a:r>
              <a:rPr b="0">
                <a:solidFill>
                  <a:srgbClr val="00B050"/>
                </a:solidFill>
              </a:rPr>
              <a:t> </a:t>
            </a:r>
            <a:r>
              <a:rPr>
                <a:solidFill>
                  <a:srgbClr val="0070C0"/>
                </a:solidFill>
              </a:rPr>
              <a:t>Word </a:t>
            </a:r>
            <a:r>
              <a:rPr b="0">
                <a:solidFill>
                  <a:srgbClr val="000000"/>
                </a:solidFill>
              </a:rPr>
              <a:t>and</a:t>
            </a:r>
            <a:r>
              <a:rPr>
                <a:solidFill>
                  <a:srgbClr val="0070C0"/>
                </a:solidFill>
              </a:rPr>
              <a:t> </a:t>
            </a:r>
            <a:r>
              <a:rPr>
                <a:solidFill>
                  <a:srgbClr val="00B0F0"/>
                </a:solidFill>
              </a:rPr>
              <a:t>Good</a:t>
            </a:r>
            <a:r>
              <a:rPr>
                <a:solidFill>
                  <a:srgbClr val="0070C0"/>
                </a:solidFill>
              </a:rPr>
              <a:t> </a:t>
            </a:r>
            <a:r>
              <a:rPr>
                <a:solidFill>
                  <a:srgbClr val="00B050"/>
                </a:solidFill>
              </a:rPr>
              <a:t>Work</a:t>
            </a:r>
            <a:r>
              <a:rPr>
                <a:solidFill>
                  <a:srgbClr val="00B0F0"/>
                </a:solidFill>
              </a:rPr>
              <a:t> </a:t>
            </a:r>
            <a:r>
              <a:rPr i="0">
                <a:solidFill>
                  <a:srgbClr val="000000"/>
                </a:solidFill>
              </a:rPr>
              <a:t>–</a:t>
            </a:r>
            <a:r>
              <a:rPr i="0">
                <a:solidFill>
                  <a:srgbClr val="00B0F0"/>
                </a:solidFill>
              </a:rPr>
              <a:t> </a:t>
            </a:r>
            <a:r>
              <a:rPr i="0">
                <a:solidFill>
                  <a:srgbClr val="FF0000"/>
                </a:solidFill>
              </a:rPr>
              <a:t>2:1-3:15</a:t>
            </a:r>
          </a:p>
        </p:txBody>
      </p:sp>
      <p:sp>
        <p:nvSpPr>
          <p:cNvPr id="219" name="Content Placeholder 2"/>
          <p:cNvSpPr txBox="1"/>
          <p:nvPr>
            <p:ph type="body" idx="1"/>
          </p:nvPr>
        </p:nvSpPr>
        <p:spPr>
          <a:xfrm>
            <a:off x="3505200" y="2133600"/>
            <a:ext cx="17373600" cy="11582400"/>
          </a:xfrm>
          <a:prstGeom prst="rect">
            <a:avLst/>
          </a:prstGeom>
        </p:spPr>
        <p:txBody>
          <a:bodyPr/>
          <a:lstStyle/>
          <a:p>
            <a:pPr marL="0" indent="0">
              <a:spcBef>
                <a:spcPts val="1700"/>
              </a:spcBef>
              <a:buSzTx/>
              <a:buNone/>
              <a:defRPr b="1" sz="7200">
                <a:solidFill>
                  <a:srgbClr val="0070C0"/>
                </a:solidFill>
              </a:defRPr>
            </a:pPr>
            <a:r>
              <a:t>Paul </a:t>
            </a:r>
            <a:r>
              <a:rPr>
                <a:solidFill>
                  <a:srgbClr val="34DA00"/>
                </a:solidFill>
              </a:rPr>
              <a:t>corrects</a:t>
            </a:r>
            <a:r>
              <a:t> </a:t>
            </a:r>
            <a:r>
              <a:rPr b="0">
                <a:solidFill>
                  <a:srgbClr val="000000"/>
                </a:solidFill>
              </a:rPr>
              <a:t>the</a:t>
            </a:r>
            <a:r>
              <a:t> doctrinal </a:t>
            </a:r>
            <a:r>
              <a:rPr>
                <a:solidFill>
                  <a:srgbClr val="C00000"/>
                </a:solidFill>
              </a:rPr>
              <a:t>error</a:t>
            </a:r>
            <a:r>
              <a:t> </a:t>
            </a:r>
            <a:r>
              <a:rPr>
                <a:solidFill>
                  <a:srgbClr val="00B050"/>
                </a:solidFill>
              </a:rPr>
              <a:t>in</a:t>
            </a:r>
            <a:r>
              <a:t> </a:t>
            </a:r>
            <a:r>
              <a:rPr>
                <a:solidFill>
                  <a:srgbClr val="FF0000"/>
                </a:solidFill>
              </a:rPr>
              <a:t>2:1-12</a:t>
            </a:r>
            <a:endParaRPr>
              <a:solidFill>
                <a:srgbClr val="FF0000"/>
              </a:solidFill>
            </a:endParaRPr>
          </a:p>
          <a:p>
            <a:pPr marL="0" indent="914400">
              <a:spcBef>
                <a:spcPts val="1700"/>
              </a:spcBef>
              <a:buSzTx/>
              <a:buNone/>
              <a:defRPr b="1" sz="7200">
                <a:solidFill>
                  <a:srgbClr val="0070C0"/>
                </a:solidFill>
              </a:defRPr>
            </a:pPr>
            <a:r>
              <a:t>Prayer </a:t>
            </a:r>
            <a:r>
              <a:rPr b="0">
                <a:solidFill>
                  <a:srgbClr val="000000"/>
                </a:solidFill>
              </a:rPr>
              <a:t>is in the </a:t>
            </a:r>
            <a:r>
              <a:rPr>
                <a:solidFill>
                  <a:srgbClr val="00B050"/>
                </a:solidFill>
              </a:rPr>
              <a:t>middle</a:t>
            </a:r>
            <a:r>
              <a:t> </a:t>
            </a:r>
            <a:r>
              <a:rPr b="0">
                <a:solidFill>
                  <a:srgbClr val="000000"/>
                </a:solidFill>
              </a:rPr>
              <a:t>of it all </a:t>
            </a:r>
            <a:r>
              <a:rPr>
                <a:solidFill>
                  <a:srgbClr val="FF0000"/>
                </a:solidFill>
              </a:rPr>
              <a:t>2:16-3:5</a:t>
            </a:r>
            <a:endParaRPr>
              <a:solidFill>
                <a:srgbClr val="FF0000"/>
              </a:solidFill>
            </a:endParaRPr>
          </a:p>
          <a:p>
            <a:pPr marL="0" indent="0">
              <a:spcBef>
                <a:spcPts val="1700"/>
              </a:spcBef>
              <a:buSzTx/>
              <a:buNone/>
              <a:defRPr b="1" sz="7200">
                <a:solidFill>
                  <a:srgbClr val="0070C0"/>
                </a:solidFill>
              </a:defRPr>
            </a:pPr>
            <a:r>
              <a:t>Paul </a:t>
            </a:r>
            <a:r>
              <a:rPr>
                <a:solidFill>
                  <a:srgbClr val="34DA00"/>
                </a:solidFill>
              </a:rPr>
              <a:t>confronts</a:t>
            </a:r>
            <a:r>
              <a:t> </a:t>
            </a:r>
            <a:r>
              <a:rPr b="0">
                <a:solidFill>
                  <a:srgbClr val="000000"/>
                </a:solidFill>
              </a:rPr>
              <a:t>the</a:t>
            </a:r>
            <a:r>
              <a:t> </a:t>
            </a:r>
            <a:r>
              <a:rPr>
                <a:solidFill>
                  <a:srgbClr val="00B050"/>
                </a:solidFill>
              </a:rPr>
              <a:t>behavioral</a:t>
            </a:r>
            <a:r>
              <a:t> </a:t>
            </a:r>
            <a:r>
              <a:rPr>
                <a:solidFill>
                  <a:srgbClr val="C00000"/>
                </a:solidFill>
              </a:rPr>
              <a:t>error</a:t>
            </a:r>
            <a:r>
              <a:t> </a:t>
            </a:r>
            <a:r>
              <a:rPr>
                <a:solidFill>
                  <a:srgbClr val="00B050"/>
                </a:solidFill>
              </a:rPr>
              <a:t>in</a:t>
            </a:r>
            <a:r>
              <a:t> </a:t>
            </a:r>
            <a:r>
              <a:rPr>
                <a:solidFill>
                  <a:srgbClr val="FF0000"/>
                </a:solidFill>
              </a:rPr>
              <a:t>3:6-15</a:t>
            </a:r>
            <a:endParaRPr>
              <a:solidFill>
                <a:srgbClr val="FF0000"/>
              </a:solidFill>
            </a:endParaRPr>
          </a:p>
          <a:p>
            <a:pPr marL="0" indent="0">
              <a:buSzTx/>
              <a:buNone/>
              <a:defRPr b="1" sz="7200">
                <a:solidFill>
                  <a:srgbClr val="FF0000"/>
                </a:solidFill>
              </a:defRPr>
            </a:pPr>
          </a:p>
          <a:p>
            <a:pPr marL="0" indent="0">
              <a:spcBef>
                <a:spcPts val="1700"/>
              </a:spcBef>
              <a:buSzTx/>
              <a:buNone/>
              <a:defRPr b="1" sz="7200">
                <a:solidFill>
                  <a:srgbClr val="0070C0"/>
                </a:solidFill>
              </a:defRPr>
            </a:pPr>
            <a:r>
              <a:t>Paul</a:t>
            </a:r>
            <a:r>
              <a:rPr>
                <a:solidFill>
                  <a:srgbClr val="FF0000"/>
                </a:solidFill>
              </a:rPr>
              <a:t> </a:t>
            </a:r>
            <a:r>
              <a:rPr>
                <a:solidFill>
                  <a:srgbClr val="34DA00"/>
                </a:solidFill>
              </a:rPr>
              <a:t>laid</a:t>
            </a:r>
            <a:r>
              <a:rPr>
                <a:solidFill>
                  <a:srgbClr val="FF0000"/>
                </a:solidFill>
              </a:rPr>
              <a:t> </a:t>
            </a:r>
            <a:r>
              <a:t>foundation</a:t>
            </a:r>
            <a:r>
              <a:rPr>
                <a:solidFill>
                  <a:srgbClr val="FF0000"/>
                </a:solidFill>
              </a:rPr>
              <a:t> </a:t>
            </a:r>
            <a:r>
              <a:rPr b="0">
                <a:solidFill>
                  <a:srgbClr val="000000"/>
                </a:solidFill>
              </a:rPr>
              <a:t>for</a:t>
            </a:r>
            <a:r>
              <a:rPr>
                <a:solidFill>
                  <a:srgbClr val="FF0000"/>
                </a:solidFill>
              </a:rPr>
              <a:t> </a:t>
            </a:r>
            <a:r>
              <a:t>their comfort </a:t>
            </a:r>
            <a:r>
              <a:rPr b="0">
                <a:solidFill>
                  <a:srgbClr val="000000"/>
                </a:solidFill>
              </a:rPr>
              <a:t>in </a:t>
            </a:r>
            <a:r>
              <a:rPr>
                <a:solidFill>
                  <a:srgbClr val="FF0000"/>
                </a:solidFill>
              </a:rPr>
              <a:t>1 Th 4-5 </a:t>
            </a:r>
            <a:r>
              <a:rPr b="0">
                <a:solidFill>
                  <a:srgbClr val="000000"/>
                </a:solidFill>
              </a:rPr>
              <a:t>and</a:t>
            </a:r>
            <a:r>
              <a:rPr>
                <a:solidFill>
                  <a:srgbClr val="FF0000"/>
                </a:solidFill>
              </a:rPr>
              <a:t> 2 Th 1</a:t>
            </a:r>
            <a:endParaRPr>
              <a:solidFill>
                <a:srgbClr val="FF0000"/>
              </a:solidFill>
            </a:endParaRPr>
          </a:p>
          <a:p>
            <a:pPr marL="0" indent="0">
              <a:spcBef>
                <a:spcPts val="1700"/>
              </a:spcBef>
              <a:buSzTx/>
              <a:buNone/>
              <a:defRPr sz="7200"/>
            </a:pPr>
            <a:r>
              <a:t>The </a:t>
            </a:r>
            <a:r>
              <a:rPr b="1">
                <a:solidFill>
                  <a:srgbClr val="0070C0"/>
                </a:solidFill>
              </a:rPr>
              <a:t>logical order </a:t>
            </a:r>
            <a:r>
              <a:t>of the </a:t>
            </a:r>
            <a:r>
              <a:rPr b="1">
                <a:solidFill>
                  <a:srgbClr val="0070C0"/>
                </a:solidFill>
              </a:rPr>
              <a:t>revelation of truth </a:t>
            </a:r>
            <a:r>
              <a:t>in </a:t>
            </a:r>
            <a:r>
              <a:rPr b="1">
                <a:solidFill>
                  <a:srgbClr val="00B050"/>
                </a:solidFill>
              </a:rPr>
              <a:t>both</a:t>
            </a:r>
            <a:r>
              <a:t> </a:t>
            </a:r>
            <a:r>
              <a:rPr b="1">
                <a:solidFill>
                  <a:srgbClr val="0070C0"/>
                </a:solidFill>
              </a:rPr>
              <a:t>letters </a:t>
            </a:r>
            <a:r>
              <a:t>for</a:t>
            </a:r>
            <a:r>
              <a:rPr b="1">
                <a:solidFill>
                  <a:srgbClr val="0070C0"/>
                </a:solidFill>
              </a:rPr>
              <a:t> Thessalonians </a:t>
            </a:r>
            <a:r>
              <a:t>is </a:t>
            </a:r>
            <a:r>
              <a:rPr b="1">
                <a:solidFill>
                  <a:srgbClr val="00B050"/>
                </a:solidFill>
              </a:rPr>
              <a:t>remarkable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1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9">
                                            <p:txEl>
                                              <p:pRg st="2" end="2"/>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219">
                                            <p:txEl>
                                              <p:pRg st="3" end="3"/>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1" fill="hold">
                                  <p:stCondLst>
                                    <p:cond delay="0"/>
                                  </p:stCondLst>
                                  <p:iterate type="el" backwards="0">
                                    <p:tmAbs val="0"/>
                                  </p:iterate>
                                  <p:childTnLst>
                                    <p:set>
                                      <p:cBhvr>
                                        <p:cTn id="22" fill="hold"/>
                                        <p:tgtEl>
                                          <p:spTgt spid="219">
                                            <p:txEl>
                                              <p:pRg st="4" end="4"/>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219">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9"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Title 1"/>
          <p:cNvSpPr txBox="1"/>
          <p:nvPr>
            <p:ph type="title"/>
          </p:nvPr>
        </p:nvSpPr>
        <p:spPr>
          <a:xfrm>
            <a:off x="3962400" y="0"/>
            <a:ext cx="16459200" cy="1828800"/>
          </a:xfrm>
          <a:prstGeom prst="rect">
            <a:avLst/>
          </a:prstGeom>
        </p:spPr>
        <p:txBody>
          <a:bodyPr/>
          <a:lstStyle>
            <a:lvl1pPr>
              <a:defRPr b="1" sz="8000">
                <a:solidFill>
                  <a:srgbClr val="FF0000"/>
                </a:solidFill>
              </a:defRPr>
            </a:lvl1pPr>
          </a:lstStyle>
          <a:p>
            <a:pPr/>
            <a:r>
              <a:t>2 Thessalonians 2:1-4</a:t>
            </a:r>
          </a:p>
        </p:txBody>
      </p:sp>
      <p:sp>
        <p:nvSpPr>
          <p:cNvPr id="222" name="Content Placeholder 2"/>
          <p:cNvSpPr txBox="1"/>
          <p:nvPr>
            <p:ph type="body" idx="1"/>
          </p:nvPr>
        </p:nvSpPr>
        <p:spPr>
          <a:xfrm>
            <a:off x="3505200" y="1828800"/>
            <a:ext cx="17526000" cy="11887200"/>
          </a:xfrm>
          <a:prstGeom prst="rect">
            <a:avLst/>
          </a:prstGeom>
        </p:spPr>
        <p:txBody>
          <a:bodyPr/>
          <a:lstStyle/>
          <a:p>
            <a:pPr marL="0" indent="716889" defTabSz="1792223">
              <a:spcBef>
                <a:spcPts val="1100"/>
              </a:spcBef>
              <a:buSzTx/>
              <a:buNone/>
              <a:defRPr b="1" sz="4704">
                <a:solidFill>
                  <a:srgbClr val="FF0000"/>
                </a:solidFill>
              </a:defRPr>
            </a:pPr>
            <a:r>
              <a:t>1</a:t>
            </a:r>
            <a:r>
              <a:rPr b="0"/>
              <a:t> </a:t>
            </a:r>
            <a:r>
              <a:rPr b="0" sz="6272">
                <a:solidFill>
                  <a:srgbClr val="000000"/>
                </a:solidFill>
              </a:rPr>
              <a:t>Now, brethren, concerning </a:t>
            </a:r>
            <a:r>
              <a:rPr sz="6272">
                <a:solidFill>
                  <a:srgbClr val="34DA00"/>
                </a:solidFill>
              </a:rPr>
              <a:t>the coming </a:t>
            </a:r>
            <a:r>
              <a:rPr b="0" sz="6272">
                <a:solidFill>
                  <a:srgbClr val="000000"/>
                </a:solidFill>
              </a:rPr>
              <a:t>of </a:t>
            </a:r>
            <a:r>
              <a:rPr sz="6272">
                <a:solidFill>
                  <a:srgbClr val="0070C0"/>
                </a:solidFill>
              </a:rPr>
              <a:t>our</a:t>
            </a:r>
            <a:r>
              <a:rPr b="0" sz="6272">
                <a:solidFill>
                  <a:srgbClr val="000000"/>
                </a:solidFill>
              </a:rPr>
              <a:t> </a:t>
            </a:r>
            <a:r>
              <a:rPr sz="6272">
                <a:solidFill>
                  <a:srgbClr val="00B0F0"/>
                </a:solidFill>
              </a:rPr>
              <a:t>Lord Jesus Christ </a:t>
            </a:r>
            <a:r>
              <a:rPr b="0" sz="6272">
                <a:solidFill>
                  <a:srgbClr val="000000"/>
                </a:solidFill>
              </a:rPr>
              <a:t>and </a:t>
            </a:r>
            <a:r>
              <a:rPr sz="6272">
                <a:solidFill>
                  <a:srgbClr val="0070C0"/>
                </a:solidFill>
              </a:rPr>
              <a:t>our</a:t>
            </a:r>
            <a:r>
              <a:rPr b="0" sz="6272">
                <a:solidFill>
                  <a:srgbClr val="000000"/>
                </a:solidFill>
              </a:rPr>
              <a:t> </a:t>
            </a:r>
            <a:r>
              <a:rPr sz="6272">
                <a:solidFill>
                  <a:srgbClr val="34DA00"/>
                </a:solidFill>
              </a:rPr>
              <a:t>gathering </a:t>
            </a:r>
            <a:r>
              <a:rPr sz="6272">
                <a:solidFill>
                  <a:srgbClr val="00B050"/>
                </a:solidFill>
              </a:rPr>
              <a:t>together</a:t>
            </a:r>
            <a:r>
              <a:rPr sz="6272">
                <a:solidFill>
                  <a:srgbClr val="34DA00"/>
                </a:solidFill>
              </a:rPr>
              <a:t> </a:t>
            </a:r>
            <a:r>
              <a:rPr sz="6272">
                <a:solidFill>
                  <a:srgbClr val="00B050"/>
                </a:solidFill>
              </a:rPr>
              <a:t>to</a:t>
            </a:r>
            <a:r>
              <a:rPr b="0" sz="6272">
                <a:solidFill>
                  <a:srgbClr val="000000"/>
                </a:solidFill>
              </a:rPr>
              <a:t> </a:t>
            </a:r>
            <a:r>
              <a:rPr sz="6272">
                <a:solidFill>
                  <a:srgbClr val="00B0F0"/>
                </a:solidFill>
              </a:rPr>
              <a:t>Him</a:t>
            </a:r>
            <a:r>
              <a:rPr b="0" sz="6272">
                <a:solidFill>
                  <a:srgbClr val="000000"/>
                </a:solidFill>
              </a:rPr>
              <a:t>, we ask you, </a:t>
            </a:r>
            <a:r>
              <a:t>2</a:t>
            </a:r>
            <a:r>
              <a:rPr b="0" sz="6272">
                <a:solidFill>
                  <a:srgbClr val="000000"/>
                </a:solidFill>
              </a:rPr>
              <a:t> </a:t>
            </a:r>
            <a:r>
              <a:rPr sz="6272">
                <a:solidFill>
                  <a:srgbClr val="000000"/>
                </a:solidFill>
              </a:rPr>
              <a:t>not to be </a:t>
            </a:r>
            <a:r>
              <a:rPr sz="6272">
                <a:solidFill>
                  <a:srgbClr val="00B050"/>
                </a:solidFill>
              </a:rPr>
              <a:t>soon</a:t>
            </a:r>
            <a:r>
              <a:rPr sz="6272">
                <a:solidFill>
                  <a:srgbClr val="000000"/>
                </a:solidFill>
              </a:rPr>
              <a:t> shaken </a:t>
            </a:r>
            <a:r>
              <a:rPr b="0" sz="6272">
                <a:solidFill>
                  <a:srgbClr val="000000"/>
                </a:solidFill>
              </a:rPr>
              <a:t>in mind or </a:t>
            </a:r>
            <a:r>
              <a:rPr sz="6272">
                <a:solidFill>
                  <a:srgbClr val="002060"/>
                </a:solidFill>
              </a:rPr>
              <a:t>troubled</a:t>
            </a:r>
            <a:r>
              <a:rPr b="0" sz="6272">
                <a:solidFill>
                  <a:srgbClr val="000000"/>
                </a:solidFill>
              </a:rPr>
              <a:t>, either by </a:t>
            </a:r>
            <a:r>
              <a:rPr sz="6272">
                <a:solidFill>
                  <a:srgbClr val="00B0F0"/>
                </a:solidFill>
              </a:rPr>
              <a:t>spirit</a:t>
            </a:r>
            <a:r>
              <a:rPr b="0" sz="6272">
                <a:solidFill>
                  <a:srgbClr val="000000"/>
                </a:solidFill>
              </a:rPr>
              <a:t> or by </a:t>
            </a:r>
            <a:r>
              <a:rPr sz="6272">
                <a:solidFill>
                  <a:srgbClr val="0070C0"/>
                </a:solidFill>
              </a:rPr>
              <a:t>word</a:t>
            </a:r>
            <a:r>
              <a:rPr b="0" sz="6272">
                <a:solidFill>
                  <a:srgbClr val="000000"/>
                </a:solidFill>
              </a:rPr>
              <a:t> or by </a:t>
            </a:r>
            <a:r>
              <a:rPr sz="6272">
                <a:solidFill>
                  <a:srgbClr val="0070C0"/>
                </a:solidFill>
              </a:rPr>
              <a:t>letter</a:t>
            </a:r>
            <a:r>
              <a:rPr b="0" sz="6272">
                <a:solidFill>
                  <a:srgbClr val="000000"/>
                </a:solidFill>
              </a:rPr>
              <a:t>, </a:t>
            </a:r>
            <a:r>
              <a:rPr sz="6272">
                <a:solidFill>
                  <a:srgbClr val="00B050"/>
                </a:solidFill>
              </a:rPr>
              <a:t>as if from </a:t>
            </a:r>
            <a:r>
              <a:rPr sz="6272">
                <a:solidFill>
                  <a:srgbClr val="0070C0"/>
                </a:solidFill>
              </a:rPr>
              <a:t>us</a:t>
            </a:r>
            <a:r>
              <a:rPr b="0" sz="6272">
                <a:solidFill>
                  <a:srgbClr val="000000"/>
                </a:solidFill>
              </a:rPr>
              <a:t>, </a:t>
            </a:r>
            <a:r>
              <a:rPr sz="6272">
                <a:solidFill>
                  <a:srgbClr val="00B050"/>
                </a:solidFill>
              </a:rPr>
              <a:t>as</a:t>
            </a:r>
            <a:r>
              <a:rPr b="0" sz="6272">
                <a:solidFill>
                  <a:srgbClr val="000000"/>
                </a:solidFill>
              </a:rPr>
              <a:t> </a:t>
            </a:r>
            <a:r>
              <a:rPr sz="6272">
                <a:solidFill>
                  <a:srgbClr val="00B050"/>
                </a:solidFill>
              </a:rPr>
              <a:t>though</a:t>
            </a:r>
            <a:r>
              <a:rPr b="0" sz="6272">
                <a:solidFill>
                  <a:srgbClr val="000000"/>
                </a:solidFill>
              </a:rPr>
              <a:t> </a:t>
            </a:r>
            <a:r>
              <a:rPr sz="6272">
                <a:solidFill>
                  <a:srgbClr val="7030A0"/>
                </a:solidFill>
              </a:rPr>
              <a:t>the day </a:t>
            </a:r>
            <a:r>
              <a:rPr sz="6272">
                <a:solidFill>
                  <a:srgbClr val="00B0F0"/>
                </a:solidFill>
              </a:rPr>
              <a:t>of the Lord </a:t>
            </a:r>
            <a:r>
              <a:rPr sz="6272">
                <a:solidFill>
                  <a:srgbClr val="00B050"/>
                </a:solidFill>
              </a:rPr>
              <a:t>had come</a:t>
            </a:r>
            <a:r>
              <a:rPr b="0" sz="6272">
                <a:solidFill>
                  <a:srgbClr val="000000"/>
                </a:solidFill>
              </a:rPr>
              <a:t>. </a:t>
            </a:r>
            <a:r>
              <a:t>3</a:t>
            </a:r>
            <a:r>
              <a:rPr b="0" sz="6272">
                <a:solidFill>
                  <a:srgbClr val="000000"/>
                </a:solidFill>
              </a:rPr>
              <a:t> Let </a:t>
            </a:r>
            <a:r>
              <a:rPr sz="6272">
                <a:solidFill>
                  <a:srgbClr val="000000"/>
                </a:solidFill>
              </a:rPr>
              <a:t>no one </a:t>
            </a:r>
            <a:r>
              <a:rPr sz="6272">
                <a:solidFill>
                  <a:srgbClr val="002060"/>
                </a:solidFill>
              </a:rPr>
              <a:t>deceive</a:t>
            </a:r>
            <a:r>
              <a:rPr sz="6272">
                <a:solidFill>
                  <a:srgbClr val="000000"/>
                </a:solidFill>
              </a:rPr>
              <a:t> </a:t>
            </a:r>
            <a:r>
              <a:rPr sz="6272">
                <a:solidFill>
                  <a:srgbClr val="0070C0"/>
                </a:solidFill>
              </a:rPr>
              <a:t>you</a:t>
            </a:r>
            <a:r>
              <a:rPr b="0" sz="6272">
                <a:solidFill>
                  <a:srgbClr val="000000"/>
                </a:solidFill>
              </a:rPr>
              <a:t> by </a:t>
            </a:r>
            <a:r>
              <a:rPr sz="6272">
                <a:solidFill>
                  <a:srgbClr val="0070C0"/>
                </a:solidFill>
              </a:rPr>
              <a:t>any means</a:t>
            </a:r>
            <a:r>
              <a:rPr b="0" sz="6272">
                <a:solidFill>
                  <a:srgbClr val="000000"/>
                </a:solidFill>
              </a:rPr>
              <a:t>; for </a:t>
            </a:r>
            <a:r>
              <a:rPr sz="6272">
                <a:solidFill>
                  <a:srgbClr val="7030A0"/>
                </a:solidFill>
              </a:rPr>
              <a:t>that Day </a:t>
            </a:r>
            <a:r>
              <a:rPr sz="6272">
                <a:solidFill>
                  <a:srgbClr val="000000"/>
                </a:solidFill>
              </a:rPr>
              <a:t>will not come unless </a:t>
            </a:r>
            <a:r>
              <a:rPr sz="6272">
                <a:solidFill>
                  <a:srgbClr val="C00000"/>
                </a:solidFill>
              </a:rPr>
              <a:t>the</a:t>
            </a:r>
            <a:r>
              <a:rPr b="0" sz="6272">
                <a:solidFill>
                  <a:srgbClr val="000000"/>
                </a:solidFill>
              </a:rPr>
              <a:t> </a:t>
            </a:r>
            <a:r>
              <a:rPr sz="6272">
                <a:solidFill>
                  <a:srgbClr val="C00000"/>
                </a:solidFill>
              </a:rPr>
              <a:t>falling away </a:t>
            </a:r>
            <a:r>
              <a:rPr sz="6272">
                <a:solidFill>
                  <a:srgbClr val="00B050"/>
                </a:solidFill>
              </a:rPr>
              <a:t>comes first</a:t>
            </a:r>
            <a:r>
              <a:rPr b="0" sz="6272">
                <a:solidFill>
                  <a:srgbClr val="000000"/>
                </a:solidFill>
              </a:rPr>
              <a:t>, and </a:t>
            </a:r>
            <a:r>
              <a:rPr sz="6272">
                <a:solidFill>
                  <a:srgbClr val="C00000"/>
                </a:solidFill>
              </a:rPr>
              <a:t>the man of sin </a:t>
            </a:r>
            <a:r>
              <a:rPr sz="6272">
                <a:solidFill>
                  <a:srgbClr val="34DA00"/>
                </a:solidFill>
              </a:rPr>
              <a:t>is revealed</a:t>
            </a:r>
            <a:r>
              <a:rPr b="0" sz="6272">
                <a:solidFill>
                  <a:srgbClr val="000000"/>
                </a:solidFill>
              </a:rPr>
              <a:t>, </a:t>
            </a:r>
            <a:r>
              <a:rPr sz="6272">
                <a:solidFill>
                  <a:srgbClr val="C00000"/>
                </a:solidFill>
              </a:rPr>
              <a:t>the son of perdition</a:t>
            </a:r>
            <a:r>
              <a:rPr b="0" sz="6272">
                <a:solidFill>
                  <a:srgbClr val="000000"/>
                </a:solidFill>
              </a:rPr>
              <a:t>, </a:t>
            </a:r>
            <a:r>
              <a:t>4</a:t>
            </a:r>
            <a:r>
              <a:rPr b="0" sz="6272">
                <a:solidFill>
                  <a:srgbClr val="000000"/>
                </a:solidFill>
              </a:rPr>
              <a:t> </a:t>
            </a:r>
            <a:r>
              <a:rPr sz="6272">
                <a:solidFill>
                  <a:srgbClr val="C00000"/>
                </a:solidFill>
              </a:rPr>
              <a:t>who</a:t>
            </a:r>
            <a:r>
              <a:rPr b="0" sz="6272">
                <a:solidFill>
                  <a:srgbClr val="000000"/>
                </a:solidFill>
              </a:rPr>
              <a:t> </a:t>
            </a:r>
            <a:r>
              <a:rPr sz="6272">
                <a:solidFill>
                  <a:srgbClr val="002060"/>
                </a:solidFill>
              </a:rPr>
              <a:t>opposes</a:t>
            </a:r>
            <a:r>
              <a:rPr b="0" sz="6272">
                <a:solidFill>
                  <a:srgbClr val="000000"/>
                </a:solidFill>
              </a:rPr>
              <a:t> and </a:t>
            </a:r>
            <a:r>
              <a:rPr sz="6272">
                <a:solidFill>
                  <a:srgbClr val="002060"/>
                </a:solidFill>
              </a:rPr>
              <a:t>exalts</a:t>
            </a:r>
            <a:r>
              <a:rPr b="0" sz="6272">
                <a:solidFill>
                  <a:srgbClr val="000000"/>
                </a:solidFill>
              </a:rPr>
              <a:t> </a:t>
            </a:r>
            <a:r>
              <a:rPr sz="6272">
                <a:solidFill>
                  <a:srgbClr val="C00000"/>
                </a:solidFill>
              </a:rPr>
              <a:t>himself</a:t>
            </a:r>
            <a:r>
              <a:rPr b="0" sz="6272">
                <a:solidFill>
                  <a:srgbClr val="000000"/>
                </a:solidFill>
              </a:rPr>
              <a:t> </a:t>
            </a:r>
            <a:r>
              <a:rPr sz="6272">
                <a:solidFill>
                  <a:srgbClr val="00B050"/>
                </a:solidFill>
              </a:rPr>
              <a:t>above</a:t>
            </a:r>
            <a:r>
              <a:rPr b="0" sz="6272">
                <a:solidFill>
                  <a:srgbClr val="000000"/>
                </a:solidFill>
              </a:rPr>
              <a:t> </a:t>
            </a:r>
            <a:r>
              <a:rPr sz="6272">
                <a:solidFill>
                  <a:srgbClr val="00B0F0"/>
                </a:solidFill>
              </a:rPr>
              <a:t>all</a:t>
            </a:r>
            <a:r>
              <a:rPr b="0" sz="6272">
                <a:solidFill>
                  <a:srgbClr val="000000"/>
                </a:solidFill>
              </a:rPr>
              <a:t> </a:t>
            </a:r>
            <a:r>
              <a:rPr sz="6272">
                <a:solidFill>
                  <a:srgbClr val="00B0F0"/>
                </a:solidFill>
              </a:rPr>
              <a:t>that</a:t>
            </a:r>
            <a:r>
              <a:rPr b="0" sz="6272">
                <a:solidFill>
                  <a:srgbClr val="000000"/>
                </a:solidFill>
              </a:rPr>
              <a:t> </a:t>
            </a:r>
            <a:r>
              <a:rPr sz="6272">
                <a:solidFill>
                  <a:srgbClr val="34DA00"/>
                </a:solidFill>
              </a:rPr>
              <a:t>is called </a:t>
            </a:r>
            <a:r>
              <a:rPr sz="6272">
                <a:solidFill>
                  <a:srgbClr val="00B0F0"/>
                </a:solidFill>
              </a:rPr>
              <a:t>God</a:t>
            </a:r>
            <a:r>
              <a:rPr b="0" sz="6272">
                <a:solidFill>
                  <a:srgbClr val="000000"/>
                </a:solidFill>
              </a:rPr>
              <a:t> or </a:t>
            </a:r>
            <a:r>
              <a:rPr sz="6272">
                <a:solidFill>
                  <a:srgbClr val="00B0F0"/>
                </a:solidFill>
              </a:rPr>
              <a:t>that</a:t>
            </a:r>
            <a:r>
              <a:rPr b="0" sz="6272">
                <a:solidFill>
                  <a:srgbClr val="000000"/>
                </a:solidFill>
              </a:rPr>
              <a:t> </a:t>
            </a:r>
            <a:r>
              <a:rPr sz="6272">
                <a:solidFill>
                  <a:srgbClr val="34DA00"/>
                </a:solidFill>
              </a:rPr>
              <a:t>is worshiped</a:t>
            </a:r>
            <a:r>
              <a:rPr b="0" sz="6272">
                <a:solidFill>
                  <a:srgbClr val="000000"/>
                </a:solidFill>
              </a:rPr>
              <a:t>, so that </a:t>
            </a:r>
            <a:r>
              <a:rPr sz="6272">
                <a:solidFill>
                  <a:srgbClr val="C00000"/>
                </a:solidFill>
              </a:rPr>
              <a:t>he</a:t>
            </a:r>
            <a:r>
              <a:rPr b="0" sz="6272">
                <a:solidFill>
                  <a:srgbClr val="000000"/>
                </a:solidFill>
              </a:rPr>
              <a:t> </a:t>
            </a:r>
            <a:r>
              <a:rPr sz="6272">
                <a:solidFill>
                  <a:srgbClr val="00B050"/>
                </a:solidFill>
              </a:rPr>
              <a:t>sits</a:t>
            </a:r>
            <a:r>
              <a:rPr b="0" sz="6272">
                <a:solidFill>
                  <a:srgbClr val="000000"/>
                </a:solidFill>
              </a:rPr>
              <a:t> </a:t>
            </a:r>
            <a:r>
              <a:rPr sz="6272">
                <a:solidFill>
                  <a:srgbClr val="00B050"/>
                </a:solidFill>
              </a:rPr>
              <a:t>as</a:t>
            </a:r>
            <a:r>
              <a:rPr b="0" sz="6272">
                <a:solidFill>
                  <a:srgbClr val="000000"/>
                </a:solidFill>
              </a:rPr>
              <a:t> </a:t>
            </a:r>
            <a:r>
              <a:rPr sz="6272">
                <a:solidFill>
                  <a:srgbClr val="00B0F0"/>
                </a:solidFill>
              </a:rPr>
              <a:t>God</a:t>
            </a:r>
            <a:r>
              <a:rPr b="0" sz="6272">
                <a:solidFill>
                  <a:srgbClr val="000000"/>
                </a:solidFill>
              </a:rPr>
              <a:t> </a:t>
            </a:r>
            <a:r>
              <a:rPr sz="6272">
                <a:solidFill>
                  <a:srgbClr val="00B050"/>
                </a:solidFill>
              </a:rPr>
              <a:t>in</a:t>
            </a:r>
            <a:r>
              <a:rPr b="0" sz="6272">
                <a:solidFill>
                  <a:srgbClr val="000000"/>
                </a:solidFill>
              </a:rPr>
              <a:t> </a:t>
            </a:r>
            <a:r>
              <a:rPr sz="6272">
                <a:solidFill>
                  <a:srgbClr val="0070C0"/>
                </a:solidFill>
              </a:rPr>
              <a:t>the</a:t>
            </a:r>
            <a:r>
              <a:rPr b="0" sz="6272">
                <a:solidFill>
                  <a:srgbClr val="000000"/>
                </a:solidFill>
              </a:rPr>
              <a:t> </a:t>
            </a:r>
            <a:r>
              <a:rPr sz="6272">
                <a:solidFill>
                  <a:srgbClr val="0070C0"/>
                </a:solidFill>
              </a:rPr>
              <a:t>temple</a:t>
            </a:r>
            <a:r>
              <a:rPr b="0" sz="6272">
                <a:solidFill>
                  <a:srgbClr val="000000"/>
                </a:solidFill>
              </a:rPr>
              <a:t> </a:t>
            </a:r>
            <a:r>
              <a:rPr sz="6272">
                <a:solidFill>
                  <a:srgbClr val="00B0F0"/>
                </a:solidFill>
              </a:rPr>
              <a:t>of</a:t>
            </a:r>
            <a:r>
              <a:rPr b="0" sz="6272">
                <a:solidFill>
                  <a:srgbClr val="000000"/>
                </a:solidFill>
              </a:rPr>
              <a:t> </a:t>
            </a:r>
            <a:r>
              <a:rPr sz="6272">
                <a:solidFill>
                  <a:srgbClr val="00B0F0"/>
                </a:solidFill>
              </a:rPr>
              <a:t>God</a:t>
            </a:r>
            <a:r>
              <a:rPr b="0" sz="6272">
                <a:solidFill>
                  <a:srgbClr val="000000"/>
                </a:solidFill>
              </a:rPr>
              <a:t>, </a:t>
            </a:r>
            <a:r>
              <a:rPr sz="6272">
                <a:solidFill>
                  <a:srgbClr val="002060"/>
                </a:solidFill>
              </a:rPr>
              <a:t>showing</a:t>
            </a:r>
            <a:r>
              <a:rPr b="0" sz="6272">
                <a:solidFill>
                  <a:srgbClr val="000000"/>
                </a:solidFill>
              </a:rPr>
              <a:t> </a:t>
            </a:r>
            <a:r>
              <a:rPr sz="6272">
                <a:solidFill>
                  <a:srgbClr val="C00000"/>
                </a:solidFill>
              </a:rPr>
              <a:t>himself</a:t>
            </a:r>
            <a:r>
              <a:rPr b="0" sz="6272">
                <a:solidFill>
                  <a:srgbClr val="000000"/>
                </a:solidFill>
              </a:rPr>
              <a:t> that </a:t>
            </a:r>
            <a:r>
              <a:rPr sz="6272">
                <a:solidFill>
                  <a:srgbClr val="C00000"/>
                </a:solidFill>
              </a:rPr>
              <a:t>he</a:t>
            </a:r>
            <a:r>
              <a:rPr b="0" sz="6272">
                <a:solidFill>
                  <a:srgbClr val="000000"/>
                </a:solidFill>
              </a:rPr>
              <a:t> is </a:t>
            </a:r>
            <a:r>
              <a:rPr sz="6272">
                <a:solidFill>
                  <a:srgbClr val="00B0F0"/>
                </a:solidFill>
              </a:rPr>
              <a:t>God</a:t>
            </a:r>
            <a:r>
              <a:rPr b="0" sz="7056">
                <a:solidFill>
                  <a:srgbClr val="000000"/>
                </a:solidFill>
              </a:rP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2">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2"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Title 1"/>
          <p:cNvSpPr txBox="1"/>
          <p:nvPr>
            <p:ph type="title"/>
          </p:nvPr>
        </p:nvSpPr>
        <p:spPr>
          <a:xfrm>
            <a:off x="3962400" y="0"/>
            <a:ext cx="16459200" cy="2133600"/>
          </a:xfrm>
          <a:prstGeom prst="rect">
            <a:avLst/>
          </a:prstGeom>
        </p:spPr>
        <p:txBody>
          <a:bodyPr/>
          <a:lstStyle/>
          <a:p>
            <a:pPr>
              <a:defRPr b="1" i="1" sz="7800">
                <a:solidFill>
                  <a:srgbClr val="34DA00"/>
                </a:solidFill>
              </a:defRPr>
            </a:pPr>
            <a:r>
              <a:t>Establish</a:t>
            </a:r>
            <a:r>
              <a:rPr b="0">
                <a:solidFill>
                  <a:srgbClr val="000000"/>
                </a:solidFill>
              </a:rPr>
              <a:t> </a:t>
            </a:r>
            <a:r>
              <a:rPr>
                <a:solidFill>
                  <a:srgbClr val="0070C0"/>
                </a:solidFill>
              </a:rPr>
              <a:t>You </a:t>
            </a:r>
            <a:r>
              <a:rPr>
                <a:solidFill>
                  <a:srgbClr val="00B050"/>
                </a:solidFill>
              </a:rPr>
              <a:t>in Every</a:t>
            </a:r>
            <a:r>
              <a:rPr b="0">
                <a:solidFill>
                  <a:srgbClr val="00B050"/>
                </a:solidFill>
              </a:rPr>
              <a:t> </a:t>
            </a:r>
            <a:r>
              <a:rPr>
                <a:solidFill>
                  <a:srgbClr val="0070C0"/>
                </a:solidFill>
              </a:rPr>
              <a:t>Word </a:t>
            </a:r>
            <a:r>
              <a:rPr i="0">
                <a:solidFill>
                  <a:srgbClr val="000000"/>
                </a:solidFill>
              </a:rPr>
              <a:t>–</a:t>
            </a:r>
            <a:r>
              <a:rPr i="0">
                <a:solidFill>
                  <a:srgbClr val="00B0F0"/>
                </a:solidFill>
              </a:rPr>
              <a:t> </a:t>
            </a:r>
            <a:r>
              <a:rPr i="0">
                <a:solidFill>
                  <a:srgbClr val="FF0000"/>
                </a:solidFill>
              </a:rPr>
              <a:t>2:1-17</a:t>
            </a:r>
          </a:p>
        </p:txBody>
      </p:sp>
      <p:sp>
        <p:nvSpPr>
          <p:cNvPr id="225" name="Content Placeholder 2"/>
          <p:cNvSpPr txBox="1"/>
          <p:nvPr>
            <p:ph type="body" idx="1"/>
          </p:nvPr>
        </p:nvSpPr>
        <p:spPr>
          <a:xfrm>
            <a:off x="3505200" y="2133600"/>
            <a:ext cx="17373600" cy="11582400"/>
          </a:xfrm>
          <a:prstGeom prst="rect">
            <a:avLst/>
          </a:prstGeom>
        </p:spPr>
        <p:txBody>
          <a:bodyPr/>
          <a:lstStyle/>
          <a:p>
            <a:pPr marL="0" indent="0">
              <a:spcBef>
                <a:spcPts val="1700"/>
              </a:spcBef>
              <a:buSzTx/>
              <a:buNone/>
              <a:defRPr b="1" sz="7200">
                <a:solidFill>
                  <a:srgbClr val="0070C0"/>
                </a:solidFill>
              </a:defRPr>
            </a:pPr>
            <a:r>
              <a:t>Some </a:t>
            </a:r>
            <a:r>
              <a:rPr>
                <a:solidFill>
                  <a:srgbClr val="002060"/>
                </a:solidFill>
              </a:rPr>
              <a:t>were upset </a:t>
            </a:r>
            <a:r>
              <a:rPr b="0">
                <a:solidFill>
                  <a:srgbClr val="002060"/>
                </a:solidFill>
              </a:rPr>
              <a:t>by a</a:t>
            </a:r>
            <a:r>
              <a:t> deception </a:t>
            </a:r>
            <a:r>
              <a:rPr>
                <a:solidFill>
                  <a:srgbClr val="00B050"/>
                </a:solidFill>
              </a:rPr>
              <a:t>claiming</a:t>
            </a:r>
            <a:r>
              <a:t> the day of the </a:t>
            </a:r>
            <a:r>
              <a:rPr>
                <a:solidFill>
                  <a:srgbClr val="00B0F0"/>
                </a:solidFill>
              </a:rPr>
              <a:t>Lord</a:t>
            </a:r>
            <a:r>
              <a:t> </a:t>
            </a:r>
            <a:r>
              <a:rPr>
                <a:solidFill>
                  <a:srgbClr val="34DA00"/>
                </a:solidFill>
              </a:rPr>
              <a:t>had come </a:t>
            </a:r>
            <a:r>
              <a:rPr>
                <a:solidFill>
                  <a:srgbClr val="00B050"/>
                </a:solidFill>
              </a:rPr>
              <a:t>already </a:t>
            </a:r>
            <a:r>
              <a:rPr>
                <a:solidFill>
                  <a:srgbClr val="FF0000"/>
                </a:solidFill>
              </a:rPr>
              <a:t>v.2</a:t>
            </a:r>
            <a:endParaRPr>
              <a:solidFill>
                <a:srgbClr val="FF0000"/>
              </a:solidFill>
            </a:endParaRPr>
          </a:p>
          <a:p>
            <a:pPr marL="0" indent="0">
              <a:spcBef>
                <a:spcPts val="1700"/>
              </a:spcBef>
              <a:buSzTx/>
              <a:buNone/>
              <a:defRPr b="1" sz="7200">
                <a:solidFill>
                  <a:srgbClr val="0070C0"/>
                </a:solidFill>
              </a:defRPr>
            </a:pPr>
            <a:r>
              <a:t>Paul </a:t>
            </a:r>
            <a:r>
              <a:rPr>
                <a:solidFill>
                  <a:srgbClr val="34DA00"/>
                </a:solidFill>
              </a:rPr>
              <a:t>begs</a:t>
            </a:r>
            <a:r>
              <a:t> them </a:t>
            </a:r>
            <a:r>
              <a:rPr>
                <a:solidFill>
                  <a:srgbClr val="00B050"/>
                </a:solidFill>
              </a:rPr>
              <a:t>on</a:t>
            </a:r>
            <a:r>
              <a:t> the foundation of the truth of our </a:t>
            </a:r>
            <a:r>
              <a:rPr>
                <a:solidFill>
                  <a:srgbClr val="00B0F0"/>
                </a:solidFill>
              </a:rPr>
              <a:t>Lord Jesus Christ’s </a:t>
            </a:r>
            <a:r>
              <a:rPr>
                <a:solidFill>
                  <a:srgbClr val="00B050"/>
                </a:solidFill>
              </a:rPr>
              <a:t>return</a:t>
            </a:r>
            <a:r>
              <a:t> </a:t>
            </a:r>
            <a:r>
              <a:rPr>
                <a:solidFill>
                  <a:srgbClr val="00B050"/>
                </a:solidFill>
              </a:rPr>
              <a:t>AND</a:t>
            </a:r>
            <a:r>
              <a:t> our </a:t>
            </a:r>
            <a:r>
              <a:rPr>
                <a:solidFill>
                  <a:srgbClr val="34DA00"/>
                </a:solidFill>
              </a:rPr>
              <a:t>being gathered </a:t>
            </a:r>
            <a:r>
              <a:rPr>
                <a:solidFill>
                  <a:srgbClr val="00B050"/>
                </a:solidFill>
              </a:rPr>
              <a:t>to</a:t>
            </a:r>
            <a:r>
              <a:t> </a:t>
            </a:r>
            <a:r>
              <a:rPr>
                <a:solidFill>
                  <a:srgbClr val="00B0F0"/>
                </a:solidFill>
              </a:rPr>
              <a:t>Him </a:t>
            </a:r>
            <a:r>
              <a:rPr b="0">
                <a:solidFill>
                  <a:srgbClr val="000000"/>
                </a:solidFill>
              </a:rPr>
              <a:t>(</a:t>
            </a:r>
            <a:r>
              <a:rPr>
                <a:solidFill>
                  <a:srgbClr val="FF0000"/>
                </a:solidFill>
              </a:rPr>
              <a:t>1 Th 4:13-18</a:t>
            </a:r>
            <a:r>
              <a:rPr b="0">
                <a:solidFill>
                  <a:srgbClr val="000000"/>
                </a:solidFill>
              </a:rPr>
              <a:t>)</a:t>
            </a:r>
            <a:r>
              <a:t> as the basis for </a:t>
            </a:r>
            <a:r>
              <a:rPr>
                <a:solidFill>
                  <a:srgbClr val="000000"/>
                </a:solidFill>
              </a:rPr>
              <a:t>not</a:t>
            </a:r>
            <a:r>
              <a:t> </a:t>
            </a:r>
            <a:r>
              <a:rPr>
                <a:solidFill>
                  <a:srgbClr val="34DA00"/>
                </a:solidFill>
              </a:rPr>
              <a:t>believing</a:t>
            </a:r>
            <a:r>
              <a:t> that </a:t>
            </a:r>
            <a:r>
              <a:rPr>
                <a:solidFill>
                  <a:srgbClr val="C00000"/>
                </a:solidFill>
              </a:rPr>
              <a:t>false</a:t>
            </a:r>
            <a:r>
              <a:t> teaching </a:t>
            </a:r>
            <a:r>
              <a:rPr>
                <a:solidFill>
                  <a:srgbClr val="FF0000"/>
                </a:solidFill>
              </a:rPr>
              <a:t>v.1</a:t>
            </a:r>
            <a:endParaRPr>
              <a:solidFill>
                <a:srgbClr val="FF0000"/>
              </a:solidFill>
            </a:endParaRPr>
          </a:p>
          <a:p>
            <a:pPr marL="0" indent="0">
              <a:spcBef>
                <a:spcPts val="1700"/>
              </a:spcBef>
              <a:buSzTx/>
              <a:buNone/>
              <a:defRPr b="1" sz="7200">
                <a:solidFill>
                  <a:srgbClr val="C00000"/>
                </a:solidFill>
              </a:defRPr>
            </a:pPr>
            <a:r>
              <a:t>False</a:t>
            </a:r>
            <a:r>
              <a:rPr b="0">
                <a:solidFill>
                  <a:srgbClr val="FF0000"/>
                </a:solidFill>
              </a:rPr>
              <a:t> </a:t>
            </a:r>
            <a:r>
              <a:rPr>
                <a:solidFill>
                  <a:srgbClr val="0070C0"/>
                </a:solidFill>
              </a:rPr>
              <a:t>teaching</a:t>
            </a:r>
            <a:r>
              <a:rPr b="0">
                <a:solidFill>
                  <a:srgbClr val="FF0000"/>
                </a:solidFill>
              </a:rPr>
              <a:t> </a:t>
            </a:r>
            <a:r>
              <a:rPr>
                <a:solidFill>
                  <a:srgbClr val="000000"/>
                </a:solidFill>
              </a:rPr>
              <a:t>did not come </a:t>
            </a:r>
            <a:r>
              <a:rPr>
                <a:solidFill>
                  <a:srgbClr val="00B050"/>
                </a:solidFill>
              </a:rPr>
              <a:t>from</a:t>
            </a:r>
            <a:r>
              <a:rPr b="0">
                <a:solidFill>
                  <a:srgbClr val="FF0000"/>
                </a:solidFill>
              </a:rPr>
              <a:t> </a:t>
            </a:r>
            <a:r>
              <a:rPr>
                <a:solidFill>
                  <a:srgbClr val="0070C0"/>
                </a:solidFill>
              </a:rPr>
              <a:t>Paul</a:t>
            </a:r>
            <a:r>
              <a:rPr b="0">
                <a:solidFill>
                  <a:srgbClr val="000000"/>
                </a:solidFill>
              </a:rPr>
              <a:t>,</a:t>
            </a:r>
            <a:r>
              <a:rPr>
                <a:solidFill>
                  <a:srgbClr val="0070C0"/>
                </a:solidFill>
              </a:rPr>
              <a:t> Silas</a:t>
            </a:r>
            <a:r>
              <a:rPr b="0">
                <a:solidFill>
                  <a:srgbClr val="000000"/>
                </a:solidFill>
              </a:rPr>
              <a:t>,</a:t>
            </a:r>
            <a:r>
              <a:rPr>
                <a:solidFill>
                  <a:srgbClr val="0070C0"/>
                </a:solidFill>
              </a:rPr>
              <a:t> </a:t>
            </a:r>
            <a:r>
              <a:rPr b="0">
                <a:solidFill>
                  <a:srgbClr val="000000"/>
                </a:solidFill>
              </a:rPr>
              <a:t>and</a:t>
            </a:r>
            <a:r>
              <a:rPr>
                <a:solidFill>
                  <a:srgbClr val="0070C0"/>
                </a:solidFill>
              </a:rPr>
              <a:t> Timothy</a:t>
            </a:r>
            <a:r>
              <a:rPr b="0">
                <a:solidFill>
                  <a:srgbClr val="FF0000"/>
                </a:solidFill>
              </a:rPr>
              <a:t> </a:t>
            </a:r>
            <a:r>
              <a:rPr>
                <a:solidFill>
                  <a:srgbClr val="00B050"/>
                </a:solidFill>
              </a:rPr>
              <a:t>by</a:t>
            </a:r>
            <a:r>
              <a:rPr b="0">
                <a:solidFill>
                  <a:srgbClr val="FF0000"/>
                </a:solidFill>
              </a:rPr>
              <a:t> </a:t>
            </a:r>
            <a:r>
              <a:rPr>
                <a:solidFill>
                  <a:srgbClr val="00B0F0"/>
                </a:solidFill>
              </a:rPr>
              <a:t>spirit</a:t>
            </a:r>
            <a:r>
              <a:rPr b="0">
                <a:solidFill>
                  <a:srgbClr val="000000"/>
                </a:solidFill>
              </a:rPr>
              <a:t>,</a:t>
            </a:r>
            <a:r>
              <a:rPr b="0">
                <a:solidFill>
                  <a:srgbClr val="FF0000"/>
                </a:solidFill>
              </a:rPr>
              <a:t> </a:t>
            </a:r>
            <a:r>
              <a:rPr>
                <a:solidFill>
                  <a:srgbClr val="0070C0"/>
                </a:solidFill>
              </a:rPr>
              <a:t>word</a:t>
            </a:r>
            <a:r>
              <a:rPr b="0">
                <a:solidFill>
                  <a:srgbClr val="000000"/>
                </a:solidFill>
              </a:rPr>
              <a:t>,</a:t>
            </a:r>
            <a:r>
              <a:rPr b="0">
                <a:solidFill>
                  <a:srgbClr val="FF0000"/>
                </a:solidFill>
              </a:rPr>
              <a:t> </a:t>
            </a:r>
            <a:r>
              <a:rPr b="0">
                <a:solidFill>
                  <a:srgbClr val="000000"/>
                </a:solidFill>
              </a:rPr>
              <a:t>or</a:t>
            </a:r>
            <a:r>
              <a:rPr b="0">
                <a:solidFill>
                  <a:srgbClr val="FF0000"/>
                </a:solidFill>
              </a:rPr>
              <a:t> </a:t>
            </a:r>
            <a:r>
              <a:rPr>
                <a:solidFill>
                  <a:srgbClr val="0070C0"/>
                </a:solidFill>
              </a:rPr>
              <a:t>letter</a:t>
            </a:r>
            <a:r>
              <a:rPr b="0">
                <a:solidFill>
                  <a:srgbClr val="FF0000"/>
                </a:solidFill>
              </a:rPr>
              <a:t> </a:t>
            </a:r>
            <a:r>
              <a:rPr>
                <a:solidFill>
                  <a:srgbClr val="FF0000"/>
                </a:solidFill>
              </a:rPr>
              <a:t>v.2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5"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itle 1"/>
          <p:cNvSpPr txBox="1"/>
          <p:nvPr>
            <p:ph type="title"/>
          </p:nvPr>
        </p:nvSpPr>
        <p:spPr>
          <a:xfrm>
            <a:off x="3962400" y="0"/>
            <a:ext cx="16459200" cy="1828800"/>
          </a:xfrm>
          <a:prstGeom prst="rect">
            <a:avLst/>
          </a:prstGeom>
        </p:spPr>
        <p:txBody>
          <a:bodyPr/>
          <a:lstStyle>
            <a:lvl1pPr>
              <a:defRPr b="1" sz="8000">
                <a:solidFill>
                  <a:srgbClr val="FF0000"/>
                </a:solidFill>
              </a:defRPr>
            </a:lvl1pPr>
          </a:lstStyle>
          <a:p>
            <a:pPr/>
            <a:r>
              <a:t>1 Thessalonians 1:2-3</a:t>
            </a:r>
          </a:p>
        </p:txBody>
      </p:sp>
      <p:sp>
        <p:nvSpPr>
          <p:cNvPr id="174" name="Content Placeholder 2"/>
          <p:cNvSpPr txBox="1"/>
          <p:nvPr>
            <p:ph type="body" idx="1"/>
          </p:nvPr>
        </p:nvSpPr>
        <p:spPr>
          <a:xfrm>
            <a:off x="3505200" y="1828800"/>
            <a:ext cx="17526000" cy="11887200"/>
          </a:xfrm>
          <a:prstGeom prst="rect">
            <a:avLst/>
          </a:prstGeom>
        </p:spPr>
        <p:txBody>
          <a:bodyPr/>
          <a:lstStyle/>
          <a:p>
            <a:pPr marL="0" indent="731519">
              <a:lnSpc>
                <a:spcPct val="90000"/>
              </a:lnSpc>
              <a:spcBef>
                <a:spcPts val="1800"/>
              </a:spcBef>
              <a:buSzTx/>
              <a:buNone/>
            </a:pPr>
            <a:r>
              <a:t> </a:t>
            </a:r>
            <a:r>
              <a:rPr b="1" sz="5600">
                <a:solidFill>
                  <a:srgbClr val="FF0000"/>
                </a:solidFill>
              </a:rPr>
              <a:t>2</a:t>
            </a:r>
            <a:r>
              <a:rPr sz="7200"/>
              <a:t>We</a:t>
            </a:r>
            <a:r>
              <a:t> </a:t>
            </a:r>
            <a:r>
              <a:rPr sz="7200"/>
              <a:t>give thanks to God always for you all, making mention of you in our prayers, </a:t>
            </a:r>
            <a:r>
              <a:rPr b="1" sz="5200">
                <a:solidFill>
                  <a:srgbClr val="FF0000"/>
                </a:solidFill>
              </a:rPr>
              <a:t>3</a:t>
            </a:r>
            <a:r>
              <a:rPr sz="7800"/>
              <a:t> </a:t>
            </a:r>
            <a:r>
              <a:rPr sz="7200"/>
              <a:t>remembering without ceasing your </a:t>
            </a:r>
            <a:r>
              <a:rPr b="1" sz="7200">
                <a:solidFill>
                  <a:srgbClr val="00B050"/>
                </a:solidFill>
              </a:rPr>
              <a:t>work</a:t>
            </a:r>
            <a:r>
              <a:rPr sz="7200"/>
              <a:t> of </a:t>
            </a:r>
            <a:r>
              <a:rPr b="1" sz="7200">
                <a:solidFill>
                  <a:srgbClr val="0070C0"/>
                </a:solidFill>
              </a:rPr>
              <a:t>faith</a:t>
            </a:r>
            <a:r>
              <a:rPr sz="7200"/>
              <a:t>, </a:t>
            </a:r>
            <a:r>
              <a:rPr b="1" sz="7200">
                <a:solidFill>
                  <a:srgbClr val="34DA00"/>
                </a:solidFill>
              </a:rPr>
              <a:t>labor</a:t>
            </a:r>
            <a:r>
              <a:rPr sz="7200"/>
              <a:t> of </a:t>
            </a:r>
            <a:r>
              <a:rPr b="1" sz="7200">
                <a:solidFill>
                  <a:srgbClr val="00B0F0"/>
                </a:solidFill>
              </a:rPr>
              <a:t>love</a:t>
            </a:r>
            <a:r>
              <a:rPr sz="7200"/>
              <a:t>, and </a:t>
            </a:r>
            <a:r>
              <a:rPr b="1" sz="7200">
                <a:solidFill>
                  <a:srgbClr val="0070C0"/>
                </a:solidFill>
              </a:rPr>
              <a:t>patience</a:t>
            </a:r>
            <a:r>
              <a:rPr sz="7200"/>
              <a:t> of </a:t>
            </a:r>
            <a:r>
              <a:rPr b="1" sz="7200">
                <a:solidFill>
                  <a:srgbClr val="00B0F0"/>
                </a:solidFill>
              </a:rPr>
              <a:t>hope</a:t>
            </a:r>
            <a:r>
              <a:rPr sz="7200"/>
              <a:t> in our </a:t>
            </a:r>
            <a:r>
              <a:rPr b="1" sz="7200">
                <a:solidFill>
                  <a:srgbClr val="00B0F0"/>
                </a:solidFill>
              </a:rPr>
              <a:t>Lord Jesus Christ </a:t>
            </a:r>
            <a:endParaRPr b="1" sz="7200">
              <a:solidFill>
                <a:srgbClr val="00B0F0"/>
              </a:solidFill>
            </a:endParaRPr>
          </a:p>
          <a:p>
            <a:pPr indent="800100">
              <a:lnSpc>
                <a:spcPct val="90000"/>
              </a:lnSpc>
              <a:buSzTx/>
              <a:buNone/>
              <a:defRPr b="1">
                <a:solidFill>
                  <a:srgbClr val="FF0000"/>
                </a:solidFill>
              </a:defRPr>
            </a:pPr>
            <a:r>
              <a:t>1:1-5 </a:t>
            </a:r>
            <a:r>
              <a:rPr>
                <a:solidFill>
                  <a:srgbClr val="0070C0"/>
                </a:solidFill>
              </a:rPr>
              <a:t>Opening</a:t>
            </a:r>
          </a:p>
          <a:p>
            <a:pPr indent="800100">
              <a:lnSpc>
                <a:spcPct val="90000"/>
              </a:lnSpc>
              <a:spcBef>
                <a:spcPts val="1700"/>
              </a:spcBef>
              <a:buSzTx/>
              <a:buNone/>
              <a:defRPr b="1" sz="7200">
                <a:solidFill>
                  <a:srgbClr val="FF0000"/>
                </a:solidFill>
              </a:defRPr>
            </a:pPr>
            <a:r>
              <a:t>1:6-3:10 </a:t>
            </a:r>
            <a:r>
              <a:rPr>
                <a:solidFill>
                  <a:srgbClr val="00B050"/>
                </a:solidFill>
              </a:rPr>
              <a:t>Work</a:t>
            </a:r>
            <a:r>
              <a:rPr>
                <a:solidFill>
                  <a:srgbClr val="0070C0"/>
                </a:solidFill>
              </a:rPr>
              <a:t> of Faith </a:t>
            </a:r>
            <a:endParaRPr>
              <a:solidFill>
                <a:srgbClr val="0070C0"/>
              </a:solidFill>
            </a:endParaRPr>
          </a:p>
          <a:p>
            <a:pPr indent="800100">
              <a:lnSpc>
                <a:spcPct val="90000"/>
              </a:lnSpc>
              <a:spcBef>
                <a:spcPts val="1700"/>
              </a:spcBef>
              <a:buSzTx/>
              <a:buNone/>
              <a:defRPr b="1" sz="7200">
                <a:solidFill>
                  <a:srgbClr val="FF0000"/>
                </a:solidFill>
              </a:defRPr>
            </a:pPr>
            <a:r>
              <a:t>3:11-4:12 </a:t>
            </a:r>
            <a:r>
              <a:rPr>
                <a:solidFill>
                  <a:srgbClr val="34DA00"/>
                </a:solidFill>
              </a:rPr>
              <a:t>Labor</a:t>
            </a:r>
            <a:r>
              <a:rPr>
                <a:solidFill>
                  <a:srgbClr val="00B0F0"/>
                </a:solidFill>
              </a:rPr>
              <a:t> of Love </a:t>
            </a:r>
            <a:endParaRPr>
              <a:solidFill>
                <a:srgbClr val="00B0F0"/>
              </a:solidFill>
            </a:endParaRPr>
          </a:p>
          <a:p>
            <a:pPr indent="800100">
              <a:lnSpc>
                <a:spcPct val="90000"/>
              </a:lnSpc>
              <a:spcBef>
                <a:spcPts val="1700"/>
              </a:spcBef>
              <a:buSzTx/>
              <a:buNone/>
              <a:defRPr b="1" sz="7200">
                <a:solidFill>
                  <a:srgbClr val="FF0000"/>
                </a:solidFill>
              </a:defRPr>
            </a:pPr>
            <a:r>
              <a:t>4:13-5:22 </a:t>
            </a:r>
            <a:r>
              <a:rPr>
                <a:solidFill>
                  <a:srgbClr val="002060"/>
                </a:solidFill>
              </a:rPr>
              <a:t>Patience</a:t>
            </a:r>
            <a:r>
              <a:rPr>
                <a:solidFill>
                  <a:srgbClr val="00B0F0"/>
                </a:solidFill>
              </a:rPr>
              <a:t> of Hope </a:t>
            </a:r>
            <a:endParaRPr>
              <a:solidFill>
                <a:srgbClr val="00B0F0"/>
              </a:solidFill>
            </a:endParaRPr>
          </a:p>
          <a:p>
            <a:pPr indent="800100">
              <a:lnSpc>
                <a:spcPct val="90000"/>
              </a:lnSpc>
              <a:buSzTx/>
              <a:buNone/>
              <a:defRPr b="1">
                <a:solidFill>
                  <a:srgbClr val="FF0000"/>
                </a:solidFill>
              </a:defRPr>
            </a:pPr>
            <a:r>
              <a:t>5:23-28 </a:t>
            </a:r>
            <a:r>
              <a:rPr>
                <a:solidFill>
                  <a:srgbClr val="0070C0"/>
                </a:solidFill>
              </a:rPr>
              <a:t>Closing</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Title 1"/>
          <p:cNvSpPr txBox="1"/>
          <p:nvPr>
            <p:ph type="title"/>
          </p:nvPr>
        </p:nvSpPr>
        <p:spPr>
          <a:xfrm>
            <a:off x="3962400" y="0"/>
            <a:ext cx="16459200" cy="2133600"/>
          </a:xfrm>
          <a:prstGeom prst="rect">
            <a:avLst/>
          </a:prstGeom>
        </p:spPr>
        <p:txBody>
          <a:bodyPr/>
          <a:lstStyle/>
          <a:p>
            <a:pPr>
              <a:defRPr b="1" i="1" sz="7800">
                <a:solidFill>
                  <a:srgbClr val="34DA00"/>
                </a:solidFill>
              </a:defRPr>
            </a:pPr>
            <a:r>
              <a:t>Establish</a:t>
            </a:r>
            <a:r>
              <a:rPr b="0">
                <a:solidFill>
                  <a:srgbClr val="000000"/>
                </a:solidFill>
              </a:rPr>
              <a:t> </a:t>
            </a:r>
            <a:r>
              <a:rPr>
                <a:solidFill>
                  <a:srgbClr val="0070C0"/>
                </a:solidFill>
              </a:rPr>
              <a:t>You </a:t>
            </a:r>
            <a:r>
              <a:rPr>
                <a:solidFill>
                  <a:srgbClr val="00B050"/>
                </a:solidFill>
              </a:rPr>
              <a:t>in Every</a:t>
            </a:r>
            <a:r>
              <a:rPr b="0">
                <a:solidFill>
                  <a:srgbClr val="00B050"/>
                </a:solidFill>
              </a:rPr>
              <a:t> </a:t>
            </a:r>
            <a:r>
              <a:rPr>
                <a:solidFill>
                  <a:srgbClr val="0070C0"/>
                </a:solidFill>
              </a:rPr>
              <a:t>Word </a:t>
            </a:r>
            <a:r>
              <a:rPr i="0">
                <a:solidFill>
                  <a:srgbClr val="000000"/>
                </a:solidFill>
              </a:rPr>
              <a:t>–</a:t>
            </a:r>
            <a:r>
              <a:rPr i="0">
                <a:solidFill>
                  <a:srgbClr val="00B0F0"/>
                </a:solidFill>
              </a:rPr>
              <a:t> </a:t>
            </a:r>
            <a:r>
              <a:rPr i="0">
                <a:solidFill>
                  <a:srgbClr val="FF0000"/>
                </a:solidFill>
              </a:rPr>
              <a:t>2:1-17</a:t>
            </a:r>
          </a:p>
        </p:txBody>
      </p:sp>
      <p:sp>
        <p:nvSpPr>
          <p:cNvPr id="228" name="Content Placeholder 2"/>
          <p:cNvSpPr txBox="1"/>
          <p:nvPr>
            <p:ph type="body" idx="1"/>
          </p:nvPr>
        </p:nvSpPr>
        <p:spPr>
          <a:xfrm>
            <a:off x="3352800" y="1828800"/>
            <a:ext cx="17678400" cy="11887200"/>
          </a:xfrm>
          <a:prstGeom prst="rect">
            <a:avLst/>
          </a:prstGeom>
        </p:spPr>
        <p:txBody>
          <a:bodyPr/>
          <a:lstStyle/>
          <a:p>
            <a:pPr marL="0" indent="0">
              <a:spcBef>
                <a:spcPts val="1700"/>
              </a:spcBef>
              <a:buSzTx/>
              <a:buNone/>
              <a:defRPr b="1" sz="7200">
                <a:solidFill>
                  <a:srgbClr val="0070C0"/>
                </a:solidFill>
              </a:defRPr>
            </a:pPr>
            <a:r>
              <a:t>Paul </a:t>
            </a:r>
            <a:r>
              <a:rPr>
                <a:solidFill>
                  <a:srgbClr val="34DA00"/>
                </a:solidFill>
              </a:rPr>
              <a:t>provides</a:t>
            </a:r>
            <a:r>
              <a:t> </a:t>
            </a:r>
            <a:r>
              <a:rPr>
                <a:solidFill>
                  <a:srgbClr val="00B050"/>
                </a:solidFill>
              </a:rPr>
              <a:t>more</a:t>
            </a:r>
            <a:r>
              <a:t> truth </a:t>
            </a:r>
            <a:r>
              <a:rPr b="0">
                <a:solidFill>
                  <a:srgbClr val="000000"/>
                </a:solidFill>
              </a:rPr>
              <a:t>about</a:t>
            </a:r>
            <a:r>
              <a:t> events </a:t>
            </a:r>
            <a:r>
              <a:rPr>
                <a:solidFill>
                  <a:srgbClr val="00B050"/>
                </a:solidFill>
              </a:rPr>
              <a:t>before</a:t>
            </a:r>
            <a:r>
              <a:t> </a:t>
            </a:r>
            <a:r>
              <a:rPr>
                <a:solidFill>
                  <a:srgbClr val="00B0F0"/>
                </a:solidFill>
              </a:rPr>
              <a:t>Jesus</a:t>
            </a:r>
            <a:r>
              <a:t> </a:t>
            </a:r>
            <a:r>
              <a:rPr>
                <a:solidFill>
                  <a:srgbClr val="34DA00"/>
                </a:solidFill>
              </a:rPr>
              <a:t>returns</a:t>
            </a:r>
            <a:r>
              <a:t> </a:t>
            </a:r>
            <a:r>
              <a:rPr>
                <a:solidFill>
                  <a:srgbClr val="FF0000"/>
                </a:solidFill>
              </a:rPr>
              <a:t>v.3-12</a:t>
            </a:r>
            <a:endParaRPr>
              <a:solidFill>
                <a:srgbClr val="FF0000"/>
              </a:solidFill>
            </a:endParaRPr>
          </a:p>
          <a:p>
            <a:pPr marL="0" indent="457200">
              <a:buSzTx/>
              <a:buNone/>
              <a:defRPr b="1">
                <a:solidFill>
                  <a:srgbClr val="C00000"/>
                </a:solidFill>
              </a:defRPr>
            </a:pPr>
            <a:r>
              <a:t>The apostasy </a:t>
            </a:r>
            <a:r>
              <a:rPr>
                <a:solidFill>
                  <a:srgbClr val="00B050"/>
                </a:solidFill>
              </a:rPr>
              <a:t>will come first </a:t>
            </a:r>
            <a:r>
              <a:rPr>
                <a:solidFill>
                  <a:srgbClr val="FF0000"/>
                </a:solidFill>
              </a:rPr>
              <a:t>v.3</a:t>
            </a:r>
            <a:endParaRPr>
              <a:solidFill>
                <a:srgbClr val="FF0000"/>
              </a:solidFill>
            </a:endParaRPr>
          </a:p>
          <a:p>
            <a:pPr marL="0" indent="457200">
              <a:buSzTx/>
              <a:buNone/>
              <a:defRPr b="1" i="1">
                <a:solidFill>
                  <a:srgbClr val="0070C0"/>
                </a:solidFill>
              </a:defRPr>
            </a:pPr>
            <a:r>
              <a:t>Mystery of </a:t>
            </a:r>
            <a:r>
              <a:rPr>
                <a:solidFill>
                  <a:srgbClr val="C00000"/>
                </a:solidFill>
              </a:rPr>
              <a:t>lawlessness</a:t>
            </a:r>
            <a:r>
              <a:t> </a:t>
            </a:r>
            <a:r>
              <a:rPr i="0">
                <a:solidFill>
                  <a:srgbClr val="00B050"/>
                </a:solidFill>
              </a:rPr>
              <a:t>already at work </a:t>
            </a:r>
            <a:r>
              <a:rPr i="0">
                <a:solidFill>
                  <a:srgbClr val="FF0000"/>
                </a:solidFill>
              </a:rPr>
              <a:t>v.7</a:t>
            </a:r>
            <a:endParaRPr i="0">
              <a:solidFill>
                <a:srgbClr val="FF0000"/>
              </a:solidFill>
            </a:endParaRPr>
          </a:p>
          <a:p>
            <a:pPr marL="0" indent="457200">
              <a:buSzTx/>
              <a:buNone/>
              <a:defRPr b="1">
                <a:solidFill>
                  <a:srgbClr val="C00000"/>
                </a:solidFill>
              </a:defRPr>
            </a:pPr>
            <a:r>
              <a:t>It</a:t>
            </a:r>
            <a:r>
              <a:rPr>
                <a:solidFill>
                  <a:srgbClr val="FF0000"/>
                </a:solidFill>
              </a:rPr>
              <a:t> </a:t>
            </a:r>
            <a:r>
              <a:rPr>
                <a:solidFill>
                  <a:srgbClr val="00B050"/>
                </a:solidFill>
              </a:rPr>
              <a:t>was being restrained in</a:t>
            </a:r>
            <a:r>
              <a:rPr>
                <a:solidFill>
                  <a:srgbClr val="FF0000"/>
                </a:solidFill>
              </a:rPr>
              <a:t> </a:t>
            </a:r>
            <a:r>
              <a:rPr>
                <a:solidFill>
                  <a:srgbClr val="0070C0"/>
                </a:solidFill>
              </a:rPr>
              <a:t>Paul’s</a:t>
            </a:r>
            <a:r>
              <a:rPr>
                <a:solidFill>
                  <a:srgbClr val="FF0000"/>
                </a:solidFill>
              </a:rPr>
              <a:t> </a:t>
            </a:r>
            <a:r>
              <a:rPr>
                <a:solidFill>
                  <a:srgbClr val="00B050"/>
                </a:solidFill>
              </a:rPr>
              <a:t>time</a:t>
            </a:r>
            <a:r>
              <a:rPr>
                <a:solidFill>
                  <a:srgbClr val="FF0000"/>
                </a:solidFill>
              </a:rPr>
              <a:t> v.7 </a:t>
            </a:r>
            <a:endParaRPr>
              <a:solidFill>
                <a:srgbClr val="FF0000"/>
              </a:solidFill>
            </a:endParaRPr>
          </a:p>
          <a:p>
            <a:pPr marL="0" indent="457200">
              <a:buSzTx/>
              <a:buNone/>
              <a:defRPr b="1">
                <a:solidFill>
                  <a:srgbClr val="00B050"/>
                </a:solidFill>
              </a:defRPr>
            </a:pPr>
            <a:r>
              <a:t>After</a:t>
            </a:r>
            <a:r>
              <a:rPr>
                <a:solidFill>
                  <a:srgbClr val="FF0000"/>
                </a:solidFill>
              </a:rPr>
              <a:t> </a:t>
            </a:r>
            <a:r>
              <a:rPr>
                <a:solidFill>
                  <a:srgbClr val="0070C0"/>
                </a:solidFill>
              </a:rPr>
              <a:t>restraint</a:t>
            </a:r>
            <a:r>
              <a:rPr>
                <a:solidFill>
                  <a:srgbClr val="FF0000"/>
                </a:solidFill>
              </a:rPr>
              <a:t> </a:t>
            </a:r>
            <a:r>
              <a:t>removed</a:t>
            </a:r>
            <a:r>
              <a:rPr b="0">
                <a:solidFill>
                  <a:srgbClr val="000000"/>
                </a:solidFill>
              </a:rPr>
              <a:t>,</a:t>
            </a:r>
            <a:r>
              <a:rPr>
                <a:solidFill>
                  <a:srgbClr val="FF0000"/>
                </a:solidFill>
              </a:rPr>
              <a:t> </a:t>
            </a:r>
            <a:r>
              <a:rPr>
                <a:solidFill>
                  <a:srgbClr val="0070C0"/>
                </a:solidFill>
              </a:rPr>
              <a:t>the </a:t>
            </a:r>
            <a:r>
              <a:rPr>
                <a:solidFill>
                  <a:srgbClr val="C00000"/>
                </a:solidFill>
              </a:rPr>
              <a:t>lawless</a:t>
            </a:r>
            <a:r>
              <a:rPr>
                <a:solidFill>
                  <a:srgbClr val="0070C0"/>
                </a:solidFill>
              </a:rPr>
              <a:t> one </a:t>
            </a:r>
            <a:r>
              <a:t>would be revealed </a:t>
            </a:r>
            <a:r>
              <a:rPr>
                <a:solidFill>
                  <a:srgbClr val="FF0000"/>
                </a:solidFill>
              </a:rPr>
              <a:t>v.8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28">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8"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Title 1"/>
          <p:cNvSpPr txBox="1"/>
          <p:nvPr>
            <p:ph type="title"/>
          </p:nvPr>
        </p:nvSpPr>
        <p:spPr>
          <a:xfrm>
            <a:off x="3962400" y="0"/>
            <a:ext cx="16459200" cy="2133600"/>
          </a:xfrm>
          <a:prstGeom prst="rect">
            <a:avLst/>
          </a:prstGeom>
        </p:spPr>
        <p:txBody>
          <a:bodyPr/>
          <a:lstStyle>
            <a:lvl1pPr>
              <a:defRPr b="1"/>
            </a:lvl1pPr>
          </a:lstStyle>
          <a:p>
            <a:pPr/>
            <a:r>
              <a:t>Direct Papal Claims of Divinity</a:t>
            </a:r>
          </a:p>
        </p:txBody>
      </p:sp>
      <p:sp>
        <p:nvSpPr>
          <p:cNvPr id="231" name="Content Placeholder 2"/>
          <p:cNvSpPr txBox="1"/>
          <p:nvPr>
            <p:ph type="body" idx="1"/>
          </p:nvPr>
        </p:nvSpPr>
        <p:spPr>
          <a:xfrm>
            <a:off x="3505200" y="2133600"/>
            <a:ext cx="17373600" cy="11582400"/>
          </a:xfrm>
          <a:prstGeom prst="rect">
            <a:avLst/>
          </a:prstGeom>
        </p:spPr>
        <p:txBody>
          <a:bodyPr/>
          <a:lstStyle/>
          <a:p>
            <a:pPr>
              <a:spcBef>
                <a:spcPts val="1700"/>
              </a:spcBef>
              <a:defRPr b="1" sz="7200"/>
            </a:pPr>
            <a:r>
              <a:t>“The Lord our God no longer reigns: He has resigned all power to the Pope.” </a:t>
            </a:r>
            <a:r>
              <a:rPr b="0" sz="4000"/>
              <a:t>TETZEL, Vendor of Indulgences to obtain money for the repair of St. Peters Basilica: Cited in “THE HISTORY OF PROTESTANTISM”, Vol. I pages 255-260</a:t>
            </a:r>
            <a:endParaRPr b="0" sz="4000"/>
          </a:p>
          <a:p>
            <a:pPr>
              <a:spcBef>
                <a:spcPts val="1700"/>
              </a:spcBef>
              <a:defRPr b="1" sz="7200"/>
            </a:pPr>
            <a:r>
              <a:t>“The Pope is not only the representative of Jesus Christ, but he is Jesus Christ himself hidden under the veil of the flesh. Does the Pope speak? It is Jesus Christ who speaks...” </a:t>
            </a:r>
            <a:r>
              <a:rPr b="0" sz="4400"/>
              <a:t>Pope Pius X, when Archbishop of Venice; Quoted by “Catholique Nationale”, July 13, 1895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1">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1"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itle 1"/>
          <p:cNvSpPr txBox="1"/>
          <p:nvPr>
            <p:ph type="title"/>
          </p:nvPr>
        </p:nvSpPr>
        <p:spPr>
          <a:xfrm>
            <a:off x="3962400" y="0"/>
            <a:ext cx="16459200" cy="2133600"/>
          </a:xfrm>
          <a:prstGeom prst="rect">
            <a:avLst/>
          </a:prstGeom>
        </p:spPr>
        <p:txBody>
          <a:bodyPr/>
          <a:lstStyle>
            <a:lvl1pPr>
              <a:defRPr b="1"/>
            </a:lvl1pPr>
          </a:lstStyle>
          <a:p>
            <a:pPr/>
            <a:r>
              <a:t>Direct Papal Claims of Divinity</a:t>
            </a:r>
          </a:p>
        </p:txBody>
      </p:sp>
      <p:sp>
        <p:nvSpPr>
          <p:cNvPr id="234" name="Content Placeholder 2"/>
          <p:cNvSpPr txBox="1"/>
          <p:nvPr>
            <p:ph type="body" idx="1"/>
          </p:nvPr>
        </p:nvSpPr>
        <p:spPr>
          <a:xfrm>
            <a:off x="3505200" y="2133600"/>
            <a:ext cx="17373600" cy="11582400"/>
          </a:xfrm>
          <a:prstGeom prst="rect">
            <a:avLst/>
          </a:prstGeom>
        </p:spPr>
        <p:txBody>
          <a:bodyPr/>
          <a:lstStyle/>
          <a:p>
            <a:pPr>
              <a:spcBef>
                <a:spcPts val="1700"/>
              </a:spcBef>
              <a:defRPr b="1" sz="7200"/>
            </a:pPr>
            <a:r>
              <a:t>“It is certain that the Pontiff was called a God by the Pious Prince Constantine.” </a:t>
            </a:r>
            <a:r>
              <a:rPr b="0" sz="4800"/>
              <a:t>Canon Law, published by Gratianus, 12th Century</a:t>
            </a:r>
            <a:endParaRPr b="0" sz="4800"/>
          </a:p>
          <a:p>
            <a:pPr>
              <a:defRPr b="1"/>
            </a:pPr>
            <a:r>
              <a:t>“The Most Holy and Most Blessed One, who hath Divine Judgment, who is Lord on Earth, successor of Peter, the Lord’s Christ, Lord of the Universe, Father of Kings, Light of the World, the Chief Pontiff Pope Martin.” </a:t>
            </a:r>
            <a:r>
              <a:rPr b="0" sz="4800"/>
              <a:t>Annunciation of Pope Martin at the Court of the Greek Emperor. 13th Century.</a:t>
            </a:r>
            <a:endParaRPr b="0" sz="4800"/>
          </a:p>
          <a:p>
            <a:pPr algn="ctr">
              <a:spcBef>
                <a:spcPts val="1600"/>
              </a:spcBef>
              <a:buSzTx/>
              <a:buNone/>
              <a:defRPr b="1" sz="7000">
                <a:solidFill>
                  <a:srgbClr val="00B050"/>
                </a:solidFill>
              </a:defRPr>
            </a:pPr>
            <a:r>
              <a:t>This fits </a:t>
            </a:r>
            <a:r>
              <a:rPr>
                <a:solidFill>
                  <a:srgbClr val="FF2D2D"/>
                </a:solidFill>
              </a:rPr>
              <a:t>2 THESSALONIANS 2:4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4"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Title 1"/>
          <p:cNvSpPr txBox="1"/>
          <p:nvPr>
            <p:ph type="title"/>
          </p:nvPr>
        </p:nvSpPr>
        <p:spPr>
          <a:xfrm>
            <a:off x="3962400" y="0"/>
            <a:ext cx="16459200" cy="2133600"/>
          </a:xfrm>
          <a:prstGeom prst="rect">
            <a:avLst/>
          </a:prstGeom>
        </p:spPr>
        <p:txBody>
          <a:bodyPr/>
          <a:lstStyle/>
          <a:p>
            <a:pPr>
              <a:defRPr b="1" i="1" sz="7800">
                <a:solidFill>
                  <a:srgbClr val="34DA00"/>
                </a:solidFill>
              </a:defRPr>
            </a:pPr>
            <a:r>
              <a:t>Establish</a:t>
            </a:r>
            <a:r>
              <a:rPr b="0">
                <a:solidFill>
                  <a:srgbClr val="000000"/>
                </a:solidFill>
              </a:rPr>
              <a:t> </a:t>
            </a:r>
            <a:r>
              <a:rPr>
                <a:solidFill>
                  <a:srgbClr val="0070C0"/>
                </a:solidFill>
              </a:rPr>
              <a:t>You </a:t>
            </a:r>
            <a:r>
              <a:rPr>
                <a:solidFill>
                  <a:srgbClr val="00B050"/>
                </a:solidFill>
              </a:rPr>
              <a:t>in Every</a:t>
            </a:r>
            <a:r>
              <a:rPr b="0">
                <a:solidFill>
                  <a:srgbClr val="00B050"/>
                </a:solidFill>
              </a:rPr>
              <a:t> </a:t>
            </a:r>
            <a:r>
              <a:rPr>
                <a:solidFill>
                  <a:srgbClr val="0070C0"/>
                </a:solidFill>
              </a:rPr>
              <a:t>Word </a:t>
            </a:r>
            <a:r>
              <a:rPr i="0">
                <a:solidFill>
                  <a:srgbClr val="000000"/>
                </a:solidFill>
              </a:rPr>
              <a:t>–</a:t>
            </a:r>
            <a:r>
              <a:rPr i="0">
                <a:solidFill>
                  <a:srgbClr val="00B0F0"/>
                </a:solidFill>
              </a:rPr>
              <a:t> </a:t>
            </a:r>
            <a:r>
              <a:rPr i="0">
                <a:solidFill>
                  <a:srgbClr val="FF0000"/>
                </a:solidFill>
              </a:rPr>
              <a:t>2:1-17</a:t>
            </a:r>
          </a:p>
        </p:txBody>
      </p:sp>
      <p:sp>
        <p:nvSpPr>
          <p:cNvPr id="237" name="Content Placeholder 2"/>
          <p:cNvSpPr txBox="1"/>
          <p:nvPr>
            <p:ph type="body" idx="1"/>
          </p:nvPr>
        </p:nvSpPr>
        <p:spPr>
          <a:xfrm>
            <a:off x="3352800" y="1828800"/>
            <a:ext cx="17678400" cy="11887200"/>
          </a:xfrm>
          <a:prstGeom prst="rect">
            <a:avLst/>
          </a:prstGeom>
        </p:spPr>
        <p:txBody>
          <a:bodyPr/>
          <a:lstStyle/>
          <a:p>
            <a:pPr marL="0" indent="0">
              <a:spcBef>
                <a:spcPts val="1700"/>
              </a:spcBef>
              <a:buSzTx/>
              <a:buNone/>
              <a:defRPr b="1" sz="7200">
                <a:solidFill>
                  <a:srgbClr val="0070C0"/>
                </a:solidFill>
              </a:defRPr>
            </a:pPr>
            <a:r>
              <a:t>Paul </a:t>
            </a:r>
            <a:r>
              <a:rPr>
                <a:solidFill>
                  <a:srgbClr val="34DA00"/>
                </a:solidFill>
              </a:rPr>
              <a:t>provides</a:t>
            </a:r>
            <a:r>
              <a:t> </a:t>
            </a:r>
            <a:r>
              <a:rPr>
                <a:solidFill>
                  <a:srgbClr val="00B050"/>
                </a:solidFill>
              </a:rPr>
              <a:t>more</a:t>
            </a:r>
            <a:r>
              <a:t> truth </a:t>
            </a:r>
            <a:r>
              <a:rPr b="0">
                <a:solidFill>
                  <a:srgbClr val="000000"/>
                </a:solidFill>
              </a:rPr>
              <a:t>about</a:t>
            </a:r>
            <a:r>
              <a:t> events </a:t>
            </a:r>
            <a:r>
              <a:rPr>
                <a:solidFill>
                  <a:srgbClr val="00B050"/>
                </a:solidFill>
              </a:rPr>
              <a:t>before</a:t>
            </a:r>
            <a:r>
              <a:t> </a:t>
            </a:r>
            <a:r>
              <a:rPr>
                <a:solidFill>
                  <a:srgbClr val="00B0F0"/>
                </a:solidFill>
              </a:rPr>
              <a:t>Jesus</a:t>
            </a:r>
            <a:r>
              <a:t> </a:t>
            </a:r>
            <a:r>
              <a:rPr>
                <a:solidFill>
                  <a:srgbClr val="34DA00"/>
                </a:solidFill>
              </a:rPr>
              <a:t>returns</a:t>
            </a:r>
            <a:r>
              <a:t> </a:t>
            </a:r>
            <a:r>
              <a:rPr>
                <a:solidFill>
                  <a:srgbClr val="FF0000"/>
                </a:solidFill>
              </a:rPr>
              <a:t>v.3-12</a:t>
            </a:r>
            <a:endParaRPr>
              <a:solidFill>
                <a:srgbClr val="FF0000"/>
              </a:solidFill>
            </a:endParaRPr>
          </a:p>
          <a:p>
            <a:pPr marL="0" indent="457200">
              <a:buSzTx/>
              <a:buNone/>
              <a:defRPr b="1">
                <a:solidFill>
                  <a:srgbClr val="C00000"/>
                </a:solidFill>
              </a:defRPr>
            </a:pPr>
            <a:r>
              <a:t>The apostasy </a:t>
            </a:r>
            <a:r>
              <a:rPr>
                <a:solidFill>
                  <a:srgbClr val="00B050"/>
                </a:solidFill>
              </a:rPr>
              <a:t>will come first </a:t>
            </a:r>
            <a:r>
              <a:rPr>
                <a:solidFill>
                  <a:srgbClr val="FF0000"/>
                </a:solidFill>
              </a:rPr>
              <a:t>v.3</a:t>
            </a:r>
            <a:endParaRPr>
              <a:solidFill>
                <a:srgbClr val="FF0000"/>
              </a:solidFill>
            </a:endParaRPr>
          </a:p>
          <a:p>
            <a:pPr marL="0" indent="457200">
              <a:buSzTx/>
              <a:buNone/>
              <a:defRPr b="1" i="1">
                <a:solidFill>
                  <a:srgbClr val="0070C0"/>
                </a:solidFill>
              </a:defRPr>
            </a:pPr>
            <a:r>
              <a:t>Mystery of </a:t>
            </a:r>
            <a:r>
              <a:rPr>
                <a:solidFill>
                  <a:srgbClr val="C00000"/>
                </a:solidFill>
              </a:rPr>
              <a:t>lawlessness</a:t>
            </a:r>
            <a:r>
              <a:t> </a:t>
            </a:r>
            <a:r>
              <a:rPr i="0">
                <a:solidFill>
                  <a:srgbClr val="00B050"/>
                </a:solidFill>
              </a:rPr>
              <a:t>already at work </a:t>
            </a:r>
            <a:r>
              <a:rPr i="0">
                <a:solidFill>
                  <a:srgbClr val="FF0000"/>
                </a:solidFill>
              </a:rPr>
              <a:t>v.7</a:t>
            </a:r>
            <a:endParaRPr i="0">
              <a:solidFill>
                <a:srgbClr val="FF0000"/>
              </a:solidFill>
            </a:endParaRPr>
          </a:p>
          <a:p>
            <a:pPr marL="0" indent="457200">
              <a:buSzTx/>
              <a:buNone/>
              <a:defRPr b="1">
                <a:solidFill>
                  <a:srgbClr val="C00000"/>
                </a:solidFill>
              </a:defRPr>
            </a:pPr>
            <a:r>
              <a:t>It</a:t>
            </a:r>
            <a:r>
              <a:rPr>
                <a:solidFill>
                  <a:srgbClr val="FF0000"/>
                </a:solidFill>
              </a:rPr>
              <a:t> </a:t>
            </a:r>
            <a:r>
              <a:rPr>
                <a:solidFill>
                  <a:srgbClr val="00B050"/>
                </a:solidFill>
              </a:rPr>
              <a:t>was being restrained in</a:t>
            </a:r>
            <a:r>
              <a:rPr>
                <a:solidFill>
                  <a:srgbClr val="FF0000"/>
                </a:solidFill>
              </a:rPr>
              <a:t> </a:t>
            </a:r>
            <a:r>
              <a:rPr>
                <a:solidFill>
                  <a:srgbClr val="0070C0"/>
                </a:solidFill>
              </a:rPr>
              <a:t>Paul’s</a:t>
            </a:r>
            <a:r>
              <a:rPr>
                <a:solidFill>
                  <a:srgbClr val="FF0000"/>
                </a:solidFill>
              </a:rPr>
              <a:t> </a:t>
            </a:r>
            <a:r>
              <a:rPr>
                <a:solidFill>
                  <a:srgbClr val="00B050"/>
                </a:solidFill>
              </a:rPr>
              <a:t>time</a:t>
            </a:r>
            <a:r>
              <a:rPr>
                <a:solidFill>
                  <a:srgbClr val="FF0000"/>
                </a:solidFill>
              </a:rPr>
              <a:t> v.7 </a:t>
            </a:r>
            <a:endParaRPr>
              <a:solidFill>
                <a:srgbClr val="FF0000"/>
              </a:solidFill>
            </a:endParaRPr>
          </a:p>
          <a:p>
            <a:pPr marL="0" indent="457200">
              <a:buSzTx/>
              <a:buNone/>
              <a:defRPr b="1">
                <a:solidFill>
                  <a:srgbClr val="00B050"/>
                </a:solidFill>
              </a:defRPr>
            </a:pPr>
            <a:r>
              <a:t>After</a:t>
            </a:r>
            <a:r>
              <a:rPr>
                <a:solidFill>
                  <a:srgbClr val="FF0000"/>
                </a:solidFill>
              </a:rPr>
              <a:t> </a:t>
            </a:r>
            <a:r>
              <a:rPr>
                <a:solidFill>
                  <a:srgbClr val="0070C0"/>
                </a:solidFill>
              </a:rPr>
              <a:t>restraint</a:t>
            </a:r>
            <a:r>
              <a:rPr>
                <a:solidFill>
                  <a:srgbClr val="FF0000"/>
                </a:solidFill>
              </a:rPr>
              <a:t> </a:t>
            </a:r>
            <a:r>
              <a:t>removed</a:t>
            </a:r>
            <a:r>
              <a:rPr b="0">
                <a:solidFill>
                  <a:srgbClr val="000000"/>
                </a:solidFill>
              </a:rPr>
              <a:t>,</a:t>
            </a:r>
            <a:r>
              <a:rPr>
                <a:solidFill>
                  <a:srgbClr val="FF0000"/>
                </a:solidFill>
              </a:rPr>
              <a:t> </a:t>
            </a:r>
            <a:r>
              <a:rPr>
                <a:solidFill>
                  <a:srgbClr val="0070C0"/>
                </a:solidFill>
              </a:rPr>
              <a:t>the </a:t>
            </a:r>
            <a:r>
              <a:rPr>
                <a:solidFill>
                  <a:srgbClr val="C00000"/>
                </a:solidFill>
              </a:rPr>
              <a:t>lawless</a:t>
            </a:r>
            <a:r>
              <a:rPr>
                <a:solidFill>
                  <a:srgbClr val="0070C0"/>
                </a:solidFill>
              </a:rPr>
              <a:t> one </a:t>
            </a:r>
            <a:r>
              <a:t>would be revealed </a:t>
            </a:r>
            <a:r>
              <a:rPr>
                <a:solidFill>
                  <a:srgbClr val="FF0000"/>
                </a:solidFill>
              </a:rPr>
              <a:t>v.8</a:t>
            </a:r>
            <a:endParaRPr>
              <a:solidFill>
                <a:srgbClr val="FF0000"/>
              </a:solidFill>
            </a:endParaRPr>
          </a:p>
          <a:p>
            <a:pPr marL="0" indent="457200">
              <a:buSzTx/>
              <a:buNone/>
              <a:defRPr b="1">
                <a:solidFill>
                  <a:srgbClr val="00B0F0"/>
                </a:solidFill>
              </a:defRPr>
            </a:pPr>
            <a:r>
              <a:t>Jesus</a:t>
            </a:r>
            <a:r>
              <a:rPr>
                <a:solidFill>
                  <a:srgbClr val="FF0000"/>
                </a:solidFill>
              </a:rPr>
              <a:t> </a:t>
            </a:r>
            <a:r>
              <a:rPr>
                <a:solidFill>
                  <a:srgbClr val="34DA00"/>
                </a:solidFill>
              </a:rPr>
              <a:t>will return </a:t>
            </a:r>
            <a:r>
              <a:rPr b="0">
                <a:solidFill>
                  <a:srgbClr val="000000"/>
                </a:solidFill>
              </a:rPr>
              <a:t>and</a:t>
            </a:r>
            <a:r>
              <a:rPr>
                <a:solidFill>
                  <a:srgbClr val="FF0000"/>
                </a:solidFill>
              </a:rPr>
              <a:t> </a:t>
            </a:r>
            <a:r>
              <a:rPr>
                <a:solidFill>
                  <a:srgbClr val="000000"/>
                </a:solidFill>
              </a:rPr>
              <a:t>destroy</a:t>
            </a:r>
            <a:r>
              <a:rPr>
                <a:solidFill>
                  <a:srgbClr val="FF0000"/>
                </a:solidFill>
              </a:rPr>
              <a:t> </a:t>
            </a:r>
            <a:r>
              <a:rPr>
                <a:solidFill>
                  <a:srgbClr val="0070C0"/>
                </a:solidFill>
              </a:rPr>
              <a:t>him</a:t>
            </a:r>
            <a:r>
              <a:rPr>
                <a:solidFill>
                  <a:srgbClr val="FF0000"/>
                </a:solidFill>
              </a:rPr>
              <a:t> </a:t>
            </a:r>
            <a:r>
              <a:rPr b="0">
                <a:solidFill>
                  <a:srgbClr val="000000"/>
                </a:solidFill>
              </a:rPr>
              <a:t>with</a:t>
            </a:r>
            <a:r>
              <a:rPr>
                <a:solidFill>
                  <a:srgbClr val="FF0000"/>
                </a:solidFill>
              </a:rPr>
              <a:t> </a:t>
            </a:r>
            <a:r>
              <a:t>His</a:t>
            </a:r>
            <a:r>
              <a:rPr>
                <a:solidFill>
                  <a:srgbClr val="FF0000"/>
                </a:solidFill>
              </a:rPr>
              <a:t> </a:t>
            </a:r>
            <a:r>
              <a:rPr>
                <a:solidFill>
                  <a:srgbClr val="0070C0"/>
                </a:solidFill>
              </a:rPr>
              <a:t>word</a:t>
            </a:r>
            <a:r>
              <a:rPr>
                <a:solidFill>
                  <a:srgbClr val="FF0000"/>
                </a:solidFill>
              </a:rPr>
              <a:t> v.8</a:t>
            </a:r>
            <a:endParaRPr>
              <a:solidFill>
                <a:srgbClr val="FF0000"/>
              </a:solidFill>
            </a:endParaRPr>
          </a:p>
          <a:p>
            <a:pPr marL="0" indent="457200">
              <a:buSzTx/>
              <a:buNone/>
            </a:pPr>
            <a:r>
              <a:t>Description</a:t>
            </a:r>
            <a:r>
              <a:rPr b="1">
                <a:solidFill>
                  <a:srgbClr val="0070C0"/>
                </a:solidFill>
              </a:rPr>
              <a:t> </a:t>
            </a:r>
            <a:r>
              <a:t>of</a:t>
            </a:r>
            <a:r>
              <a:rPr b="1">
                <a:solidFill>
                  <a:srgbClr val="0070C0"/>
                </a:solidFill>
              </a:rPr>
              <a:t> </a:t>
            </a:r>
            <a:r>
              <a:rPr b="1">
                <a:solidFill>
                  <a:srgbClr val="00B050"/>
                </a:solidFill>
              </a:rPr>
              <a:t>the work </a:t>
            </a:r>
            <a:r>
              <a:t>of</a:t>
            </a:r>
            <a:r>
              <a:rPr b="1">
                <a:solidFill>
                  <a:srgbClr val="0070C0"/>
                </a:solidFill>
              </a:rPr>
              <a:t> the </a:t>
            </a:r>
            <a:r>
              <a:rPr b="1">
                <a:solidFill>
                  <a:srgbClr val="C00000"/>
                </a:solidFill>
              </a:rPr>
              <a:t>lawless</a:t>
            </a:r>
            <a:r>
              <a:rPr b="1">
                <a:solidFill>
                  <a:srgbClr val="0070C0"/>
                </a:solidFill>
              </a:rPr>
              <a:t> one </a:t>
            </a:r>
            <a:r>
              <a:rPr b="1">
                <a:solidFill>
                  <a:srgbClr val="FF0000"/>
                </a:solidFill>
              </a:rPr>
              <a:t>v.9-12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3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7">
                                            <p:txEl>
                                              <p:pRg st="2" end="2"/>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237">
                                            <p:txEl>
                                              <p:pRg st="3" end="3"/>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1" fill="hold">
                                  <p:stCondLst>
                                    <p:cond delay="0"/>
                                  </p:stCondLst>
                                  <p:iterate type="el" backwards="0">
                                    <p:tmAbs val="0"/>
                                  </p:iterate>
                                  <p:childTnLst>
                                    <p:set>
                                      <p:cBhvr>
                                        <p:cTn id="22" fill="hold"/>
                                        <p:tgtEl>
                                          <p:spTgt spid="237">
                                            <p:txEl>
                                              <p:pRg st="4" end="4"/>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237">
                                            <p:txEl>
                                              <p:pRg st="5" end="5"/>
                                            </p:txEl>
                                          </p:spTgt>
                                        </p:tgtEl>
                                        <p:attrNameLst>
                                          <p:attrName>style.visibility</p:attrName>
                                        </p:attrNameLst>
                                      </p:cBhvr>
                                      <p:to>
                                        <p:strVal val="visible"/>
                                      </p:to>
                                    </p:set>
                                  </p:childTnLst>
                                </p:cTn>
                              </p:par>
                            </p:childTnLst>
                          </p:cTn>
                        </p:par>
                        <p:par>
                          <p:cTn id="26" fill="hold">
                            <p:stCondLst>
                              <p:cond delay="0"/>
                            </p:stCondLst>
                            <p:childTnLst>
                              <p:par>
                                <p:cTn id="27" presetClass="entr" nodeType="afterEffect" presetSubtype="0" presetID="1" grpId="1" fill="hold">
                                  <p:stCondLst>
                                    <p:cond delay="0"/>
                                  </p:stCondLst>
                                  <p:iterate type="el" backwards="0">
                                    <p:tmAbs val="0"/>
                                  </p:iterate>
                                  <p:childTnLst>
                                    <p:set>
                                      <p:cBhvr>
                                        <p:cTn id="28" fill="hold"/>
                                        <p:tgtEl>
                                          <p:spTgt spid="237">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7"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Title 1"/>
          <p:cNvSpPr txBox="1"/>
          <p:nvPr>
            <p:ph type="title"/>
          </p:nvPr>
        </p:nvSpPr>
        <p:spPr>
          <a:xfrm>
            <a:off x="3962400" y="0"/>
            <a:ext cx="16459200" cy="2133600"/>
          </a:xfrm>
          <a:prstGeom prst="rect">
            <a:avLst/>
          </a:prstGeom>
        </p:spPr>
        <p:txBody>
          <a:bodyPr/>
          <a:lstStyle/>
          <a:p>
            <a:pPr>
              <a:defRPr b="1" i="1" sz="7800">
                <a:solidFill>
                  <a:srgbClr val="34DA00"/>
                </a:solidFill>
              </a:defRPr>
            </a:pPr>
            <a:r>
              <a:t>Establish</a:t>
            </a:r>
            <a:r>
              <a:rPr b="0">
                <a:solidFill>
                  <a:srgbClr val="000000"/>
                </a:solidFill>
              </a:rPr>
              <a:t> </a:t>
            </a:r>
            <a:r>
              <a:rPr>
                <a:solidFill>
                  <a:srgbClr val="0070C0"/>
                </a:solidFill>
              </a:rPr>
              <a:t>You </a:t>
            </a:r>
            <a:r>
              <a:rPr>
                <a:solidFill>
                  <a:srgbClr val="00B050"/>
                </a:solidFill>
              </a:rPr>
              <a:t>in Every</a:t>
            </a:r>
            <a:r>
              <a:rPr b="0">
                <a:solidFill>
                  <a:srgbClr val="00B050"/>
                </a:solidFill>
              </a:rPr>
              <a:t> </a:t>
            </a:r>
            <a:r>
              <a:rPr>
                <a:solidFill>
                  <a:srgbClr val="0070C0"/>
                </a:solidFill>
              </a:rPr>
              <a:t>Word </a:t>
            </a:r>
            <a:r>
              <a:rPr i="0">
                <a:solidFill>
                  <a:srgbClr val="000000"/>
                </a:solidFill>
              </a:rPr>
              <a:t>–</a:t>
            </a:r>
            <a:r>
              <a:rPr i="0">
                <a:solidFill>
                  <a:srgbClr val="00B0F0"/>
                </a:solidFill>
              </a:rPr>
              <a:t> </a:t>
            </a:r>
            <a:r>
              <a:rPr i="0">
                <a:solidFill>
                  <a:srgbClr val="FF0000"/>
                </a:solidFill>
              </a:rPr>
              <a:t>2:1-17</a:t>
            </a:r>
          </a:p>
        </p:txBody>
      </p:sp>
      <p:sp>
        <p:nvSpPr>
          <p:cNvPr id="240" name="Content Placeholder 2"/>
          <p:cNvSpPr txBox="1"/>
          <p:nvPr>
            <p:ph type="body" idx="1"/>
          </p:nvPr>
        </p:nvSpPr>
        <p:spPr>
          <a:xfrm>
            <a:off x="3505200" y="2133600"/>
            <a:ext cx="17373600" cy="11582400"/>
          </a:xfrm>
          <a:prstGeom prst="rect">
            <a:avLst/>
          </a:prstGeom>
        </p:spPr>
        <p:txBody>
          <a:bodyPr/>
          <a:lstStyle/>
          <a:p>
            <a:pPr marL="0" indent="365759">
              <a:buSzTx/>
              <a:buNone/>
              <a:defRPr b="1">
                <a:solidFill>
                  <a:srgbClr val="0070C0"/>
                </a:solidFill>
              </a:defRPr>
            </a:pPr>
            <a:r>
              <a:t>Description </a:t>
            </a:r>
            <a:r>
              <a:rPr b="0">
                <a:solidFill>
                  <a:srgbClr val="000000"/>
                </a:solidFill>
              </a:rPr>
              <a:t>of</a:t>
            </a:r>
            <a:r>
              <a:t> </a:t>
            </a:r>
            <a:r>
              <a:rPr>
                <a:solidFill>
                  <a:srgbClr val="00B050"/>
                </a:solidFill>
              </a:rPr>
              <a:t>the work </a:t>
            </a:r>
            <a:r>
              <a:rPr b="0">
                <a:solidFill>
                  <a:srgbClr val="000000"/>
                </a:solidFill>
              </a:rPr>
              <a:t>of</a:t>
            </a:r>
            <a:r>
              <a:t> the </a:t>
            </a:r>
            <a:r>
              <a:rPr>
                <a:solidFill>
                  <a:srgbClr val="C00000"/>
                </a:solidFill>
              </a:rPr>
              <a:t>lawless</a:t>
            </a:r>
            <a:r>
              <a:t> one </a:t>
            </a:r>
            <a:r>
              <a:rPr>
                <a:solidFill>
                  <a:srgbClr val="FF0000"/>
                </a:solidFill>
              </a:rPr>
              <a:t>v.9-12</a:t>
            </a:r>
            <a:endParaRPr>
              <a:solidFill>
                <a:srgbClr val="FF0000"/>
              </a:solidFill>
            </a:endParaRPr>
          </a:p>
          <a:p>
            <a:pPr marL="0" indent="731519">
              <a:buSzTx/>
              <a:buNone/>
              <a:defRPr i="1"/>
            </a:pPr>
            <a:r>
              <a:t>According to </a:t>
            </a:r>
            <a:r>
              <a:rPr b="1">
                <a:solidFill>
                  <a:srgbClr val="00B050"/>
                </a:solidFill>
              </a:rPr>
              <a:t>the working </a:t>
            </a:r>
            <a:r>
              <a:t>of </a:t>
            </a:r>
            <a:r>
              <a:rPr b="1">
                <a:solidFill>
                  <a:srgbClr val="C00000"/>
                </a:solidFill>
              </a:rPr>
              <a:t>Satan</a:t>
            </a:r>
            <a:r>
              <a:rPr i="0"/>
              <a:t> </a:t>
            </a:r>
            <a:r>
              <a:rPr b="1" i="0">
                <a:solidFill>
                  <a:srgbClr val="FF0000"/>
                </a:solidFill>
              </a:rPr>
              <a:t>v.9</a:t>
            </a:r>
            <a:endParaRPr b="1" i="0">
              <a:solidFill>
                <a:srgbClr val="FF0000"/>
              </a:solidFill>
            </a:endParaRPr>
          </a:p>
          <a:p>
            <a:pPr marL="0" indent="731519">
              <a:buSzTx/>
              <a:buNone/>
              <a:defRPr b="1" i="1">
                <a:solidFill>
                  <a:srgbClr val="00B050"/>
                </a:solidFill>
              </a:defRPr>
            </a:pPr>
            <a:r>
              <a:t>With</a:t>
            </a:r>
            <a:r>
              <a:rPr>
                <a:solidFill>
                  <a:srgbClr val="0070C0"/>
                </a:solidFill>
              </a:rPr>
              <a:t> power</a:t>
            </a:r>
            <a:r>
              <a:rPr b="0">
                <a:solidFill>
                  <a:srgbClr val="000000"/>
                </a:solidFill>
              </a:rPr>
              <a:t>,</a:t>
            </a:r>
            <a:r>
              <a:rPr>
                <a:solidFill>
                  <a:srgbClr val="0070C0"/>
                </a:solidFill>
              </a:rPr>
              <a:t> signs</a:t>
            </a:r>
            <a:r>
              <a:rPr b="0">
                <a:solidFill>
                  <a:srgbClr val="000000"/>
                </a:solidFill>
              </a:rPr>
              <a:t>,</a:t>
            </a:r>
            <a:r>
              <a:rPr>
                <a:solidFill>
                  <a:srgbClr val="0070C0"/>
                </a:solidFill>
              </a:rPr>
              <a:t> </a:t>
            </a:r>
            <a:r>
              <a:rPr b="0">
                <a:solidFill>
                  <a:srgbClr val="000000"/>
                </a:solidFill>
              </a:rPr>
              <a:t>&amp;</a:t>
            </a:r>
            <a:r>
              <a:rPr>
                <a:solidFill>
                  <a:srgbClr val="0070C0"/>
                </a:solidFill>
              </a:rPr>
              <a:t> </a:t>
            </a:r>
            <a:r>
              <a:rPr>
                <a:solidFill>
                  <a:srgbClr val="C00000"/>
                </a:solidFill>
              </a:rPr>
              <a:t>lying</a:t>
            </a:r>
            <a:r>
              <a:rPr>
                <a:solidFill>
                  <a:srgbClr val="0070C0"/>
                </a:solidFill>
              </a:rPr>
              <a:t> </a:t>
            </a:r>
            <a:r>
              <a:rPr>
                <a:solidFill>
                  <a:srgbClr val="00B0F0"/>
                </a:solidFill>
              </a:rPr>
              <a:t>wonders</a:t>
            </a:r>
            <a:r>
              <a:rPr>
                <a:solidFill>
                  <a:srgbClr val="0070C0"/>
                </a:solidFill>
              </a:rPr>
              <a:t> </a:t>
            </a:r>
            <a:r>
              <a:rPr i="0">
                <a:solidFill>
                  <a:srgbClr val="FF0000"/>
                </a:solidFill>
              </a:rPr>
              <a:t>9</a:t>
            </a:r>
            <a:endParaRPr i="0">
              <a:solidFill>
                <a:srgbClr val="FF0000"/>
              </a:solidFill>
            </a:endParaRPr>
          </a:p>
          <a:p>
            <a:pPr marL="0" indent="731519">
              <a:buSzTx/>
              <a:buNone/>
              <a:defRPr b="1" i="1">
                <a:solidFill>
                  <a:srgbClr val="00B050"/>
                </a:solidFill>
              </a:defRPr>
            </a:pPr>
            <a:r>
              <a:t>All</a:t>
            </a:r>
            <a:r>
              <a:rPr>
                <a:solidFill>
                  <a:srgbClr val="000000"/>
                </a:solidFill>
              </a:rPr>
              <a:t> </a:t>
            </a:r>
            <a:r>
              <a:rPr>
                <a:solidFill>
                  <a:srgbClr val="C00000"/>
                </a:solidFill>
              </a:rPr>
              <a:t>unrighteous</a:t>
            </a:r>
            <a:r>
              <a:rPr>
                <a:solidFill>
                  <a:srgbClr val="002060"/>
                </a:solidFill>
              </a:rPr>
              <a:t> deception </a:t>
            </a:r>
            <a:r>
              <a:rPr b="0">
                <a:solidFill>
                  <a:srgbClr val="000000"/>
                </a:solidFill>
              </a:rPr>
              <a:t>to the </a:t>
            </a:r>
            <a:r>
              <a:rPr>
                <a:solidFill>
                  <a:srgbClr val="4F6228"/>
                </a:solidFill>
              </a:rPr>
              <a:t>perishing</a:t>
            </a:r>
            <a:r>
              <a:rPr b="0">
                <a:solidFill>
                  <a:srgbClr val="000000"/>
                </a:solidFill>
              </a:rPr>
              <a:t> </a:t>
            </a:r>
            <a:r>
              <a:rPr i="0">
                <a:solidFill>
                  <a:srgbClr val="FF0000"/>
                </a:solidFill>
              </a:rPr>
              <a:t>10</a:t>
            </a:r>
            <a:endParaRPr i="0">
              <a:solidFill>
                <a:srgbClr val="FF0000"/>
              </a:solidFill>
            </a:endParaRPr>
          </a:p>
          <a:p>
            <a:pPr marL="0" indent="731519">
              <a:buSzTx/>
              <a:buNone/>
              <a:defRPr b="1">
                <a:solidFill>
                  <a:srgbClr val="4F6228"/>
                </a:solidFill>
              </a:defRPr>
            </a:pPr>
            <a:r>
              <a:t>They</a:t>
            </a:r>
            <a:r>
              <a:rPr b="0">
                <a:solidFill>
                  <a:srgbClr val="000000"/>
                </a:solidFill>
              </a:rPr>
              <a:t> </a:t>
            </a:r>
            <a:r>
              <a:rPr>
                <a:solidFill>
                  <a:srgbClr val="000000"/>
                </a:solidFill>
              </a:rPr>
              <a:t>don’t love </a:t>
            </a:r>
            <a:r>
              <a:rPr>
                <a:solidFill>
                  <a:srgbClr val="0070C0"/>
                </a:solidFill>
              </a:rPr>
              <a:t>the truth </a:t>
            </a:r>
            <a:r>
              <a:rPr b="0">
                <a:solidFill>
                  <a:srgbClr val="000000"/>
                </a:solidFill>
              </a:rPr>
              <a:t>that </a:t>
            </a:r>
            <a:r>
              <a:rPr>
                <a:solidFill>
                  <a:srgbClr val="34DA00"/>
                </a:solidFill>
              </a:rPr>
              <a:t>could save </a:t>
            </a:r>
            <a:r>
              <a:t>them</a:t>
            </a:r>
            <a:r>
              <a:rPr b="0">
                <a:solidFill>
                  <a:srgbClr val="000000"/>
                </a:solidFill>
              </a:rPr>
              <a:t> </a:t>
            </a:r>
            <a:r>
              <a:rPr>
                <a:solidFill>
                  <a:srgbClr val="FF0000"/>
                </a:solidFill>
              </a:rPr>
              <a:t>10</a:t>
            </a:r>
            <a:r>
              <a:rPr b="0">
                <a:solidFill>
                  <a:srgbClr val="000000"/>
                </a:solidFill>
              </a:rPr>
              <a:t>;</a:t>
            </a:r>
            <a:r>
              <a:rPr>
                <a:solidFill>
                  <a:srgbClr val="FF0000"/>
                </a:solidFill>
              </a:rPr>
              <a:t> Deuteronomy 13:1-5</a:t>
            </a:r>
            <a:r>
              <a:rPr b="0">
                <a:solidFill>
                  <a:srgbClr val="000000"/>
                </a:solidFill>
              </a:rPr>
              <a:t>;</a:t>
            </a:r>
            <a:r>
              <a:rPr>
                <a:solidFill>
                  <a:srgbClr val="FF0000"/>
                </a:solidFill>
              </a:rPr>
              <a:t> 1 Kings 22:23</a:t>
            </a:r>
            <a:endParaRPr>
              <a:solidFill>
                <a:srgbClr val="FF0000"/>
              </a:solidFill>
            </a:endParaRPr>
          </a:p>
          <a:p>
            <a:pPr marL="0" indent="731519">
              <a:buSzTx/>
              <a:buNone/>
              <a:defRPr b="1">
                <a:solidFill>
                  <a:srgbClr val="00B0F0"/>
                </a:solidFill>
              </a:defRPr>
            </a:pPr>
            <a:r>
              <a:t>God</a:t>
            </a:r>
            <a:r>
              <a:rPr b="0">
                <a:solidFill>
                  <a:srgbClr val="000000"/>
                </a:solidFill>
              </a:rPr>
              <a:t> </a:t>
            </a:r>
            <a:r>
              <a:rPr>
                <a:solidFill>
                  <a:srgbClr val="34DA00"/>
                </a:solidFill>
              </a:rPr>
              <a:t>will send</a:t>
            </a:r>
            <a:r>
              <a:rPr b="0">
                <a:solidFill>
                  <a:srgbClr val="000000"/>
                </a:solidFill>
              </a:rPr>
              <a:t> </a:t>
            </a:r>
            <a:r>
              <a:rPr>
                <a:solidFill>
                  <a:srgbClr val="4F6228"/>
                </a:solidFill>
              </a:rPr>
              <a:t>them</a:t>
            </a:r>
            <a:r>
              <a:rPr>
                <a:solidFill>
                  <a:srgbClr val="0070C0"/>
                </a:solidFill>
              </a:rPr>
              <a:t> </a:t>
            </a:r>
            <a:r>
              <a:rPr b="0">
                <a:solidFill>
                  <a:srgbClr val="000000"/>
                </a:solidFill>
              </a:rPr>
              <a:t>a </a:t>
            </a:r>
            <a:r>
              <a:rPr>
                <a:solidFill>
                  <a:srgbClr val="0070C0"/>
                </a:solidFill>
              </a:rPr>
              <a:t>strong</a:t>
            </a:r>
            <a:r>
              <a:rPr>
                <a:solidFill>
                  <a:srgbClr val="002060"/>
                </a:solidFill>
              </a:rPr>
              <a:t> delusion </a:t>
            </a:r>
            <a:r>
              <a:rPr b="0">
                <a:solidFill>
                  <a:srgbClr val="000000"/>
                </a:solidFill>
              </a:rPr>
              <a:t>to </a:t>
            </a:r>
            <a:r>
              <a:rPr>
                <a:solidFill>
                  <a:srgbClr val="34DA00"/>
                </a:solidFill>
              </a:rPr>
              <a:t>believe</a:t>
            </a:r>
            <a:r>
              <a:rPr b="0">
                <a:solidFill>
                  <a:srgbClr val="000000"/>
                </a:solidFill>
              </a:rPr>
              <a:t> </a:t>
            </a:r>
            <a:r>
              <a:rPr>
                <a:solidFill>
                  <a:srgbClr val="00B050"/>
                </a:solidFill>
              </a:rPr>
              <a:t>because</a:t>
            </a:r>
            <a:r>
              <a:rPr b="0">
                <a:solidFill>
                  <a:srgbClr val="000000"/>
                </a:solidFill>
              </a:rPr>
              <a:t> </a:t>
            </a:r>
            <a:r>
              <a:rPr>
                <a:solidFill>
                  <a:srgbClr val="4F6228"/>
                </a:solidFill>
              </a:rPr>
              <a:t>they</a:t>
            </a:r>
            <a:r>
              <a:rPr b="0">
                <a:solidFill>
                  <a:srgbClr val="000000"/>
                </a:solidFill>
              </a:rPr>
              <a:t> </a:t>
            </a:r>
            <a:r>
              <a:rPr>
                <a:solidFill>
                  <a:srgbClr val="34DA00"/>
                </a:solidFill>
              </a:rPr>
              <a:t>love</a:t>
            </a:r>
            <a:r>
              <a:rPr b="0">
                <a:solidFill>
                  <a:srgbClr val="000000"/>
                </a:solidFill>
              </a:rPr>
              <a:t> the </a:t>
            </a:r>
            <a:r>
              <a:rPr>
                <a:solidFill>
                  <a:srgbClr val="00B050"/>
                </a:solidFill>
              </a:rPr>
              <a:t>pleasure</a:t>
            </a:r>
            <a:r>
              <a:rPr b="0">
                <a:solidFill>
                  <a:srgbClr val="000000"/>
                </a:solidFill>
              </a:rPr>
              <a:t> of </a:t>
            </a:r>
            <a:r>
              <a:rPr>
                <a:solidFill>
                  <a:srgbClr val="C00000"/>
                </a:solidFill>
              </a:rPr>
              <a:t>unrighteousness</a:t>
            </a:r>
            <a:r>
              <a:rPr b="0">
                <a:solidFill>
                  <a:srgbClr val="000000"/>
                </a:solidFill>
              </a:rPr>
              <a:t> </a:t>
            </a:r>
            <a:r>
              <a:rPr>
                <a:solidFill>
                  <a:srgbClr val="00B050"/>
                </a:solidFill>
              </a:rPr>
              <a:t>instead of </a:t>
            </a:r>
            <a:r>
              <a:rPr>
                <a:solidFill>
                  <a:srgbClr val="0070C0"/>
                </a:solidFill>
              </a:rPr>
              <a:t>the truth </a:t>
            </a:r>
            <a:r>
              <a:rPr>
                <a:solidFill>
                  <a:srgbClr val="FF0000"/>
                </a:solidFill>
              </a:rPr>
              <a:t>v.11-12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4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40">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0"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Title 1"/>
          <p:cNvSpPr txBox="1"/>
          <p:nvPr>
            <p:ph type="title"/>
          </p:nvPr>
        </p:nvSpPr>
        <p:spPr>
          <a:xfrm>
            <a:off x="3962400" y="0"/>
            <a:ext cx="16459200" cy="2133600"/>
          </a:xfrm>
          <a:prstGeom prst="rect">
            <a:avLst/>
          </a:prstGeom>
        </p:spPr>
        <p:txBody>
          <a:bodyPr/>
          <a:lstStyle/>
          <a:p>
            <a:pPr>
              <a:defRPr b="1" i="1" sz="7800">
                <a:solidFill>
                  <a:srgbClr val="34DA00"/>
                </a:solidFill>
              </a:defRPr>
            </a:pPr>
            <a:r>
              <a:t>Establish</a:t>
            </a:r>
            <a:r>
              <a:rPr b="0">
                <a:solidFill>
                  <a:srgbClr val="000000"/>
                </a:solidFill>
              </a:rPr>
              <a:t> </a:t>
            </a:r>
            <a:r>
              <a:rPr>
                <a:solidFill>
                  <a:srgbClr val="0070C0"/>
                </a:solidFill>
              </a:rPr>
              <a:t>You </a:t>
            </a:r>
            <a:r>
              <a:rPr>
                <a:solidFill>
                  <a:srgbClr val="00B050"/>
                </a:solidFill>
              </a:rPr>
              <a:t>in Every</a:t>
            </a:r>
            <a:r>
              <a:rPr b="0">
                <a:solidFill>
                  <a:srgbClr val="00B050"/>
                </a:solidFill>
              </a:rPr>
              <a:t> </a:t>
            </a:r>
            <a:r>
              <a:rPr>
                <a:solidFill>
                  <a:srgbClr val="0070C0"/>
                </a:solidFill>
              </a:rPr>
              <a:t>Word </a:t>
            </a:r>
            <a:r>
              <a:rPr i="0">
                <a:solidFill>
                  <a:srgbClr val="000000"/>
                </a:solidFill>
              </a:rPr>
              <a:t>–</a:t>
            </a:r>
            <a:r>
              <a:rPr i="0">
                <a:solidFill>
                  <a:srgbClr val="00B0F0"/>
                </a:solidFill>
              </a:rPr>
              <a:t> </a:t>
            </a:r>
            <a:r>
              <a:rPr i="0">
                <a:solidFill>
                  <a:srgbClr val="FF0000"/>
                </a:solidFill>
              </a:rPr>
              <a:t>2:1-17</a:t>
            </a:r>
          </a:p>
        </p:txBody>
      </p:sp>
      <p:sp>
        <p:nvSpPr>
          <p:cNvPr id="243" name="Content Placeholder 2"/>
          <p:cNvSpPr txBox="1"/>
          <p:nvPr>
            <p:ph type="body" idx="1"/>
          </p:nvPr>
        </p:nvSpPr>
        <p:spPr>
          <a:xfrm>
            <a:off x="3505200" y="1981200"/>
            <a:ext cx="17373600" cy="11734800"/>
          </a:xfrm>
          <a:prstGeom prst="rect">
            <a:avLst/>
          </a:prstGeom>
        </p:spPr>
        <p:txBody>
          <a:bodyPr/>
          <a:lstStyle/>
          <a:p>
            <a:pPr marL="0" indent="0">
              <a:lnSpc>
                <a:spcPct val="80000"/>
              </a:lnSpc>
              <a:spcBef>
                <a:spcPts val="1200"/>
              </a:spcBef>
              <a:buSzTx/>
              <a:buNone/>
              <a:defRPr b="1" sz="6600">
                <a:solidFill>
                  <a:srgbClr val="0070C0"/>
                </a:solidFill>
              </a:defRPr>
            </a:pPr>
            <a:r>
              <a:t>Thessalonians’ faith in the truth </a:t>
            </a:r>
            <a:r>
              <a:rPr b="0">
                <a:solidFill>
                  <a:srgbClr val="000000"/>
                </a:solidFill>
              </a:rPr>
              <a:t>is</a:t>
            </a:r>
            <a:r>
              <a:t> </a:t>
            </a:r>
            <a:r>
              <a:rPr>
                <a:solidFill>
                  <a:srgbClr val="34DA00"/>
                </a:solidFill>
              </a:rPr>
              <a:t>contrasted </a:t>
            </a:r>
            <a:r>
              <a:rPr b="0">
                <a:solidFill>
                  <a:srgbClr val="000000"/>
                </a:solidFill>
              </a:rPr>
              <a:t>with the </a:t>
            </a:r>
            <a:r>
              <a:rPr>
                <a:solidFill>
                  <a:srgbClr val="C00000"/>
                </a:solidFill>
              </a:rPr>
              <a:t>unrighteous</a:t>
            </a:r>
            <a:r>
              <a:rPr b="0">
                <a:solidFill>
                  <a:srgbClr val="000000"/>
                </a:solidFill>
              </a:rPr>
              <a:t> </a:t>
            </a:r>
            <a:r>
              <a:t>ones’ faith </a:t>
            </a:r>
            <a:r>
              <a:rPr b="0">
                <a:solidFill>
                  <a:srgbClr val="000000"/>
                </a:solidFill>
              </a:rPr>
              <a:t>in a</a:t>
            </a:r>
            <a:r>
              <a:t> </a:t>
            </a:r>
            <a:r>
              <a:rPr>
                <a:solidFill>
                  <a:srgbClr val="C00000"/>
                </a:solidFill>
              </a:rPr>
              <a:t>lie</a:t>
            </a:r>
            <a:r>
              <a:t> </a:t>
            </a:r>
            <a:r>
              <a:rPr>
                <a:solidFill>
                  <a:srgbClr val="FF0000"/>
                </a:solidFill>
              </a:rPr>
              <a:t>v.13-15</a:t>
            </a:r>
            <a:endParaRPr sz="7200">
              <a:solidFill>
                <a:srgbClr val="FF0000"/>
              </a:solidFill>
            </a:endParaRPr>
          </a:p>
          <a:p>
            <a:pPr marL="0" indent="365759">
              <a:lnSpc>
                <a:spcPct val="80000"/>
              </a:lnSpc>
              <a:spcBef>
                <a:spcPts val="1200"/>
              </a:spcBef>
              <a:buSzTx/>
              <a:buNone/>
              <a:defRPr b="1">
                <a:solidFill>
                  <a:srgbClr val="0070C0"/>
                </a:solidFill>
              </a:defRPr>
            </a:pPr>
            <a:r>
              <a:t>Paul </a:t>
            </a:r>
            <a:r>
              <a:rPr>
                <a:solidFill>
                  <a:srgbClr val="34DA00"/>
                </a:solidFill>
              </a:rPr>
              <a:t>gives thanks </a:t>
            </a:r>
            <a:r>
              <a:rPr b="0">
                <a:solidFill>
                  <a:srgbClr val="000000"/>
                </a:solidFill>
              </a:rPr>
              <a:t>for </a:t>
            </a:r>
            <a:r>
              <a:t>the Thessalonians </a:t>
            </a:r>
            <a:r>
              <a:rPr>
                <a:solidFill>
                  <a:srgbClr val="FF0000"/>
                </a:solidFill>
              </a:rPr>
              <a:t>v.13</a:t>
            </a:r>
            <a:r>
              <a:rPr b="0">
                <a:solidFill>
                  <a:srgbClr val="000000"/>
                </a:solidFill>
              </a:rPr>
              <a:t> </a:t>
            </a:r>
            <a:endParaRPr sz="5800"/>
          </a:p>
          <a:p>
            <a:pPr marL="0" indent="365759">
              <a:lnSpc>
                <a:spcPct val="80000"/>
              </a:lnSpc>
              <a:spcBef>
                <a:spcPts val="1200"/>
              </a:spcBef>
              <a:buSzTx/>
              <a:buNone/>
              <a:defRPr b="1">
                <a:solidFill>
                  <a:srgbClr val="00B050"/>
                </a:solidFill>
              </a:defRPr>
            </a:pPr>
            <a:r>
              <a:t>Process</a:t>
            </a:r>
            <a:r>
              <a:rPr b="0">
                <a:solidFill>
                  <a:srgbClr val="000000"/>
                </a:solidFill>
              </a:rPr>
              <a:t> of </a:t>
            </a:r>
            <a:r>
              <a:rPr>
                <a:solidFill>
                  <a:srgbClr val="00B0F0"/>
                </a:solidFill>
              </a:rPr>
              <a:t>salvation</a:t>
            </a:r>
            <a:r>
              <a:rPr b="0">
                <a:solidFill>
                  <a:srgbClr val="000000"/>
                </a:solidFill>
              </a:rPr>
              <a:t> </a:t>
            </a:r>
            <a:r>
              <a:rPr>
                <a:solidFill>
                  <a:srgbClr val="FF0000"/>
                </a:solidFill>
              </a:rPr>
              <a:t>v.13b-14a </a:t>
            </a:r>
            <a:endParaRPr sz="5800"/>
          </a:p>
          <a:p>
            <a:pPr marL="0" indent="731519">
              <a:lnSpc>
                <a:spcPct val="80000"/>
              </a:lnSpc>
              <a:spcBef>
                <a:spcPts val="1200"/>
              </a:spcBef>
              <a:buSzTx/>
              <a:buNone/>
              <a:defRPr b="1">
                <a:solidFill>
                  <a:srgbClr val="00B0F0"/>
                </a:solidFill>
              </a:defRPr>
            </a:pPr>
            <a:r>
              <a:t>God</a:t>
            </a:r>
            <a:r>
              <a:rPr>
                <a:solidFill>
                  <a:srgbClr val="0070C0"/>
                </a:solidFill>
              </a:rPr>
              <a:t> </a:t>
            </a:r>
            <a:r>
              <a:rPr>
                <a:solidFill>
                  <a:srgbClr val="00B050"/>
                </a:solidFill>
              </a:rPr>
              <a:t>from beginning </a:t>
            </a:r>
            <a:r>
              <a:rPr>
                <a:solidFill>
                  <a:srgbClr val="34DA00"/>
                </a:solidFill>
              </a:rPr>
              <a:t>planned</a:t>
            </a:r>
            <a:r>
              <a:rPr>
                <a:solidFill>
                  <a:srgbClr val="0070C0"/>
                </a:solidFill>
              </a:rPr>
              <a:t> means </a:t>
            </a:r>
            <a:r>
              <a:rPr b="0">
                <a:solidFill>
                  <a:srgbClr val="000000"/>
                </a:solidFill>
              </a:rPr>
              <a:t>&amp;</a:t>
            </a:r>
            <a:r>
              <a:rPr>
                <a:solidFill>
                  <a:srgbClr val="0070C0"/>
                </a:solidFill>
              </a:rPr>
              <a:t> </a:t>
            </a:r>
            <a:r>
              <a:rPr>
                <a:solidFill>
                  <a:srgbClr val="00B050"/>
                </a:solidFill>
              </a:rPr>
              <a:t>process</a:t>
            </a:r>
            <a:r>
              <a:rPr>
                <a:solidFill>
                  <a:srgbClr val="0070C0"/>
                </a:solidFill>
              </a:rPr>
              <a:t> </a:t>
            </a:r>
            <a:r>
              <a:rPr b="0">
                <a:solidFill>
                  <a:srgbClr val="000000"/>
                </a:solidFill>
              </a:rPr>
              <a:t>of</a:t>
            </a:r>
            <a:r>
              <a:rPr>
                <a:solidFill>
                  <a:srgbClr val="0070C0"/>
                </a:solidFill>
              </a:rPr>
              <a:t> </a:t>
            </a:r>
            <a:r>
              <a:t>salvation</a:t>
            </a:r>
            <a:r>
              <a:rPr>
                <a:solidFill>
                  <a:srgbClr val="0070C0"/>
                </a:solidFill>
              </a:rPr>
              <a:t> </a:t>
            </a:r>
            <a:r>
              <a:rPr b="0">
                <a:solidFill>
                  <a:srgbClr val="000000"/>
                </a:solidFill>
              </a:rPr>
              <a:t>(literally </a:t>
            </a:r>
            <a:r>
              <a:rPr>
                <a:solidFill>
                  <a:srgbClr val="00B050"/>
                </a:solidFill>
              </a:rPr>
              <a:t>into</a:t>
            </a:r>
            <a:r>
              <a:rPr b="0">
                <a:solidFill>
                  <a:srgbClr val="000000"/>
                </a:solidFill>
              </a:rPr>
              <a:t> </a:t>
            </a:r>
            <a:r>
              <a:t>salvation </a:t>
            </a:r>
            <a:r>
              <a:rPr i="1">
                <a:solidFill>
                  <a:srgbClr val="00B050"/>
                </a:solidFill>
              </a:rPr>
              <a:t>in</a:t>
            </a:r>
            <a:r>
              <a:rPr i="1">
                <a:solidFill>
                  <a:srgbClr val="0070C0"/>
                </a:solidFill>
              </a:rPr>
              <a:t> </a:t>
            </a:r>
            <a:r>
              <a:rPr i="1"/>
              <a:t>sanctification</a:t>
            </a:r>
            <a:r>
              <a:rPr b="0" i="1">
                <a:solidFill>
                  <a:srgbClr val="000000"/>
                </a:solidFill>
              </a:rPr>
              <a:t> of </a:t>
            </a:r>
            <a:r>
              <a:rPr i="1"/>
              <a:t>the Spirit </a:t>
            </a:r>
            <a:r>
              <a:rPr b="0" i="1">
                <a:solidFill>
                  <a:srgbClr val="000000"/>
                </a:solidFill>
              </a:rPr>
              <a:t>&amp; </a:t>
            </a:r>
            <a:r>
              <a:rPr i="1">
                <a:solidFill>
                  <a:srgbClr val="0070C0"/>
                </a:solidFill>
              </a:rPr>
              <a:t>belief in the truth</a:t>
            </a:r>
            <a:r>
              <a:rPr b="0">
                <a:solidFill>
                  <a:srgbClr val="000000"/>
                </a:solidFill>
              </a:rPr>
              <a:t>)</a:t>
            </a:r>
            <a:r>
              <a:rPr>
                <a:solidFill>
                  <a:srgbClr val="FF0000"/>
                </a:solidFill>
              </a:rPr>
              <a:t> v.13</a:t>
            </a:r>
            <a:endParaRPr sz="5800"/>
          </a:p>
          <a:p>
            <a:pPr marL="0" indent="731519">
              <a:lnSpc>
                <a:spcPct val="80000"/>
              </a:lnSpc>
              <a:spcBef>
                <a:spcPts val="1200"/>
              </a:spcBef>
              <a:buSzTx/>
              <a:buNone/>
              <a:defRPr b="1">
                <a:solidFill>
                  <a:srgbClr val="0070C0"/>
                </a:solidFill>
              </a:defRPr>
            </a:pPr>
            <a:r>
              <a:t>Paul</a:t>
            </a:r>
            <a:r>
              <a:rPr b="0">
                <a:solidFill>
                  <a:srgbClr val="000000"/>
                </a:solidFill>
              </a:rPr>
              <a:t> </a:t>
            </a:r>
            <a:r>
              <a:rPr>
                <a:solidFill>
                  <a:srgbClr val="34DA00"/>
                </a:solidFill>
              </a:rPr>
              <a:t>called</a:t>
            </a:r>
            <a:r>
              <a:rPr b="0">
                <a:solidFill>
                  <a:srgbClr val="000000"/>
                </a:solidFill>
              </a:rPr>
              <a:t> </a:t>
            </a:r>
            <a:r>
              <a:t>them</a:t>
            </a:r>
            <a:r>
              <a:rPr b="0">
                <a:solidFill>
                  <a:srgbClr val="000000"/>
                </a:solidFill>
              </a:rPr>
              <a:t> </a:t>
            </a:r>
            <a:r>
              <a:rPr>
                <a:solidFill>
                  <a:srgbClr val="00B050"/>
                </a:solidFill>
              </a:rPr>
              <a:t>by</a:t>
            </a:r>
            <a:r>
              <a:rPr b="0">
                <a:solidFill>
                  <a:srgbClr val="000000"/>
                </a:solidFill>
              </a:rPr>
              <a:t> </a:t>
            </a:r>
            <a:r>
              <a:rPr>
                <a:solidFill>
                  <a:srgbClr val="34DA00"/>
                </a:solidFill>
              </a:rPr>
              <a:t>preaching</a:t>
            </a:r>
            <a:r>
              <a:rPr b="0">
                <a:solidFill>
                  <a:srgbClr val="000000"/>
                </a:solidFill>
              </a:rPr>
              <a:t> </a:t>
            </a:r>
            <a:r>
              <a:t>the gospel</a:t>
            </a:r>
            <a:r>
              <a:rPr b="0">
                <a:solidFill>
                  <a:srgbClr val="000000"/>
                </a:solidFill>
              </a:rPr>
              <a:t>, </a:t>
            </a:r>
            <a:r>
              <a:t>they</a:t>
            </a:r>
            <a:r>
              <a:rPr b="0">
                <a:solidFill>
                  <a:srgbClr val="000000"/>
                </a:solidFill>
              </a:rPr>
              <a:t> </a:t>
            </a:r>
            <a:r>
              <a:rPr>
                <a:solidFill>
                  <a:srgbClr val="34DA00"/>
                </a:solidFill>
              </a:rPr>
              <a:t>believed</a:t>
            </a:r>
            <a:r>
              <a:rPr b="0">
                <a:solidFill>
                  <a:srgbClr val="000000"/>
                </a:solidFill>
              </a:rPr>
              <a:t> </a:t>
            </a:r>
            <a:r>
              <a:t>it</a:t>
            </a:r>
            <a:r>
              <a:rPr b="0">
                <a:solidFill>
                  <a:srgbClr val="000000"/>
                </a:solidFill>
              </a:rPr>
              <a:t>, </a:t>
            </a:r>
            <a:r>
              <a:rPr>
                <a:solidFill>
                  <a:srgbClr val="00B0F0"/>
                </a:solidFill>
              </a:rPr>
              <a:t>the Spirit </a:t>
            </a:r>
            <a:r>
              <a:rPr>
                <a:solidFill>
                  <a:srgbClr val="34DA00"/>
                </a:solidFill>
              </a:rPr>
              <a:t>sanctified</a:t>
            </a:r>
            <a:r>
              <a:rPr b="0">
                <a:solidFill>
                  <a:srgbClr val="000000"/>
                </a:solidFill>
              </a:rPr>
              <a:t> </a:t>
            </a:r>
            <a:r>
              <a:t>them</a:t>
            </a:r>
            <a:r>
              <a:rPr b="0">
                <a:solidFill>
                  <a:srgbClr val="000000"/>
                </a:solidFill>
              </a:rPr>
              <a:t>, </a:t>
            </a:r>
            <a:r>
              <a:t>they</a:t>
            </a:r>
            <a:r>
              <a:rPr b="0">
                <a:solidFill>
                  <a:srgbClr val="000000"/>
                </a:solidFill>
              </a:rPr>
              <a:t> </a:t>
            </a:r>
            <a:r>
              <a:rPr>
                <a:solidFill>
                  <a:srgbClr val="34DA00"/>
                </a:solidFill>
              </a:rPr>
              <a:t>were saved </a:t>
            </a:r>
            <a:r>
              <a:rPr>
                <a:solidFill>
                  <a:srgbClr val="FF0000"/>
                </a:solidFill>
              </a:rPr>
              <a:t>v.14</a:t>
            </a:r>
            <a:endParaRPr sz="5800"/>
          </a:p>
          <a:p>
            <a:pPr marL="0" indent="0">
              <a:lnSpc>
                <a:spcPct val="80000"/>
              </a:lnSpc>
              <a:spcBef>
                <a:spcPts val="1200"/>
              </a:spcBef>
              <a:buSzTx/>
              <a:buNone/>
              <a:defRPr b="1" sz="6600">
                <a:solidFill>
                  <a:srgbClr val="00B050"/>
                </a:solidFill>
              </a:defRPr>
            </a:pPr>
            <a:r>
              <a:t>So </a:t>
            </a:r>
            <a:r>
              <a:rPr>
                <a:solidFill>
                  <a:srgbClr val="34DA00"/>
                </a:solidFill>
              </a:rPr>
              <a:t>hold on </a:t>
            </a:r>
            <a:r>
              <a:t>to </a:t>
            </a:r>
            <a:r>
              <a:rPr>
                <a:solidFill>
                  <a:srgbClr val="0070C0"/>
                </a:solidFill>
              </a:rPr>
              <a:t>apostolic truth you </a:t>
            </a:r>
            <a:r>
              <a:rPr>
                <a:solidFill>
                  <a:srgbClr val="34DA00"/>
                </a:solidFill>
              </a:rPr>
              <a:t>were taught</a:t>
            </a:r>
            <a:r>
              <a:t> by </a:t>
            </a:r>
            <a:r>
              <a:rPr>
                <a:solidFill>
                  <a:srgbClr val="0070C0"/>
                </a:solidFill>
              </a:rPr>
              <a:t>word</a:t>
            </a:r>
            <a:r>
              <a:t> </a:t>
            </a:r>
            <a:r>
              <a:rPr b="0">
                <a:solidFill>
                  <a:srgbClr val="000000"/>
                </a:solidFill>
              </a:rPr>
              <a:t>or</a:t>
            </a:r>
            <a:r>
              <a:t> </a:t>
            </a:r>
            <a:r>
              <a:rPr>
                <a:solidFill>
                  <a:srgbClr val="0070C0"/>
                </a:solidFill>
              </a:rPr>
              <a:t>our epistle</a:t>
            </a:r>
            <a:r>
              <a:rPr b="0">
                <a:solidFill>
                  <a:srgbClr val="000000"/>
                </a:solidFill>
              </a:rPr>
              <a:t>!</a:t>
            </a:r>
            <a:r>
              <a:t> </a:t>
            </a:r>
            <a:r>
              <a:rPr>
                <a:solidFill>
                  <a:srgbClr val="FF0000"/>
                </a:solidFill>
              </a:rPr>
              <a:t>v.15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4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4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3"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Title 1"/>
          <p:cNvSpPr txBox="1"/>
          <p:nvPr>
            <p:ph type="title"/>
          </p:nvPr>
        </p:nvSpPr>
        <p:spPr>
          <a:xfrm>
            <a:off x="3962400" y="0"/>
            <a:ext cx="16459200" cy="1828800"/>
          </a:xfrm>
          <a:prstGeom prst="rect">
            <a:avLst/>
          </a:prstGeom>
        </p:spPr>
        <p:txBody>
          <a:bodyPr/>
          <a:lstStyle>
            <a:lvl1pPr>
              <a:defRPr b="1" sz="8000">
                <a:solidFill>
                  <a:srgbClr val="FF0000"/>
                </a:solidFill>
              </a:defRPr>
            </a:lvl1pPr>
          </a:lstStyle>
          <a:p>
            <a:pPr/>
            <a:r>
              <a:t>2 Thessalonians 3:1-5</a:t>
            </a:r>
          </a:p>
        </p:txBody>
      </p:sp>
      <p:sp>
        <p:nvSpPr>
          <p:cNvPr id="246" name="Content Placeholder 2"/>
          <p:cNvSpPr txBox="1"/>
          <p:nvPr>
            <p:ph type="body" idx="1"/>
          </p:nvPr>
        </p:nvSpPr>
        <p:spPr>
          <a:xfrm>
            <a:off x="3505200" y="1828800"/>
            <a:ext cx="17526000" cy="11887200"/>
          </a:xfrm>
          <a:prstGeom prst="rect">
            <a:avLst/>
          </a:prstGeom>
        </p:spPr>
        <p:txBody>
          <a:bodyPr/>
          <a:lstStyle/>
          <a:p>
            <a:pPr marL="0" indent="731519">
              <a:spcBef>
                <a:spcPts val="1200"/>
              </a:spcBef>
              <a:buSzTx/>
              <a:buNone/>
              <a:defRPr b="1" sz="4800">
                <a:solidFill>
                  <a:srgbClr val="FF0000"/>
                </a:solidFill>
              </a:defRPr>
            </a:pPr>
            <a:r>
              <a:t>1</a:t>
            </a:r>
            <a:r>
              <a:rPr b="0"/>
              <a:t> </a:t>
            </a:r>
            <a:r>
              <a:rPr b="0" sz="6400">
                <a:solidFill>
                  <a:srgbClr val="000000"/>
                </a:solidFill>
              </a:rPr>
              <a:t>Finally, brethren, </a:t>
            </a:r>
            <a:r>
              <a:rPr sz="6400">
                <a:solidFill>
                  <a:srgbClr val="34DA00"/>
                </a:solidFill>
              </a:rPr>
              <a:t>pray</a:t>
            </a:r>
            <a:r>
              <a:rPr b="0" sz="6400">
                <a:solidFill>
                  <a:srgbClr val="000000"/>
                </a:solidFill>
              </a:rPr>
              <a:t> </a:t>
            </a:r>
            <a:r>
              <a:rPr sz="6400">
                <a:solidFill>
                  <a:srgbClr val="00B050"/>
                </a:solidFill>
              </a:rPr>
              <a:t>for</a:t>
            </a:r>
            <a:r>
              <a:rPr b="0" sz="6400">
                <a:solidFill>
                  <a:srgbClr val="000000"/>
                </a:solidFill>
              </a:rPr>
              <a:t> </a:t>
            </a:r>
            <a:r>
              <a:rPr sz="6400">
                <a:solidFill>
                  <a:srgbClr val="0070C0"/>
                </a:solidFill>
              </a:rPr>
              <a:t>us</a:t>
            </a:r>
            <a:r>
              <a:rPr b="0" sz="6400">
                <a:solidFill>
                  <a:srgbClr val="000000"/>
                </a:solidFill>
              </a:rPr>
              <a:t>, that the </a:t>
            </a:r>
            <a:r>
              <a:rPr sz="6400">
                <a:solidFill>
                  <a:srgbClr val="0070C0"/>
                </a:solidFill>
              </a:rPr>
              <a:t>word</a:t>
            </a:r>
            <a:r>
              <a:rPr b="0" sz="6400">
                <a:solidFill>
                  <a:srgbClr val="000000"/>
                </a:solidFill>
              </a:rPr>
              <a:t> </a:t>
            </a:r>
            <a:r>
              <a:rPr sz="6400">
                <a:solidFill>
                  <a:srgbClr val="00B0F0"/>
                </a:solidFill>
              </a:rPr>
              <a:t>of the Lord</a:t>
            </a:r>
            <a:r>
              <a:rPr b="0" sz="6400">
                <a:solidFill>
                  <a:srgbClr val="000000"/>
                </a:solidFill>
              </a:rPr>
              <a:t> </a:t>
            </a:r>
            <a:r>
              <a:rPr sz="6400">
                <a:solidFill>
                  <a:srgbClr val="00B050"/>
                </a:solidFill>
              </a:rPr>
              <a:t>may run swiftly </a:t>
            </a:r>
            <a:r>
              <a:rPr b="0" sz="6400">
                <a:solidFill>
                  <a:srgbClr val="000000"/>
                </a:solidFill>
              </a:rPr>
              <a:t>and </a:t>
            </a:r>
            <a:r>
              <a:rPr sz="6400">
                <a:solidFill>
                  <a:srgbClr val="34DA00"/>
                </a:solidFill>
              </a:rPr>
              <a:t>be glorified</a:t>
            </a:r>
            <a:r>
              <a:rPr b="0" sz="6400">
                <a:solidFill>
                  <a:srgbClr val="000000"/>
                </a:solidFill>
              </a:rPr>
              <a:t>, </a:t>
            </a:r>
            <a:r>
              <a:rPr sz="6400">
                <a:solidFill>
                  <a:srgbClr val="00B050"/>
                </a:solidFill>
              </a:rPr>
              <a:t>just as </a:t>
            </a:r>
            <a:r>
              <a:rPr sz="6400">
                <a:solidFill>
                  <a:srgbClr val="0070C0"/>
                </a:solidFill>
              </a:rPr>
              <a:t>it</a:t>
            </a:r>
            <a:r>
              <a:rPr b="0" sz="6400">
                <a:solidFill>
                  <a:srgbClr val="000000"/>
                </a:solidFill>
              </a:rPr>
              <a:t> </a:t>
            </a:r>
            <a:r>
              <a:rPr sz="6400">
                <a:solidFill>
                  <a:srgbClr val="34DA00"/>
                </a:solidFill>
              </a:rPr>
              <a:t>is</a:t>
            </a:r>
            <a:r>
              <a:rPr sz="6400">
                <a:solidFill>
                  <a:srgbClr val="00B050"/>
                </a:solidFill>
              </a:rPr>
              <a:t> with </a:t>
            </a:r>
            <a:r>
              <a:rPr sz="6400">
                <a:solidFill>
                  <a:srgbClr val="0070C0"/>
                </a:solidFill>
              </a:rPr>
              <a:t>you</a:t>
            </a:r>
            <a:r>
              <a:rPr b="0" sz="6400">
                <a:solidFill>
                  <a:srgbClr val="000000"/>
                </a:solidFill>
              </a:rPr>
              <a:t>, </a:t>
            </a:r>
            <a:r>
              <a:t>2</a:t>
            </a:r>
            <a:r>
              <a:rPr b="0" sz="6400">
                <a:solidFill>
                  <a:srgbClr val="000000"/>
                </a:solidFill>
              </a:rPr>
              <a:t> and that </a:t>
            </a:r>
            <a:r>
              <a:rPr sz="6400">
                <a:solidFill>
                  <a:srgbClr val="0070C0"/>
                </a:solidFill>
              </a:rPr>
              <a:t>we</a:t>
            </a:r>
            <a:r>
              <a:rPr b="0" sz="6400">
                <a:solidFill>
                  <a:srgbClr val="000000"/>
                </a:solidFill>
              </a:rPr>
              <a:t> </a:t>
            </a:r>
            <a:r>
              <a:rPr sz="6400">
                <a:solidFill>
                  <a:srgbClr val="34DA00"/>
                </a:solidFill>
              </a:rPr>
              <a:t>may be delivered </a:t>
            </a:r>
            <a:r>
              <a:rPr sz="6400">
                <a:solidFill>
                  <a:srgbClr val="00B050"/>
                </a:solidFill>
              </a:rPr>
              <a:t>from</a:t>
            </a:r>
            <a:r>
              <a:rPr b="0" sz="6400">
                <a:solidFill>
                  <a:srgbClr val="000000"/>
                </a:solidFill>
              </a:rPr>
              <a:t> </a:t>
            </a:r>
            <a:r>
              <a:rPr sz="6400">
                <a:solidFill>
                  <a:srgbClr val="002060"/>
                </a:solidFill>
              </a:rPr>
              <a:t>unreasonable</a:t>
            </a:r>
            <a:r>
              <a:rPr b="0" sz="6400">
                <a:solidFill>
                  <a:srgbClr val="000000"/>
                </a:solidFill>
              </a:rPr>
              <a:t> and </a:t>
            </a:r>
            <a:r>
              <a:rPr sz="6400">
                <a:solidFill>
                  <a:srgbClr val="C00000"/>
                </a:solidFill>
              </a:rPr>
              <a:t>wicked</a:t>
            </a:r>
            <a:r>
              <a:rPr b="0" sz="6400">
                <a:solidFill>
                  <a:srgbClr val="000000"/>
                </a:solidFill>
              </a:rPr>
              <a:t> </a:t>
            </a:r>
            <a:r>
              <a:rPr sz="6400">
                <a:solidFill>
                  <a:srgbClr val="0070C0"/>
                </a:solidFill>
              </a:rPr>
              <a:t>men</a:t>
            </a:r>
            <a:r>
              <a:rPr b="0" sz="6400">
                <a:solidFill>
                  <a:srgbClr val="000000"/>
                </a:solidFill>
              </a:rPr>
              <a:t>; for </a:t>
            </a:r>
            <a:r>
              <a:rPr sz="6400">
                <a:solidFill>
                  <a:srgbClr val="000000"/>
                </a:solidFill>
              </a:rPr>
              <a:t>not</a:t>
            </a:r>
            <a:r>
              <a:rPr b="0" sz="6400">
                <a:solidFill>
                  <a:srgbClr val="000000"/>
                </a:solidFill>
              </a:rPr>
              <a:t> </a:t>
            </a:r>
            <a:r>
              <a:rPr sz="6400">
                <a:solidFill>
                  <a:srgbClr val="00B050"/>
                </a:solidFill>
              </a:rPr>
              <a:t>all have </a:t>
            </a:r>
            <a:r>
              <a:rPr sz="6400">
                <a:solidFill>
                  <a:srgbClr val="0070C0"/>
                </a:solidFill>
              </a:rPr>
              <a:t>faith</a:t>
            </a:r>
            <a:r>
              <a:rPr b="0" sz="6400">
                <a:solidFill>
                  <a:srgbClr val="000000"/>
                </a:solidFill>
              </a:rPr>
              <a:t>. </a:t>
            </a:r>
            <a:endParaRPr b="0" sz="6400">
              <a:solidFill>
                <a:srgbClr val="000000"/>
              </a:solidFill>
            </a:endParaRPr>
          </a:p>
          <a:p>
            <a:pPr marL="0" indent="731519">
              <a:spcBef>
                <a:spcPts val="1200"/>
              </a:spcBef>
              <a:buSzTx/>
              <a:buNone/>
              <a:defRPr b="1" sz="4800">
                <a:solidFill>
                  <a:srgbClr val="FF0000"/>
                </a:solidFill>
              </a:defRPr>
            </a:pPr>
            <a:r>
              <a:t>3</a:t>
            </a:r>
            <a:r>
              <a:rPr b="0" sz="6400">
                <a:solidFill>
                  <a:srgbClr val="000000"/>
                </a:solidFill>
              </a:rPr>
              <a:t> But </a:t>
            </a:r>
            <a:r>
              <a:rPr sz="6400">
                <a:solidFill>
                  <a:srgbClr val="00B0F0"/>
                </a:solidFill>
              </a:rPr>
              <a:t>the Lord </a:t>
            </a:r>
            <a:r>
              <a:rPr b="0" sz="6400">
                <a:solidFill>
                  <a:srgbClr val="000000"/>
                </a:solidFill>
              </a:rPr>
              <a:t>is </a:t>
            </a:r>
            <a:r>
              <a:rPr sz="6400">
                <a:solidFill>
                  <a:srgbClr val="00B0F0"/>
                </a:solidFill>
              </a:rPr>
              <a:t>faithful</a:t>
            </a:r>
            <a:r>
              <a:rPr b="0" sz="6400">
                <a:solidFill>
                  <a:srgbClr val="000000"/>
                </a:solidFill>
              </a:rPr>
              <a:t>, </a:t>
            </a:r>
            <a:r>
              <a:rPr sz="6400">
                <a:solidFill>
                  <a:srgbClr val="00B0F0"/>
                </a:solidFill>
              </a:rPr>
              <a:t>who</a:t>
            </a:r>
            <a:r>
              <a:rPr b="0" sz="6400">
                <a:solidFill>
                  <a:srgbClr val="000000"/>
                </a:solidFill>
              </a:rPr>
              <a:t> </a:t>
            </a:r>
            <a:r>
              <a:rPr sz="6400">
                <a:solidFill>
                  <a:srgbClr val="34DA00"/>
                </a:solidFill>
              </a:rPr>
              <a:t>will establish </a:t>
            </a:r>
            <a:r>
              <a:rPr sz="6400">
                <a:solidFill>
                  <a:srgbClr val="0070C0"/>
                </a:solidFill>
              </a:rPr>
              <a:t>you</a:t>
            </a:r>
            <a:r>
              <a:rPr b="0" sz="6400">
                <a:solidFill>
                  <a:srgbClr val="000000"/>
                </a:solidFill>
              </a:rPr>
              <a:t> and </a:t>
            </a:r>
            <a:r>
              <a:rPr sz="6400">
                <a:solidFill>
                  <a:srgbClr val="34DA00"/>
                </a:solidFill>
              </a:rPr>
              <a:t>guard</a:t>
            </a:r>
            <a:r>
              <a:rPr b="0" sz="6400">
                <a:solidFill>
                  <a:srgbClr val="000000"/>
                </a:solidFill>
              </a:rPr>
              <a:t> </a:t>
            </a:r>
            <a:r>
              <a:rPr sz="6400">
                <a:solidFill>
                  <a:srgbClr val="0070C0"/>
                </a:solidFill>
              </a:rPr>
              <a:t>you</a:t>
            </a:r>
            <a:r>
              <a:rPr b="0" sz="6400">
                <a:solidFill>
                  <a:srgbClr val="000000"/>
                </a:solidFill>
              </a:rPr>
              <a:t> </a:t>
            </a:r>
            <a:r>
              <a:rPr sz="6400">
                <a:solidFill>
                  <a:srgbClr val="00B050"/>
                </a:solidFill>
              </a:rPr>
              <a:t>from</a:t>
            </a:r>
            <a:r>
              <a:rPr b="0" sz="6400">
                <a:solidFill>
                  <a:srgbClr val="000000"/>
                </a:solidFill>
              </a:rPr>
              <a:t> the </a:t>
            </a:r>
            <a:r>
              <a:rPr sz="6400">
                <a:solidFill>
                  <a:srgbClr val="C00000"/>
                </a:solidFill>
              </a:rPr>
              <a:t>evil one</a:t>
            </a:r>
            <a:r>
              <a:rPr b="0" sz="6400">
                <a:solidFill>
                  <a:srgbClr val="000000"/>
                </a:solidFill>
              </a:rPr>
              <a:t>. </a:t>
            </a:r>
            <a:r>
              <a:t>4</a:t>
            </a:r>
            <a:r>
              <a:rPr b="0" sz="6400">
                <a:solidFill>
                  <a:srgbClr val="000000"/>
                </a:solidFill>
              </a:rPr>
              <a:t> And </a:t>
            </a:r>
            <a:r>
              <a:rPr sz="6400">
                <a:solidFill>
                  <a:srgbClr val="0070C0"/>
                </a:solidFill>
              </a:rPr>
              <a:t>we</a:t>
            </a:r>
            <a:r>
              <a:rPr b="0" sz="6400">
                <a:solidFill>
                  <a:srgbClr val="000000"/>
                </a:solidFill>
              </a:rPr>
              <a:t> have </a:t>
            </a:r>
            <a:r>
              <a:rPr sz="6400">
                <a:solidFill>
                  <a:srgbClr val="0070C0"/>
                </a:solidFill>
              </a:rPr>
              <a:t>confidence</a:t>
            </a:r>
            <a:r>
              <a:rPr b="0" sz="6400">
                <a:solidFill>
                  <a:srgbClr val="000000"/>
                </a:solidFill>
              </a:rPr>
              <a:t> in </a:t>
            </a:r>
            <a:r>
              <a:rPr sz="6400">
                <a:solidFill>
                  <a:srgbClr val="00B0F0"/>
                </a:solidFill>
              </a:rPr>
              <a:t>the Lord </a:t>
            </a:r>
            <a:r>
              <a:rPr sz="6400">
                <a:solidFill>
                  <a:srgbClr val="00B050"/>
                </a:solidFill>
              </a:rPr>
              <a:t>concerning</a:t>
            </a:r>
            <a:r>
              <a:rPr b="0" sz="6400">
                <a:solidFill>
                  <a:srgbClr val="000000"/>
                </a:solidFill>
              </a:rPr>
              <a:t> </a:t>
            </a:r>
            <a:r>
              <a:rPr sz="6400">
                <a:solidFill>
                  <a:srgbClr val="0070C0"/>
                </a:solidFill>
              </a:rPr>
              <a:t>you</a:t>
            </a:r>
            <a:r>
              <a:rPr b="0" sz="6400">
                <a:solidFill>
                  <a:srgbClr val="000000"/>
                </a:solidFill>
              </a:rPr>
              <a:t>, </a:t>
            </a:r>
            <a:r>
              <a:rPr sz="6400">
                <a:solidFill>
                  <a:srgbClr val="00B050"/>
                </a:solidFill>
              </a:rPr>
              <a:t>both</a:t>
            </a:r>
            <a:r>
              <a:rPr b="0" sz="6400">
                <a:solidFill>
                  <a:srgbClr val="000000"/>
                </a:solidFill>
              </a:rPr>
              <a:t> that </a:t>
            </a:r>
            <a:r>
              <a:rPr sz="6400">
                <a:solidFill>
                  <a:srgbClr val="0070C0"/>
                </a:solidFill>
              </a:rPr>
              <a:t>you</a:t>
            </a:r>
            <a:r>
              <a:rPr b="0" sz="6400">
                <a:solidFill>
                  <a:srgbClr val="000000"/>
                </a:solidFill>
              </a:rPr>
              <a:t> </a:t>
            </a:r>
            <a:r>
              <a:rPr sz="6400">
                <a:solidFill>
                  <a:srgbClr val="34DA00"/>
                </a:solidFill>
              </a:rPr>
              <a:t>do</a:t>
            </a:r>
            <a:r>
              <a:rPr b="0" sz="6400">
                <a:solidFill>
                  <a:srgbClr val="000000"/>
                </a:solidFill>
              </a:rPr>
              <a:t> and </a:t>
            </a:r>
            <a:r>
              <a:rPr sz="6400">
                <a:solidFill>
                  <a:srgbClr val="34DA00"/>
                </a:solidFill>
              </a:rPr>
              <a:t>will do </a:t>
            </a:r>
            <a:r>
              <a:rPr sz="6400">
                <a:solidFill>
                  <a:srgbClr val="0070C0"/>
                </a:solidFill>
              </a:rPr>
              <a:t>the things we</a:t>
            </a:r>
            <a:r>
              <a:rPr b="0" sz="6400">
                <a:solidFill>
                  <a:srgbClr val="000000"/>
                </a:solidFill>
              </a:rPr>
              <a:t> </a:t>
            </a:r>
            <a:r>
              <a:rPr sz="6400">
                <a:solidFill>
                  <a:srgbClr val="7030A0"/>
                </a:solidFill>
              </a:rPr>
              <a:t>command</a:t>
            </a:r>
            <a:r>
              <a:rPr b="0" sz="6400">
                <a:solidFill>
                  <a:srgbClr val="000000"/>
                </a:solidFill>
              </a:rPr>
              <a:t> </a:t>
            </a:r>
            <a:r>
              <a:rPr sz="6400">
                <a:solidFill>
                  <a:srgbClr val="0070C0"/>
                </a:solidFill>
              </a:rPr>
              <a:t>you</a:t>
            </a:r>
            <a:r>
              <a:rPr b="0" sz="6400">
                <a:solidFill>
                  <a:srgbClr val="000000"/>
                </a:solidFill>
              </a:rPr>
              <a:t>. </a:t>
            </a:r>
            <a:endParaRPr b="0" sz="6400">
              <a:solidFill>
                <a:srgbClr val="000000"/>
              </a:solidFill>
            </a:endParaRPr>
          </a:p>
          <a:p>
            <a:pPr marL="0" indent="731519">
              <a:spcBef>
                <a:spcPts val="1200"/>
              </a:spcBef>
              <a:buSzTx/>
              <a:buNone/>
              <a:defRPr b="1" sz="4800">
                <a:solidFill>
                  <a:srgbClr val="FF0000"/>
                </a:solidFill>
              </a:defRPr>
            </a:pPr>
            <a:r>
              <a:t>5</a:t>
            </a:r>
            <a:r>
              <a:rPr b="0" sz="6400">
                <a:solidFill>
                  <a:srgbClr val="000000"/>
                </a:solidFill>
              </a:rPr>
              <a:t> Now </a:t>
            </a:r>
            <a:r>
              <a:rPr sz="6400">
                <a:solidFill>
                  <a:srgbClr val="34DA00"/>
                </a:solidFill>
              </a:rPr>
              <a:t>may </a:t>
            </a:r>
            <a:r>
              <a:rPr sz="6400">
                <a:solidFill>
                  <a:srgbClr val="00B0F0"/>
                </a:solidFill>
              </a:rPr>
              <a:t>the Lord </a:t>
            </a:r>
            <a:r>
              <a:rPr sz="6400">
                <a:solidFill>
                  <a:srgbClr val="34DA00"/>
                </a:solidFill>
              </a:rPr>
              <a:t>direct </a:t>
            </a:r>
            <a:r>
              <a:rPr sz="6400">
                <a:solidFill>
                  <a:srgbClr val="0070C0"/>
                </a:solidFill>
              </a:rPr>
              <a:t>your</a:t>
            </a:r>
            <a:r>
              <a:rPr b="0" sz="6400">
                <a:solidFill>
                  <a:srgbClr val="000000"/>
                </a:solidFill>
              </a:rPr>
              <a:t> </a:t>
            </a:r>
            <a:r>
              <a:rPr sz="6400">
                <a:solidFill>
                  <a:srgbClr val="00B0F0"/>
                </a:solidFill>
              </a:rPr>
              <a:t>hearts</a:t>
            </a:r>
            <a:r>
              <a:rPr b="0" sz="6400">
                <a:solidFill>
                  <a:srgbClr val="000000"/>
                </a:solidFill>
              </a:rPr>
              <a:t> </a:t>
            </a:r>
            <a:r>
              <a:rPr sz="6400">
                <a:solidFill>
                  <a:srgbClr val="00B050"/>
                </a:solidFill>
              </a:rPr>
              <a:t>into</a:t>
            </a:r>
            <a:r>
              <a:rPr b="0" sz="6400">
                <a:solidFill>
                  <a:srgbClr val="000000"/>
                </a:solidFill>
              </a:rPr>
              <a:t> the </a:t>
            </a:r>
            <a:r>
              <a:rPr sz="6400">
                <a:solidFill>
                  <a:srgbClr val="00B0F0"/>
                </a:solidFill>
              </a:rPr>
              <a:t>love of God </a:t>
            </a:r>
            <a:r>
              <a:rPr b="0" sz="6400">
                <a:solidFill>
                  <a:srgbClr val="000000"/>
                </a:solidFill>
              </a:rPr>
              <a:t>and </a:t>
            </a:r>
            <a:r>
              <a:rPr sz="6400">
                <a:solidFill>
                  <a:srgbClr val="00B050"/>
                </a:solidFill>
              </a:rPr>
              <a:t>into</a:t>
            </a:r>
            <a:r>
              <a:rPr b="0" sz="6400">
                <a:solidFill>
                  <a:srgbClr val="000000"/>
                </a:solidFill>
              </a:rPr>
              <a:t> the </a:t>
            </a:r>
            <a:r>
              <a:rPr sz="6400">
                <a:solidFill>
                  <a:srgbClr val="0070C0"/>
                </a:solidFill>
              </a:rPr>
              <a:t>patience</a:t>
            </a:r>
            <a:r>
              <a:rPr b="0" sz="6400">
                <a:solidFill>
                  <a:srgbClr val="000000"/>
                </a:solidFill>
              </a:rPr>
              <a:t> of </a:t>
            </a:r>
            <a:r>
              <a:rPr sz="6400">
                <a:solidFill>
                  <a:srgbClr val="00B0F0"/>
                </a:solidFill>
              </a:rPr>
              <a:t>Christ</a:t>
            </a:r>
            <a:r>
              <a:rPr b="0" sz="6400">
                <a:solidFill>
                  <a:srgbClr val="000000"/>
                </a:solidFill>
              </a:rP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6"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Title 1"/>
          <p:cNvSpPr txBox="1"/>
          <p:nvPr>
            <p:ph type="title"/>
          </p:nvPr>
        </p:nvSpPr>
        <p:spPr>
          <a:xfrm>
            <a:off x="3048000" y="0"/>
            <a:ext cx="18288000" cy="2133600"/>
          </a:xfrm>
          <a:prstGeom prst="rect">
            <a:avLst/>
          </a:prstGeom>
        </p:spPr>
        <p:txBody>
          <a:bodyPr/>
          <a:lstStyle/>
          <a:p>
            <a:pPr>
              <a:defRPr b="1" i="1" sz="7800">
                <a:solidFill>
                  <a:srgbClr val="34DA00"/>
                </a:solidFill>
              </a:defRPr>
            </a:pPr>
            <a:r>
              <a:t>Establish</a:t>
            </a:r>
            <a:r>
              <a:rPr b="0">
                <a:solidFill>
                  <a:srgbClr val="000000"/>
                </a:solidFill>
              </a:rPr>
              <a:t> </a:t>
            </a:r>
            <a:r>
              <a:rPr>
                <a:solidFill>
                  <a:srgbClr val="0070C0"/>
                </a:solidFill>
              </a:rPr>
              <a:t>You </a:t>
            </a:r>
            <a:r>
              <a:rPr>
                <a:solidFill>
                  <a:srgbClr val="00B050"/>
                </a:solidFill>
              </a:rPr>
              <a:t>in Every</a:t>
            </a:r>
            <a:r>
              <a:rPr b="0">
                <a:solidFill>
                  <a:srgbClr val="00B050"/>
                </a:solidFill>
              </a:rPr>
              <a:t> </a:t>
            </a:r>
            <a:r>
              <a:rPr>
                <a:solidFill>
                  <a:srgbClr val="00B0F0"/>
                </a:solidFill>
              </a:rPr>
              <a:t>Good </a:t>
            </a:r>
            <a:r>
              <a:rPr>
                <a:solidFill>
                  <a:srgbClr val="00B050"/>
                </a:solidFill>
              </a:rPr>
              <a:t>Work</a:t>
            </a:r>
            <a:r>
              <a:rPr>
                <a:solidFill>
                  <a:srgbClr val="0070C0"/>
                </a:solidFill>
              </a:rPr>
              <a:t> </a:t>
            </a:r>
            <a:r>
              <a:rPr i="0">
                <a:solidFill>
                  <a:srgbClr val="000000"/>
                </a:solidFill>
              </a:rPr>
              <a:t>–</a:t>
            </a:r>
            <a:r>
              <a:rPr i="0">
                <a:solidFill>
                  <a:srgbClr val="00B0F0"/>
                </a:solidFill>
              </a:rPr>
              <a:t> </a:t>
            </a:r>
            <a:r>
              <a:rPr i="0">
                <a:solidFill>
                  <a:srgbClr val="FF0000"/>
                </a:solidFill>
              </a:rPr>
              <a:t>3:1-18</a:t>
            </a:r>
          </a:p>
        </p:txBody>
      </p:sp>
      <p:sp>
        <p:nvSpPr>
          <p:cNvPr id="249" name="Content Placeholder 2"/>
          <p:cNvSpPr txBox="1"/>
          <p:nvPr>
            <p:ph type="body" idx="1"/>
          </p:nvPr>
        </p:nvSpPr>
        <p:spPr>
          <a:xfrm>
            <a:off x="3352800" y="2133600"/>
            <a:ext cx="17526000" cy="11582400"/>
          </a:xfrm>
          <a:prstGeom prst="rect">
            <a:avLst/>
          </a:prstGeom>
        </p:spPr>
        <p:txBody>
          <a:bodyPr/>
          <a:lstStyle/>
          <a:p>
            <a:pPr marL="0" indent="0">
              <a:spcBef>
                <a:spcPts val="1700"/>
              </a:spcBef>
              <a:buSzTx/>
              <a:buNone/>
              <a:defRPr sz="7200"/>
            </a:pPr>
            <a:r>
              <a:t>“</a:t>
            </a:r>
            <a:r>
              <a:rPr b="1" i="1">
                <a:solidFill>
                  <a:srgbClr val="34DA00"/>
                </a:solidFill>
              </a:rPr>
              <a:t>Pray</a:t>
            </a:r>
            <a:r>
              <a:rPr b="1" i="1">
                <a:solidFill>
                  <a:srgbClr val="0070C0"/>
                </a:solidFill>
              </a:rPr>
              <a:t> </a:t>
            </a:r>
            <a:r>
              <a:rPr b="1" i="1">
                <a:solidFill>
                  <a:srgbClr val="00B050"/>
                </a:solidFill>
              </a:rPr>
              <a:t>for</a:t>
            </a:r>
            <a:r>
              <a:rPr b="1" i="1">
                <a:solidFill>
                  <a:srgbClr val="0070C0"/>
                </a:solidFill>
              </a:rPr>
              <a:t> us</a:t>
            </a:r>
            <a:r>
              <a:t>”</a:t>
            </a:r>
            <a:r>
              <a:rPr b="1" i="1">
                <a:solidFill>
                  <a:srgbClr val="0070C0"/>
                </a:solidFill>
              </a:rPr>
              <a:t> </a:t>
            </a:r>
            <a:r>
              <a:rPr b="1">
                <a:solidFill>
                  <a:srgbClr val="34DA00"/>
                </a:solidFill>
              </a:rPr>
              <a:t>implies</a:t>
            </a:r>
            <a:r>
              <a:rPr b="1">
                <a:solidFill>
                  <a:srgbClr val="FF0000"/>
                </a:solidFill>
              </a:rPr>
              <a:t> </a:t>
            </a:r>
            <a:r>
              <a:rPr b="1">
                <a:solidFill>
                  <a:srgbClr val="0070C0"/>
                </a:solidFill>
              </a:rPr>
              <a:t>Thessalonians’ prayers </a:t>
            </a:r>
            <a:r>
              <a:rPr b="1">
                <a:solidFill>
                  <a:srgbClr val="34DA00"/>
                </a:solidFill>
              </a:rPr>
              <a:t>would be heard </a:t>
            </a:r>
            <a:r>
              <a:rPr b="1">
                <a:solidFill>
                  <a:srgbClr val="00B050"/>
                </a:solidFill>
              </a:rPr>
              <a:t>by</a:t>
            </a:r>
            <a:r>
              <a:rPr b="1">
                <a:solidFill>
                  <a:srgbClr val="FF0000"/>
                </a:solidFill>
              </a:rPr>
              <a:t> </a:t>
            </a:r>
            <a:r>
              <a:rPr b="1">
                <a:solidFill>
                  <a:srgbClr val="00B0F0"/>
                </a:solidFill>
              </a:rPr>
              <a:t>God</a:t>
            </a:r>
            <a:r>
              <a:rPr b="1">
                <a:solidFill>
                  <a:srgbClr val="FF0000"/>
                </a:solidFill>
              </a:rPr>
              <a:t> v.1-2</a:t>
            </a:r>
            <a:endParaRPr b="1">
              <a:solidFill>
                <a:srgbClr val="FF0000"/>
              </a:solidFill>
            </a:endParaRPr>
          </a:p>
          <a:p>
            <a:pPr marL="0" indent="0">
              <a:spcBef>
                <a:spcPts val="1700"/>
              </a:spcBef>
              <a:buSzTx/>
              <a:buNone/>
              <a:defRPr b="1" sz="7200">
                <a:solidFill>
                  <a:srgbClr val="34DA00"/>
                </a:solidFill>
              </a:defRPr>
            </a:pPr>
            <a:r>
              <a:t>Implies</a:t>
            </a:r>
            <a:r>
              <a:rPr>
                <a:solidFill>
                  <a:srgbClr val="FF0000"/>
                </a:solidFill>
              </a:rPr>
              <a:t> </a:t>
            </a:r>
            <a:r>
              <a:rPr>
                <a:solidFill>
                  <a:srgbClr val="0070C0"/>
                </a:solidFill>
              </a:rPr>
              <a:t>Thessalonians’</a:t>
            </a:r>
            <a:r>
              <a:rPr>
                <a:solidFill>
                  <a:srgbClr val="FF0000"/>
                </a:solidFill>
              </a:rPr>
              <a:t> </a:t>
            </a:r>
            <a:r>
              <a:rPr>
                <a:solidFill>
                  <a:srgbClr val="00B0F0"/>
                </a:solidFill>
              </a:rPr>
              <a:t>fellowship</a:t>
            </a:r>
            <a:r>
              <a:rPr>
                <a:solidFill>
                  <a:srgbClr val="FF0000"/>
                </a:solidFill>
              </a:rPr>
              <a:t> </a:t>
            </a:r>
            <a:r>
              <a:rPr>
                <a:solidFill>
                  <a:srgbClr val="00B050"/>
                </a:solidFill>
              </a:rPr>
              <a:t>with</a:t>
            </a:r>
            <a:r>
              <a:rPr>
                <a:solidFill>
                  <a:srgbClr val="FF0000"/>
                </a:solidFill>
              </a:rPr>
              <a:t> </a:t>
            </a:r>
            <a:r>
              <a:rPr>
                <a:solidFill>
                  <a:srgbClr val="00B0F0"/>
                </a:solidFill>
              </a:rPr>
              <a:t>God</a:t>
            </a:r>
            <a:endParaRPr>
              <a:solidFill>
                <a:srgbClr val="00B0F0"/>
              </a:solidFill>
            </a:endParaRPr>
          </a:p>
          <a:p>
            <a:pPr marL="0" indent="0">
              <a:spcBef>
                <a:spcPts val="1700"/>
              </a:spcBef>
              <a:buSzTx/>
              <a:buNone/>
              <a:defRPr b="1" i="1" sz="7200"/>
            </a:pPr>
            <a:r>
              <a:t>Not</a:t>
            </a:r>
            <a:r>
              <a:rPr>
                <a:solidFill>
                  <a:srgbClr val="00B0F0"/>
                </a:solidFill>
              </a:rPr>
              <a:t> </a:t>
            </a:r>
            <a:r>
              <a:rPr>
                <a:solidFill>
                  <a:srgbClr val="00B050"/>
                </a:solidFill>
              </a:rPr>
              <a:t>all</a:t>
            </a:r>
            <a:r>
              <a:rPr>
                <a:solidFill>
                  <a:srgbClr val="00B0F0"/>
                </a:solidFill>
              </a:rPr>
              <a:t> </a:t>
            </a:r>
            <a:r>
              <a:rPr>
                <a:solidFill>
                  <a:srgbClr val="00B050"/>
                </a:solidFill>
              </a:rPr>
              <a:t>have</a:t>
            </a:r>
            <a:r>
              <a:rPr>
                <a:solidFill>
                  <a:srgbClr val="00B0F0"/>
                </a:solidFill>
              </a:rPr>
              <a:t> </a:t>
            </a:r>
            <a:r>
              <a:rPr>
                <a:solidFill>
                  <a:srgbClr val="0070C0"/>
                </a:solidFill>
              </a:rPr>
              <a:t>faith</a:t>
            </a:r>
            <a:r>
              <a:rPr>
                <a:solidFill>
                  <a:srgbClr val="00B0F0"/>
                </a:solidFill>
              </a:rPr>
              <a:t> </a:t>
            </a:r>
            <a:r>
              <a:rPr b="0" i="0"/>
              <a:t>(</a:t>
            </a:r>
            <a:r>
              <a:rPr i="0">
                <a:solidFill>
                  <a:srgbClr val="C00000"/>
                </a:solidFill>
              </a:rPr>
              <a:t>wicked</a:t>
            </a:r>
            <a:r>
              <a:rPr i="0">
                <a:solidFill>
                  <a:srgbClr val="0070C0"/>
                </a:solidFill>
              </a:rPr>
              <a:t> persecutors</a:t>
            </a:r>
            <a:r>
              <a:rPr b="0" i="0"/>
              <a:t>) </a:t>
            </a:r>
            <a:r>
              <a:rPr i="0">
                <a:solidFill>
                  <a:srgbClr val="FF0000"/>
                </a:solidFill>
              </a:rPr>
              <a:t>v.2</a:t>
            </a:r>
            <a:endParaRPr i="0">
              <a:solidFill>
                <a:srgbClr val="FF0000"/>
              </a:solidFill>
            </a:endParaRPr>
          </a:p>
          <a:p>
            <a:pPr marL="0" indent="0">
              <a:spcBef>
                <a:spcPts val="1700"/>
              </a:spcBef>
              <a:buSzTx/>
              <a:buNone/>
              <a:defRPr b="1" sz="7200">
                <a:solidFill>
                  <a:srgbClr val="0070C0"/>
                </a:solidFill>
              </a:defRPr>
            </a:pPr>
            <a:r>
              <a:t>Assurance of Thessalonians’ faithfulness </a:t>
            </a:r>
            <a:r>
              <a:rPr>
                <a:solidFill>
                  <a:srgbClr val="00B050"/>
                </a:solidFill>
              </a:rPr>
              <a:t>based on </a:t>
            </a:r>
            <a:r>
              <a:t>faith</a:t>
            </a:r>
            <a:r>
              <a:rPr>
                <a:solidFill>
                  <a:srgbClr val="FF0000"/>
                </a:solidFill>
              </a:rPr>
              <a:t> </a:t>
            </a:r>
            <a:r>
              <a:rPr>
                <a:solidFill>
                  <a:srgbClr val="00B050"/>
                </a:solidFill>
              </a:rPr>
              <a:t>in</a:t>
            </a:r>
            <a:r>
              <a:rPr>
                <a:solidFill>
                  <a:srgbClr val="FF0000"/>
                </a:solidFill>
              </a:rPr>
              <a:t> </a:t>
            </a:r>
            <a:r>
              <a:rPr>
                <a:solidFill>
                  <a:srgbClr val="00B0F0"/>
                </a:solidFill>
              </a:rPr>
              <a:t>God’s </a:t>
            </a:r>
            <a:r>
              <a:t>faithfulness</a:t>
            </a:r>
            <a:r>
              <a:rPr>
                <a:solidFill>
                  <a:srgbClr val="FF0000"/>
                </a:solidFill>
              </a:rPr>
              <a:t> v.3-4</a:t>
            </a:r>
            <a:endParaRPr>
              <a:solidFill>
                <a:srgbClr val="FF0000"/>
              </a:solidFill>
            </a:endParaRPr>
          </a:p>
          <a:p>
            <a:pPr marL="0" indent="0">
              <a:spcBef>
                <a:spcPts val="1700"/>
              </a:spcBef>
              <a:buSzTx/>
              <a:buNone/>
              <a:defRPr b="1" sz="7200">
                <a:solidFill>
                  <a:srgbClr val="0070C0"/>
                </a:solidFill>
              </a:defRPr>
            </a:pPr>
            <a:r>
              <a:t>Prayer</a:t>
            </a:r>
            <a:r>
              <a:rPr>
                <a:solidFill>
                  <a:srgbClr val="FF0000"/>
                </a:solidFill>
              </a:rPr>
              <a:t> </a:t>
            </a:r>
            <a:r>
              <a:rPr b="0">
                <a:solidFill>
                  <a:srgbClr val="000000"/>
                </a:solidFill>
              </a:rPr>
              <a:t>for</a:t>
            </a:r>
            <a:r>
              <a:rPr>
                <a:solidFill>
                  <a:srgbClr val="FF0000"/>
                </a:solidFill>
              </a:rPr>
              <a:t> </a:t>
            </a:r>
            <a:r>
              <a:t>Thessalonians’</a:t>
            </a:r>
            <a:r>
              <a:rPr>
                <a:solidFill>
                  <a:srgbClr val="FF0000"/>
                </a:solidFill>
              </a:rPr>
              <a:t> </a:t>
            </a:r>
            <a:r>
              <a:rPr>
                <a:solidFill>
                  <a:srgbClr val="00B0F0"/>
                </a:solidFill>
              </a:rPr>
              <a:t>spiritual</a:t>
            </a:r>
            <a:r>
              <a:rPr>
                <a:solidFill>
                  <a:srgbClr val="FF0000"/>
                </a:solidFill>
              </a:rPr>
              <a:t> </a:t>
            </a:r>
            <a:r>
              <a:rPr>
                <a:solidFill>
                  <a:srgbClr val="00B050"/>
                </a:solidFill>
              </a:rPr>
              <a:t>growth</a:t>
            </a:r>
            <a:r>
              <a:rPr>
                <a:solidFill>
                  <a:srgbClr val="FF0000"/>
                </a:solidFill>
              </a:rPr>
              <a:t> v.5</a:t>
            </a:r>
            <a:endParaRPr>
              <a:solidFill>
                <a:srgbClr val="FF0000"/>
              </a:solidFill>
            </a:endParaRPr>
          </a:p>
          <a:p>
            <a:pPr marL="0" indent="0">
              <a:spcBef>
                <a:spcPts val="1700"/>
              </a:spcBef>
              <a:buSzTx/>
              <a:buNone/>
              <a:defRPr b="1" sz="7200">
                <a:solidFill>
                  <a:srgbClr val="7030A0"/>
                </a:solidFill>
              </a:defRPr>
            </a:pPr>
            <a:r>
              <a:t>Command</a:t>
            </a:r>
            <a:r>
              <a:rPr>
                <a:solidFill>
                  <a:srgbClr val="FF0000"/>
                </a:solidFill>
              </a:rPr>
              <a:t> </a:t>
            </a:r>
            <a:r>
              <a:rPr>
                <a:solidFill>
                  <a:srgbClr val="34DA00"/>
                </a:solidFill>
              </a:rPr>
              <a:t>to withdraw </a:t>
            </a:r>
            <a:r>
              <a:rPr>
                <a:solidFill>
                  <a:srgbClr val="00B050"/>
                </a:solidFill>
              </a:rPr>
              <a:t>from every </a:t>
            </a:r>
            <a:r>
              <a:rPr>
                <a:solidFill>
                  <a:srgbClr val="0070C0"/>
                </a:solidFill>
              </a:rPr>
              <a:t>brother</a:t>
            </a:r>
            <a:r>
              <a:rPr>
                <a:solidFill>
                  <a:srgbClr val="FF0000"/>
                </a:solidFill>
              </a:rPr>
              <a:t> </a:t>
            </a:r>
            <a:r>
              <a:rPr>
                <a:solidFill>
                  <a:srgbClr val="00B050"/>
                </a:solidFill>
              </a:rPr>
              <a:t>walking</a:t>
            </a:r>
            <a:r>
              <a:rPr>
                <a:solidFill>
                  <a:srgbClr val="FF0000"/>
                </a:solidFill>
              </a:rPr>
              <a:t> </a:t>
            </a:r>
            <a:r>
              <a:rPr>
                <a:solidFill>
                  <a:srgbClr val="C00000"/>
                </a:solidFill>
              </a:rPr>
              <a:t>disorderly</a:t>
            </a:r>
            <a:r>
              <a:rPr>
                <a:solidFill>
                  <a:srgbClr val="FF0000"/>
                </a:solidFill>
              </a:rPr>
              <a:t> v.6-15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4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49">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9"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itle 1"/>
          <p:cNvSpPr txBox="1"/>
          <p:nvPr>
            <p:ph type="title"/>
          </p:nvPr>
        </p:nvSpPr>
        <p:spPr>
          <a:xfrm>
            <a:off x="3048000" y="0"/>
            <a:ext cx="18288000" cy="2133600"/>
          </a:xfrm>
          <a:prstGeom prst="rect">
            <a:avLst/>
          </a:prstGeom>
        </p:spPr>
        <p:txBody>
          <a:bodyPr/>
          <a:lstStyle/>
          <a:p>
            <a:pPr>
              <a:defRPr b="1" i="1" sz="7800">
                <a:solidFill>
                  <a:srgbClr val="34DA00"/>
                </a:solidFill>
              </a:defRPr>
            </a:pPr>
            <a:r>
              <a:t>Establish</a:t>
            </a:r>
            <a:r>
              <a:rPr b="0">
                <a:solidFill>
                  <a:srgbClr val="000000"/>
                </a:solidFill>
              </a:rPr>
              <a:t> </a:t>
            </a:r>
            <a:r>
              <a:rPr>
                <a:solidFill>
                  <a:srgbClr val="0070C0"/>
                </a:solidFill>
              </a:rPr>
              <a:t>You </a:t>
            </a:r>
            <a:r>
              <a:rPr>
                <a:solidFill>
                  <a:srgbClr val="00B050"/>
                </a:solidFill>
              </a:rPr>
              <a:t>in Every</a:t>
            </a:r>
            <a:r>
              <a:rPr b="0">
                <a:solidFill>
                  <a:srgbClr val="00B050"/>
                </a:solidFill>
              </a:rPr>
              <a:t> </a:t>
            </a:r>
            <a:r>
              <a:rPr>
                <a:solidFill>
                  <a:srgbClr val="00B0F0"/>
                </a:solidFill>
              </a:rPr>
              <a:t>Good </a:t>
            </a:r>
            <a:r>
              <a:rPr>
                <a:solidFill>
                  <a:srgbClr val="00B050"/>
                </a:solidFill>
              </a:rPr>
              <a:t>Work</a:t>
            </a:r>
            <a:r>
              <a:rPr>
                <a:solidFill>
                  <a:srgbClr val="0070C0"/>
                </a:solidFill>
              </a:rPr>
              <a:t> </a:t>
            </a:r>
            <a:r>
              <a:rPr i="0">
                <a:solidFill>
                  <a:srgbClr val="000000"/>
                </a:solidFill>
              </a:rPr>
              <a:t>–</a:t>
            </a:r>
            <a:r>
              <a:rPr i="0">
                <a:solidFill>
                  <a:srgbClr val="00B0F0"/>
                </a:solidFill>
              </a:rPr>
              <a:t> </a:t>
            </a:r>
            <a:r>
              <a:rPr i="0">
                <a:solidFill>
                  <a:srgbClr val="FF0000"/>
                </a:solidFill>
              </a:rPr>
              <a:t>3:1-18</a:t>
            </a:r>
          </a:p>
        </p:txBody>
      </p:sp>
      <p:sp>
        <p:nvSpPr>
          <p:cNvPr id="252" name="Content Placeholder 2"/>
          <p:cNvSpPr txBox="1"/>
          <p:nvPr>
            <p:ph type="body" idx="1"/>
          </p:nvPr>
        </p:nvSpPr>
        <p:spPr>
          <a:xfrm>
            <a:off x="3352800" y="2133600"/>
            <a:ext cx="17526000" cy="11582400"/>
          </a:xfrm>
          <a:prstGeom prst="rect">
            <a:avLst/>
          </a:prstGeom>
        </p:spPr>
        <p:txBody>
          <a:bodyPr/>
          <a:lstStyle/>
          <a:p>
            <a:pPr marL="0" indent="0">
              <a:lnSpc>
                <a:spcPct val="90000"/>
              </a:lnSpc>
              <a:spcBef>
                <a:spcPts val="1700"/>
              </a:spcBef>
              <a:buSzTx/>
              <a:buNone/>
              <a:defRPr b="1" sz="7200">
                <a:solidFill>
                  <a:srgbClr val="7030A0"/>
                </a:solidFill>
              </a:defRPr>
            </a:pPr>
            <a:r>
              <a:t>Command</a:t>
            </a:r>
            <a:r>
              <a:rPr>
                <a:solidFill>
                  <a:srgbClr val="FF0000"/>
                </a:solidFill>
              </a:rPr>
              <a:t> </a:t>
            </a:r>
            <a:r>
              <a:rPr>
                <a:solidFill>
                  <a:srgbClr val="34DA00"/>
                </a:solidFill>
              </a:rPr>
              <a:t>to withdraw </a:t>
            </a:r>
            <a:r>
              <a:rPr>
                <a:solidFill>
                  <a:srgbClr val="00B050"/>
                </a:solidFill>
              </a:rPr>
              <a:t>from every </a:t>
            </a:r>
            <a:r>
              <a:rPr>
                <a:solidFill>
                  <a:srgbClr val="0070C0"/>
                </a:solidFill>
              </a:rPr>
              <a:t>brother</a:t>
            </a:r>
            <a:r>
              <a:rPr>
                <a:solidFill>
                  <a:srgbClr val="FF0000"/>
                </a:solidFill>
              </a:rPr>
              <a:t> </a:t>
            </a:r>
            <a:r>
              <a:rPr>
                <a:solidFill>
                  <a:srgbClr val="00B050"/>
                </a:solidFill>
              </a:rPr>
              <a:t>walking</a:t>
            </a:r>
            <a:r>
              <a:rPr>
                <a:solidFill>
                  <a:srgbClr val="FF0000"/>
                </a:solidFill>
              </a:rPr>
              <a:t> </a:t>
            </a:r>
            <a:r>
              <a:rPr>
                <a:solidFill>
                  <a:srgbClr val="C00000"/>
                </a:solidFill>
              </a:rPr>
              <a:t>disorderly</a:t>
            </a:r>
            <a:r>
              <a:rPr>
                <a:solidFill>
                  <a:srgbClr val="FF0000"/>
                </a:solidFill>
              </a:rPr>
              <a:t> v.6-15</a:t>
            </a:r>
            <a:endParaRPr>
              <a:solidFill>
                <a:srgbClr val="FF0000"/>
              </a:solidFill>
            </a:endParaRPr>
          </a:p>
          <a:p>
            <a:pPr marL="0" indent="365759">
              <a:lnSpc>
                <a:spcPct val="90000"/>
              </a:lnSpc>
              <a:buSzTx/>
              <a:buNone/>
              <a:defRPr b="1">
                <a:solidFill>
                  <a:srgbClr val="002060"/>
                </a:solidFill>
              </a:defRPr>
            </a:pPr>
            <a:r>
              <a:t>Why work if Jesus is returning soon?</a:t>
            </a:r>
          </a:p>
          <a:p>
            <a:pPr marL="0" indent="365759">
              <a:lnSpc>
                <a:spcPct val="90000"/>
              </a:lnSpc>
              <a:buSzTx/>
              <a:buNone/>
              <a:defRPr b="1">
                <a:solidFill>
                  <a:srgbClr val="002060"/>
                </a:solidFill>
              </a:defRPr>
            </a:pPr>
            <a:r>
              <a:t>Why work if I missed His return already?</a:t>
            </a:r>
          </a:p>
          <a:p>
            <a:pPr marL="0" indent="365759">
              <a:lnSpc>
                <a:spcPct val="90000"/>
              </a:lnSpc>
              <a:buSzTx/>
              <a:buNone/>
              <a:defRPr b="1">
                <a:solidFill>
                  <a:srgbClr val="0070C0"/>
                </a:solidFill>
              </a:defRPr>
            </a:pPr>
            <a:r>
              <a:t>Paul’s example </a:t>
            </a:r>
            <a:r>
              <a:rPr>
                <a:solidFill>
                  <a:srgbClr val="000000"/>
                </a:solidFill>
              </a:rPr>
              <a:t>not</a:t>
            </a:r>
            <a:r>
              <a:rPr>
                <a:solidFill>
                  <a:srgbClr val="002060"/>
                </a:solidFill>
              </a:rPr>
              <a:t> </a:t>
            </a:r>
            <a:r>
              <a:rPr b="0">
                <a:solidFill>
                  <a:srgbClr val="000000"/>
                </a:solidFill>
              </a:rPr>
              <a:t>to be a </a:t>
            </a:r>
            <a:r>
              <a:rPr>
                <a:solidFill>
                  <a:srgbClr val="002060"/>
                </a:solidFill>
              </a:rPr>
              <a:t>burden </a:t>
            </a:r>
            <a:r>
              <a:rPr>
                <a:solidFill>
                  <a:srgbClr val="FF0000"/>
                </a:solidFill>
              </a:rPr>
              <a:t>v.7-9</a:t>
            </a:r>
            <a:endParaRPr>
              <a:solidFill>
                <a:srgbClr val="FF0000"/>
              </a:solidFill>
            </a:endParaRPr>
          </a:p>
          <a:p>
            <a:pPr marL="0" indent="365759">
              <a:lnSpc>
                <a:spcPct val="90000"/>
              </a:lnSpc>
              <a:buSzTx/>
              <a:buNone/>
              <a:defRPr b="1">
                <a:solidFill>
                  <a:srgbClr val="00B050"/>
                </a:solidFill>
              </a:defRPr>
            </a:pPr>
            <a:r>
              <a:t>Then </a:t>
            </a:r>
            <a:r>
              <a:rPr>
                <a:solidFill>
                  <a:srgbClr val="7030A0"/>
                </a:solidFill>
              </a:rPr>
              <a:t>commanded</a:t>
            </a:r>
            <a:r>
              <a:t> </a:t>
            </a:r>
            <a:r>
              <a:rPr>
                <a:solidFill>
                  <a:srgbClr val="0070C0"/>
                </a:solidFill>
              </a:rPr>
              <a:t>them</a:t>
            </a:r>
            <a:r>
              <a:rPr b="0">
                <a:solidFill>
                  <a:srgbClr val="000000"/>
                </a:solidFill>
              </a:rPr>
              <a:t>:</a:t>
            </a:r>
            <a:endParaRPr b="0">
              <a:solidFill>
                <a:srgbClr val="000000"/>
              </a:solidFill>
            </a:endParaRPr>
          </a:p>
          <a:p>
            <a:pPr marL="0" indent="0">
              <a:lnSpc>
                <a:spcPct val="90000"/>
              </a:lnSpc>
              <a:defRPr b="1">
                <a:solidFill>
                  <a:srgbClr val="00B050"/>
                </a:solidFill>
              </a:defRPr>
            </a:pPr>
            <a:r>
              <a:t>If</a:t>
            </a:r>
            <a:r>
              <a:rPr>
                <a:solidFill>
                  <a:srgbClr val="FF0000"/>
                </a:solidFill>
              </a:rPr>
              <a:t> </a:t>
            </a:r>
            <a:r>
              <a:rPr>
                <a:solidFill>
                  <a:srgbClr val="0070C0"/>
                </a:solidFill>
              </a:rPr>
              <a:t>anyone</a:t>
            </a:r>
            <a:r>
              <a:rPr>
                <a:solidFill>
                  <a:srgbClr val="FF0000"/>
                </a:solidFill>
              </a:rPr>
              <a:t> </a:t>
            </a:r>
            <a:r>
              <a:rPr>
                <a:solidFill>
                  <a:srgbClr val="7030A0"/>
                </a:solidFill>
              </a:rPr>
              <a:t>will</a:t>
            </a:r>
            <a:r>
              <a:rPr>
                <a:solidFill>
                  <a:srgbClr val="FF0000"/>
                </a:solidFill>
              </a:rPr>
              <a:t> </a:t>
            </a:r>
            <a:r>
              <a:rPr>
                <a:solidFill>
                  <a:srgbClr val="000000"/>
                </a:solidFill>
              </a:rPr>
              <a:t>not</a:t>
            </a:r>
            <a:r>
              <a:rPr>
                <a:solidFill>
                  <a:srgbClr val="FF0000"/>
                </a:solidFill>
              </a:rPr>
              <a:t> </a:t>
            </a:r>
            <a:r>
              <a:t>work</a:t>
            </a:r>
            <a:r>
              <a:rPr b="0">
                <a:solidFill>
                  <a:srgbClr val="000000"/>
                </a:solidFill>
              </a:rPr>
              <a:t>,</a:t>
            </a:r>
            <a:r>
              <a:rPr>
                <a:solidFill>
                  <a:srgbClr val="FF0000"/>
                </a:solidFill>
              </a:rPr>
              <a:t> </a:t>
            </a:r>
            <a:r>
              <a:rPr>
                <a:solidFill>
                  <a:srgbClr val="000000"/>
                </a:solidFill>
              </a:rPr>
              <a:t>neither</a:t>
            </a:r>
            <a:r>
              <a:rPr>
                <a:solidFill>
                  <a:srgbClr val="FF0000"/>
                </a:solidFill>
              </a:rPr>
              <a:t> </a:t>
            </a:r>
            <a:r>
              <a:t>shall</a:t>
            </a:r>
            <a:r>
              <a:rPr>
                <a:solidFill>
                  <a:srgbClr val="FF0000"/>
                </a:solidFill>
              </a:rPr>
              <a:t> </a:t>
            </a:r>
            <a:r>
              <a:rPr>
                <a:solidFill>
                  <a:srgbClr val="0070C0"/>
                </a:solidFill>
              </a:rPr>
              <a:t>he</a:t>
            </a:r>
            <a:r>
              <a:rPr>
                <a:solidFill>
                  <a:srgbClr val="FF0000"/>
                </a:solidFill>
              </a:rPr>
              <a:t> </a:t>
            </a:r>
            <a:r>
              <a:t>eat</a:t>
            </a:r>
            <a:r>
              <a:rPr>
                <a:solidFill>
                  <a:srgbClr val="FF0000"/>
                </a:solidFill>
              </a:rPr>
              <a:t> v.10</a:t>
            </a:r>
            <a:endParaRPr>
              <a:solidFill>
                <a:srgbClr val="FF0000"/>
              </a:solidFill>
            </a:endParaRPr>
          </a:p>
          <a:p>
            <a:pPr marL="0" indent="0">
              <a:lnSpc>
                <a:spcPct val="90000"/>
              </a:lnSpc>
              <a:defRPr b="1">
                <a:solidFill>
                  <a:srgbClr val="0070C0"/>
                </a:solidFill>
              </a:defRPr>
            </a:pPr>
            <a:r>
              <a:t>Some</a:t>
            </a:r>
            <a:r>
              <a:rPr>
                <a:solidFill>
                  <a:srgbClr val="FF0000"/>
                </a:solidFill>
              </a:rPr>
              <a:t> </a:t>
            </a:r>
            <a:r>
              <a:rPr>
                <a:solidFill>
                  <a:srgbClr val="000000"/>
                </a:solidFill>
              </a:rPr>
              <a:t>not </a:t>
            </a:r>
            <a:r>
              <a:rPr>
                <a:solidFill>
                  <a:srgbClr val="34DA00"/>
                </a:solidFill>
              </a:rPr>
              <a:t>obeying</a:t>
            </a:r>
            <a:r>
              <a:rPr>
                <a:solidFill>
                  <a:srgbClr val="000000"/>
                </a:solidFill>
              </a:rPr>
              <a:t> </a:t>
            </a:r>
            <a:r>
              <a:rPr b="0">
                <a:solidFill>
                  <a:srgbClr val="000000"/>
                </a:solidFill>
              </a:rPr>
              <a:t>by</a:t>
            </a:r>
            <a:r>
              <a:rPr>
                <a:solidFill>
                  <a:srgbClr val="FF0000"/>
                </a:solidFill>
              </a:rPr>
              <a:t> </a:t>
            </a:r>
            <a:r>
              <a:rPr>
                <a:solidFill>
                  <a:srgbClr val="000000"/>
                </a:solidFill>
              </a:rPr>
              <a:t>not</a:t>
            </a:r>
            <a:r>
              <a:rPr>
                <a:solidFill>
                  <a:srgbClr val="FF0000"/>
                </a:solidFill>
              </a:rPr>
              <a:t> </a:t>
            </a:r>
            <a:r>
              <a:rPr>
                <a:solidFill>
                  <a:srgbClr val="00B050"/>
                </a:solidFill>
              </a:rPr>
              <a:t>working</a:t>
            </a:r>
            <a:r>
              <a:rPr b="0">
                <a:solidFill>
                  <a:srgbClr val="000000"/>
                </a:solidFill>
              </a:rPr>
              <a:t>:</a:t>
            </a:r>
            <a:r>
              <a:rPr>
                <a:solidFill>
                  <a:srgbClr val="00B050"/>
                </a:solidFill>
              </a:rPr>
              <a:t> Get to work</a:t>
            </a:r>
            <a:r>
              <a:rPr>
                <a:solidFill>
                  <a:srgbClr val="000000"/>
                </a:solidFill>
              </a:rPr>
              <a:t>!</a:t>
            </a:r>
            <a:endParaRPr>
              <a:solidFill>
                <a:srgbClr val="000000"/>
              </a:solidFill>
            </a:endParaRPr>
          </a:p>
          <a:p>
            <a:pPr marL="0" indent="0">
              <a:lnSpc>
                <a:spcPct val="90000"/>
              </a:lnSpc>
              <a:defRPr b="1">
                <a:solidFill>
                  <a:srgbClr val="00B050"/>
                </a:solidFill>
              </a:defRPr>
            </a:pPr>
            <a:r>
              <a:t>Note</a:t>
            </a:r>
            <a:r>
              <a:rPr>
                <a:solidFill>
                  <a:srgbClr val="000000"/>
                </a:solidFill>
              </a:rPr>
              <a:t> </a:t>
            </a:r>
            <a:r>
              <a:rPr b="0">
                <a:solidFill>
                  <a:srgbClr val="000000"/>
                </a:solidFill>
              </a:rPr>
              <a:t>and</a:t>
            </a:r>
            <a:r>
              <a:rPr>
                <a:solidFill>
                  <a:srgbClr val="000000"/>
                </a:solidFill>
              </a:rPr>
              <a:t> not </a:t>
            </a:r>
            <a:r>
              <a:rPr>
                <a:solidFill>
                  <a:srgbClr val="34DA00"/>
                </a:solidFill>
              </a:rPr>
              <a:t>keep company with</a:t>
            </a:r>
            <a:r>
              <a:rPr>
                <a:solidFill>
                  <a:srgbClr val="000000"/>
                </a:solidFill>
              </a:rPr>
              <a:t> </a:t>
            </a:r>
            <a:r>
              <a:rPr>
                <a:solidFill>
                  <a:srgbClr val="C00000"/>
                </a:solidFill>
              </a:rPr>
              <a:t>disorderly </a:t>
            </a:r>
            <a:r>
              <a:rPr>
                <a:solidFill>
                  <a:srgbClr val="FF0000"/>
                </a:solidFill>
              </a:rPr>
              <a:t>v.14</a:t>
            </a:r>
            <a:endParaRPr>
              <a:solidFill>
                <a:srgbClr val="FF0000"/>
              </a:solidFill>
            </a:endParaRPr>
          </a:p>
          <a:p>
            <a:pPr marL="0" indent="0">
              <a:lnSpc>
                <a:spcPct val="90000"/>
              </a:lnSpc>
              <a:defRPr b="1">
                <a:solidFill>
                  <a:srgbClr val="34DA00"/>
                </a:solidFill>
              </a:defRPr>
            </a:pPr>
            <a:r>
              <a:t>Admonish</a:t>
            </a:r>
            <a:r>
              <a:rPr>
                <a:solidFill>
                  <a:srgbClr val="FF0000"/>
                </a:solidFill>
              </a:rPr>
              <a:t> </a:t>
            </a:r>
            <a:r>
              <a:rPr b="0">
                <a:solidFill>
                  <a:srgbClr val="000000"/>
                </a:solidFill>
              </a:rPr>
              <a:t>as a</a:t>
            </a:r>
            <a:r>
              <a:rPr>
                <a:solidFill>
                  <a:srgbClr val="FF0000"/>
                </a:solidFill>
              </a:rPr>
              <a:t> </a:t>
            </a:r>
            <a:r>
              <a:rPr>
                <a:solidFill>
                  <a:srgbClr val="0070C0"/>
                </a:solidFill>
              </a:rPr>
              <a:t>brother</a:t>
            </a:r>
            <a:r>
              <a:rPr b="0">
                <a:solidFill>
                  <a:srgbClr val="000000"/>
                </a:solidFill>
              </a:rPr>
              <a:t>,</a:t>
            </a:r>
            <a:r>
              <a:rPr>
                <a:solidFill>
                  <a:srgbClr val="FF0000"/>
                </a:solidFill>
              </a:rPr>
              <a:t> </a:t>
            </a:r>
            <a:r>
              <a:rPr>
                <a:solidFill>
                  <a:srgbClr val="000000"/>
                </a:solidFill>
              </a:rPr>
              <a:t>not</a:t>
            </a:r>
            <a:r>
              <a:rPr b="0">
                <a:solidFill>
                  <a:srgbClr val="000000"/>
                </a:solidFill>
              </a:rPr>
              <a:t> as an </a:t>
            </a:r>
            <a:r>
              <a:rPr>
                <a:solidFill>
                  <a:srgbClr val="000000"/>
                </a:solidFill>
              </a:rPr>
              <a:t>enemy </a:t>
            </a:r>
            <a:r>
              <a:rPr>
                <a:solidFill>
                  <a:srgbClr val="FF0000"/>
                </a:solidFill>
              </a:rPr>
              <a:t>v.15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5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5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5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5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5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5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252">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52"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itle 1"/>
          <p:cNvSpPr txBox="1"/>
          <p:nvPr>
            <p:ph type="title"/>
          </p:nvPr>
        </p:nvSpPr>
        <p:spPr>
          <a:xfrm>
            <a:off x="3962400" y="0"/>
            <a:ext cx="16459200" cy="1828800"/>
          </a:xfrm>
          <a:prstGeom prst="rect">
            <a:avLst/>
          </a:prstGeom>
        </p:spPr>
        <p:txBody>
          <a:bodyPr/>
          <a:lstStyle>
            <a:lvl1pPr>
              <a:defRPr b="1" sz="8000">
                <a:solidFill>
                  <a:srgbClr val="FF0000"/>
                </a:solidFill>
              </a:defRPr>
            </a:lvl1pPr>
          </a:lstStyle>
          <a:p>
            <a:pPr/>
            <a:r>
              <a:t>2 Thessalonians 1:3</a:t>
            </a:r>
          </a:p>
        </p:txBody>
      </p:sp>
      <p:sp>
        <p:nvSpPr>
          <p:cNvPr id="177" name="Content Placeholder 2"/>
          <p:cNvSpPr txBox="1"/>
          <p:nvPr>
            <p:ph type="body" idx="1"/>
          </p:nvPr>
        </p:nvSpPr>
        <p:spPr>
          <a:xfrm>
            <a:off x="3505200" y="1828800"/>
            <a:ext cx="17526000" cy="11887200"/>
          </a:xfrm>
          <a:prstGeom prst="rect">
            <a:avLst/>
          </a:prstGeom>
        </p:spPr>
        <p:txBody>
          <a:bodyPr/>
          <a:lstStyle/>
          <a:p>
            <a:pPr marL="0" indent="731519">
              <a:spcBef>
                <a:spcPts val="1700"/>
              </a:spcBef>
              <a:buSzTx/>
              <a:buNone/>
              <a:defRPr sz="7200"/>
            </a:pPr>
            <a:r>
              <a:t>We</a:t>
            </a:r>
            <a:r>
              <a:rPr sz="6400"/>
              <a:t> </a:t>
            </a:r>
            <a:r>
              <a:t>are bound to thank God always for you, brethren, as it is fitting, because </a:t>
            </a:r>
            <a:r>
              <a:rPr b="1">
                <a:solidFill>
                  <a:srgbClr val="0070C0"/>
                </a:solidFill>
              </a:rPr>
              <a:t>your</a:t>
            </a:r>
            <a:r>
              <a:t> </a:t>
            </a:r>
            <a:r>
              <a:rPr b="1">
                <a:solidFill>
                  <a:srgbClr val="0070C0"/>
                </a:solidFill>
              </a:rPr>
              <a:t>faith</a:t>
            </a:r>
            <a:r>
              <a:t> grows exceedingly, and </a:t>
            </a:r>
            <a:r>
              <a:rPr b="1">
                <a:solidFill>
                  <a:srgbClr val="00B0F0"/>
                </a:solidFill>
              </a:rPr>
              <a:t>the</a:t>
            </a:r>
            <a:r>
              <a:t> </a:t>
            </a:r>
            <a:r>
              <a:rPr b="1">
                <a:solidFill>
                  <a:srgbClr val="00B0F0"/>
                </a:solidFill>
              </a:rPr>
              <a:t>love</a:t>
            </a:r>
            <a:r>
              <a:t> of every one of you all abounds toward each other…</a:t>
            </a:r>
          </a:p>
          <a:p>
            <a:pPr marL="0" indent="731519">
              <a:spcBef>
                <a:spcPts val="1700"/>
              </a:spcBef>
              <a:buSzTx/>
              <a:buNone/>
              <a:defRPr b="1" sz="7200"/>
            </a:pPr>
            <a:r>
              <a:t>What is missing?</a:t>
            </a:r>
          </a:p>
          <a:p>
            <a:pPr marL="0" indent="731519">
              <a:spcBef>
                <a:spcPts val="1700"/>
              </a:spcBef>
              <a:buSzTx/>
              <a:buNone/>
              <a:defRPr b="1" sz="7200">
                <a:solidFill>
                  <a:srgbClr val="00B0F0"/>
                </a:solidFill>
              </a:defRPr>
            </a:pPr>
            <a:r>
              <a:t>Hope</a:t>
            </a:r>
            <a:r>
              <a:rPr>
                <a:solidFill>
                  <a:srgbClr val="000000"/>
                </a:solidFill>
              </a:rPr>
              <a:t>  </a:t>
            </a:r>
            <a:r>
              <a:rPr b="0">
                <a:solidFill>
                  <a:srgbClr val="000000"/>
                </a:solidFill>
              </a:rPr>
              <a:t>(</a:t>
            </a:r>
            <a:r>
              <a:rPr>
                <a:solidFill>
                  <a:srgbClr val="0070C0"/>
                </a:solidFill>
              </a:rPr>
              <a:t>mistaken idea </a:t>
            </a:r>
            <a:r>
              <a:rPr b="0">
                <a:solidFill>
                  <a:srgbClr val="000000"/>
                </a:solidFill>
              </a:rPr>
              <a:t>about </a:t>
            </a:r>
            <a:r>
              <a:t>Jesus’</a:t>
            </a:r>
            <a:r>
              <a:rPr b="0">
                <a:solidFill>
                  <a:srgbClr val="000000"/>
                </a:solidFill>
              </a:rPr>
              <a:t> </a:t>
            </a:r>
            <a:r>
              <a:rPr>
                <a:solidFill>
                  <a:srgbClr val="00B050"/>
                </a:solidFill>
              </a:rPr>
              <a:t>return</a:t>
            </a:r>
            <a:r>
              <a:rPr b="0">
                <a:solidFill>
                  <a:srgbClr val="000000"/>
                </a:solidFill>
              </a:rPr>
              <a:t>)</a:t>
            </a:r>
            <a:endParaRPr b="0">
              <a:solidFill>
                <a:srgbClr val="000000"/>
              </a:solidFill>
            </a:endParaRPr>
          </a:p>
          <a:p>
            <a:pPr marL="0" indent="731519">
              <a:spcBef>
                <a:spcPts val="1700"/>
              </a:spcBef>
              <a:buSzTx/>
              <a:buNone/>
              <a:defRPr b="1" sz="7200">
                <a:solidFill>
                  <a:srgbClr val="0070C0"/>
                </a:solidFill>
              </a:defRPr>
            </a:pPr>
            <a:r>
              <a:t>Paul’s prayers</a:t>
            </a:r>
            <a:r>
              <a:rPr b="0">
                <a:solidFill>
                  <a:srgbClr val="000000"/>
                </a:solidFill>
              </a:rPr>
              <a:t> </a:t>
            </a:r>
            <a:r>
              <a:rPr>
                <a:solidFill>
                  <a:srgbClr val="00B050"/>
                </a:solidFill>
              </a:rPr>
              <a:t>in</a:t>
            </a:r>
            <a:r>
              <a:rPr b="0">
                <a:solidFill>
                  <a:srgbClr val="000000"/>
                </a:solidFill>
              </a:rPr>
              <a:t> </a:t>
            </a:r>
            <a:r>
              <a:rPr>
                <a:solidFill>
                  <a:srgbClr val="FF0000"/>
                </a:solidFill>
              </a:rPr>
              <a:t>2 Thess.</a:t>
            </a:r>
            <a:r>
              <a:rPr b="0">
                <a:solidFill>
                  <a:srgbClr val="000000"/>
                </a:solidFill>
              </a:rPr>
              <a:t> </a:t>
            </a:r>
            <a:r>
              <a:rPr>
                <a:solidFill>
                  <a:srgbClr val="FF0000"/>
                </a:solidFill>
              </a:rPr>
              <a:t>1:11-12; 2:16-17; 3:5,16,18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7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77"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itle 1"/>
          <p:cNvSpPr txBox="1"/>
          <p:nvPr>
            <p:ph type="title"/>
          </p:nvPr>
        </p:nvSpPr>
        <p:spPr>
          <a:xfrm>
            <a:off x="3962400" y="0"/>
            <a:ext cx="16459200" cy="1828800"/>
          </a:xfrm>
          <a:prstGeom prst="rect">
            <a:avLst/>
          </a:prstGeom>
        </p:spPr>
        <p:txBody>
          <a:bodyPr/>
          <a:lstStyle>
            <a:lvl1pPr>
              <a:defRPr b="1" sz="8000">
                <a:solidFill>
                  <a:srgbClr val="FF0000"/>
                </a:solidFill>
              </a:defRPr>
            </a:lvl1pPr>
          </a:lstStyle>
          <a:p>
            <a:pPr/>
            <a:r>
              <a:t>2 Thessalonians 1:11-12</a:t>
            </a:r>
          </a:p>
        </p:txBody>
      </p:sp>
      <p:sp>
        <p:nvSpPr>
          <p:cNvPr id="180" name="Content Placeholder 2"/>
          <p:cNvSpPr txBox="1"/>
          <p:nvPr>
            <p:ph type="body" idx="1"/>
          </p:nvPr>
        </p:nvSpPr>
        <p:spPr>
          <a:xfrm>
            <a:off x="3505200" y="1828800"/>
            <a:ext cx="17526000" cy="11887200"/>
          </a:xfrm>
          <a:prstGeom prst="rect">
            <a:avLst/>
          </a:prstGeom>
        </p:spPr>
        <p:txBody>
          <a:bodyPr/>
          <a:lstStyle/>
          <a:p>
            <a:pPr marL="0" indent="731519">
              <a:spcBef>
                <a:spcPts val="1700"/>
              </a:spcBef>
              <a:buSzTx/>
              <a:buNone/>
              <a:defRPr b="1" sz="4800">
                <a:solidFill>
                  <a:srgbClr val="FF0000"/>
                </a:solidFill>
              </a:defRPr>
            </a:pPr>
            <a:r>
              <a:t>11 </a:t>
            </a:r>
            <a:r>
              <a:rPr b="0" sz="7200">
                <a:solidFill>
                  <a:srgbClr val="000000"/>
                </a:solidFill>
              </a:rPr>
              <a:t>Therefore </a:t>
            </a:r>
            <a:r>
              <a:rPr sz="7200">
                <a:solidFill>
                  <a:srgbClr val="0070C0"/>
                </a:solidFill>
              </a:rPr>
              <a:t>we</a:t>
            </a:r>
            <a:r>
              <a:rPr b="0" sz="7200">
                <a:solidFill>
                  <a:srgbClr val="000000"/>
                </a:solidFill>
              </a:rPr>
              <a:t> also </a:t>
            </a:r>
            <a:r>
              <a:rPr sz="7200">
                <a:solidFill>
                  <a:srgbClr val="34DA00"/>
                </a:solidFill>
              </a:rPr>
              <a:t>pray</a:t>
            </a:r>
            <a:r>
              <a:rPr b="0" sz="7200">
                <a:solidFill>
                  <a:srgbClr val="000000"/>
                </a:solidFill>
              </a:rPr>
              <a:t> </a:t>
            </a:r>
            <a:r>
              <a:rPr sz="7200">
                <a:solidFill>
                  <a:srgbClr val="00B050"/>
                </a:solidFill>
              </a:rPr>
              <a:t>always for </a:t>
            </a:r>
            <a:r>
              <a:rPr sz="7200">
                <a:solidFill>
                  <a:srgbClr val="0070C0"/>
                </a:solidFill>
              </a:rPr>
              <a:t>you</a:t>
            </a:r>
            <a:r>
              <a:rPr b="0" sz="7200">
                <a:solidFill>
                  <a:srgbClr val="000000"/>
                </a:solidFill>
              </a:rPr>
              <a:t> that </a:t>
            </a:r>
            <a:r>
              <a:rPr sz="7200">
                <a:solidFill>
                  <a:srgbClr val="0070C0"/>
                </a:solidFill>
              </a:rPr>
              <a:t>our</a:t>
            </a:r>
            <a:r>
              <a:rPr b="0" sz="7200">
                <a:solidFill>
                  <a:srgbClr val="000000"/>
                </a:solidFill>
              </a:rPr>
              <a:t> </a:t>
            </a:r>
            <a:r>
              <a:rPr sz="7200">
                <a:solidFill>
                  <a:srgbClr val="00B0F0"/>
                </a:solidFill>
              </a:rPr>
              <a:t>God</a:t>
            </a:r>
            <a:r>
              <a:rPr b="0" sz="7200">
                <a:solidFill>
                  <a:srgbClr val="000000"/>
                </a:solidFill>
              </a:rPr>
              <a:t> </a:t>
            </a:r>
            <a:r>
              <a:rPr sz="7200">
                <a:solidFill>
                  <a:srgbClr val="34DA00"/>
                </a:solidFill>
              </a:rPr>
              <a:t>would count </a:t>
            </a:r>
            <a:r>
              <a:rPr sz="7200">
                <a:solidFill>
                  <a:srgbClr val="0070C0"/>
                </a:solidFill>
              </a:rPr>
              <a:t>you</a:t>
            </a:r>
            <a:r>
              <a:rPr b="0" sz="7200">
                <a:solidFill>
                  <a:srgbClr val="000000"/>
                </a:solidFill>
              </a:rPr>
              <a:t> </a:t>
            </a:r>
            <a:r>
              <a:rPr sz="7200">
                <a:solidFill>
                  <a:srgbClr val="00B0F0"/>
                </a:solidFill>
              </a:rPr>
              <a:t>worthy</a:t>
            </a:r>
            <a:r>
              <a:rPr b="0" sz="7200">
                <a:solidFill>
                  <a:srgbClr val="000000"/>
                </a:solidFill>
              </a:rPr>
              <a:t> of </a:t>
            </a:r>
            <a:r>
              <a:rPr sz="7200">
                <a:solidFill>
                  <a:srgbClr val="0070C0"/>
                </a:solidFill>
              </a:rPr>
              <a:t>this</a:t>
            </a:r>
            <a:r>
              <a:rPr b="0" sz="7200">
                <a:solidFill>
                  <a:srgbClr val="000000"/>
                </a:solidFill>
              </a:rPr>
              <a:t> </a:t>
            </a:r>
            <a:r>
              <a:rPr sz="7200">
                <a:solidFill>
                  <a:srgbClr val="0070C0"/>
                </a:solidFill>
              </a:rPr>
              <a:t>calling</a:t>
            </a:r>
            <a:r>
              <a:rPr b="0" sz="7200">
                <a:solidFill>
                  <a:srgbClr val="000000"/>
                </a:solidFill>
              </a:rPr>
              <a:t>, and </a:t>
            </a:r>
            <a:r>
              <a:rPr sz="7200">
                <a:solidFill>
                  <a:srgbClr val="34DA00"/>
                </a:solidFill>
              </a:rPr>
              <a:t>fulfill</a:t>
            </a:r>
            <a:r>
              <a:rPr b="0" sz="7200">
                <a:solidFill>
                  <a:srgbClr val="000000"/>
                </a:solidFill>
              </a:rPr>
              <a:t> </a:t>
            </a:r>
            <a:r>
              <a:rPr sz="7200">
                <a:solidFill>
                  <a:srgbClr val="00B050"/>
                </a:solidFill>
              </a:rPr>
              <a:t>all</a:t>
            </a:r>
            <a:r>
              <a:rPr b="0" sz="7200">
                <a:solidFill>
                  <a:srgbClr val="000000"/>
                </a:solidFill>
              </a:rPr>
              <a:t> the </a:t>
            </a:r>
            <a:r>
              <a:rPr sz="7200">
                <a:solidFill>
                  <a:srgbClr val="00B0F0"/>
                </a:solidFill>
              </a:rPr>
              <a:t>good pleasure </a:t>
            </a:r>
            <a:r>
              <a:rPr b="0" sz="7200">
                <a:solidFill>
                  <a:srgbClr val="000000"/>
                </a:solidFill>
              </a:rPr>
              <a:t>of </a:t>
            </a:r>
            <a:r>
              <a:rPr sz="7200">
                <a:solidFill>
                  <a:srgbClr val="00B0F0"/>
                </a:solidFill>
              </a:rPr>
              <a:t>His</a:t>
            </a:r>
            <a:r>
              <a:rPr b="0" sz="7200">
                <a:solidFill>
                  <a:srgbClr val="000000"/>
                </a:solidFill>
              </a:rPr>
              <a:t> </a:t>
            </a:r>
            <a:r>
              <a:rPr sz="7200">
                <a:solidFill>
                  <a:srgbClr val="00B0F0"/>
                </a:solidFill>
              </a:rPr>
              <a:t>goodness</a:t>
            </a:r>
            <a:r>
              <a:rPr b="0" sz="7200">
                <a:solidFill>
                  <a:srgbClr val="000000"/>
                </a:solidFill>
              </a:rPr>
              <a:t> and </a:t>
            </a:r>
            <a:r>
              <a:rPr sz="7200">
                <a:solidFill>
                  <a:srgbClr val="00B050"/>
                </a:solidFill>
              </a:rPr>
              <a:t>the work </a:t>
            </a:r>
            <a:r>
              <a:rPr b="0" sz="7200">
                <a:solidFill>
                  <a:srgbClr val="000000"/>
                </a:solidFill>
              </a:rPr>
              <a:t>of </a:t>
            </a:r>
            <a:r>
              <a:rPr sz="7200">
                <a:solidFill>
                  <a:srgbClr val="0070C0"/>
                </a:solidFill>
              </a:rPr>
              <a:t>faith</a:t>
            </a:r>
            <a:r>
              <a:rPr b="0" sz="7200">
                <a:solidFill>
                  <a:srgbClr val="000000"/>
                </a:solidFill>
              </a:rPr>
              <a:t> </a:t>
            </a:r>
            <a:r>
              <a:rPr sz="7200">
                <a:solidFill>
                  <a:srgbClr val="00B050"/>
                </a:solidFill>
              </a:rPr>
              <a:t>with</a:t>
            </a:r>
            <a:r>
              <a:rPr b="0" sz="7200">
                <a:solidFill>
                  <a:srgbClr val="000000"/>
                </a:solidFill>
              </a:rPr>
              <a:t> </a:t>
            </a:r>
            <a:r>
              <a:rPr sz="7200">
                <a:solidFill>
                  <a:srgbClr val="0070C0"/>
                </a:solidFill>
              </a:rPr>
              <a:t>power</a:t>
            </a:r>
            <a:r>
              <a:rPr b="0" sz="7200">
                <a:solidFill>
                  <a:srgbClr val="000000"/>
                </a:solidFill>
              </a:rPr>
              <a:t>,   </a:t>
            </a:r>
            <a:r>
              <a:t>12</a:t>
            </a:r>
            <a:r>
              <a:rPr b="0" sz="7200">
                <a:solidFill>
                  <a:srgbClr val="000000"/>
                </a:solidFill>
              </a:rPr>
              <a:t> that the </a:t>
            </a:r>
            <a:r>
              <a:rPr sz="7200">
                <a:solidFill>
                  <a:srgbClr val="0070C0"/>
                </a:solidFill>
              </a:rPr>
              <a:t>name</a:t>
            </a:r>
            <a:r>
              <a:rPr b="0" sz="7200">
                <a:solidFill>
                  <a:srgbClr val="000000"/>
                </a:solidFill>
              </a:rPr>
              <a:t> of </a:t>
            </a:r>
            <a:r>
              <a:rPr sz="7200">
                <a:solidFill>
                  <a:srgbClr val="0070C0"/>
                </a:solidFill>
              </a:rPr>
              <a:t>our</a:t>
            </a:r>
            <a:r>
              <a:rPr b="0" sz="7200">
                <a:solidFill>
                  <a:srgbClr val="000000"/>
                </a:solidFill>
              </a:rPr>
              <a:t> </a:t>
            </a:r>
            <a:r>
              <a:rPr sz="7200">
                <a:solidFill>
                  <a:srgbClr val="00B0F0"/>
                </a:solidFill>
              </a:rPr>
              <a:t>Lord Jesus Christ </a:t>
            </a:r>
            <a:r>
              <a:rPr sz="7200">
                <a:solidFill>
                  <a:srgbClr val="34DA00"/>
                </a:solidFill>
              </a:rPr>
              <a:t>may be glorified</a:t>
            </a:r>
            <a:r>
              <a:rPr b="0" sz="7200">
                <a:solidFill>
                  <a:srgbClr val="000000"/>
                </a:solidFill>
              </a:rPr>
              <a:t> </a:t>
            </a:r>
            <a:r>
              <a:rPr sz="7200">
                <a:solidFill>
                  <a:srgbClr val="00B050"/>
                </a:solidFill>
              </a:rPr>
              <a:t>in</a:t>
            </a:r>
            <a:r>
              <a:rPr b="0" sz="7200">
                <a:solidFill>
                  <a:srgbClr val="000000"/>
                </a:solidFill>
              </a:rPr>
              <a:t> </a:t>
            </a:r>
            <a:r>
              <a:rPr sz="7200">
                <a:solidFill>
                  <a:srgbClr val="0070C0"/>
                </a:solidFill>
              </a:rPr>
              <a:t>you</a:t>
            </a:r>
            <a:r>
              <a:rPr b="0" sz="7200">
                <a:solidFill>
                  <a:srgbClr val="000000"/>
                </a:solidFill>
              </a:rPr>
              <a:t>, and </a:t>
            </a:r>
            <a:r>
              <a:rPr sz="7200">
                <a:solidFill>
                  <a:srgbClr val="0070C0"/>
                </a:solidFill>
              </a:rPr>
              <a:t>you</a:t>
            </a:r>
            <a:r>
              <a:rPr b="0" sz="7200">
                <a:solidFill>
                  <a:srgbClr val="000000"/>
                </a:solidFill>
              </a:rPr>
              <a:t> </a:t>
            </a:r>
            <a:r>
              <a:rPr sz="7200">
                <a:solidFill>
                  <a:srgbClr val="00B050"/>
                </a:solidFill>
              </a:rPr>
              <a:t>in</a:t>
            </a:r>
            <a:r>
              <a:rPr b="0" sz="7200">
                <a:solidFill>
                  <a:srgbClr val="000000"/>
                </a:solidFill>
              </a:rPr>
              <a:t> </a:t>
            </a:r>
            <a:r>
              <a:rPr sz="7200">
                <a:solidFill>
                  <a:srgbClr val="00B0F0"/>
                </a:solidFill>
              </a:rPr>
              <a:t>Him</a:t>
            </a:r>
            <a:r>
              <a:rPr b="0" sz="7200">
                <a:solidFill>
                  <a:srgbClr val="000000"/>
                </a:solidFill>
              </a:rPr>
              <a:t>, </a:t>
            </a:r>
            <a:r>
              <a:rPr sz="7200">
                <a:solidFill>
                  <a:srgbClr val="00B050"/>
                </a:solidFill>
              </a:rPr>
              <a:t>according to</a:t>
            </a:r>
            <a:r>
              <a:rPr b="0" sz="7200">
                <a:solidFill>
                  <a:srgbClr val="000000"/>
                </a:solidFill>
              </a:rPr>
              <a:t> the </a:t>
            </a:r>
            <a:r>
              <a:rPr sz="7200">
                <a:solidFill>
                  <a:srgbClr val="00B0F0"/>
                </a:solidFill>
              </a:rPr>
              <a:t>grace</a:t>
            </a:r>
            <a:r>
              <a:rPr b="0" sz="7200">
                <a:solidFill>
                  <a:srgbClr val="000000"/>
                </a:solidFill>
              </a:rPr>
              <a:t> of </a:t>
            </a:r>
            <a:r>
              <a:rPr sz="7200">
                <a:solidFill>
                  <a:srgbClr val="0070C0"/>
                </a:solidFill>
              </a:rPr>
              <a:t>our</a:t>
            </a:r>
            <a:r>
              <a:rPr b="0" sz="7200">
                <a:solidFill>
                  <a:srgbClr val="000000"/>
                </a:solidFill>
              </a:rPr>
              <a:t> </a:t>
            </a:r>
            <a:r>
              <a:rPr sz="7200">
                <a:solidFill>
                  <a:srgbClr val="00B0F0"/>
                </a:solidFill>
              </a:rPr>
              <a:t>God and Lord Jesus Christ</a:t>
            </a:r>
            <a:r>
              <a:rPr b="0" i="1" sz="7200">
                <a:solidFill>
                  <a:srgbClr val="000000"/>
                </a:solidFill>
              </a:rP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0">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0"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itle 1"/>
          <p:cNvSpPr txBox="1"/>
          <p:nvPr>
            <p:ph type="title"/>
          </p:nvPr>
        </p:nvSpPr>
        <p:spPr>
          <a:xfrm>
            <a:off x="3962400" y="0"/>
            <a:ext cx="16459200" cy="1828800"/>
          </a:xfrm>
          <a:prstGeom prst="rect">
            <a:avLst/>
          </a:prstGeom>
        </p:spPr>
        <p:txBody>
          <a:bodyPr/>
          <a:lstStyle>
            <a:lvl1pPr>
              <a:defRPr b="1" sz="8000">
                <a:solidFill>
                  <a:srgbClr val="FF0000"/>
                </a:solidFill>
              </a:defRPr>
            </a:lvl1pPr>
          </a:lstStyle>
          <a:p>
            <a:pPr/>
            <a:r>
              <a:t>2 Thessalonians 2:16-17</a:t>
            </a:r>
          </a:p>
        </p:txBody>
      </p:sp>
      <p:sp>
        <p:nvSpPr>
          <p:cNvPr id="183" name="Content Placeholder 2"/>
          <p:cNvSpPr txBox="1"/>
          <p:nvPr>
            <p:ph type="body" idx="1"/>
          </p:nvPr>
        </p:nvSpPr>
        <p:spPr>
          <a:xfrm>
            <a:off x="3505200" y="1828800"/>
            <a:ext cx="17526000" cy="11887200"/>
          </a:xfrm>
          <a:prstGeom prst="rect">
            <a:avLst/>
          </a:prstGeom>
        </p:spPr>
        <p:txBody>
          <a:bodyPr/>
          <a:lstStyle/>
          <a:p>
            <a:pPr marL="0" indent="731519">
              <a:spcBef>
                <a:spcPts val="1700"/>
              </a:spcBef>
              <a:buSzTx/>
              <a:buNone/>
              <a:defRPr sz="7200"/>
            </a:pPr>
            <a:r>
              <a:t>Now may </a:t>
            </a:r>
            <a:r>
              <a:rPr b="1">
                <a:solidFill>
                  <a:srgbClr val="0070C0"/>
                </a:solidFill>
              </a:rPr>
              <a:t>our</a:t>
            </a:r>
            <a:r>
              <a:t> </a:t>
            </a:r>
            <a:r>
              <a:rPr b="1">
                <a:solidFill>
                  <a:srgbClr val="00B0F0"/>
                </a:solidFill>
              </a:rPr>
              <a:t>Lord Jesus Christ Himself</a:t>
            </a:r>
            <a:r>
              <a:t>, and </a:t>
            </a:r>
            <a:r>
              <a:rPr b="1">
                <a:solidFill>
                  <a:srgbClr val="0070C0"/>
                </a:solidFill>
              </a:rPr>
              <a:t>our</a:t>
            </a:r>
            <a:r>
              <a:t> </a:t>
            </a:r>
            <a:r>
              <a:rPr b="1">
                <a:solidFill>
                  <a:srgbClr val="00B0F0"/>
                </a:solidFill>
              </a:rPr>
              <a:t>God and Father</a:t>
            </a:r>
            <a:r>
              <a:t>, </a:t>
            </a:r>
            <a:r>
              <a:rPr b="1">
                <a:solidFill>
                  <a:srgbClr val="00B0F0"/>
                </a:solidFill>
              </a:rPr>
              <a:t>who</a:t>
            </a:r>
            <a:r>
              <a:t> </a:t>
            </a:r>
            <a:r>
              <a:rPr b="1">
                <a:solidFill>
                  <a:srgbClr val="34DA00"/>
                </a:solidFill>
              </a:rPr>
              <a:t>has loved </a:t>
            </a:r>
            <a:r>
              <a:rPr b="1">
                <a:solidFill>
                  <a:srgbClr val="0070C0"/>
                </a:solidFill>
              </a:rPr>
              <a:t>us</a:t>
            </a:r>
            <a:r>
              <a:t> and </a:t>
            </a:r>
            <a:r>
              <a:rPr b="1">
                <a:solidFill>
                  <a:srgbClr val="34DA00"/>
                </a:solidFill>
              </a:rPr>
              <a:t>given</a:t>
            </a:r>
            <a:r>
              <a:t> </a:t>
            </a:r>
            <a:r>
              <a:rPr b="1">
                <a:solidFill>
                  <a:srgbClr val="0070C0"/>
                </a:solidFill>
              </a:rPr>
              <a:t>us</a:t>
            </a:r>
            <a:r>
              <a:t> </a:t>
            </a:r>
            <a:r>
              <a:rPr b="1">
                <a:solidFill>
                  <a:srgbClr val="00B0F0"/>
                </a:solidFill>
              </a:rPr>
              <a:t>everlasting consolation </a:t>
            </a:r>
            <a:r>
              <a:t>and </a:t>
            </a:r>
            <a:r>
              <a:rPr b="1">
                <a:solidFill>
                  <a:srgbClr val="00B0F0"/>
                </a:solidFill>
              </a:rPr>
              <a:t>good hope</a:t>
            </a:r>
            <a:r>
              <a:t> </a:t>
            </a:r>
            <a:r>
              <a:rPr b="1">
                <a:solidFill>
                  <a:srgbClr val="00B050"/>
                </a:solidFill>
              </a:rPr>
              <a:t>by</a:t>
            </a:r>
            <a:r>
              <a:t> </a:t>
            </a:r>
            <a:r>
              <a:rPr b="1">
                <a:solidFill>
                  <a:srgbClr val="00B0F0"/>
                </a:solidFill>
              </a:rPr>
              <a:t>grace</a:t>
            </a:r>
            <a:r>
              <a:t>, </a:t>
            </a:r>
            <a:r>
              <a:rPr b="1" sz="4800">
                <a:solidFill>
                  <a:srgbClr val="FF0000"/>
                </a:solidFill>
              </a:rPr>
              <a:t>17</a:t>
            </a:r>
            <a:r>
              <a:t> </a:t>
            </a:r>
            <a:r>
              <a:rPr b="1">
                <a:solidFill>
                  <a:srgbClr val="34DA00"/>
                </a:solidFill>
              </a:rPr>
              <a:t>comfort</a:t>
            </a:r>
            <a:r>
              <a:t> </a:t>
            </a:r>
            <a:r>
              <a:rPr b="1">
                <a:solidFill>
                  <a:srgbClr val="0070C0"/>
                </a:solidFill>
              </a:rPr>
              <a:t>your</a:t>
            </a:r>
            <a:r>
              <a:t> </a:t>
            </a:r>
            <a:r>
              <a:rPr b="1">
                <a:solidFill>
                  <a:srgbClr val="00B0F0"/>
                </a:solidFill>
              </a:rPr>
              <a:t>hearts</a:t>
            </a:r>
            <a:r>
              <a:t> and </a:t>
            </a:r>
            <a:r>
              <a:rPr b="1">
                <a:solidFill>
                  <a:srgbClr val="34DA00"/>
                </a:solidFill>
              </a:rPr>
              <a:t>establish</a:t>
            </a:r>
            <a:r>
              <a:t> </a:t>
            </a:r>
            <a:r>
              <a:rPr b="1">
                <a:solidFill>
                  <a:srgbClr val="0070C0"/>
                </a:solidFill>
              </a:rPr>
              <a:t>you</a:t>
            </a:r>
            <a:r>
              <a:t> </a:t>
            </a:r>
            <a:r>
              <a:rPr b="1">
                <a:solidFill>
                  <a:srgbClr val="00B050"/>
                </a:solidFill>
              </a:rPr>
              <a:t>in every </a:t>
            </a:r>
            <a:r>
              <a:rPr b="1">
                <a:solidFill>
                  <a:srgbClr val="0070C0"/>
                </a:solidFill>
              </a:rPr>
              <a:t>word</a:t>
            </a:r>
            <a:r>
              <a:t> and </a:t>
            </a:r>
            <a:r>
              <a:rPr b="1">
                <a:solidFill>
                  <a:srgbClr val="00B0F0"/>
                </a:solidFill>
              </a:rPr>
              <a:t>good</a:t>
            </a:r>
            <a:r>
              <a:t> </a:t>
            </a:r>
            <a:r>
              <a:rPr b="1">
                <a:solidFill>
                  <a:srgbClr val="00B050"/>
                </a:solidFill>
              </a:rPr>
              <a:t>work</a:t>
            </a:r>
            <a:r>
              <a:rPr i="1"/>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8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3">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3"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itle 1"/>
          <p:cNvSpPr txBox="1"/>
          <p:nvPr>
            <p:ph type="title"/>
          </p:nvPr>
        </p:nvSpPr>
        <p:spPr>
          <a:xfrm>
            <a:off x="3962400" y="0"/>
            <a:ext cx="16459200" cy="1828800"/>
          </a:xfrm>
          <a:prstGeom prst="rect">
            <a:avLst/>
          </a:prstGeom>
        </p:spPr>
        <p:txBody>
          <a:bodyPr/>
          <a:lstStyle>
            <a:lvl1pPr>
              <a:defRPr b="1" sz="8000">
                <a:solidFill>
                  <a:srgbClr val="FF0000"/>
                </a:solidFill>
              </a:defRPr>
            </a:lvl1pPr>
          </a:lstStyle>
          <a:p>
            <a:pPr/>
            <a:r>
              <a:t>2 Thessalonians 3:5,16,18</a:t>
            </a:r>
          </a:p>
        </p:txBody>
      </p:sp>
      <p:sp>
        <p:nvSpPr>
          <p:cNvPr id="186" name="Content Placeholder 2"/>
          <p:cNvSpPr txBox="1"/>
          <p:nvPr>
            <p:ph type="body" idx="1"/>
          </p:nvPr>
        </p:nvSpPr>
        <p:spPr>
          <a:xfrm>
            <a:off x="3505200" y="1828800"/>
            <a:ext cx="17526000" cy="11887200"/>
          </a:xfrm>
          <a:prstGeom prst="rect">
            <a:avLst/>
          </a:prstGeom>
        </p:spPr>
        <p:txBody>
          <a:bodyPr/>
          <a:lstStyle/>
          <a:p>
            <a:pPr marL="0" indent="731519">
              <a:spcBef>
                <a:spcPts val="2400"/>
              </a:spcBef>
              <a:buSzTx/>
              <a:buNone/>
              <a:defRPr b="1" sz="4800">
                <a:solidFill>
                  <a:srgbClr val="FF0000"/>
                </a:solidFill>
              </a:defRPr>
            </a:pPr>
            <a:r>
              <a:t>5 </a:t>
            </a:r>
            <a:r>
              <a:rPr b="0" sz="7200">
                <a:solidFill>
                  <a:srgbClr val="000000"/>
                </a:solidFill>
              </a:rPr>
              <a:t>Now </a:t>
            </a:r>
            <a:r>
              <a:rPr sz="7200">
                <a:solidFill>
                  <a:srgbClr val="34DA00"/>
                </a:solidFill>
              </a:rPr>
              <a:t>may</a:t>
            </a:r>
            <a:r>
              <a:rPr b="0" sz="7200">
                <a:solidFill>
                  <a:srgbClr val="000000"/>
                </a:solidFill>
              </a:rPr>
              <a:t> </a:t>
            </a:r>
            <a:r>
              <a:rPr sz="7200">
                <a:solidFill>
                  <a:srgbClr val="00B0F0"/>
                </a:solidFill>
              </a:rPr>
              <a:t>the Lord </a:t>
            </a:r>
            <a:r>
              <a:rPr sz="7200">
                <a:solidFill>
                  <a:srgbClr val="34DA00"/>
                </a:solidFill>
              </a:rPr>
              <a:t>direct</a:t>
            </a:r>
            <a:r>
              <a:rPr b="0" sz="7200">
                <a:solidFill>
                  <a:srgbClr val="000000"/>
                </a:solidFill>
              </a:rPr>
              <a:t> </a:t>
            </a:r>
            <a:r>
              <a:rPr sz="7200">
                <a:solidFill>
                  <a:srgbClr val="0070C0"/>
                </a:solidFill>
              </a:rPr>
              <a:t>your</a:t>
            </a:r>
            <a:r>
              <a:rPr b="0" sz="7200">
                <a:solidFill>
                  <a:srgbClr val="000000"/>
                </a:solidFill>
              </a:rPr>
              <a:t> </a:t>
            </a:r>
            <a:r>
              <a:rPr sz="7200">
                <a:solidFill>
                  <a:srgbClr val="00B0F0"/>
                </a:solidFill>
              </a:rPr>
              <a:t>hearts</a:t>
            </a:r>
            <a:r>
              <a:rPr b="0" sz="7200">
                <a:solidFill>
                  <a:srgbClr val="000000"/>
                </a:solidFill>
              </a:rPr>
              <a:t> </a:t>
            </a:r>
            <a:r>
              <a:rPr sz="7200">
                <a:solidFill>
                  <a:srgbClr val="00B050"/>
                </a:solidFill>
              </a:rPr>
              <a:t>into</a:t>
            </a:r>
            <a:r>
              <a:rPr b="0" sz="7200">
                <a:solidFill>
                  <a:srgbClr val="000000"/>
                </a:solidFill>
              </a:rPr>
              <a:t> </a:t>
            </a:r>
            <a:r>
              <a:rPr sz="7200">
                <a:solidFill>
                  <a:srgbClr val="00B0F0"/>
                </a:solidFill>
              </a:rPr>
              <a:t>the love of God </a:t>
            </a:r>
            <a:r>
              <a:rPr b="0" sz="7200">
                <a:solidFill>
                  <a:srgbClr val="000000"/>
                </a:solidFill>
              </a:rPr>
              <a:t>and </a:t>
            </a:r>
            <a:r>
              <a:rPr sz="7200">
                <a:solidFill>
                  <a:srgbClr val="00B050"/>
                </a:solidFill>
              </a:rPr>
              <a:t>into</a:t>
            </a:r>
            <a:r>
              <a:rPr b="0" sz="7200">
                <a:solidFill>
                  <a:srgbClr val="000000"/>
                </a:solidFill>
              </a:rPr>
              <a:t> the </a:t>
            </a:r>
            <a:r>
              <a:rPr sz="7200">
                <a:solidFill>
                  <a:srgbClr val="0070C0"/>
                </a:solidFill>
              </a:rPr>
              <a:t>patience</a:t>
            </a:r>
            <a:r>
              <a:rPr b="0" sz="7200">
                <a:solidFill>
                  <a:srgbClr val="000000"/>
                </a:solidFill>
              </a:rPr>
              <a:t> of </a:t>
            </a:r>
            <a:r>
              <a:rPr sz="7200">
                <a:solidFill>
                  <a:srgbClr val="00B0F0"/>
                </a:solidFill>
              </a:rPr>
              <a:t>Christ</a:t>
            </a:r>
            <a:r>
              <a:rPr b="0" sz="7200">
                <a:solidFill>
                  <a:srgbClr val="000000"/>
                </a:solidFill>
              </a:rPr>
              <a:t>.</a:t>
            </a:r>
            <a:endParaRPr b="0" sz="7200">
              <a:solidFill>
                <a:srgbClr val="000000"/>
              </a:solidFill>
            </a:endParaRPr>
          </a:p>
          <a:p>
            <a:pPr marL="0" indent="0">
              <a:spcBef>
                <a:spcPts val="1700"/>
              </a:spcBef>
              <a:buSzTx/>
              <a:buNone/>
              <a:defRPr i="1" sz="7200"/>
            </a:pPr>
            <a:r>
              <a:t>   </a:t>
            </a:r>
            <a:r>
              <a:rPr b="1" i="0" sz="4800">
                <a:solidFill>
                  <a:srgbClr val="FF0000"/>
                </a:solidFill>
              </a:rPr>
              <a:t>16</a:t>
            </a:r>
            <a:r>
              <a:t> </a:t>
            </a:r>
            <a:r>
              <a:rPr i="0"/>
              <a:t>Now </a:t>
            </a:r>
            <a:r>
              <a:rPr b="1" i="0">
                <a:solidFill>
                  <a:srgbClr val="34DA00"/>
                </a:solidFill>
              </a:rPr>
              <a:t>may</a:t>
            </a:r>
            <a:r>
              <a:rPr i="0"/>
              <a:t> </a:t>
            </a:r>
            <a:r>
              <a:rPr b="1" i="0">
                <a:solidFill>
                  <a:srgbClr val="00B0F0"/>
                </a:solidFill>
              </a:rPr>
              <a:t>the Lord of peace Himself </a:t>
            </a:r>
            <a:r>
              <a:rPr b="1" i="0">
                <a:solidFill>
                  <a:srgbClr val="34DA00"/>
                </a:solidFill>
              </a:rPr>
              <a:t>give</a:t>
            </a:r>
            <a:r>
              <a:rPr i="0"/>
              <a:t> </a:t>
            </a:r>
            <a:r>
              <a:rPr b="1" i="0">
                <a:solidFill>
                  <a:srgbClr val="0070C0"/>
                </a:solidFill>
              </a:rPr>
              <a:t>you</a:t>
            </a:r>
            <a:r>
              <a:rPr i="0"/>
              <a:t> </a:t>
            </a:r>
            <a:r>
              <a:rPr b="1" i="0">
                <a:solidFill>
                  <a:srgbClr val="00B0F0"/>
                </a:solidFill>
              </a:rPr>
              <a:t>peace</a:t>
            </a:r>
            <a:r>
              <a:rPr i="0"/>
              <a:t> </a:t>
            </a:r>
            <a:r>
              <a:rPr b="1" i="0">
                <a:solidFill>
                  <a:srgbClr val="00B050"/>
                </a:solidFill>
              </a:rPr>
              <a:t>always in every </a:t>
            </a:r>
            <a:r>
              <a:rPr b="1" i="0">
                <a:solidFill>
                  <a:srgbClr val="0070C0"/>
                </a:solidFill>
              </a:rPr>
              <a:t>way</a:t>
            </a:r>
            <a:r>
              <a:rPr i="0"/>
              <a:t>. </a:t>
            </a:r>
            <a:r>
              <a:rPr b="1" i="0">
                <a:solidFill>
                  <a:srgbClr val="00B0F0"/>
                </a:solidFill>
              </a:rPr>
              <a:t>The Lord </a:t>
            </a:r>
            <a:r>
              <a:rPr b="1" i="0">
                <a:solidFill>
                  <a:srgbClr val="34DA00"/>
                </a:solidFill>
              </a:rPr>
              <a:t>be</a:t>
            </a:r>
            <a:r>
              <a:rPr i="0"/>
              <a:t> </a:t>
            </a:r>
            <a:r>
              <a:rPr b="1" i="0">
                <a:solidFill>
                  <a:srgbClr val="00B050"/>
                </a:solidFill>
              </a:rPr>
              <a:t>with</a:t>
            </a:r>
            <a:r>
              <a:rPr i="0"/>
              <a:t> </a:t>
            </a:r>
            <a:r>
              <a:rPr b="1" i="0">
                <a:solidFill>
                  <a:srgbClr val="0070C0"/>
                </a:solidFill>
              </a:rPr>
              <a:t>you all</a:t>
            </a:r>
            <a:r>
              <a:t>. </a:t>
            </a:r>
          </a:p>
          <a:p>
            <a:pPr marL="0" indent="731519">
              <a:spcBef>
                <a:spcPts val="1700"/>
              </a:spcBef>
              <a:buSzTx/>
              <a:buNone/>
              <a:defRPr b="1" sz="4800">
                <a:solidFill>
                  <a:srgbClr val="FF0000"/>
                </a:solidFill>
              </a:defRPr>
            </a:pPr>
            <a:r>
              <a:t>18</a:t>
            </a:r>
            <a:r>
              <a:rPr sz="7200"/>
              <a:t> </a:t>
            </a:r>
            <a:r>
              <a:rPr b="0" sz="7200">
                <a:solidFill>
                  <a:srgbClr val="000000"/>
                </a:solidFill>
              </a:rPr>
              <a:t>The </a:t>
            </a:r>
            <a:r>
              <a:rPr sz="7200">
                <a:solidFill>
                  <a:srgbClr val="00B0F0"/>
                </a:solidFill>
              </a:rPr>
              <a:t>grace</a:t>
            </a:r>
            <a:r>
              <a:rPr b="0" sz="7200">
                <a:solidFill>
                  <a:srgbClr val="000000"/>
                </a:solidFill>
              </a:rPr>
              <a:t> of </a:t>
            </a:r>
            <a:r>
              <a:rPr sz="7200">
                <a:solidFill>
                  <a:srgbClr val="0070C0"/>
                </a:solidFill>
              </a:rPr>
              <a:t>our</a:t>
            </a:r>
            <a:r>
              <a:rPr b="0" sz="7200">
                <a:solidFill>
                  <a:srgbClr val="000000"/>
                </a:solidFill>
              </a:rPr>
              <a:t> </a:t>
            </a:r>
            <a:r>
              <a:rPr sz="7200">
                <a:solidFill>
                  <a:srgbClr val="00B0F0"/>
                </a:solidFill>
              </a:rPr>
              <a:t>Lord Jesus Christ </a:t>
            </a:r>
            <a:r>
              <a:rPr sz="7200">
                <a:solidFill>
                  <a:srgbClr val="34DA00"/>
                </a:solidFill>
              </a:rPr>
              <a:t>be</a:t>
            </a:r>
            <a:r>
              <a:rPr b="0" sz="7200">
                <a:solidFill>
                  <a:srgbClr val="000000"/>
                </a:solidFill>
              </a:rPr>
              <a:t> </a:t>
            </a:r>
            <a:r>
              <a:rPr sz="7200">
                <a:solidFill>
                  <a:srgbClr val="00B050"/>
                </a:solidFill>
              </a:rPr>
              <a:t>with</a:t>
            </a:r>
            <a:r>
              <a:rPr b="0" sz="7200">
                <a:solidFill>
                  <a:srgbClr val="000000"/>
                </a:solidFill>
              </a:rPr>
              <a:t> </a:t>
            </a:r>
            <a:r>
              <a:rPr sz="7200">
                <a:solidFill>
                  <a:srgbClr val="0070C0"/>
                </a:solidFill>
              </a:rPr>
              <a:t>you all</a:t>
            </a:r>
            <a:r>
              <a:rPr b="0" sz="7200">
                <a:solidFill>
                  <a:srgbClr val="000000"/>
                </a:solidFill>
              </a:rPr>
              <a:t>. Amen</a:t>
            </a:r>
            <a:r>
              <a:rPr b="0" i="1" sz="7200">
                <a:solidFill>
                  <a:srgbClr val="000000"/>
                </a:solidFill>
              </a:rP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6"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itle 1"/>
          <p:cNvSpPr txBox="1"/>
          <p:nvPr>
            <p:ph type="title"/>
          </p:nvPr>
        </p:nvSpPr>
        <p:spPr>
          <a:xfrm>
            <a:off x="3962400" y="0"/>
            <a:ext cx="16459200" cy="1828800"/>
          </a:xfrm>
          <a:prstGeom prst="rect">
            <a:avLst/>
          </a:prstGeom>
        </p:spPr>
        <p:txBody>
          <a:bodyPr/>
          <a:lstStyle>
            <a:lvl1pPr>
              <a:defRPr b="1" sz="8000">
                <a:solidFill>
                  <a:srgbClr val="FF0000"/>
                </a:solidFill>
              </a:defRPr>
            </a:lvl1pPr>
          </a:lstStyle>
          <a:p>
            <a:pPr/>
            <a:r>
              <a:t>2 Thessalonians 1:3</a:t>
            </a:r>
          </a:p>
        </p:txBody>
      </p:sp>
      <p:sp>
        <p:nvSpPr>
          <p:cNvPr id="189" name="Content Placeholder 2"/>
          <p:cNvSpPr txBox="1"/>
          <p:nvPr>
            <p:ph type="body" idx="1"/>
          </p:nvPr>
        </p:nvSpPr>
        <p:spPr>
          <a:xfrm>
            <a:off x="3505200" y="1828800"/>
            <a:ext cx="17526000" cy="11887200"/>
          </a:xfrm>
          <a:prstGeom prst="rect">
            <a:avLst/>
          </a:prstGeom>
        </p:spPr>
        <p:txBody>
          <a:bodyPr/>
          <a:lstStyle/>
          <a:p>
            <a:pPr marL="0" indent="731519">
              <a:spcBef>
                <a:spcPts val="1700"/>
              </a:spcBef>
              <a:buSzTx/>
              <a:buNone/>
              <a:defRPr sz="7200"/>
            </a:pPr>
            <a:r>
              <a:t>We</a:t>
            </a:r>
            <a:r>
              <a:rPr sz="6400"/>
              <a:t> </a:t>
            </a:r>
            <a:r>
              <a:t>are bound to thank God always for you, brethren, as it is fitting, because </a:t>
            </a:r>
            <a:r>
              <a:rPr b="1">
                <a:solidFill>
                  <a:srgbClr val="0070C0"/>
                </a:solidFill>
              </a:rPr>
              <a:t>your</a:t>
            </a:r>
            <a:r>
              <a:t> </a:t>
            </a:r>
            <a:r>
              <a:rPr b="1">
                <a:solidFill>
                  <a:srgbClr val="0070C0"/>
                </a:solidFill>
              </a:rPr>
              <a:t>faith</a:t>
            </a:r>
            <a:r>
              <a:t> grows exceedingly, and </a:t>
            </a:r>
            <a:r>
              <a:rPr b="1">
                <a:solidFill>
                  <a:srgbClr val="00B0F0"/>
                </a:solidFill>
              </a:rPr>
              <a:t>the</a:t>
            </a:r>
            <a:r>
              <a:t> </a:t>
            </a:r>
            <a:r>
              <a:rPr b="1">
                <a:solidFill>
                  <a:srgbClr val="00B0F0"/>
                </a:solidFill>
              </a:rPr>
              <a:t>love</a:t>
            </a:r>
            <a:r>
              <a:t> </a:t>
            </a:r>
            <a:r>
              <a:rPr b="1">
                <a:solidFill>
                  <a:srgbClr val="0070C0"/>
                </a:solidFill>
              </a:rPr>
              <a:t>of</a:t>
            </a:r>
            <a:r>
              <a:t> </a:t>
            </a:r>
            <a:r>
              <a:rPr b="1">
                <a:solidFill>
                  <a:srgbClr val="00B050"/>
                </a:solidFill>
              </a:rPr>
              <a:t>every one </a:t>
            </a:r>
            <a:r>
              <a:rPr b="1">
                <a:solidFill>
                  <a:srgbClr val="0070C0"/>
                </a:solidFill>
              </a:rPr>
              <a:t>of</a:t>
            </a:r>
            <a:r>
              <a:t> </a:t>
            </a:r>
            <a:r>
              <a:rPr b="1">
                <a:solidFill>
                  <a:srgbClr val="0070C0"/>
                </a:solidFill>
              </a:rPr>
              <a:t>you</a:t>
            </a:r>
            <a:r>
              <a:t> all abounds toward each other…</a:t>
            </a:r>
          </a:p>
          <a:p>
            <a:pPr marL="0" indent="731519">
              <a:spcBef>
                <a:spcPts val="1700"/>
              </a:spcBef>
              <a:buSzTx/>
              <a:buNone/>
              <a:defRPr b="1" sz="7200"/>
            </a:pPr>
            <a:r>
              <a:t>What is missing?</a:t>
            </a:r>
          </a:p>
          <a:p>
            <a:pPr marL="0" indent="731519">
              <a:spcBef>
                <a:spcPts val="1700"/>
              </a:spcBef>
              <a:buSzTx/>
              <a:buNone/>
              <a:defRPr b="1" sz="7200">
                <a:solidFill>
                  <a:srgbClr val="00B0F0"/>
                </a:solidFill>
              </a:defRPr>
            </a:pPr>
            <a:r>
              <a:t>Hope</a:t>
            </a:r>
            <a:r>
              <a:rPr>
                <a:solidFill>
                  <a:srgbClr val="000000"/>
                </a:solidFill>
              </a:rPr>
              <a:t>  </a:t>
            </a:r>
            <a:r>
              <a:rPr b="0">
                <a:solidFill>
                  <a:srgbClr val="000000"/>
                </a:solidFill>
              </a:rPr>
              <a:t>(</a:t>
            </a:r>
            <a:r>
              <a:rPr>
                <a:solidFill>
                  <a:srgbClr val="0070C0"/>
                </a:solidFill>
              </a:rPr>
              <a:t>mistaken idea </a:t>
            </a:r>
            <a:r>
              <a:rPr b="0">
                <a:solidFill>
                  <a:srgbClr val="000000"/>
                </a:solidFill>
              </a:rPr>
              <a:t>about </a:t>
            </a:r>
            <a:r>
              <a:t>Jesus’</a:t>
            </a:r>
            <a:r>
              <a:rPr b="0">
                <a:solidFill>
                  <a:srgbClr val="000000"/>
                </a:solidFill>
              </a:rPr>
              <a:t> </a:t>
            </a:r>
            <a:r>
              <a:rPr>
                <a:solidFill>
                  <a:srgbClr val="00B050"/>
                </a:solidFill>
              </a:rPr>
              <a:t>return</a:t>
            </a:r>
            <a:r>
              <a:rPr b="0">
                <a:solidFill>
                  <a:srgbClr val="000000"/>
                </a:solidFill>
              </a:rPr>
              <a:t>)</a:t>
            </a:r>
            <a:endParaRPr b="0">
              <a:solidFill>
                <a:srgbClr val="000000"/>
              </a:solidFill>
            </a:endParaRPr>
          </a:p>
          <a:p>
            <a:pPr marL="0" indent="731519">
              <a:spcBef>
                <a:spcPts val="1700"/>
              </a:spcBef>
              <a:buSzTx/>
              <a:buNone/>
              <a:defRPr b="1" sz="7200">
                <a:solidFill>
                  <a:srgbClr val="0070C0"/>
                </a:solidFill>
              </a:defRPr>
            </a:pPr>
            <a:r>
              <a:t>Paul’s prayers</a:t>
            </a:r>
            <a:r>
              <a:rPr b="0">
                <a:solidFill>
                  <a:srgbClr val="000000"/>
                </a:solidFill>
              </a:rPr>
              <a:t> </a:t>
            </a:r>
            <a:r>
              <a:rPr>
                <a:solidFill>
                  <a:srgbClr val="00B050"/>
                </a:solidFill>
              </a:rPr>
              <a:t>in</a:t>
            </a:r>
            <a:r>
              <a:rPr b="0">
                <a:solidFill>
                  <a:srgbClr val="000000"/>
                </a:solidFill>
              </a:rPr>
              <a:t> </a:t>
            </a:r>
            <a:r>
              <a:rPr>
                <a:solidFill>
                  <a:srgbClr val="FF0000"/>
                </a:solidFill>
              </a:rPr>
              <a:t>2 Thess.</a:t>
            </a:r>
            <a:r>
              <a:rPr b="0">
                <a:solidFill>
                  <a:srgbClr val="000000"/>
                </a:solidFill>
              </a:rPr>
              <a:t>: </a:t>
            </a:r>
            <a:r>
              <a:rPr>
                <a:solidFill>
                  <a:srgbClr val="FF0000"/>
                </a:solidFill>
              </a:rPr>
              <a:t>1:11-12; 2:16-17; 3:5,16,18</a:t>
            </a:r>
            <a:endParaRPr>
              <a:solidFill>
                <a:srgbClr val="FF0000"/>
              </a:solidFill>
            </a:endParaRPr>
          </a:p>
          <a:p>
            <a:pPr marL="0" indent="731519">
              <a:spcBef>
                <a:spcPts val="1700"/>
              </a:spcBef>
              <a:buSzTx/>
              <a:buNone/>
              <a:defRPr b="1" sz="7200">
                <a:solidFill>
                  <a:srgbClr val="0070C0"/>
                </a:solidFill>
              </a:defRPr>
            </a:pPr>
            <a:r>
              <a:t>His</a:t>
            </a:r>
            <a:r>
              <a:rPr b="0">
                <a:solidFill>
                  <a:srgbClr val="000000"/>
                </a:solidFill>
              </a:rPr>
              <a:t> </a:t>
            </a:r>
            <a:r>
              <a:rPr>
                <a:solidFill>
                  <a:srgbClr val="7030A0"/>
                </a:solidFill>
              </a:rPr>
              <a:t>request</a:t>
            </a:r>
            <a:r>
              <a:rPr b="0">
                <a:solidFill>
                  <a:srgbClr val="000000"/>
                </a:solidFill>
              </a:rPr>
              <a:t> for </a:t>
            </a:r>
            <a:r>
              <a:t>their prayers </a:t>
            </a:r>
            <a:r>
              <a:rPr b="0">
                <a:solidFill>
                  <a:srgbClr val="000000"/>
                </a:solidFill>
              </a:rPr>
              <a:t>for </a:t>
            </a:r>
            <a:r>
              <a:t>him</a:t>
            </a:r>
            <a:r>
              <a:rPr b="0">
                <a:solidFill>
                  <a:srgbClr val="000000"/>
                </a:solidFill>
              </a:rPr>
              <a:t> </a:t>
            </a:r>
            <a:r>
              <a:rPr>
                <a:solidFill>
                  <a:srgbClr val="FF0000"/>
                </a:solidFill>
              </a:rPr>
              <a:t>3:1-2</a:t>
            </a:r>
            <a:r>
              <a:rPr b="0">
                <a:solidFill>
                  <a:srgbClr val="000000"/>
                </a:solidFill>
              </a:rP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8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9">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189">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189">
                                            <p:txEl>
                                              <p:pRg st="3" end="3"/>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1" fill="hold">
                                  <p:stCondLst>
                                    <p:cond delay="0"/>
                                  </p:stCondLst>
                                  <p:iterate type="el" backwards="0">
                                    <p:tmAbs val="0"/>
                                  </p:iterate>
                                  <p:childTnLst>
                                    <p:set>
                                      <p:cBhvr>
                                        <p:cTn id="21" fill="hold"/>
                                        <p:tgtEl>
                                          <p:spTgt spid="18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9"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itle 1"/>
          <p:cNvSpPr txBox="1"/>
          <p:nvPr>
            <p:ph type="title"/>
          </p:nvPr>
        </p:nvSpPr>
        <p:spPr>
          <a:xfrm>
            <a:off x="3962400" y="0"/>
            <a:ext cx="16459200" cy="1828800"/>
          </a:xfrm>
          <a:prstGeom prst="rect">
            <a:avLst/>
          </a:prstGeom>
        </p:spPr>
        <p:txBody>
          <a:bodyPr/>
          <a:lstStyle>
            <a:lvl1pPr>
              <a:defRPr b="1" sz="8000">
                <a:solidFill>
                  <a:srgbClr val="FF0000"/>
                </a:solidFill>
              </a:defRPr>
            </a:lvl1pPr>
          </a:lstStyle>
          <a:p>
            <a:pPr/>
            <a:r>
              <a:t>2 Thessalonians 3:1-2</a:t>
            </a:r>
          </a:p>
        </p:txBody>
      </p:sp>
      <p:sp>
        <p:nvSpPr>
          <p:cNvPr id="192" name="Content Placeholder 2"/>
          <p:cNvSpPr txBox="1"/>
          <p:nvPr>
            <p:ph type="body" idx="1"/>
          </p:nvPr>
        </p:nvSpPr>
        <p:spPr>
          <a:xfrm>
            <a:off x="3505200" y="1828800"/>
            <a:ext cx="17526000" cy="11887200"/>
          </a:xfrm>
          <a:prstGeom prst="rect">
            <a:avLst/>
          </a:prstGeom>
        </p:spPr>
        <p:txBody>
          <a:bodyPr/>
          <a:lstStyle/>
          <a:p>
            <a:pPr marL="0" indent="731519">
              <a:spcBef>
                <a:spcPts val="2400"/>
              </a:spcBef>
              <a:buSzTx/>
              <a:buNone/>
              <a:defRPr b="1" sz="4800">
                <a:solidFill>
                  <a:srgbClr val="FF0000"/>
                </a:solidFill>
              </a:defRPr>
            </a:pPr>
            <a:r>
              <a:t>1 </a:t>
            </a:r>
            <a:r>
              <a:rPr sz="7200">
                <a:solidFill>
                  <a:srgbClr val="00B050"/>
                </a:solidFill>
              </a:rPr>
              <a:t>Finally</a:t>
            </a:r>
            <a:r>
              <a:rPr b="0" sz="7200">
                <a:solidFill>
                  <a:srgbClr val="000000"/>
                </a:solidFill>
              </a:rPr>
              <a:t>, </a:t>
            </a:r>
            <a:r>
              <a:rPr sz="7200">
                <a:solidFill>
                  <a:srgbClr val="0070C0"/>
                </a:solidFill>
              </a:rPr>
              <a:t>brethren</a:t>
            </a:r>
            <a:r>
              <a:rPr b="0" sz="7200">
                <a:solidFill>
                  <a:srgbClr val="000000"/>
                </a:solidFill>
              </a:rPr>
              <a:t>, </a:t>
            </a:r>
            <a:r>
              <a:rPr sz="7200">
                <a:solidFill>
                  <a:srgbClr val="34DA00"/>
                </a:solidFill>
              </a:rPr>
              <a:t>pray</a:t>
            </a:r>
            <a:r>
              <a:rPr b="0" sz="7200">
                <a:solidFill>
                  <a:srgbClr val="000000"/>
                </a:solidFill>
              </a:rPr>
              <a:t> </a:t>
            </a:r>
            <a:r>
              <a:rPr sz="7200">
                <a:solidFill>
                  <a:srgbClr val="00B050"/>
                </a:solidFill>
              </a:rPr>
              <a:t>for</a:t>
            </a:r>
            <a:r>
              <a:rPr b="0" sz="7200">
                <a:solidFill>
                  <a:srgbClr val="000000"/>
                </a:solidFill>
              </a:rPr>
              <a:t> </a:t>
            </a:r>
            <a:r>
              <a:rPr sz="7200">
                <a:solidFill>
                  <a:srgbClr val="0070C0"/>
                </a:solidFill>
              </a:rPr>
              <a:t>us</a:t>
            </a:r>
            <a:r>
              <a:rPr b="0" sz="7200">
                <a:solidFill>
                  <a:srgbClr val="000000"/>
                </a:solidFill>
              </a:rPr>
              <a:t>, that </a:t>
            </a:r>
            <a:r>
              <a:rPr sz="7200">
                <a:solidFill>
                  <a:srgbClr val="0070C0"/>
                </a:solidFill>
              </a:rPr>
              <a:t>the word </a:t>
            </a:r>
            <a:r>
              <a:rPr b="0" sz="7200">
                <a:solidFill>
                  <a:srgbClr val="000000"/>
                </a:solidFill>
              </a:rPr>
              <a:t>of </a:t>
            </a:r>
            <a:r>
              <a:rPr sz="7200">
                <a:solidFill>
                  <a:srgbClr val="00B0F0"/>
                </a:solidFill>
              </a:rPr>
              <a:t>the Lord </a:t>
            </a:r>
            <a:r>
              <a:rPr sz="7200">
                <a:solidFill>
                  <a:srgbClr val="34DA00"/>
                </a:solidFill>
              </a:rPr>
              <a:t>may run swiftly </a:t>
            </a:r>
            <a:r>
              <a:rPr b="0" sz="7200">
                <a:solidFill>
                  <a:srgbClr val="000000"/>
                </a:solidFill>
              </a:rPr>
              <a:t>and </a:t>
            </a:r>
            <a:r>
              <a:rPr sz="7200">
                <a:solidFill>
                  <a:srgbClr val="34DA00"/>
                </a:solidFill>
              </a:rPr>
              <a:t>be glorified</a:t>
            </a:r>
            <a:r>
              <a:rPr b="0" sz="7200">
                <a:solidFill>
                  <a:srgbClr val="000000"/>
                </a:solidFill>
              </a:rPr>
              <a:t>, </a:t>
            </a:r>
            <a:r>
              <a:rPr sz="7200">
                <a:solidFill>
                  <a:srgbClr val="00B050"/>
                </a:solidFill>
              </a:rPr>
              <a:t>just as </a:t>
            </a:r>
            <a:r>
              <a:rPr sz="7200">
                <a:solidFill>
                  <a:srgbClr val="0070C0"/>
                </a:solidFill>
              </a:rPr>
              <a:t>it</a:t>
            </a:r>
            <a:r>
              <a:rPr b="0" sz="7200">
                <a:solidFill>
                  <a:srgbClr val="000000"/>
                </a:solidFill>
              </a:rPr>
              <a:t> </a:t>
            </a:r>
            <a:r>
              <a:rPr sz="7200">
                <a:solidFill>
                  <a:srgbClr val="34DA00"/>
                </a:solidFill>
              </a:rPr>
              <a:t>is</a:t>
            </a:r>
            <a:r>
              <a:rPr b="0" sz="7200">
                <a:solidFill>
                  <a:srgbClr val="000000"/>
                </a:solidFill>
              </a:rPr>
              <a:t> </a:t>
            </a:r>
            <a:r>
              <a:rPr sz="7200">
                <a:solidFill>
                  <a:srgbClr val="00B050"/>
                </a:solidFill>
              </a:rPr>
              <a:t>with</a:t>
            </a:r>
            <a:r>
              <a:rPr b="0" sz="7200">
                <a:solidFill>
                  <a:srgbClr val="000000"/>
                </a:solidFill>
              </a:rPr>
              <a:t> </a:t>
            </a:r>
            <a:r>
              <a:rPr sz="7200">
                <a:solidFill>
                  <a:srgbClr val="0070C0"/>
                </a:solidFill>
              </a:rPr>
              <a:t>you</a:t>
            </a:r>
            <a:r>
              <a:rPr b="0" sz="7200">
                <a:solidFill>
                  <a:srgbClr val="000000"/>
                </a:solidFill>
              </a:rPr>
              <a:t>, </a:t>
            </a:r>
            <a:r>
              <a:t>2</a:t>
            </a:r>
            <a:r>
              <a:rPr b="0" sz="7200">
                <a:solidFill>
                  <a:srgbClr val="000000"/>
                </a:solidFill>
              </a:rPr>
              <a:t> and that </a:t>
            </a:r>
            <a:r>
              <a:rPr sz="7200">
                <a:solidFill>
                  <a:srgbClr val="0070C0"/>
                </a:solidFill>
              </a:rPr>
              <a:t>we </a:t>
            </a:r>
            <a:r>
              <a:rPr sz="7200">
                <a:solidFill>
                  <a:srgbClr val="34DA00"/>
                </a:solidFill>
              </a:rPr>
              <a:t>may be delivered </a:t>
            </a:r>
            <a:r>
              <a:rPr sz="7200">
                <a:solidFill>
                  <a:srgbClr val="00B050"/>
                </a:solidFill>
              </a:rPr>
              <a:t>from</a:t>
            </a:r>
            <a:r>
              <a:rPr b="0" sz="7200">
                <a:solidFill>
                  <a:srgbClr val="000000"/>
                </a:solidFill>
              </a:rPr>
              <a:t> </a:t>
            </a:r>
            <a:r>
              <a:rPr sz="7200">
                <a:solidFill>
                  <a:srgbClr val="002060"/>
                </a:solidFill>
              </a:rPr>
              <a:t>unreasonable</a:t>
            </a:r>
            <a:r>
              <a:rPr b="0" sz="7200">
                <a:solidFill>
                  <a:srgbClr val="000000"/>
                </a:solidFill>
              </a:rPr>
              <a:t> and </a:t>
            </a:r>
            <a:r>
              <a:rPr sz="7200">
                <a:solidFill>
                  <a:srgbClr val="C00000"/>
                </a:solidFill>
              </a:rPr>
              <a:t>wicked</a:t>
            </a:r>
            <a:r>
              <a:rPr b="0" sz="7200">
                <a:solidFill>
                  <a:srgbClr val="000000"/>
                </a:solidFill>
              </a:rPr>
              <a:t> </a:t>
            </a:r>
            <a:r>
              <a:rPr sz="7200">
                <a:solidFill>
                  <a:srgbClr val="0070C0"/>
                </a:solidFill>
              </a:rPr>
              <a:t>men</a:t>
            </a:r>
            <a:r>
              <a:rPr b="0" sz="7200">
                <a:solidFill>
                  <a:srgbClr val="000000"/>
                </a:solidFill>
              </a:rPr>
              <a:t>; for </a:t>
            </a:r>
            <a:r>
              <a:rPr sz="7200">
                <a:solidFill>
                  <a:srgbClr val="000000"/>
                </a:solidFill>
              </a:rPr>
              <a:t>not</a:t>
            </a:r>
            <a:r>
              <a:rPr b="0" sz="7200">
                <a:solidFill>
                  <a:srgbClr val="000000"/>
                </a:solidFill>
              </a:rPr>
              <a:t> </a:t>
            </a:r>
            <a:r>
              <a:rPr sz="7200">
                <a:solidFill>
                  <a:srgbClr val="00B050"/>
                </a:solidFill>
              </a:rPr>
              <a:t>all</a:t>
            </a:r>
            <a:r>
              <a:rPr b="0" sz="7200">
                <a:solidFill>
                  <a:srgbClr val="000000"/>
                </a:solidFill>
              </a:rPr>
              <a:t> </a:t>
            </a:r>
            <a:r>
              <a:rPr sz="7200">
                <a:solidFill>
                  <a:srgbClr val="34DA00"/>
                </a:solidFill>
              </a:rPr>
              <a:t>have</a:t>
            </a:r>
            <a:r>
              <a:rPr b="0" sz="7200">
                <a:solidFill>
                  <a:srgbClr val="000000"/>
                </a:solidFill>
              </a:rPr>
              <a:t> </a:t>
            </a:r>
            <a:r>
              <a:rPr sz="7200">
                <a:solidFill>
                  <a:srgbClr val="0070C0"/>
                </a:solidFill>
              </a:rPr>
              <a:t>faith</a:t>
            </a:r>
            <a:r>
              <a:rPr b="0" i="1" sz="7200">
                <a:solidFill>
                  <a:srgbClr val="000000"/>
                </a:solidFill>
              </a:rPr>
              <a: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Title 1"/>
          <p:cNvSpPr txBox="1"/>
          <p:nvPr>
            <p:ph type="title"/>
          </p:nvPr>
        </p:nvSpPr>
        <p:spPr>
          <a:xfrm>
            <a:off x="3962400" y="0"/>
            <a:ext cx="16459200" cy="1828800"/>
          </a:xfrm>
          <a:prstGeom prst="rect">
            <a:avLst/>
          </a:prstGeom>
        </p:spPr>
        <p:txBody>
          <a:bodyPr/>
          <a:lstStyle>
            <a:lvl1pPr>
              <a:defRPr b="1" sz="8000">
                <a:solidFill>
                  <a:srgbClr val="FF0000"/>
                </a:solidFill>
              </a:defRPr>
            </a:lvl1pPr>
          </a:lstStyle>
          <a:p>
            <a:pPr/>
            <a:r>
              <a:t>2 Thessalonians 2:16-17</a:t>
            </a:r>
          </a:p>
        </p:txBody>
      </p:sp>
      <p:sp>
        <p:nvSpPr>
          <p:cNvPr id="195" name="Content Placeholder 2"/>
          <p:cNvSpPr txBox="1"/>
          <p:nvPr>
            <p:ph type="body" idx="1"/>
          </p:nvPr>
        </p:nvSpPr>
        <p:spPr>
          <a:xfrm>
            <a:off x="3505200" y="1828800"/>
            <a:ext cx="17526000" cy="11887200"/>
          </a:xfrm>
          <a:prstGeom prst="rect">
            <a:avLst/>
          </a:prstGeom>
        </p:spPr>
        <p:txBody>
          <a:bodyPr/>
          <a:lstStyle/>
          <a:p>
            <a:pPr marL="0" indent="731519">
              <a:spcBef>
                <a:spcPts val="1700"/>
              </a:spcBef>
              <a:buSzTx/>
              <a:buNone/>
              <a:defRPr sz="7200"/>
            </a:pPr>
            <a:r>
              <a:t>Now may </a:t>
            </a:r>
            <a:r>
              <a:rPr b="1">
                <a:solidFill>
                  <a:srgbClr val="0070C0"/>
                </a:solidFill>
              </a:rPr>
              <a:t>our</a:t>
            </a:r>
            <a:r>
              <a:t> </a:t>
            </a:r>
            <a:r>
              <a:rPr b="1">
                <a:solidFill>
                  <a:srgbClr val="00B0F0"/>
                </a:solidFill>
              </a:rPr>
              <a:t>Lord Jesus Christ Himself</a:t>
            </a:r>
            <a:r>
              <a:t>, and </a:t>
            </a:r>
            <a:r>
              <a:rPr b="1">
                <a:solidFill>
                  <a:srgbClr val="0070C0"/>
                </a:solidFill>
              </a:rPr>
              <a:t>our</a:t>
            </a:r>
            <a:r>
              <a:t> </a:t>
            </a:r>
            <a:r>
              <a:rPr b="1">
                <a:solidFill>
                  <a:srgbClr val="00B0F0"/>
                </a:solidFill>
              </a:rPr>
              <a:t>God and Father</a:t>
            </a:r>
            <a:r>
              <a:t>, </a:t>
            </a:r>
            <a:r>
              <a:rPr b="1">
                <a:solidFill>
                  <a:srgbClr val="00B0F0"/>
                </a:solidFill>
              </a:rPr>
              <a:t>who</a:t>
            </a:r>
            <a:r>
              <a:t> </a:t>
            </a:r>
            <a:r>
              <a:rPr b="1">
                <a:solidFill>
                  <a:srgbClr val="34DA00"/>
                </a:solidFill>
              </a:rPr>
              <a:t>has loved </a:t>
            </a:r>
            <a:r>
              <a:rPr b="1">
                <a:solidFill>
                  <a:srgbClr val="0070C0"/>
                </a:solidFill>
              </a:rPr>
              <a:t>us</a:t>
            </a:r>
            <a:r>
              <a:t> and </a:t>
            </a:r>
            <a:r>
              <a:rPr b="1">
                <a:solidFill>
                  <a:srgbClr val="34DA00"/>
                </a:solidFill>
              </a:rPr>
              <a:t>given</a:t>
            </a:r>
            <a:r>
              <a:t> </a:t>
            </a:r>
            <a:r>
              <a:rPr b="1">
                <a:solidFill>
                  <a:srgbClr val="0070C0"/>
                </a:solidFill>
              </a:rPr>
              <a:t>us</a:t>
            </a:r>
            <a:r>
              <a:t> </a:t>
            </a:r>
            <a:r>
              <a:rPr b="1">
                <a:solidFill>
                  <a:srgbClr val="00B0F0"/>
                </a:solidFill>
              </a:rPr>
              <a:t>everlasting consolation </a:t>
            </a:r>
            <a:r>
              <a:t>and </a:t>
            </a:r>
            <a:r>
              <a:rPr b="1">
                <a:solidFill>
                  <a:srgbClr val="00B0F0"/>
                </a:solidFill>
              </a:rPr>
              <a:t>good hope</a:t>
            </a:r>
            <a:r>
              <a:t> </a:t>
            </a:r>
            <a:r>
              <a:rPr b="1">
                <a:solidFill>
                  <a:srgbClr val="00B050"/>
                </a:solidFill>
              </a:rPr>
              <a:t>by</a:t>
            </a:r>
            <a:r>
              <a:t> </a:t>
            </a:r>
            <a:r>
              <a:rPr b="1">
                <a:solidFill>
                  <a:srgbClr val="00B0F0"/>
                </a:solidFill>
              </a:rPr>
              <a:t>grace</a:t>
            </a:r>
            <a:r>
              <a:t>, </a:t>
            </a:r>
            <a:r>
              <a:rPr b="1" sz="4800">
                <a:solidFill>
                  <a:srgbClr val="FF0000"/>
                </a:solidFill>
              </a:rPr>
              <a:t>17</a:t>
            </a:r>
            <a:r>
              <a:t> </a:t>
            </a:r>
            <a:r>
              <a:rPr b="1">
                <a:solidFill>
                  <a:srgbClr val="34DA00"/>
                </a:solidFill>
              </a:rPr>
              <a:t>comfort</a:t>
            </a:r>
            <a:r>
              <a:t> </a:t>
            </a:r>
            <a:r>
              <a:rPr b="1">
                <a:solidFill>
                  <a:srgbClr val="0070C0"/>
                </a:solidFill>
              </a:rPr>
              <a:t>your</a:t>
            </a:r>
            <a:r>
              <a:t> </a:t>
            </a:r>
            <a:r>
              <a:rPr b="1">
                <a:solidFill>
                  <a:srgbClr val="00B0F0"/>
                </a:solidFill>
              </a:rPr>
              <a:t>hearts</a:t>
            </a:r>
            <a:r>
              <a:t> and </a:t>
            </a:r>
            <a:r>
              <a:rPr b="1">
                <a:solidFill>
                  <a:srgbClr val="34DA00"/>
                </a:solidFill>
              </a:rPr>
              <a:t>establish</a:t>
            </a:r>
            <a:r>
              <a:t> </a:t>
            </a:r>
            <a:r>
              <a:rPr b="1">
                <a:solidFill>
                  <a:srgbClr val="0070C0"/>
                </a:solidFill>
              </a:rPr>
              <a:t>you</a:t>
            </a:r>
            <a:r>
              <a:t> </a:t>
            </a:r>
            <a:r>
              <a:rPr b="1">
                <a:solidFill>
                  <a:srgbClr val="00B050"/>
                </a:solidFill>
              </a:rPr>
              <a:t>in every </a:t>
            </a:r>
            <a:r>
              <a:rPr b="1">
                <a:solidFill>
                  <a:srgbClr val="0070C0"/>
                </a:solidFill>
              </a:rPr>
              <a:t>word</a:t>
            </a:r>
            <a:r>
              <a:t> and </a:t>
            </a:r>
            <a:r>
              <a:rPr b="1">
                <a:solidFill>
                  <a:srgbClr val="00B0F0"/>
                </a:solidFill>
              </a:rPr>
              <a:t>good</a:t>
            </a:r>
            <a:r>
              <a:t> </a:t>
            </a:r>
            <a:r>
              <a:rPr b="1">
                <a:solidFill>
                  <a:srgbClr val="00B050"/>
                </a:solidFill>
              </a:rPr>
              <a:t>work</a:t>
            </a:r>
            <a:r>
              <a:t>. </a:t>
            </a:r>
          </a:p>
          <a:p>
            <a:pPr marL="0" indent="0">
              <a:spcBef>
                <a:spcPts val="1700"/>
              </a:spcBef>
              <a:buSzTx/>
              <a:buNone/>
              <a:defRPr b="1" sz="7200">
                <a:solidFill>
                  <a:srgbClr val="0070C0"/>
                </a:solidFill>
              </a:defRPr>
            </a:pPr>
            <a:r>
              <a:t>Petition </a:t>
            </a:r>
            <a:r>
              <a:rPr b="0">
                <a:solidFill>
                  <a:srgbClr val="000000"/>
                </a:solidFill>
              </a:rPr>
              <a:t>for</a:t>
            </a:r>
            <a:r>
              <a:t> their </a:t>
            </a:r>
            <a:r>
              <a:rPr>
                <a:solidFill>
                  <a:srgbClr val="00B0F0"/>
                </a:solidFill>
              </a:rPr>
              <a:t>spiritual</a:t>
            </a:r>
            <a:r>
              <a:rPr>
                <a:solidFill>
                  <a:srgbClr val="000000"/>
                </a:solidFill>
              </a:rPr>
              <a:t> </a:t>
            </a:r>
            <a:r>
              <a:rPr>
                <a:solidFill>
                  <a:srgbClr val="7030A0"/>
                </a:solidFill>
              </a:rPr>
              <a:t>needs</a:t>
            </a:r>
            <a:r>
              <a:rPr b="0">
                <a:solidFill>
                  <a:srgbClr val="000000"/>
                </a:solidFill>
              </a:rPr>
              <a:t>—may</a:t>
            </a:r>
            <a:r>
              <a:rPr>
                <a:solidFill>
                  <a:srgbClr val="000000"/>
                </a:solidFill>
              </a:rPr>
              <a:t> </a:t>
            </a:r>
            <a:r>
              <a:rPr>
                <a:solidFill>
                  <a:srgbClr val="00B0F0"/>
                </a:solidFill>
              </a:rPr>
              <a:t>God</a:t>
            </a:r>
            <a:r>
              <a:rPr b="0">
                <a:solidFill>
                  <a:srgbClr val="000000"/>
                </a:solidFill>
              </a:rPr>
              <a:t>:</a:t>
            </a:r>
          </a:p>
          <a:p>
            <a:pPr marL="0" indent="1463039">
              <a:spcBef>
                <a:spcPts val="1700"/>
              </a:spcBef>
              <a:buSzTx/>
              <a:buNone/>
              <a:defRPr b="1" i="1" sz="7200">
                <a:solidFill>
                  <a:srgbClr val="34DA00"/>
                </a:solidFill>
              </a:defRPr>
            </a:pPr>
            <a:r>
              <a:t>Comfort</a:t>
            </a:r>
            <a:r>
              <a:rPr b="0">
                <a:solidFill>
                  <a:srgbClr val="000000"/>
                </a:solidFill>
              </a:rPr>
              <a:t> </a:t>
            </a:r>
            <a:r>
              <a:rPr>
                <a:solidFill>
                  <a:srgbClr val="0070C0"/>
                </a:solidFill>
              </a:rPr>
              <a:t>your</a:t>
            </a:r>
            <a:r>
              <a:rPr b="0">
                <a:solidFill>
                  <a:srgbClr val="000000"/>
                </a:solidFill>
              </a:rPr>
              <a:t> </a:t>
            </a:r>
            <a:r>
              <a:rPr>
                <a:solidFill>
                  <a:srgbClr val="00B0F0"/>
                </a:solidFill>
              </a:rPr>
              <a:t>hearts </a:t>
            </a:r>
            <a:r>
              <a:rPr b="0" i="0">
                <a:solidFill>
                  <a:srgbClr val="000000"/>
                </a:solidFill>
              </a:rPr>
              <a:t>(</a:t>
            </a:r>
            <a:r>
              <a:rPr i="0">
                <a:solidFill>
                  <a:srgbClr val="FF0000"/>
                </a:solidFill>
              </a:rPr>
              <a:t>1:1-12</a:t>
            </a:r>
            <a:r>
              <a:rPr b="0" i="0">
                <a:solidFill>
                  <a:srgbClr val="000000"/>
                </a:solidFill>
              </a:rPr>
              <a:t>)</a:t>
            </a:r>
            <a:endParaRPr b="0" i="0">
              <a:solidFill>
                <a:srgbClr val="000000"/>
              </a:solidFill>
            </a:endParaRPr>
          </a:p>
          <a:p>
            <a:pPr marL="0" indent="1463039">
              <a:spcBef>
                <a:spcPts val="1700"/>
              </a:spcBef>
              <a:buSzTx/>
              <a:buNone/>
              <a:defRPr b="1" i="1" sz="7200">
                <a:solidFill>
                  <a:srgbClr val="34DA00"/>
                </a:solidFill>
              </a:defRPr>
            </a:pPr>
            <a:r>
              <a:t>Establish</a:t>
            </a:r>
            <a:r>
              <a:rPr b="0">
                <a:solidFill>
                  <a:srgbClr val="000000"/>
                </a:solidFill>
              </a:rPr>
              <a:t> </a:t>
            </a:r>
            <a:r>
              <a:rPr>
                <a:solidFill>
                  <a:srgbClr val="0070C0"/>
                </a:solidFill>
              </a:rPr>
              <a:t>you</a:t>
            </a:r>
            <a:r>
              <a:rPr b="0">
                <a:solidFill>
                  <a:srgbClr val="000000"/>
                </a:solidFill>
              </a:rPr>
              <a:t> </a:t>
            </a:r>
            <a:r>
              <a:rPr>
                <a:solidFill>
                  <a:srgbClr val="00B050"/>
                </a:solidFill>
              </a:rPr>
              <a:t>in every </a:t>
            </a:r>
            <a:r>
              <a:rPr>
                <a:solidFill>
                  <a:srgbClr val="0070C0"/>
                </a:solidFill>
              </a:rPr>
              <a:t>word </a:t>
            </a:r>
            <a:r>
              <a:rPr b="0" i="0">
                <a:solidFill>
                  <a:srgbClr val="000000"/>
                </a:solidFill>
              </a:rPr>
              <a:t>(</a:t>
            </a:r>
            <a:r>
              <a:rPr i="0">
                <a:solidFill>
                  <a:srgbClr val="FF0000"/>
                </a:solidFill>
              </a:rPr>
              <a:t>2:1-17</a:t>
            </a:r>
            <a:r>
              <a:rPr b="0" i="0">
                <a:solidFill>
                  <a:srgbClr val="000000"/>
                </a:solidFill>
              </a:rPr>
              <a:t>)</a:t>
            </a:r>
            <a:endParaRPr b="0" i="0">
              <a:solidFill>
                <a:srgbClr val="000000"/>
              </a:solidFill>
            </a:endParaRPr>
          </a:p>
          <a:p>
            <a:pPr marL="0" indent="1463039">
              <a:spcBef>
                <a:spcPts val="1700"/>
              </a:spcBef>
              <a:buSzTx/>
              <a:buNone/>
              <a:defRPr b="1" i="1" sz="7200">
                <a:solidFill>
                  <a:srgbClr val="34DA00"/>
                </a:solidFill>
              </a:defRPr>
            </a:pPr>
            <a:r>
              <a:t>Establish</a:t>
            </a:r>
            <a:r>
              <a:rPr b="0">
                <a:solidFill>
                  <a:srgbClr val="000000"/>
                </a:solidFill>
              </a:rPr>
              <a:t> </a:t>
            </a:r>
            <a:r>
              <a:rPr>
                <a:solidFill>
                  <a:srgbClr val="0070C0"/>
                </a:solidFill>
              </a:rPr>
              <a:t>you</a:t>
            </a:r>
            <a:r>
              <a:rPr b="0">
                <a:solidFill>
                  <a:srgbClr val="000000"/>
                </a:solidFill>
              </a:rPr>
              <a:t> </a:t>
            </a:r>
            <a:r>
              <a:rPr>
                <a:solidFill>
                  <a:srgbClr val="00B050"/>
                </a:solidFill>
              </a:rPr>
              <a:t>in every </a:t>
            </a:r>
            <a:r>
              <a:rPr>
                <a:solidFill>
                  <a:srgbClr val="00B0F0"/>
                </a:solidFill>
              </a:rPr>
              <a:t>good</a:t>
            </a:r>
            <a:r>
              <a:rPr b="0">
                <a:solidFill>
                  <a:srgbClr val="000000"/>
                </a:solidFill>
              </a:rPr>
              <a:t> </a:t>
            </a:r>
            <a:r>
              <a:rPr>
                <a:solidFill>
                  <a:srgbClr val="00B050"/>
                </a:solidFill>
              </a:rPr>
              <a:t>work </a:t>
            </a:r>
            <a:r>
              <a:rPr b="0" i="0">
                <a:solidFill>
                  <a:srgbClr val="000000"/>
                </a:solidFill>
              </a:rPr>
              <a:t>(</a:t>
            </a:r>
            <a:r>
              <a:rPr i="0">
                <a:solidFill>
                  <a:srgbClr val="FF0000"/>
                </a:solidFill>
              </a:rPr>
              <a:t>3:1-18</a:t>
            </a:r>
            <a:r>
              <a:rPr b="0" i="0">
                <a:solidFill>
                  <a:srgbClr val="000000"/>
                </a:solidFill>
              </a:rP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9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5" grpId="1"/>
    </p:bldLst>
  </p:timing>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