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gradFill flip="none" rotWithShape="1">
          <a:gsLst>
            <a:gs pos="5000">
              <a:srgbClr val="BAD3E4"/>
            </a:gs>
            <a:gs pos="90000">
              <a:srgbClr val="001E2B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lowchart: Document 6"/>
          <p:cNvSpPr/>
          <p:nvPr/>
        </p:nvSpPr>
        <p:spPr>
          <a:xfrm rot="10800000">
            <a:off x="90819" y="956080"/>
            <a:ext cx="24202362" cy="1180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54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5441"/>
                </a:lnTo>
                <a:cubicBezTo>
                  <a:pt x="10800" y="15441"/>
                  <a:pt x="10056" y="21600"/>
                  <a:pt x="0" y="18053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64999">
                <a:srgbClr val="00415E">
                  <a:alpha val="0"/>
                </a:srgbClr>
              </a:gs>
              <a:gs pos="100000">
                <a:srgbClr val="90BBD8">
                  <a:alpha val="55000"/>
                </a:srgbClr>
              </a:gs>
            </a:gsLst>
            <a:lin ang="4800000"/>
          </a:gra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136" name="Flowchart: Document 7"/>
          <p:cNvSpPr/>
          <p:nvPr/>
        </p:nvSpPr>
        <p:spPr>
          <a:xfrm rot="10800000">
            <a:off x="90819" y="2596610"/>
            <a:ext cx="24202362" cy="10848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841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5102"/>
                </a:lnTo>
                <a:cubicBezTo>
                  <a:pt x="10800" y="15102"/>
                  <a:pt x="8684" y="21600"/>
                  <a:pt x="0" y="1746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64999">
                <a:srgbClr val="00415E">
                  <a:alpha val="0"/>
                </a:srgbClr>
              </a:gs>
              <a:gs pos="100000">
                <a:srgbClr val="B4D1E4">
                  <a:alpha val="30000"/>
                </a:srgbClr>
              </a:gs>
            </a:gsLst>
            <a:lin ang="4800000"/>
          </a:gra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20066843" y="13084943"/>
            <a:ext cx="354757" cy="358007"/>
          </a:xfrm>
          <a:prstGeom prst="rect">
            <a:avLst/>
          </a:prstGeom>
        </p:spPr>
        <p:txBody>
          <a:bodyPr lIns="0" tIns="0" rIns="0" bIns="0"/>
          <a:lstStyle>
            <a:lvl1pPr algn="r" defTabSz="1828800">
              <a:defRPr sz="2800">
                <a:solidFill>
                  <a:srgbClr val="A3A898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22496303" y="12753103"/>
            <a:ext cx="668497" cy="64944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cap="none" sz="88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cap="none" sz="12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hyperlink" Target="https://www.youtube.com/user/donmcclain11/live" TargetMode="External"/><Relationship Id="rId6" Type="http://schemas.openxmlformats.org/officeDocument/2006/relationships/hyperlink" Target="https://www.w65stchurchofchrist.com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hyperlink" Target="https://www.youtube.com/user/donmcclain11/live" TargetMode="External"/><Relationship Id="rId6" Type="http://schemas.openxmlformats.org/officeDocument/2006/relationships/hyperlink" Target="https://www.w65stchurchofchrist.com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ODAY’S LESSON"/>
          <p:cNvSpPr txBox="1"/>
          <p:nvPr/>
        </p:nvSpPr>
        <p:spPr>
          <a:xfrm>
            <a:off x="-1" y="1739878"/>
            <a:ext cx="24384001" cy="939801"/>
          </a:xfrm>
          <a:prstGeom prst="rect">
            <a:avLst/>
          </a:prstGeom>
          <a:gradFill>
            <a:gsLst>
              <a:gs pos="0">
                <a:srgbClr val="001121">
                  <a:alpha val="49266"/>
                </a:srgbClr>
              </a:gs>
              <a:gs pos="100000">
                <a:srgbClr val="003367">
                  <a:alpha val="7295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5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TODAY’S LESSON</a:t>
            </a:r>
          </a:p>
        </p:txBody>
      </p:sp>
      <p:sp>
        <p:nvSpPr>
          <p:cNvPr id="180" name="“Church of Christ MEETING @ 9500 AR 5, Alexander AR. 72002”"/>
          <p:cNvSpPr txBox="1"/>
          <p:nvPr/>
        </p:nvSpPr>
        <p:spPr>
          <a:xfrm>
            <a:off x="-15032" y="-111714"/>
            <a:ext cx="24414065" cy="6985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  <a:alpha val="40019"/>
            </a:schemeClr>
          </a:solidFill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“Church of Christ MEETING @ 9500 AR 5, Alexander AR. 72002”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81559" y="11148164"/>
            <a:ext cx="3633119" cy="1370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0355" y="11092017"/>
            <a:ext cx="2598106" cy="14832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sp>
        <p:nvSpPr>
          <p:cNvPr id="183" name="https://www.youtube.com/user/donmcclain11/live  / https://www.bryantchurchofchrist.com"/>
          <p:cNvSpPr/>
          <p:nvPr/>
        </p:nvSpPr>
        <p:spPr>
          <a:xfrm>
            <a:off x="-15033" y="12987170"/>
            <a:ext cx="24414066" cy="723901"/>
          </a:xfrm>
          <a:prstGeom prst="rect">
            <a:avLst/>
          </a:prstGeom>
          <a:solidFill>
            <a:schemeClr val="accent6">
              <a:satOff val="1848"/>
              <a:lumOff val="-15262"/>
              <a:alpha val="5107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4300">
                <a:solidFill>
                  <a:srgbClr val="FFFFFF"/>
                </a:solidFill>
              </a:defRPr>
            </a:pPr>
            <a:r>
              <a:rPr u="sng">
                <a:hlinkClick r:id="rId5" invalidUrl="" action="" tgtFrame="" tooltip="" history="1" highlightClick="0" endSnd="0"/>
              </a:rPr>
              <a:t>https://www.youtube.com/user/donmcclain11/live</a:t>
            </a:r>
            <a:r>
              <a:t> </a:t>
            </a:r>
            <a:r>
              <a:rPr>
                <a:uFill>
                  <a:solidFill>
                    <a:srgbClr val="FFFFFF"/>
                  </a:solidFill>
                </a:uFill>
              </a:rPr>
              <a:t> / </a:t>
            </a:r>
            <a:r>
              <a:rPr u="sng">
                <a:hlinkClick r:id="rId6" invalidUrl="" action="" tgtFrame="" tooltip="" history="1" highlightClick="0" endSnd="0"/>
              </a:rPr>
              <a:t>https://www.bryantchurchofchrist.com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sp>
        <p:nvSpPr>
          <p:cNvPr id="184" name="Sunday evening lesson live stream 4:00 PM CDT June 30, 2024"/>
          <p:cNvSpPr txBox="1"/>
          <p:nvPr/>
        </p:nvSpPr>
        <p:spPr>
          <a:xfrm>
            <a:off x="6145167" y="10769398"/>
            <a:ext cx="12093667" cy="21285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i="1" sz="7500">
                <a:solidFill>
                  <a:srgbClr val="FFFFFF"/>
                </a:solidFill>
                <a:effectLst>
                  <a:outerShdw sx="100000" sy="100000" kx="0" ky="0" algn="b" rotWithShape="0" blurRad="152400" dist="76200" dir="0">
                    <a:srgbClr val="000000"/>
                  </a:outerShdw>
                </a:effectLst>
                <a:uFill>
                  <a:solidFill>
                    <a:srgbClr val="E9ADD0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Sunday evening lesson live stream 4:00 PM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  <a:r>
              <a:rPr baseline="31999" sz="4800">
                <a:uFill>
                  <a:solidFill>
                    <a:srgbClr val="FFFFFF"/>
                  </a:solidFill>
                </a:uFill>
              </a:rPr>
              <a:t>CDT</a:t>
            </a:r>
            <a:r>
              <a:rPr>
                <a:uFill>
                  <a:solidFill>
                    <a:srgbClr val="FFFFFF"/>
                  </a:solidFill>
                </a:uFill>
              </a:rPr>
              <a:t> June 30, 2024</a:t>
            </a:r>
          </a:p>
        </p:txBody>
      </p:sp>
      <p:pic>
        <p:nvPicPr>
          <p:cNvPr id="185" name="““WISDOM FROM ABOVE”… ““WISDOM FROM ABOVE”(James 3:13-18) By James Hamilton" descr="““WISDOM FROM ABOVE”… ““WISDOM FROM ABOVE”(James 3:13-18) By James Hamilton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94218" y="2964278"/>
            <a:ext cx="19995564" cy="7645401"/>
          </a:xfrm>
          <a:prstGeom prst="rect">
            <a:avLst/>
          </a:prstGeom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pic>
        <p:nvPicPr>
          <p:cNvPr id="18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973537" y="6640815"/>
            <a:ext cx="6442849" cy="4432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213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 </a:t>
            </a:r>
            <a:r>
              <a:rPr>
                <a:solidFill>
                  <a:srgbClr val="00B0F0"/>
                </a:solidFill>
              </a:rPr>
              <a:t>PATIENCE</a:t>
            </a:r>
            <a:r>
              <a:rPr>
                <a:solidFill>
                  <a:srgbClr val="002060"/>
                </a:solidFill>
              </a:rPr>
              <a:t> </a:t>
            </a:r>
            <a:r>
              <a:t>5:7-12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endParaRPr>
              <a:solidFill>
                <a:srgbClr val="0070C0"/>
              </a:solidFill>
            </a:endParaRP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216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 </a:t>
            </a:r>
            <a:r>
              <a:rPr>
                <a:solidFill>
                  <a:srgbClr val="00B0F0"/>
                </a:solidFill>
              </a:rPr>
              <a:t>PATIENCE</a:t>
            </a:r>
            <a:r>
              <a:rPr>
                <a:solidFill>
                  <a:srgbClr val="002060"/>
                </a:solidFill>
              </a:rPr>
              <a:t> </a:t>
            </a:r>
            <a:r>
              <a:t>5:7-12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 FAITH </a:t>
            </a:r>
            <a:r>
              <a:t>4:1-3; 5:13-18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endParaRPr>
              <a:solidFill>
                <a:srgbClr val="0070C0"/>
              </a:solidFill>
            </a:endParaRP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1:9-11</a:t>
            </a:r>
          </a:p>
        </p:txBody>
      </p:sp>
      <p:sp>
        <p:nvSpPr>
          <p:cNvPr id="219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120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9 </a:t>
            </a:r>
            <a:r>
              <a:rPr b="0" sz="7200">
                <a:solidFill>
                  <a:srgbClr val="000000"/>
                </a:solidFill>
              </a:rPr>
              <a:t>Let the </a:t>
            </a:r>
            <a:r>
              <a:rPr sz="7200">
                <a:solidFill>
                  <a:srgbClr val="0070C0"/>
                </a:solidFill>
              </a:rPr>
              <a:t>lowly brother </a:t>
            </a:r>
            <a:r>
              <a:rPr sz="7200">
                <a:solidFill>
                  <a:srgbClr val="72C844"/>
                </a:solidFill>
              </a:rPr>
              <a:t>glory in </a:t>
            </a:r>
            <a:r>
              <a:rPr sz="7200">
                <a:solidFill>
                  <a:srgbClr val="0070C0"/>
                </a:solidFill>
              </a:rPr>
              <a:t>his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F0"/>
                </a:solidFill>
              </a:rPr>
              <a:t>exaltation</a:t>
            </a:r>
            <a:r>
              <a:rPr b="0" sz="7200">
                <a:solidFill>
                  <a:srgbClr val="000000"/>
                </a:solidFill>
              </a:rPr>
              <a:t>, </a:t>
            </a:r>
            <a:r>
              <a:t>10 </a:t>
            </a:r>
            <a:r>
              <a:rPr b="0" sz="7200">
                <a:solidFill>
                  <a:srgbClr val="000000"/>
                </a:solidFill>
              </a:rPr>
              <a:t>but the rich in his humiliation, because as a flower of the field he will pass away. </a:t>
            </a:r>
            <a:r>
              <a:t>11 </a:t>
            </a:r>
            <a:r>
              <a:rPr b="0" sz="7200">
                <a:solidFill>
                  <a:srgbClr val="000000"/>
                </a:solidFill>
              </a:rPr>
              <a:t>For no sooner has the sun risen with a burning heat than it withers the grass; its flower falls, and its beautiful appearance perishes. So the rich man also will fade away in his pursuits.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222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 </a:t>
            </a:r>
            <a:r>
              <a:rPr>
                <a:solidFill>
                  <a:srgbClr val="00B0F0"/>
                </a:solidFill>
              </a:rPr>
              <a:t>PATIENCE</a:t>
            </a:r>
            <a:r>
              <a:rPr>
                <a:solidFill>
                  <a:srgbClr val="002060"/>
                </a:solidFill>
              </a:rPr>
              <a:t> </a:t>
            </a:r>
            <a:r>
              <a:t>5:7-12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 FAITH </a:t>
            </a:r>
            <a:r>
              <a:t>4:1-3; 5:13-18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endParaRPr>
              <a:solidFill>
                <a:srgbClr val="0070C0"/>
              </a:solidFill>
            </a:endParaRP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225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 </a:t>
            </a:r>
            <a:r>
              <a:rPr>
                <a:solidFill>
                  <a:srgbClr val="00B0F0"/>
                </a:solidFill>
              </a:rPr>
              <a:t>PATIENCE</a:t>
            </a:r>
            <a:r>
              <a:rPr>
                <a:solidFill>
                  <a:srgbClr val="002060"/>
                </a:solidFill>
              </a:rPr>
              <a:t> </a:t>
            </a:r>
            <a:r>
              <a:t>5:7-12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 FAITH </a:t>
            </a:r>
            <a:r>
              <a:t>4:1-3; 5:13-18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 </a:t>
            </a:r>
            <a:r>
              <a:rPr>
                <a:solidFill>
                  <a:srgbClr val="00B0F0"/>
                </a:solidFill>
              </a:rPr>
              <a:t>HUMILITY</a:t>
            </a:r>
            <a:r>
              <a:rPr>
                <a:solidFill>
                  <a:srgbClr val="00B050"/>
                </a:solidFill>
              </a:rPr>
              <a:t> </a:t>
            </a:r>
            <a:r>
              <a:t>2:1-13; 5:1-6 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endParaRPr>
              <a:solidFill>
                <a:srgbClr val="0070C0"/>
              </a:solidFill>
            </a:endParaRP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1:12-18</a:t>
            </a:r>
          </a:p>
        </p:txBody>
      </p:sp>
      <p:sp>
        <p:nvSpPr>
          <p:cNvPr id="228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120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12 </a:t>
            </a:r>
            <a:r>
              <a:rPr sz="7200">
                <a:solidFill>
                  <a:srgbClr val="00B0F0"/>
                </a:solidFill>
              </a:rPr>
              <a:t>Blessed</a:t>
            </a:r>
            <a:r>
              <a:rPr b="0" sz="7200">
                <a:solidFill>
                  <a:srgbClr val="000000"/>
                </a:solidFill>
              </a:rPr>
              <a:t> is the man who </a:t>
            </a:r>
            <a:r>
              <a:rPr sz="7200">
                <a:solidFill>
                  <a:srgbClr val="72C844"/>
                </a:solidFill>
              </a:rPr>
              <a:t>endures</a:t>
            </a:r>
            <a:r>
              <a:rPr b="0" sz="7200">
                <a:solidFill>
                  <a:srgbClr val="72C844"/>
                </a:solidFill>
              </a:rPr>
              <a:t> </a:t>
            </a:r>
            <a:r>
              <a:rPr sz="7200">
                <a:solidFill>
                  <a:srgbClr val="C00000"/>
                </a:solidFill>
              </a:rPr>
              <a:t>temptation</a:t>
            </a:r>
            <a:r>
              <a:rPr b="0" sz="7200">
                <a:solidFill>
                  <a:srgbClr val="000000"/>
                </a:solidFill>
              </a:rPr>
              <a:t>; for when he has been approved, he will receive the crown of life which the Lord has promised to those who love Him.</a:t>
            </a:r>
            <a:r>
              <a:rPr b="0">
                <a:solidFill>
                  <a:srgbClr val="000000"/>
                </a:solidFill>
              </a:rPr>
              <a:t> </a:t>
            </a:r>
            <a:endParaRPr b="0">
              <a:solidFill>
                <a:srgbClr val="000000"/>
              </a:solidFill>
            </a:endParaRPr>
          </a:p>
          <a:p>
            <a:pPr marL="0" indent="914400">
              <a:spcBef>
                <a:spcPts val="120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13 </a:t>
            </a:r>
            <a:r>
              <a:rPr b="0" sz="7200">
                <a:solidFill>
                  <a:srgbClr val="000000"/>
                </a:solidFill>
              </a:rPr>
              <a:t>Let no one say when he is tempted, “I am tempted by God”; for God cannot be tempted by evil, nor does He Himself tempt anyone.</a:t>
            </a:r>
            <a:r>
              <a:rPr b="0">
                <a:solidFill>
                  <a:srgbClr val="000000"/>
                </a:solidFill>
              </a:rPr>
              <a:t> </a:t>
            </a:r>
            <a:endParaRPr b="0">
              <a:solidFill>
                <a:srgbClr val="000000"/>
              </a:solidFill>
            </a:endParaRPr>
          </a:p>
          <a:p>
            <a:pPr marL="0" indent="914400">
              <a:spcBef>
                <a:spcPts val="120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14 </a:t>
            </a:r>
            <a:r>
              <a:rPr b="0" sz="7200">
                <a:solidFill>
                  <a:srgbClr val="000000"/>
                </a:solidFill>
              </a:rPr>
              <a:t>But each one is tempted when he is drawn away by his own desires and enticed.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1:12-18</a:t>
            </a:r>
          </a:p>
        </p:txBody>
      </p:sp>
      <p:sp>
        <p:nvSpPr>
          <p:cNvPr id="231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120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15 </a:t>
            </a:r>
            <a:r>
              <a:rPr b="0" sz="7200">
                <a:solidFill>
                  <a:srgbClr val="000000"/>
                </a:solidFill>
              </a:rPr>
              <a:t>Then, when desire has conceived, it gives birth to sin; and sin, when it is full-grown, </a:t>
            </a:r>
            <a:r>
              <a:rPr sz="7200">
                <a:solidFill>
                  <a:srgbClr val="00B050"/>
                </a:solidFill>
              </a:rPr>
              <a:t>brings forth </a:t>
            </a:r>
            <a:r>
              <a:rPr b="0" sz="7200">
                <a:solidFill>
                  <a:srgbClr val="000000"/>
                </a:solidFill>
              </a:rPr>
              <a:t>death. </a:t>
            </a:r>
            <a:endParaRPr b="0" sz="7200">
              <a:solidFill>
                <a:srgbClr val="000000"/>
              </a:solidFill>
            </a:endParaRPr>
          </a:p>
          <a:p>
            <a:pPr marL="0" indent="914400">
              <a:spcBef>
                <a:spcPts val="120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16 </a:t>
            </a:r>
            <a:r>
              <a:rPr sz="7200">
                <a:solidFill>
                  <a:srgbClr val="000000"/>
                </a:solidFill>
              </a:rPr>
              <a:t>Do not be deceived</a:t>
            </a:r>
            <a:r>
              <a:rPr b="0" sz="7200">
                <a:solidFill>
                  <a:srgbClr val="000000"/>
                </a:solidFill>
              </a:rPr>
              <a:t>, my beloved brethren. </a:t>
            </a:r>
            <a:r>
              <a:t>17 </a:t>
            </a:r>
            <a:r>
              <a:rPr b="0" sz="7200">
                <a:solidFill>
                  <a:srgbClr val="000000"/>
                </a:solidFill>
              </a:rPr>
              <a:t>Every good gift and every perfect gift is from above, and comes down from the Father of lights, with whom there is no variation or shadow of turning. </a:t>
            </a:r>
            <a:r>
              <a:t>18 </a:t>
            </a:r>
            <a:r>
              <a:rPr b="0" sz="7200">
                <a:solidFill>
                  <a:srgbClr val="000000"/>
                </a:solidFill>
              </a:rPr>
              <a:t>Of His own will He </a:t>
            </a:r>
            <a:r>
              <a:rPr sz="7200">
                <a:solidFill>
                  <a:srgbClr val="00B050"/>
                </a:solidFill>
              </a:rPr>
              <a:t>brought us forth </a:t>
            </a:r>
            <a:r>
              <a:rPr b="0" sz="7200">
                <a:solidFill>
                  <a:srgbClr val="000000"/>
                </a:solidFill>
              </a:rPr>
              <a:t>by the word of truth, that we might be a kind of firstfruits of His creatures.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234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 </a:t>
            </a:r>
            <a:r>
              <a:rPr>
                <a:solidFill>
                  <a:srgbClr val="00B0F0"/>
                </a:solidFill>
              </a:rPr>
              <a:t>PATIENCE</a:t>
            </a:r>
            <a:r>
              <a:rPr>
                <a:solidFill>
                  <a:srgbClr val="002060"/>
                </a:solidFill>
              </a:rPr>
              <a:t> </a:t>
            </a:r>
            <a:r>
              <a:t>5:7-12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 FAITH </a:t>
            </a:r>
            <a:r>
              <a:t>4:1-3; 5:13-18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 </a:t>
            </a:r>
            <a:r>
              <a:rPr>
                <a:solidFill>
                  <a:srgbClr val="00B0F0"/>
                </a:solidFill>
              </a:rPr>
              <a:t>HUMILITY</a:t>
            </a:r>
            <a:r>
              <a:rPr>
                <a:solidFill>
                  <a:srgbClr val="00B050"/>
                </a:solidFill>
              </a:rPr>
              <a:t> </a:t>
            </a:r>
            <a:r>
              <a:t>2:1-13; 5:1-6 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endParaRPr>
              <a:solidFill>
                <a:srgbClr val="0070C0"/>
              </a:solidFill>
            </a:endParaRP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237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 </a:t>
            </a:r>
            <a:r>
              <a:rPr>
                <a:solidFill>
                  <a:srgbClr val="00B0F0"/>
                </a:solidFill>
              </a:rPr>
              <a:t>PATIENCE</a:t>
            </a:r>
            <a:r>
              <a:rPr>
                <a:solidFill>
                  <a:srgbClr val="002060"/>
                </a:solidFill>
              </a:rPr>
              <a:t> </a:t>
            </a:r>
            <a:r>
              <a:t>5:7-12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 FAITH </a:t>
            </a:r>
            <a:r>
              <a:t>4:1-3; 5:13-18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 </a:t>
            </a:r>
            <a:r>
              <a:rPr>
                <a:solidFill>
                  <a:srgbClr val="00B0F0"/>
                </a:solidFill>
              </a:rPr>
              <a:t>HUMILITY</a:t>
            </a:r>
            <a:r>
              <a:rPr>
                <a:solidFill>
                  <a:srgbClr val="00B050"/>
                </a:solidFill>
              </a:rPr>
              <a:t> </a:t>
            </a:r>
            <a:r>
              <a:t>2:1-13; 5:1-6 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>
                <a:solidFill>
                  <a:srgbClr val="C00000"/>
                </a:solidFill>
              </a:rPr>
              <a:t> </a:t>
            </a:r>
            <a:r>
              <a:t>3:13-18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endParaRPr>
              <a:solidFill>
                <a:srgbClr val="0070C0"/>
              </a:solidFill>
            </a:endParaRP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1:19-21</a:t>
            </a:r>
          </a:p>
        </p:txBody>
      </p:sp>
      <p:sp>
        <p:nvSpPr>
          <p:cNvPr id="240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120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19 </a:t>
            </a:r>
            <a:r>
              <a:rPr b="0" sz="7200">
                <a:solidFill>
                  <a:srgbClr val="000000"/>
                </a:solidFill>
              </a:rPr>
              <a:t>So then, my beloved brethren, let every man be swift to hear, slow to speak, slow to wrath; </a:t>
            </a:r>
            <a:r>
              <a:t>20 </a:t>
            </a:r>
            <a:r>
              <a:rPr b="0" sz="7200">
                <a:solidFill>
                  <a:srgbClr val="000000"/>
                </a:solidFill>
              </a:rPr>
              <a:t>for the wrath of man does not produce the righteousness of God.</a:t>
            </a:r>
            <a:endParaRPr b="0" sz="7200">
              <a:solidFill>
                <a:srgbClr val="000000"/>
              </a:solidFill>
            </a:endParaRPr>
          </a:p>
          <a:p>
            <a:pPr marL="0" indent="914400">
              <a:spcBef>
                <a:spcPts val="120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21 </a:t>
            </a:r>
            <a:r>
              <a:rPr b="0" sz="7200">
                <a:solidFill>
                  <a:srgbClr val="000000"/>
                </a:solidFill>
              </a:rPr>
              <a:t>Therefore lay aside all filthiness and overflow of wickedness, and receive with meekness the implanted word, which is able to save your souls.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 sz="8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WISDOM FROM ABOVE</a:t>
            </a:r>
          </a:p>
        </p:txBody>
      </p:sp>
      <p:sp>
        <p:nvSpPr>
          <p:cNvPr id="189" name="Subtitle 2"/>
          <p:cNvSpPr txBox="1"/>
          <p:nvPr>
            <p:ph type="body" sz="quarter" idx="1"/>
          </p:nvPr>
        </p:nvSpPr>
        <p:spPr>
          <a:xfrm>
            <a:off x="3048000" y="7204075"/>
            <a:ext cx="18288000" cy="3311523"/>
          </a:xfrm>
          <a:prstGeom prst="rect">
            <a:avLst/>
          </a:prstGeom>
        </p:spPr>
        <p:txBody>
          <a:bodyPr/>
          <a:lstStyle>
            <a:lvl1pPr>
              <a:defRPr b="1" sz="7200">
                <a:solidFill>
                  <a:srgbClr val="FF0000"/>
                </a:solidFill>
              </a:defRPr>
            </a:lvl1pPr>
          </a:lstStyle>
          <a:p>
            <a:pPr/>
            <a:r>
              <a:t>THE EPISTLE OF JAMES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243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 </a:t>
            </a:r>
            <a:r>
              <a:rPr>
                <a:solidFill>
                  <a:srgbClr val="00B0F0"/>
                </a:solidFill>
              </a:rPr>
              <a:t>PATIENCE</a:t>
            </a:r>
            <a:r>
              <a:rPr>
                <a:solidFill>
                  <a:srgbClr val="002060"/>
                </a:solidFill>
              </a:rPr>
              <a:t> </a:t>
            </a:r>
            <a:r>
              <a:t>5:7-12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 FAITH </a:t>
            </a:r>
            <a:r>
              <a:t>4:1-3; 5:13-18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 </a:t>
            </a:r>
            <a:r>
              <a:rPr>
                <a:solidFill>
                  <a:srgbClr val="00B0F0"/>
                </a:solidFill>
              </a:rPr>
              <a:t>HUMILITY</a:t>
            </a:r>
            <a:r>
              <a:rPr>
                <a:solidFill>
                  <a:srgbClr val="00B050"/>
                </a:solidFill>
              </a:rPr>
              <a:t> </a:t>
            </a:r>
            <a:r>
              <a:t>2:1-13; 5:1-6 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>
                <a:solidFill>
                  <a:srgbClr val="C00000"/>
                </a:solidFill>
              </a:rPr>
              <a:t> </a:t>
            </a:r>
            <a:r>
              <a:t>3:13-18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endParaRPr>
              <a:solidFill>
                <a:srgbClr val="0070C0"/>
              </a:solidFill>
            </a:endParaRP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246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 </a:t>
            </a:r>
            <a:r>
              <a:rPr>
                <a:solidFill>
                  <a:srgbClr val="00B0F0"/>
                </a:solidFill>
              </a:rPr>
              <a:t>PATIENCE</a:t>
            </a:r>
            <a:r>
              <a:rPr>
                <a:solidFill>
                  <a:srgbClr val="002060"/>
                </a:solidFill>
              </a:rPr>
              <a:t> </a:t>
            </a:r>
            <a:r>
              <a:t>5:7-12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 FAITH </a:t>
            </a:r>
            <a:r>
              <a:t>4:1-3; 5:13-18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 </a:t>
            </a:r>
            <a:r>
              <a:rPr>
                <a:solidFill>
                  <a:srgbClr val="00B0F0"/>
                </a:solidFill>
              </a:rPr>
              <a:t>HUMILITY</a:t>
            </a:r>
            <a:r>
              <a:rPr>
                <a:solidFill>
                  <a:srgbClr val="00B050"/>
                </a:solidFill>
              </a:rPr>
              <a:t> </a:t>
            </a:r>
            <a:r>
              <a:t>2:1-13; 5:1-6 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>
                <a:solidFill>
                  <a:srgbClr val="C00000"/>
                </a:solidFill>
              </a:rPr>
              <a:t> </a:t>
            </a:r>
            <a:r>
              <a:t>3:13-18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r>
              <a:rPr>
                <a:solidFill>
                  <a:srgbClr val="00B0F0"/>
                </a:solidFill>
              </a:rPr>
              <a:t>MEEKNESS </a:t>
            </a:r>
            <a:r>
              <a:t>2:1-13; 4:1-12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1:22-25</a:t>
            </a:r>
          </a:p>
        </p:txBody>
      </p:sp>
      <p:sp>
        <p:nvSpPr>
          <p:cNvPr id="249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120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22 </a:t>
            </a:r>
            <a:r>
              <a:rPr b="0" sz="7200">
                <a:solidFill>
                  <a:srgbClr val="000000"/>
                </a:solidFill>
              </a:rPr>
              <a:t>But be doers of the word, and not hearers only, deceiving yourselves. </a:t>
            </a:r>
            <a:r>
              <a:t>23 </a:t>
            </a:r>
            <a:r>
              <a:rPr b="0" sz="7200">
                <a:solidFill>
                  <a:srgbClr val="000000"/>
                </a:solidFill>
              </a:rPr>
              <a:t>For if anyone is a hearer of the word and not a doer, he is like a man observing his natural face in a mirror; </a:t>
            </a:r>
            <a:r>
              <a:t>24 </a:t>
            </a:r>
            <a:r>
              <a:rPr b="0" sz="7200">
                <a:solidFill>
                  <a:srgbClr val="000000"/>
                </a:solidFill>
              </a:rPr>
              <a:t>for he observes himself, goes away, and immediately forgets what kind of man he was. </a:t>
            </a:r>
            <a:r>
              <a:t>25 </a:t>
            </a:r>
            <a:r>
              <a:rPr b="0" sz="7200">
                <a:solidFill>
                  <a:srgbClr val="000000"/>
                </a:solidFill>
              </a:rPr>
              <a:t>But he who looks into the perfect law of liberty and continues in it, and is not a forgetful hearer but a doer of the work, this one will be blessed in what he does.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252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 </a:t>
            </a:r>
            <a:r>
              <a:rPr>
                <a:solidFill>
                  <a:srgbClr val="00B0F0"/>
                </a:solidFill>
              </a:rPr>
              <a:t>PATIENCE</a:t>
            </a:r>
            <a:r>
              <a:rPr>
                <a:solidFill>
                  <a:srgbClr val="002060"/>
                </a:solidFill>
              </a:rPr>
              <a:t> </a:t>
            </a:r>
            <a:r>
              <a:t>5:7-12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 FAITH </a:t>
            </a:r>
            <a:r>
              <a:t>4:1-3; 5:13-18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 </a:t>
            </a:r>
            <a:r>
              <a:rPr>
                <a:solidFill>
                  <a:srgbClr val="00B0F0"/>
                </a:solidFill>
              </a:rPr>
              <a:t>HUMILITY</a:t>
            </a:r>
            <a:r>
              <a:rPr>
                <a:solidFill>
                  <a:srgbClr val="00B050"/>
                </a:solidFill>
              </a:rPr>
              <a:t> </a:t>
            </a:r>
            <a:r>
              <a:t>2:1-13; 5:1-6 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>
                <a:solidFill>
                  <a:srgbClr val="C00000"/>
                </a:solidFill>
              </a:rPr>
              <a:t> </a:t>
            </a:r>
            <a:r>
              <a:t>3:13-18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r>
              <a:rPr>
                <a:solidFill>
                  <a:srgbClr val="00B0F0"/>
                </a:solidFill>
              </a:rPr>
              <a:t>MEEKNESS </a:t>
            </a:r>
            <a:r>
              <a:t>2:1-13; 4:1-12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255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 </a:t>
            </a:r>
            <a:r>
              <a:rPr>
                <a:solidFill>
                  <a:srgbClr val="00B0F0"/>
                </a:solidFill>
              </a:rPr>
              <a:t>PATIENCE</a:t>
            </a:r>
            <a:r>
              <a:rPr>
                <a:solidFill>
                  <a:srgbClr val="002060"/>
                </a:solidFill>
              </a:rPr>
              <a:t> </a:t>
            </a:r>
            <a:r>
              <a:t>5:7-12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 FAITH </a:t>
            </a:r>
            <a:r>
              <a:t>4:1-3; 5:13-18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 </a:t>
            </a:r>
            <a:r>
              <a:rPr>
                <a:solidFill>
                  <a:srgbClr val="00B0F0"/>
                </a:solidFill>
              </a:rPr>
              <a:t>HUMILITY</a:t>
            </a:r>
            <a:r>
              <a:rPr>
                <a:solidFill>
                  <a:srgbClr val="00B050"/>
                </a:solidFill>
              </a:rPr>
              <a:t> </a:t>
            </a:r>
            <a:r>
              <a:t>2:1-13; 5:1-6 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>
                <a:solidFill>
                  <a:srgbClr val="C00000"/>
                </a:solidFill>
              </a:rPr>
              <a:t> </a:t>
            </a:r>
            <a:r>
              <a:t>3:13-18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r>
              <a:rPr>
                <a:solidFill>
                  <a:srgbClr val="00B0F0"/>
                </a:solidFill>
              </a:rPr>
              <a:t>MEEKNESS </a:t>
            </a:r>
            <a:r>
              <a:t>2:1-13; 4:1-12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 </a:t>
            </a:r>
            <a:r>
              <a:rPr>
                <a:solidFill>
                  <a:srgbClr val="00B0F0"/>
                </a:solidFill>
              </a:rPr>
              <a:t>ZEAL</a:t>
            </a:r>
            <a:r>
              <a:rPr>
                <a:solidFill>
                  <a:srgbClr val="0070C0"/>
                </a:solidFill>
              </a:rPr>
              <a:t> </a:t>
            </a:r>
            <a:r>
              <a:t>2:14-26; 4:13-17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1:26-27</a:t>
            </a:r>
          </a:p>
        </p:txBody>
      </p:sp>
      <p:sp>
        <p:nvSpPr>
          <p:cNvPr id="258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120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26 </a:t>
            </a:r>
            <a:r>
              <a:rPr b="0" sz="7200">
                <a:solidFill>
                  <a:srgbClr val="000000"/>
                </a:solidFill>
              </a:rPr>
              <a:t>If anyone among you thinks he is religious, and does not bridle his tongue but deceives his own heart, this one's religion is useless. </a:t>
            </a:r>
            <a:r>
              <a:t>27 </a:t>
            </a:r>
            <a:r>
              <a:rPr sz="7200">
                <a:solidFill>
                  <a:srgbClr val="00B0F0"/>
                </a:solidFill>
              </a:rPr>
              <a:t>Pure and undefiled religion before God and the Father </a:t>
            </a:r>
            <a:r>
              <a:rPr b="0" sz="7200">
                <a:solidFill>
                  <a:srgbClr val="000000"/>
                </a:solidFill>
              </a:rPr>
              <a:t>is this: to </a:t>
            </a:r>
            <a:r>
              <a:rPr sz="7200">
                <a:solidFill>
                  <a:srgbClr val="72C844"/>
                </a:solidFill>
              </a:rPr>
              <a:t>visit</a:t>
            </a:r>
            <a:r>
              <a:rPr b="0" sz="7200">
                <a:solidFill>
                  <a:srgbClr val="72C844"/>
                </a:solidFill>
              </a:rPr>
              <a:t> </a:t>
            </a:r>
            <a:r>
              <a:rPr b="0" sz="7200">
                <a:solidFill>
                  <a:srgbClr val="000000"/>
                </a:solidFill>
              </a:rPr>
              <a:t>orphans and widows in their trouble, and to </a:t>
            </a:r>
            <a:r>
              <a:rPr sz="7200">
                <a:solidFill>
                  <a:srgbClr val="72C844"/>
                </a:solidFill>
              </a:rPr>
              <a:t>keep</a:t>
            </a:r>
            <a:r>
              <a:rPr b="0" sz="7200">
                <a:solidFill>
                  <a:srgbClr val="72C844"/>
                </a:solidFill>
              </a:rPr>
              <a:t> </a:t>
            </a:r>
            <a:r>
              <a:rPr b="0" sz="7200">
                <a:solidFill>
                  <a:srgbClr val="000000"/>
                </a:solidFill>
              </a:rPr>
              <a:t>oneself </a:t>
            </a:r>
            <a:r>
              <a:rPr sz="7200">
                <a:solidFill>
                  <a:srgbClr val="00B0F0"/>
                </a:solidFill>
              </a:rPr>
              <a:t>unspotted</a:t>
            </a:r>
            <a:r>
              <a:rPr b="0" sz="7200">
                <a:solidFill>
                  <a:srgbClr val="00B0F0"/>
                </a:solidFill>
              </a:rPr>
              <a:t> </a:t>
            </a:r>
            <a:r>
              <a:rPr b="0" sz="7200">
                <a:solidFill>
                  <a:srgbClr val="000000"/>
                </a:solidFill>
              </a:rPr>
              <a:t>from the world.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261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 </a:t>
            </a:r>
            <a:r>
              <a:rPr>
                <a:solidFill>
                  <a:srgbClr val="00B0F0"/>
                </a:solidFill>
              </a:rPr>
              <a:t>PATIENCE</a:t>
            </a:r>
            <a:r>
              <a:rPr>
                <a:solidFill>
                  <a:srgbClr val="002060"/>
                </a:solidFill>
              </a:rPr>
              <a:t> </a:t>
            </a:r>
            <a:r>
              <a:t>5:7-12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 FAITH </a:t>
            </a:r>
            <a:r>
              <a:t>4:1-3; 5:13-18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 </a:t>
            </a:r>
            <a:r>
              <a:rPr>
                <a:solidFill>
                  <a:srgbClr val="00B0F0"/>
                </a:solidFill>
              </a:rPr>
              <a:t>HUMILITY</a:t>
            </a:r>
            <a:r>
              <a:rPr>
                <a:solidFill>
                  <a:srgbClr val="00B050"/>
                </a:solidFill>
              </a:rPr>
              <a:t> </a:t>
            </a:r>
            <a:r>
              <a:t>2:1-13; 5:1-6 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>
                <a:solidFill>
                  <a:srgbClr val="C00000"/>
                </a:solidFill>
              </a:rPr>
              <a:t> </a:t>
            </a:r>
            <a:r>
              <a:t>3:13-18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r>
              <a:rPr>
                <a:solidFill>
                  <a:srgbClr val="00B0F0"/>
                </a:solidFill>
              </a:rPr>
              <a:t>MEEKNESS </a:t>
            </a:r>
            <a:r>
              <a:t>2:1-13; 4:1-12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 </a:t>
            </a:r>
            <a:r>
              <a:rPr>
                <a:solidFill>
                  <a:srgbClr val="00B0F0"/>
                </a:solidFill>
              </a:rPr>
              <a:t>ZEAL</a:t>
            </a:r>
            <a:r>
              <a:rPr>
                <a:solidFill>
                  <a:srgbClr val="0070C0"/>
                </a:solidFill>
              </a:rPr>
              <a:t> </a:t>
            </a:r>
            <a:r>
              <a:t>2:14-26; 4:13-17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264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 </a:t>
            </a:r>
            <a:r>
              <a:rPr>
                <a:solidFill>
                  <a:srgbClr val="00B0F0"/>
                </a:solidFill>
              </a:rPr>
              <a:t>PATIENCE</a:t>
            </a:r>
            <a:r>
              <a:rPr>
                <a:solidFill>
                  <a:srgbClr val="002060"/>
                </a:solidFill>
              </a:rPr>
              <a:t> </a:t>
            </a:r>
            <a:r>
              <a:t>5:7-12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 FAITH </a:t>
            </a:r>
            <a:r>
              <a:t>4:1-3; 5:13-18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 </a:t>
            </a:r>
            <a:r>
              <a:rPr>
                <a:solidFill>
                  <a:srgbClr val="00B0F0"/>
                </a:solidFill>
              </a:rPr>
              <a:t>HUMILITY</a:t>
            </a:r>
            <a:r>
              <a:rPr>
                <a:solidFill>
                  <a:srgbClr val="00B050"/>
                </a:solidFill>
              </a:rPr>
              <a:t> </a:t>
            </a:r>
            <a:r>
              <a:t>2:1-13; 5:1-6 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>
                <a:solidFill>
                  <a:srgbClr val="C00000"/>
                </a:solidFill>
              </a:rPr>
              <a:t> </a:t>
            </a:r>
            <a:r>
              <a:t>3:13-18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r>
              <a:rPr>
                <a:solidFill>
                  <a:srgbClr val="00B0F0"/>
                </a:solidFill>
              </a:rPr>
              <a:t>MEEKNESS </a:t>
            </a:r>
            <a:r>
              <a:t>2:1-13; 4:1-12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 </a:t>
            </a:r>
            <a:r>
              <a:rPr>
                <a:solidFill>
                  <a:srgbClr val="00B0F0"/>
                </a:solidFill>
              </a:rPr>
              <a:t>ZEAL</a:t>
            </a:r>
            <a:r>
              <a:rPr>
                <a:solidFill>
                  <a:srgbClr val="0070C0"/>
                </a:solidFill>
              </a:rPr>
              <a:t> </a:t>
            </a:r>
            <a:r>
              <a:t>2:14-26; 4:13-17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>
                <a:solidFill>
                  <a:srgbClr val="0070C0"/>
                </a:solidFill>
              </a:rPr>
              <a:t> </a:t>
            </a:r>
            <a:r>
              <a:t>3:1-12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D</a:t>
            </a:r>
            <a:r>
              <a:rPr>
                <a:solidFill>
                  <a:srgbClr val="C00000"/>
                </a:solidFill>
              </a:rPr>
              <a:t>o</a:t>
            </a:r>
            <a:r>
              <a:t>u</a:t>
            </a:r>
            <a:r>
              <a:rPr>
                <a:solidFill>
                  <a:srgbClr val="C00000"/>
                </a:solidFill>
              </a:rPr>
              <a:t>b</a:t>
            </a:r>
            <a:r>
              <a:t>l</a:t>
            </a:r>
            <a:r>
              <a:rPr>
                <a:solidFill>
                  <a:srgbClr val="C00000"/>
                </a:solidFill>
              </a:rPr>
              <a:t>e</a:t>
            </a:r>
            <a:r>
              <a:t>-</a:t>
            </a:r>
            <a:r>
              <a:rPr>
                <a:solidFill>
                  <a:srgbClr val="C00000"/>
                </a:solidFill>
              </a:rPr>
              <a:t>M</a:t>
            </a:r>
            <a:r>
              <a:t>i</a:t>
            </a:r>
            <a:r>
              <a:rPr>
                <a:solidFill>
                  <a:srgbClr val="C00000"/>
                </a:solidFill>
              </a:rPr>
              <a:t>n</a:t>
            </a:r>
            <a:r>
              <a:t>d</a:t>
            </a:r>
            <a:r>
              <a:rPr>
                <a:solidFill>
                  <a:srgbClr val="C00000"/>
                </a:solidFill>
              </a:rPr>
              <a:t>e</a:t>
            </a:r>
            <a:r>
              <a:t>d Man</a:t>
            </a:r>
          </a:p>
        </p:txBody>
      </p:sp>
      <p:sp>
        <p:nvSpPr>
          <p:cNvPr id="267" name="Content Placeholder 2"/>
          <p:cNvSpPr txBox="1"/>
          <p:nvPr>
            <p:ph type="body" idx="1"/>
          </p:nvPr>
        </p:nvSpPr>
        <p:spPr>
          <a:xfrm>
            <a:off x="921833" y="1524000"/>
            <a:ext cx="19956968" cy="121920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7200"/>
            </a:pPr>
            <a:r>
              <a:t>Introduced in </a:t>
            </a:r>
            <a:r>
              <a:rPr b="1">
                <a:solidFill>
                  <a:srgbClr val="FF0000"/>
                </a:solidFill>
              </a:rPr>
              <a:t>1:8</a:t>
            </a:r>
            <a:endParaRPr b="1">
              <a:solidFill>
                <a:srgbClr val="FF0000"/>
              </a:solidFill>
            </a:endParaRPr>
          </a:p>
          <a:p>
            <a:pPr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Prays </a:t>
            </a:r>
            <a:r>
              <a:rPr b="0">
                <a:solidFill>
                  <a:srgbClr val="000000"/>
                </a:solidFill>
              </a:rPr>
              <a:t>but</a:t>
            </a:r>
            <a:r>
              <a:t> </a:t>
            </a:r>
            <a:r>
              <a:rPr>
                <a:solidFill>
                  <a:srgbClr val="000000"/>
                </a:solidFill>
              </a:rPr>
              <a:t>does not expect </a:t>
            </a:r>
            <a:r>
              <a:rPr>
                <a:solidFill>
                  <a:srgbClr val="00B0F0"/>
                </a:solidFill>
              </a:rPr>
              <a:t>God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respond </a:t>
            </a:r>
            <a:r>
              <a:rPr>
                <a:solidFill>
                  <a:srgbClr val="FF0000"/>
                </a:solidFill>
              </a:rPr>
              <a:t>1:6-8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Acknowledges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but</a:t>
            </a:r>
            <a:r>
              <a:rPr>
                <a:solidFill>
                  <a:srgbClr val="000000"/>
                </a:solidFill>
              </a:rPr>
              <a:t> </a:t>
            </a:r>
            <a:r>
              <a:t>blames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000000"/>
                </a:solidFill>
              </a:rPr>
              <a:t> </a:t>
            </a:r>
            <a:r>
              <a:t>for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temptations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1:13-21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Hears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word </a:t>
            </a:r>
            <a:r>
              <a:rPr>
                <a:solidFill>
                  <a:srgbClr val="000000"/>
                </a:solidFill>
              </a:rPr>
              <a:t>but does not do </a:t>
            </a:r>
            <a:r>
              <a:rPr>
                <a:solidFill>
                  <a:srgbClr val="0070C0"/>
                </a:solidFill>
              </a:rPr>
              <a:t>it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1:22-25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Religious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but</a:t>
            </a:r>
            <a:r>
              <a:rPr>
                <a:solidFill>
                  <a:srgbClr val="000000"/>
                </a:solidFill>
              </a:rPr>
              <a:t> doesn’t control </a:t>
            </a:r>
            <a:r>
              <a:t>his speech </a:t>
            </a:r>
            <a:r>
              <a:rPr>
                <a:solidFill>
                  <a:srgbClr val="FF0000"/>
                </a:solidFill>
              </a:rPr>
              <a:t>1:26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Worships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but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judges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his brother </a:t>
            </a:r>
            <a:r>
              <a:rPr>
                <a:solidFill>
                  <a:srgbClr val="FF0000"/>
                </a:solidFill>
              </a:rPr>
              <a:t>2:1-13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Claims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t>has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faith</a:t>
            </a:r>
            <a:r>
              <a:rPr>
                <a:solidFill>
                  <a:srgbClr val="000000"/>
                </a:solidFill>
              </a:rPr>
              <a:t> without </a:t>
            </a:r>
            <a:r>
              <a:t>works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2:14-26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D</a:t>
            </a:r>
            <a:r>
              <a:rPr>
                <a:solidFill>
                  <a:srgbClr val="C00000"/>
                </a:solidFill>
              </a:rPr>
              <a:t>o</a:t>
            </a:r>
            <a:r>
              <a:t>u</a:t>
            </a:r>
            <a:r>
              <a:rPr>
                <a:solidFill>
                  <a:srgbClr val="C00000"/>
                </a:solidFill>
              </a:rPr>
              <a:t>b</a:t>
            </a:r>
            <a:r>
              <a:t>l</a:t>
            </a:r>
            <a:r>
              <a:rPr>
                <a:solidFill>
                  <a:srgbClr val="C00000"/>
                </a:solidFill>
              </a:rPr>
              <a:t>e</a:t>
            </a:r>
            <a:r>
              <a:t>-</a:t>
            </a:r>
            <a:r>
              <a:rPr>
                <a:solidFill>
                  <a:srgbClr val="C00000"/>
                </a:solidFill>
              </a:rPr>
              <a:t>M</a:t>
            </a:r>
            <a:r>
              <a:t>i</a:t>
            </a:r>
            <a:r>
              <a:rPr>
                <a:solidFill>
                  <a:srgbClr val="C00000"/>
                </a:solidFill>
              </a:rPr>
              <a:t>n</a:t>
            </a:r>
            <a:r>
              <a:t>d</a:t>
            </a:r>
            <a:r>
              <a:rPr>
                <a:solidFill>
                  <a:srgbClr val="C00000"/>
                </a:solidFill>
              </a:rPr>
              <a:t>e</a:t>
            </a:r>
            <a:r>
              <a:t>d Man</a:t>
            </a:r>
          </a:p>
        </p:txBody>
      </p:sp>
      <p:sp>
        <p:nvSpPr>
          <p:cNvPr id="270" name="Content Placeholder 2"/>
          <p:cNvSpPr txBox="1"/>
          <p:nvPr>
            <p:ph type="body" idx="1"/>
          </p:nvPr>
        </p:nvSpPr>
        <p:spPr>
          <a:xfrm>
            <a:off x="1025911" y="1524000"/>
            <a:ext cx="19852890" cy="121920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Blesses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but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curses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men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3:1-12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Seeks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honor</a:t>
            </a:r>
            <a:r>
              <a:rPr>
                <a:solidFill>
                  <a:srgbClr val="000000"/>
                </a:solidFill>
              </a:rPr>
              <a:t> without </a:t>
            </a:r>
            <a:r>
              <a:rPr>
                <a:solidFill>
                  <a:srgbClr val="0070C0"/>
                </a:solidFill>
              </a:rPr>
              <a:t>responsibility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3:13-18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Prays </a:t>
            </a:r>
            <a:r>
              <a:rPr b="0">
                <a:solidFill>
                  <a:srgbClr val="000000"/>
                </a:solidFill>
              </a:rPr>
              <a:t>but</a:t>
            </a:r>
            <a:r>
              <a:rPr>
                <a:solidFill>
                  <a:srgbClr val="000000"/>
                </a:solidFill>
              </a:rPr>
              <a:t> doesn’t receive </a:t>
            </a:r>
            <a:r>
              <a:rPr>
                <a:solidFill>
                  <a:srgbClr val="FF0000"/>
                </a:solidFill>
              </a:rPr>
              <a:t>4:1-12; 1:5-8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 sz="7200">
                <a:solidFill>
                  <a:srgbClr val="00D000"/>
                </a:solidFill>
              </a:defRPr>
            </a:pPr>
            <a:r>
              <a:t>Wants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friendship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with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and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world </a:t>
            </a:r>
            <a:r>
              <a:rPr>
                <a:solidFill>
                  <a:srgbClr val="FF0000"/>
                </a:solidFill>
              </a:rPr>
              <a:t>4:4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 sz="7200">
                <a:solidFill>
                  <a:srgbClr val="00D000"/>
                </a:solidFill>
              </a:defRPr>
            </a:pPr>
            <a:r>
              <a:t>Knows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 do </a:t>
            </a:r>
            <a:r>
              <a:rPr>
                <a:solidFill>
                  <a:srgbClr val="00B0F0"/>
                </a:solidFill>
              </a:rPr>
              <a:t>good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but</a:t>
            </a:r>
            <a:r>
              <a:rPr>
                <a:solidFill>
                  <a:srgbClr val="000000"/>
                </a:solidFill>
              </a:rPr>
              <a:t> does not do it </a:t>
            </a:r>
            <a:r>
              <a:rPr>
                <a:solidFill>
                  <a:srgbClr val="FF0000"/>
                </a:solidFill>
              </a:rPr>
              <a:t>4:13-17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 sz="7200">
                <a:solidFill>
                  <a:srgbClr val="002060"/>
                </a:solidFill>
              </a:defRPr>
            </a:pPr>
            <a:r>
              <a:t>Persecuted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by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the rich </a:t>
            </a:r>
            <a:r>
              <a:rPr b="0">
                <a:solidFill>
                  <a:srgbClr val="000000"/>
                </a:solidFill>
              </a:rPr>
              <a:t>but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wants to be rich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friends with the rich </a:t>
            </a:r>
            <a:r>
              <a:rPr>
                <a:solidFill>
                  <a:srgbClr val="FF0000"/>
                </a:solidFill>
              </a:rPr>
              <a:t>5:1-6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Which</a:t>
            </a:r>
            <a:r>
              <a:rPr>
                <a:solidFill>
                  <a:srgbClr val="0070C0"/>
                </a:solidFill>
              </a:rPr>
              <a:t> James</a:t>
            </a:r>
            <a:r>
              <a:rPr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92" name="Content Placeholder 2"/>
          <p:cNvSpPr txBox="1"/>
          <p:nvPr>
            <p:ph type="body" idx="1"/>
          </p:nvPr>
        </p:nvSpPr>
        <p:spPr>
          <a:xfrm>
            <a:off x="817758" y="1828800"/>
            <a:ext cx="20061044" cy="118872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7200"/>
            </a:pPr>
            <a:r>
              <a:t>Not I</a:t>
            </a:r>
          </a:p>
          <a:p>
            <a:pPr>
              <a:buSzTx/>
              <a:buNone/>
              <a:defRPr sz="7200"/>
            </a:pPr>
            <a:r>
              <a:t>Not James Randolph</a:t>
            </a:r>
          </a:p>
          <a:p>
            <a:pPr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James Bar Zebadiah</a:t>
            </a:r>
            <a:r>
              <a:rPr b="0">
                <a:solidFill>
                  <a:srgbClr val="000000"/>
                </a:solidFill>
              </a:rPr>
              <a:t>? </a:t>
            </a:r>
            <a:r>
              <a:rPr>
                <a:solidFill>
                  <a:srgbClr val="FF0000"/>
                </a:solidFill>
              </a:rPr>
              <a:t>Matt. 10:2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>
                <a:solidFill>
                  <a:srgbClr val="FF0000"/>
                </a:solidFill>
              </a:rPr>
              <a:t>Acts 12:1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James Bar Alphaios</a:t>
            </a:r>
            <a:r>
              <a:rPr b="0">
                <a:solidFill>
                  <a:srgbClr val="000000"/>
                </a:solidFill>
              </a:rPr>
              <a:t>?  </a:t>
            </a:r>
            <a:r>
              <a:rPr>
                <a:solidFill>
                  <a:srgbClr val="FF0000"/>
                </a:solidFill>
              </a:rPr>
              <a:t>Mark 15:40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James brother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 Jesus</a:t>
            </a:r>
            <a:r>
              <a:rPr b="0">
                <a:solidFill>
                  <a:srgbClr val="000000"/>
                </a:solidFill>
              </a:rPr>
              <a:t>? </a:t>
            </a:r>
            <a:r>
              <a:rPr>
                <a:solidFill>
                  <a:srgbClr val="00B050"/>
                </a:solidFill>
              </a:rPr>
              <a:t>Distinct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11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named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apostles</a:t>
            </a:r>
            <a:r>
              <a:rPr b="0">
                <a:solidFill>
                  <a:srgbClr val="000000"/>
                </a:solidFill>
              </a:rPr>
              <a:t> in </a:t>
            </a:r>
            <a:r>
              <a:rPr>
                <a:solidFill>
                  <a:srgbClr val="FF0000"/>
                </a:solidFill>
              </a:rPr>
              <a:t>Acts 1:14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>
                <a:solidFill>
                  <a:srgbClr val="00B050"/>
                </a:solidFill>
              </a:rPr>
              <a:t>included among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apostles</a:t>
            </a:r>
            <a:r>
              <a:rPr b="0">
                <a:solidFill>
                  <a:srgbClr val="000000"/>
                </a:solidFill>
              </a:rPr>
              <a:t> in </a:t>
            </a:r>
            <a:r>
              <a:rPr>
                <a:solidFill>
                  <a:srgbClr val="FF0000"/>
                </a:solidFill>
              </a:rPr>
              <a:t>Galatians 1:19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 i="1" sz="7200">
                <a:solidFill>
                  <a:srgbClr val="0070C0"/>
                </a:solidFill>
              </a:defRPr>
            </a:pPr>
            <a:r>
              <a:t>James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 God and Lord Jesus Christ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FF0000"/>
                </a:solidFill>
              </a:rPr>
              <a:t> </a:t>
            </a:r>
            <a:r>
              <a:t>slave</a:t>
            </a:r>
          </a:p>
          <a:p>
            <a:pPr>
              <a:buSzTx/>
              <a:buNone/>
              <a:defRPr b="1" i="1" sz="7200">
                <a:solidFill>
                  <a:srgbClr val="00B050"/>
                </a:solidFill>
              </a:defRPr>
            </a:pPr>
            <a:r>
              <a:t>To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Twelve Tribes of the Diaspora </a:t>
            </a:r>
            <a:r>
              <a:rPr i="0">
                <a:solidFill>
                  <a:srgbClr val="FF0000"/>
                </a:solidFill>
              </a:rPr>
              <a:t>John 7:35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Simple Outline of </a:t>
            </a:r>
            <a:r>
              <a:rPr>
                <a:solidFill>
                  <a:srgbClr val="FF0000"/>
                </a:solidFill>
              </a:rPr>
              <a:t>James</a:t>
            </a:r>
          </a:p>
        </p:txBody>
      </p:sp>
      <p:sp>
        <p:nvSpPr>
          <p:cNvPr id="27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7200"/>
            </a:pPr>
            <a:r>
              <a:t>Greeting </a:t>
            </a:r>
            <a:r>
              <a:rPr>
                <a:solidFill>
                  <a:srgbClr val="FF0000"/>
                </a:solidFill>
              </a:rPr>
              <a:t>1:1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I. Introduction to Themes in James </a:t>
            </a:r>
            <a:r>
              <a:rPr>
                <a:solidFill>
                  <a:srgbClr val="FF0000"/>
                </a:solidFill>
              </a:rPr>
              <a:t>1:2-27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II.</a:t>
            </a:r>
            <a:r>
              <a:rPr>
                <a:solidFill>
                  <a:srgbClr val="000000"/>
                </a:solidFill>
              </a:rPr>
              <a:t> </a:t>
            </a:r>
            <a:r>
              <a:t>A</a:t>
            </a:r>
            <a:r>
              <a:rPr>
                <a:solidFill>
                  <a:srgbClr val="000000"/>
                </a:solidFill>
              </a:rPr>
              <a:t> </a:t>
            </a:r>
            <a:r>
              <a:t>Perfect</a:t>
            </a:r>
            <a:r>
              <a:rPr>
                <a:solidFill>
                  <a:srgbClr val="000000"/>
                </a:solidFill>
              </a:rPr>
              <a:t> </a:t>
            </a:r>
            <a:r>
              <a:t>Man</a:t>
            </a:r>
            <a:r>
              <a:rPr>
                <a:solidFill>
                  <a:srgbClr val="000000"/>
                </a:solidFill>
              </a:rPr>
              <a:t> </a:t>
            </a:r>
            <a:r>
              <a:rPr i="1"/>
              <a:t>Vs</a:t>
            </a:r>
            <a:r>
              <a:t>.</a:t>
            </a:r>
            <a:r>
              <a:rPr>
                <a:solidFill>
                  <a:srgbClr val="000000"/>
                </a:solidFill>
              </a:rPr>
              <a:t> </a:t>
            </a:r>
            <a:r>
              <a:t>A D</a:t>
            </a:r>
            <a:r>
              <a:rPr>
                <a:solidFill>
                  <a:srgbClr val="C00000"/>
                </a:solidFill>
              </a:rPr>
              <a:t>o</a:t>
            </a:r>
            <a:r>
              <a:t>u</a:t>
            </a:r>
            <a:r>
              <a:rPr>
                <a:solidFill>
                  <a:srgbClr val="C00000"/>
                </a:solidFill>
              </a:rPr>
              <a:t>b</a:t>
            </a:r>
            <a:r>
              <a:t>l</a:t>
            </a:r>
            <a:r>
              <a:rPr>
                <a:solidFill>
                  <a:srgbClr val="C00000"/>
                </a:solidFill>
              </a:rPr>
              <a:t>e</a:t>
            </a:r>
            <a:r>
              <a:t>-</a:t>
            </a:r>
            <a:r>
              <a:rPr>
                <a:solidFill>
                  <a:srgbClr val="C00000"/>
                </a:solidFill>
              </a:rPr>
              <a:t>M</a:t>
            </a:r>
            <a:r>
              <a:t>i</a:t>
            </a:r>
            <a:r>
              <a:rPr>
                <a:solidFill>
                  <a:srgbClr val="C00000"/>
                </a:solidFill>
              </a:rPr>
              <a:t>n</a:t>
            </a:r>
            <a:r>
              <a:t>d</a:t>
            </a:r>
            <a:r>
              <a:rPr>
                <a:solidFill>
                  <a:srgbClr val="C00000"/>
                </a:solidFill>
              </a:rPr>
              <a:t>e</a:t>
            </a:r>
            <a:r>
              <a:t>d Man </a:t>
            </a:r>
            <a:r>
              <a:rPr>
                <a:solidFill>
                  <a:srgbClr val="FF0000"/>
                </a:solidFill>
              </a:rPr>
              <a:t>2:1-5:6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III.</a:t>
            </a:r>
            <a:r>
              <a:rPr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t>Applications of Spiritual Wisdom </a:t>
            </a:r>
            <a:r>
              <a:rPr>
                <a:solidFill>
                  <a:srgbClr val="FF0000"/>
                </a:solidFill>
              </a:rPr>
              <a:t>5:7-20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i="1" sz="8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WISDOM FROM ABOVE</a:t>
            </a:r>
          </a:p>
        </p:txBody>
      </p:sp>
      <p:sp>
        <p:nvSpPr>
          <p:cNvPr id="276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7200"/>
            </a:pPr>
            <a:r>
              <a:t>Greeting </a:t>
            </a:r>
            <a:r>
              <a:rPr>
                <a:solidFill>
                  <a:srgbClr val="FF0000"/>
                </a:solidFill>
              </a:rPr>
              <a:t>1:1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I. Portraits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 Spiritual Wisdom </a:t>
            </a:r>
            <a:r>
              <a:rPr>
                <a:solidFill>
                  <a:srgbClr val="FF0000"/>
                </a:solidFill>
              </a:rPr>
              <a:t>1:2-27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7200"/>
            </a:pPr>
            <a:r>
              <a:t>     </a:t>
            </a:r>
            <a:r>
              <a:rPr>
                <a:solidFill>
                  <a:srgbClr val="0070C0"/>
                </a:solidFill>
              </a:rPr>
              <a:t>II.</a:t>
            </a:r>
            <a:r>
              <a:t> </a:t>
            </a:r>
            <a:r>
              <a:rPr>
                <a:solidFill>
                  <a:srgbClr val="0070C0"/>
                </a:solidFill>
              </a:rPr>
              <a:t>A</a:t>
            </a:r>
            <a:r>
              <a:t> </a:t>
            </a:r>
            <a:r>
              <a:rPr>
                <a:solidFill>
                  <a:srgbClr val="00B0F0"/>
                </a:solidFill>
              </a:rPr>
              <a:t>Perfect</a:t>
            </a:r>
            <a:r>
              <a:t> </a:t>
            </a:r>
            <a:r>
              <a:rPr>
                <a:solidFill>
                  <a:srgbClr val="0070C0"/>
                </a:solidFill>
              </a:rPr>
              <a:t>Man</a:t>
            </a:r>
            <a:r>
              <a:t> </a:t>
            </a:r>
            <a:r>
              <a:rPr i="1">
                <a:solidFill>
                  <a:srgbClr val="0070C0"/>
                </a:solidFill>
              </a:rPr>
              <a:t>Vs</a:t>
            </a:r>
            <a:r>
              <a:rPr>
                <a:solidFill>
                  <a:srgbClr val="0070C0"/>
                </a:solidFill>
              </a:rPr>
              <a:t>.</a:t>
            </a:r>
            <a:r>
              <a:t> </a:t>
            </a:r>
            <a:r>
              <a:rPr>
                <a:solidFill>
                  <a:srgbClr val="0070C0"/>
                </a:solidFill>
              </a:rPr>
              <a:t>A D</a:t>
            </a:r>
            <a:r>
              <a:rPr>
                <a:solidFill>
                  <a:srgbClr val="C00000"/>
                </a:solidFill>
              </a:rPr>
              <a:t>o</a:t>
            </a:r>
            <a:r>
              <a:rPr>
                <a:solidFill>
                  <a:srgbClr val="0070C0"/>
                </a:solidFill>
              </a:rPr>
              <a:t>u</a:t>
            </a:r>
            <a:r>
              <a:rPr>
                <a:solidFill>
                  <a:srgbClr val="C00000"/>
                </a:solidFill>
              </a:rPr>
              <a:t>b</a:t>
            </a:r>
            <a:r>
              <a:rPr>
                <a:solidFill>
                  <a:srgbClr val="0070C0"/>
                </a:solidFill>
              </a:rPr>
              <a:t>l</a:t>
            </a:r>
            <a:r>
              <a:rPr>
                <a:solidFill>
                  <a:srgbClr val="C00000"/>
                </a:solidFill>
              </a:rPr>
              <a:t>e</a:t>
            </a:r>
            <a:r>
              <a:rPr>
                <a:solidFill>
                  <a:srgbClr val="0070C0"/>
                </a:solidFill>
              </a:rPr>
              <a:t>-</a:t>
            </a:r>
            <a:r>
              <a:rPr>
                <a:solidFill>
                  <a:srgbClr val="C00000"/>
                </a:solidFill>
              </a:rPr>
              <a:t>M</a:t>
            </a:r>
            <a:r>
              <a:rPr>
                <a:solidFill>
                  <a:srgbClr val="0070C0"/>
                </a:solidFill>
              </a:rPr>
              <a:t>i</a:t>
            </a:r>
            <a:r>
              <a:rPr>
                <a:solidFill>
                  <a:srgbClr val="C00000"/>
                </a:solidFill>
              </a:rPr>
              <a:t>n</a:t>
            </a:r>
            <a:r>
              <a:rPr>
                <a:solidFill>
                  <a:srgbClr val="0070C0"/>
                </a:solidFill>
              </a:rPr>
              <a:t>d</a:t>
            </a:r>
            <a:r>
              <a:rPr>
                <a:solidFill>
                  <a:srgbClr val="C00000"/>
                </a:solidFill>
              </a:rPr>
              <a:t>e</a:t>
            </a:r>
            <a:r>
              <a:rPr>
                <a:solidFill>
                  <a:srgbClr val="0070C0"/>
                </a:solidFill>
              </a:rPr>
              <a:t>d Man </a:t>
            </a:r>
            <a:r>
              <a:rPr>
                <a:solidFill>
                  <a:srgbClr val="FF0000"/>
                </a:solidFill>
              </a:rPr>
              <a:t>2:1-5:6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I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’</a:t>
            </a:r>
            <a:r>
              <a:t>Applications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 Spiritual Wisdom </a:t>
            </a:r>
            <a:r>
              <a:rPr>
                <a:solidFill>
                  <a:srgbClr val="FF0000"/>
                </a:solidFill>
              </a:rPr>
              <a:t>5:7-20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Portraits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 Spiritual Wisdom </a:t>
            </a:r>
            <a:br>
              <a:rPr>
                <a:solidFill>
                  <a:srgbClr val="00B0F0"/>
                </a:solidFill>
              </a:rPr>
            </a:br>
            <a:r>
              <a:rPr>
                <a:solidFill>
                  <a:srgbClr val="FF0000"/>
                </a:solidFill>
              </a:rPr>
              <a:t>1:2-27</a:t>
            </a:r>
          </a:p>
        </p:txBody>
      </p:sp>
      <p:sp>
        <p:nvSpPr>
          <p:cNvPr id="279" name="Content Placeholder 2"/>
          <p:cNvSpPr txBox="1"/>
          <p:nvPr>
            <p:ph type="body" idx="1"/>
          </p:nvPr>
        </p:nvSpPr>
        <p:spPr>
          <a:xfrm>
            <a:off x="746973" y="3651248"/>
            <a:ext cx="21960628" cy="1006475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6400"/>
            </a:pPr>
            <a:r>
              <a:t>A. Wisdom has perspective to </a:t>
            </a:r>
            <a:r>
              <a:rPr b="1">
                <a:solidFill>
                  <a:srgbClr val="00B0F0"/>
                </a:solidFill>
              </a:rPr>
              <a:t>be patient </a:t>
            </a:r>
            <a:r>
              <a:rPr b="1">
                <a:solidFill>
                  <a:srgbClr val="FF0000"/>
                </a:solidFill>
              </a:rPr>
              <a:t>1:2-4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sz="6400"/>
            </a:pPr>
            <a:r>
              <a:t>B. Wisdom must be diligently sought by </a:t>
            </a:r>
            <a:r>
              <a:rPr b="1">
                <a:solidFill>
                  <a:srgbClr val="00B050"/>
                </a:solidFill>
              </a:rPr>
              <a:t>obedient</a:t>
            </a:r>
            <a:r>
              <a:rPr b="1">
                <a:solidFill>
                  <a:srgbClr val="0070C0"/>
                </a:solidFill>
              </a:rPr>
              <a:t> faith </a:t>
            </a:r>
            <a:r>
              <a:rPr b="1">
                <a:solidFill>
                  <a:srgbClr val="FF0000"/>
                </a:solidFill>
              </a:rPr>
              <a:t>1:5-8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sz="6400"/>
            </a:pPr>
            <a:r>
              <a:t>C. Wisdom has an </a:t>
            </a:r>
            <a:r>
              <a:rPr b="1">
                <a:solidFill>
                  <a:srgbClr val="0070C0"/>
                </a:solidFill>
              </a:rPr>
              <a:t>accurate perspective of self and others </a:t>
            </a:r>
            <a:r>
              <a:rPr b="1">
                <a:solidFill>
                  <a:srgbClr val="FF0000"/>
                </a:solidFill>
              </a:rPr>
              <a:t>1:9-11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sz="6400"/>
            </a:pPr>
            <a:r>
              <a:t>D. Wisdom </a:t>
            </a:r>
            <a:r>
              <a:rPr b="1">
                <a:solidFill>
                  <a:srgbClr val="C00000"/>
                </a:solidFill>
              </a:rPr>
              <a:t>avoids</a:t>
            </a:r>
            <a:r>
              <a:t> yielding to </a:t>
            </a:r>
            <a:r>
              <a:rPr b="1">
                <a:solidFill>
                  <a:srgbClr val="C00000"/>
                </a:solidFill>
              </a:rPr>
              <a:t>temptation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1:12-15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sz="6400"/>
            </a:pPr>
            <a:r>
              <a:t>E. Wisdom </a:t>
            </a:r>
            <a:r>
              <a:rPr b="1">
                <a:solidFill>
                  <a:srgbClr val="00B0F0"/>
                </a:solidFill>
              </a:rPr>
              <a:t>honors God </a:t>
            </a:r>
            <a:r>
              <a:t>for everything good in life </a:t>
            </a:r>
            <a:r>
              <a:rPr b="1">
                <a:solidFill>
                  <a:srgbClr val="FF0000"/>
                </a:solidFill>
              </a:rPr>
              <a:t>1:16-18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sz="6400"/>
            </a:pPr>
            <a:r>
              <a:t>F. Wisdom is </a:t>
            </a:r>
            <a:r>
              <a:rPr b="1">
                <a:solidFill>
                  <a:srgbClr val="002060"/>
                </a:solidFill>
              </a:rPr>
              <a:t>slow</a:t>
            </a:r>
            <a:r>
              <a:t> to </a:t>
            </a:r>
            <a:r>
              <a:rPr b="1">
                <a:solidFill>
                  <a:srgbClr val="C00000"/>
                </a:solidFill>
              </a:rPr>
              <a:t>wrath</a:t>
            </a:r>
            <a:r>
              <a:t> and </a:t>
            </a:r>
            <a:r>
              <a:rPr b="1"/>
              <a:t>does not speak hastily </a:t>
            </a:r>
            <a:r>
              <a:rPr b="1">
                <a:solidFill>
                  <a:srgbClr val="FF0000"/>
                </a:solidFill>
              </a:rPr>
              <a:t>1:19-21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sz="6400"/>
            </a:pPr>
            <a:r>
              <a:t>G. Wisdom </a:t>
            </a:r>
            <a:r>
              <a:rPr b="1">
                <a:solidFill>
                  <a:srgbClr val="00B050"/>
                </a:solidFill>
              </a:rPr>
              <a:t>follows</a:t>
            </a:r>
            <a:r>
              <a:t> God’s perfect law of liberty </a:t>
            </a:r>
            <a:r>
              <a:rPr b="1">
                <a:solidFill>
                  <a:srgbClr val="FF0000"/>
                </a:solidFill>
              </a:rPr>
              <a:t>1:22-25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sz="6400"/>
            </a:pPr>
            <a:r>
              <a:t>H. Wisdom </a:t>
            </a:r>
            <a:r>
              <a:rPr b="1">
                <a:solidFill>
                  <a:srgbClr val="72C844"/>
                </a:solidFill>
              </a:rPr>
              <a:t>realizes</a:t>
            </a:r>
            <a:r>
              <a:t> and </a:t>
            </a:r>
            <a:r>
              <a:rPr b="1">
                <a:solidFill>
                  <a:srgbClr val="72C844"/>
                </a:solidFill>
              </a:rPr>
              <a:t>practices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pure service to God </a:t>
            </a:r>
            <a:r>
              <a:rPr b="1">
                <a:solidFill>
                  <a:srgbClr val="FF0000"/>
                </a:solidFill>
              </a:rPr>
              <a:t>1:26-27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 </a:t>
            </a:r>
            <a:r>
              <a:rPr>
                <a:solidFill>
                  <a:srgbClr val="00B0F0"/>
                </a:solidFill>
              </a:rPr>
              <a:t>Perfect </a:t>
            </a:r>
            <a:r>
              <a:t>Man </a:t>
            </a:r>
            <a:r>
              <a:rPr i="1"/>
              <a:t>vs.</a:t>
            </a:r>
            <a:r>
              <a:t> a D</a:t>
            </a:r>
            <a:r>
              <a:rPr>
                <a:solidFill>
                  <a:srgbClr val="C00000"/>
                </a:solidFill>
              </a:rPr>
              <a:t>o</a:t>
            </a:r>
            <a:r>
              <a:t>u</a:t>
            </a:r>
            <a:r>
              <a:rPr>
                <a:solidFill>
                  <a:srgbClr val="C00000"/>
                </a:solidFill>
              </a:rPr>
              <a:t>b</a:t>
            </a:r>
            <a:r>
              <a:t>l</a:t>
            </a:r>
            <a:r>
              <a:rPr>
                <a:solidFill>
                  <a:srgbClr val="C00000"/>
                </a:solidFill>
              </a:rPr>
              <a:t>e</a:t>
            </a:r>
            <a:r>
              <a:t>-</a:t>
            </a:r>
            <a:r>
              <a:rPr>
                <a:solidFill>
                  <a:srgbClr val="C00000"/>
                </a:solidFill>
              </a:rPr>
              <a:t>M</a:t>
            </a:r>
            <a:r>
              <a:t>i</a:t>
            </a:r>
            <a:r>
              <a:rPr>
                <a:solidFill>
                  <a:srgbClr val="C00000"/>
                </a:solidFill>
              </a:rPr>
              <a:t>n</a:t>
            </a:r>
            <a:r>
              <a:t>d</a:t>
            </a:r>
            <a:r>
              <a:rPr>
                <a:solidFill>
                  <a:srgbClr val="C00000"/>
                </a:solidFill>
              </a:rPr>
              <a:t>e</a:t>
            </a:r>
            <a:r>
              <a:t>d Man </a:t>
            </a:r>
            <a:br/>
            <a:r>
              <a:rPr>
                <a:solidFill>
                  <a:srgbClr val="FF0000"/>
                </a:solidFill>
              </a:rPr>
              <a:t>2:1-5:7</a:t>
            </a:r>
          </a:p>
        </p:txBody>
      </p:sp>
      <p:sp>
        <p:nvSpPr>
          <p:cNvPr id="282" name="Content Placeholder 2"/>
          <p:cNvSpPr txBox="1"/>
          <p:nvPr>
            <p:ph type="body" idx="1"/>
          </p:nvPr>
        </p:nvSpPr>
        <p:spPr>
          <a:xfrm>
            <a:off x="1146219" y="3651248"/>
            <a:ext cx="21561381" cy="1006475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6400">
                <a:solidFill>
                  <a:srgbClr val="00B050"/>
                </a:solidFill>
              </a:defRPr>
            </a:pPr>
            <a:r>
              <a:t>A. Rich and Poor </a:t>
            </a:r>
            <a:r>
              <a:rPr>
                <a:solidFill>
                  <a:srgbClr val="FF0000"/>
                </a:solidFill>
              </a:rPr>
              <a:t>2:1-13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/>
            </a:pPr>
            <a:r>
              <a:t>	</a:t>
            </a:r>
            <a:r>
              <a:rPr>
                <a:solidFill>
                  <a:srgbClr val="0070C0"/>
                </a:solidFill>
              </a:rPr>
              <a:t>B. Faith and Works </a:t>
            </a:r>
            <a:r>
              <a:rPr>
                <a:solidFill>
                  <a:srgbClr val="FF0000"/>
                </a:solidFill>
              </a:rPr>
              <a:t>2:14-26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/>
            </a:pPr>
            <a:r>
              <a:t>		</a:t>
            </a:r>
            <a:r>
              <a:rPr>
                <a:solidFill>
                  <a:srgbClr val="72C844"/>
                </a:solidFill>
              </a:rPr>
              <a:t>C. Blessing and Cursing </a:t>
            </a:r>
            <a:r>
              <a:rPr>
                <a:solidFill>
                  <a:srgbClr val="FF0000"/>
                </a:solidFill>
              </a:rPr>
              <a:t>3:1-12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/>
            </a:pPr>
            <a:r>
              <a:t>			</a:t>
            </a:r>
            <a:r>
              <a:rPr>
                <a:solidFill>
                  <a:srgbClr val="00B0F0"/>
                </a:solidFill>
              </a:rPr>
              <a:t>D. Wisdom from Above </a:t>
            </a:r>
            <a:r>
              <a:rPr>
                <a:solidFill>
                  <a:srgbClr val="FF0000"/>
                </a:solidFill>
              </a:rPr>
              <a:t>3:13-18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/>
            </a:pPr>
            <a:r>
              <a:t>		</a:t>
            </a:r>
            <a:r>
              <a:rPr>
                <a:solidFill>
                  <a:srgbClr val="72C844"/>
                </a:solidFill>
              </a:rPr>
              <a:t>C</a:t>
            </a:r>
            <a:r>
              <a:rPr>
                <a:solidFill>
                  <a:srgbClr val="72C844"/>
                </a:solidFill>
                <a:latin typeface="Courier"/>
                <a:ea typeface="Courier"/>
                <a:cs typeface="Courier"/>
                <a:sym typeface="Courier"/>
              </a:rPr>
              <a:t>’</a:t>
            </a:r>
            <a:r>
              <a:rPr>
                <a:solidFill>
                  <a:srgbClr val="72C844"/>
                </a:solidFill>
              </a:rPr>
              <a:t>Blessing and Cursing </a:t>
            </a:r>
            <a:r>
              <a:rPr>
                <a:solidFill>
                  <a:srgbClr val="FF0000"/>
                </a:solidFill>
              </a:rPr>
              <a:t>4:1-12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/>
            </a:pPr>
            <a:r>
              <a:t>	</a:t>
            </a:r>
            <a:r>
              <a:rPr>
                <a:solidFill>
                  <a:srgbClr val="0070C0"/>
                </a:solidFill>
              </a:rPr>
              <a:t>B</a:t>
            </a:r>
            <a:r>
              <a:rPr>
                <a:solidFill>
                  <a:srgbClr val="0070C0"/>
                </a:solidFill>
                <a:latin typeface="Courier"/>
                <a:ea typeface="Courier"/>
                <a:cs typeface="Courier"/>
                <a:sym typeface="Courier"/>
              </a:rPr>
              <a:t>’</a:t>
            </a:r>
            <a:r>
              <a:rPr>
                <a:solidFill>
                  <a:srgbClr val="0070C0"/>
                </a:solidFill>
              </a:rPr>
              <a:t>Faith and Works </a:t>
            </a:r>
            <a:r>
              <a:rPr>
                <a:solidFill>
                  <a:srgbClr val="FF0000"/>
                </a:solidFill>
              </a:rPr>
              <a:t>4:13-17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50"/>
                </a:solidFill>
              </a:defRPr>
            </a:pPr>
            <a:r>
              <a:t>A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’</a:t>
            </a:r>
            <a:r>
              <a:t>Rich and Poor </a:t>
            </a:r>
            <a:r>
              <a:rPr>
                <a:solidFill>
                  <a:srgbClr val="FF0000"/>
                </a:solidFill>
              </a:rPr>
              <a:t>5:1-6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Applications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 Spiritual Wisdom </a:t>
            </a:r>
            <a:br>
              <a:rPr>
                <a:solidFill>
                  <a:srgbClr val="00B0F0"/>
                </a:solidFill>
              </a:rPr>
            </a:br>
            <a:r>
              <a:rPr>
                <a:solidFill>
                  <a:srgbClr val="FF0000"/>
                </a:solidFill>
              </a:rPr>
              <a:t>5:1-6</a:t>
            </a:r>
          </a:p>
        </p:txBody>
      </p:sp>
      <p:sp>
        <p:nvSpPr>
          <p:cNvPr id="285" name="Content Placeholder 2"/>
          <p:cNvSpPr txBox="1"/>
          <p:nvPr>
            <p:ph type="body" idx="1"/>
          </p:nvPr>
        </p:nvSpPr>
        <p:spPr>
          <a:xfrm>
            <a:off x="1146219" y="3651248"/>
            <a:ext cx="21561381" cy="1006475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6400"/>
            </a:pPr>
            <a:r>
              <a:t>A. Wisdom </a:t>
            </a:r>
            <a:r>
              <a:rPr b="1">
                <a:solidFill>
                  <a:srgbClr val="72C844"/>
                </a:solidFill>
              </a:rPr>
              <a:t>endures</a:t>
            </a:r>
            <a:r>
              <a:t> and </a:t>
            </a:r>
            <a:r>
              <a:rPr b="1">
                <a:solidFill>
                  <a:srgbClr val="72C844"/>
                </a:solidFill>
              </a:rPr>
              <a:t>keeps</a:t>
            </a:r>
            <a:r>
              <a:t> one’s soul </a:t>
            </a:r>
            <a:r>
              <a:rPr b="1">
                <a:solidFill>
                  <a:srgbClr val="FF0000"/>
                </a:solidFill>
              </a:rPr>
              <a:t>5:7-12</a:t>
            </a:r>
            <a:r>
              <a:rPr b="1"/>
              <a:t> </a:t>
            </a:r>
            <a:r>
              <a:t>(see </a:t>
            </a:r>
            <a:r>
              <a:rPr b="1">
                <a:solidFill>
                  <a:srgbClr val="FF0000"/>
                </a:solidFill>
              </a:rPr>
              <a:t>Luke 21:19</a:t>
            </a:r>
            <a:r>
              <a:t>)</a:t>
            </a:r>
          </a:p>
          <a:p>
            <a:pPr marL="0" indent="0">
              <a:buSzTx/>
              <a:buNone/>
              <a:defRPr sz="6400"/>
            </a:pPr>
            <a:r>
              <a:t>B. Wisdom </a:t>
            </a:r>
            <a:r>
              <a:rPr b="1">
                <a:solidFill>
                  <a:srgbClr val="72C844"/>
                </a:solidFill>
              </a:rPr>
              <a:t>helps</a:t>
            </a:r>
            <a:r>
              <a:t> needy souls spiritually, emotionally, socially, and physically </a:t>
            </a:r>
            <a:r>
              <a:rPr b="1">
                <a:solidFill>
                  <a:srgbClr val="FF0000"/>
                </a:solidFill>
              </a:rPr>
              <a:t>5:13-18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sz="6400"/>
            </a:pPr>
            <a:r>
              <a:t>C. Wisdom </a:t>
            </a:r>
            <a:r>
              <a:rPr b="1">
                <a:solidFill>
                  <a:srgbClr val="72C844"/>
                </a:solidFill>
              </a:rPr>
              <a:t>wins</a:t>
            </a:r>
            <a:r>
              <a:t> lost souls </a:t>
            </a:r>
            <a:r>
              <a:rPr b="1">
                <a:solidFill>
                  <a:srgbClr val="FF0000"/>
                </a:solidFill>
              </a:rPr>
              <a:t>5:19-20</a:t>
            </a:r>
            <a:r>
              <a:rPr b="1"/>
              <a:t> </a:t>
            </a:r>
            <a:r>
              <a:t>(see </a:t>
            </a:r>
            <a:r>
              <a:rPr b="1">
                <a:solidFill>
                  <a:srgbClr val="FF0000"/>
                </a:solidFill>
              </a:rPr>
              <a:t>Proverbs 11:30</a:t>
            </a:r>
            <a:r>
              <a:t>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5:19-20</a:t>
            </a:r>
          </a:p>
        </p:txBody>
      </p:sp>
      <p:sp>
        <p:nvSpPr>
          <p:cNvPr id="288" name="Content Placeholder 2"/>
          <p:cNvSpPr txBox="1"/>
          <p:nvPr>
            <p:ph type="body" idx="1"/>
          </p:nvPr>
        </p:nvSpPr>
        <p:spPr>
          <a:xfrm>
            <a:off x="1867435" y="1828800"/>
            <a:ext cx="20374378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120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19 </a:t>
            </a:r>
            <a:r>
              <a:rPr b="0" sz="7200">
                <a:solidFill>
                  <a:srgbClr val="000000"/>
                </a:solidFill>
              </a:rPr>
              <a:t>Brethren, if anyone among you wanders from the truth, and someone turns him back, </a:t>
            </a:r>
            <a:r>
              <a:rPr baseline="31000" sz="7200"/>
              <a:t>20</a:t>
            </a:r>
            <a:r>
              <a:rPr baseline="31000" sz="7200">
                <a:solidFill>
                  <a:srgbClr val="000000"/>
                </a:solidFill>
              </a:rPr>
              <a:t> </a:t>
            </a:r>
            <a:r>
              <a:rPr b="0" sz="7200">
                <a:solidFill>
                  <a:srgbClr val="000000"/>
                </a:solidFill>
              </a:rPr>
              <a:t>let him know that he who turns a sinner from the error of his way will </a:t>
            </a:r>
            <a:r>
              <a:rPr sz="7200">
                <a:solidFill>
                  <a:srgbClr val="72C844"/>
                </a:solidFill>
              </a:rPr>
              <a:t>save</a:t>
            </a:r>
            <a:r>
              <a:rPr b="0" sz="7200">
                <a:solidFill>
                  <a:srgbClr val="000000"/>
                </a:solidFill>
              </a:rPr>
              <a:t> a </a:t>
            </a:r>
            <a:r>
              <a:rPr sz="7200">
                <a:solidFill>
                  <a:srgbClr val="00B0F0"/>
                </a:solidFill>
              </a:rPr>
              <a:t>soul</a:t>
            </a:r>
            <a:r>
              <a:rPr b="0" sz="7200">
                <a:solidFill>
                  <a:srgbClr val="00B0F0"/>
                </a:solidFill>
              </a:rPr>
              <a:t> </a:t>
            </a:r>
            <a:r>
              <a:rPr b="0" sz="7200">
                <a:solidFill>
                  <a:srgbClr val="000000"/>
                </a:solidFill>
              </a:rPr>
              <a:t>from </a:t>
            </a:r>
            <a:r>
              <a:rPr sz="7200">
                <a:solidFill>
                  <a:srgbClr val="548235"/>
                </a:solidFill>
              </a:rPr>
              <a:t>death</a:t>
            </a:r>
            <a:r>
              <a:rPr b="0" sz="7200">
                <a:solidFill>
                  <a:srgbClr val="548235"/>
                </a:solidFill>
              </a:rPr>
              <a:t> </a:t>
            </a:r>
            <a:r>
              <a:rPr b="0" sz="7200">
                <a:solidFill>
                  <a:srgbClr val="000000"/>
                </a:solidFill>
              </a:rPr>
              <a:t>and cover a multitude of sins.</a:t>
            </a:r>
            <a:endParaRPr b="0" sz="720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</a:p>
          <a:p>
            <a:pPr marL="0" indent="0" algn="ctr">
              <a:spcBef>
                <a:spcPts val="12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Gal. 6:1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t> Acts 8:23-24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t> 2 Cor. 13:5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t> 1 John 1:8-10</a:t>
            </a:r>
          </a:p>
          <a:p>
            <a:pPr marL="0" indent="0" algn="ctr">
              <a:spcBef>
                <a:spcPts val="12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Luke 19:10; 24:47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t>Mark 16:16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t>Acts 2:38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ODAY’S LESSON"/>
          <p:cNvSpPr txBox="1"/>
          <p:nvPr/>
        </p:nvSpPr>
        <p:spPr>
          <a:xfrm>
            <a:off x="-1" y="1739878"/>
            <a:ext cx="24384001" cy="939801"/>
          </a:xfrm>
          <a:prstGeom prst="rect">
            <a:avLst/>
          </a:prstGeom>
          <a:gradFill>
            <a:gsLst>
              <a:gs pos="0">
                <a:srgbClr val="001121">
                  <a:alpha val="49266"/>
                </a:srgbClr>
              </a:gs>
              <a:gs pos="100000">
                <a:srgbClr val="003367">
                  <a:alpha val="7295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5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TODAY’S LESSON</a:t>
            </a:r>
          </a:p>
        </p:txBody>
      </p:sp>
      <p:sp>
        <p:nvSpPr>
          <p:cNvPr id="292" name="“Church of Christ MEETING @ 9500 AR 5, Alexander AR. 72002”"/>
          <p:cNvSpPr txBox="1"/>
          <p:nvPr/>
        </p:nvSpPr>
        <p:spPr>
          <a:xfrm>
            <a:off x="-15032" y="-111714"/>
            <a:ext cx="24414065" cy="6985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  <a:alpha val="40019"/>
            </a:schemeClr>
          </a:solidFill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“Church of Christ MEETING @ 9500 AR 5, Alexander AR. 72002”</a:t>
            </a:r>
          </a:p>
        </p:txBody>
      </p:sp>
      <p:pic>
        <p:nvPicPr>
          <p:cNvPr id="29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81559" y="11148164"/>
            <a:ext cx="3633119" cy="1370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pic>
        <p:nvPicPr>
          <p:cNvPr id="29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0355" y="11092017"/>
            <a:ext cx="2598106" cy="14832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sp>
        <p:nvSpPr>
          <p:cNvPr id="295" name="https://www.youtube.com/user/donmcclain11/live  / https://www.bryantchurchofchrist.com"/>
          <p:cNvSpPr/>
          <p:nvPr/>
        </p:nvSpPr>
        <p:spPr>
          <a:xfrm>
            <a:off x="-15033" y="12987170"/>
            <a:ext cx="24414066" cy="723901"/>
          </a:xfrm>
          <a:prstGeom prst="rect">
            <a:avLst/>
          </a:prstGeom>
          <a:solidFill>
            <a:schemeClr val="accent6">
              <a:satOff val="1848"/>
              <a:lumOff val="-15262"/>
              <a:alpha val="5107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4300">
                <a:solidFill>
                  <a:srgbClr val="FFFFFF"/>
                </a:solidFill>
              </a:defRPr>
            </a:pPr>
            <a:r>
              <a:rPr u="sng">
                <a:hlinkClick r:id="rId5" invalidUrl="" action="" tgtFrame="" tooltip="" history="1" highlightClick="0" endSnd="0"/>
              </a:rPr>
              <a:t>https://www.youtube.com/user/donmcclain11/live</a:t>
            </a:r>
            <a:r>
              <a:t> </a:t>
            </a:r>
            <a:r>
              <a:rPr>
                <a:uFill>
                  <a:solidFill>
                    <a:srgbClr val="FFFFFF"/>
                  </a:solidFill>
                </a:uFill>
              </a:rPr>
              <a:t> / </a:t>
            </a:r>
            <a:r>
              <a:rPr u="sng">
                <a:hlinkClick r:id="rId6" invalidUrl="" action="" tgtFrame="" tooltip="" history="1" highlightClick="0" endSnd="0"/>
              </a:rPr>
              <a:t>https://www.bryantchurchofchrist.com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sp>
        <p:nvSpPr>
          <p:cNvPr id="296" name="Sunday evening lesson live stream 4:00 PM CDT June 30, 2024"/>
          <p:cNvSpPr txBox="1"/>
          <p:nvPr/>
        </p:nvSpPr>
        <p:spPr>
          <a:xfrm>
            <a:off x="6145167" y="10769398"/>
            <a:ext cx="12093667" cy="21285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i="1" sz="7500">
                <a:solidFill>
                  <a:srgbClr val="FFFFFF"/>
                </a:solidFill>
                <a:effectLst>
                  <a:outerShdw sx="100000" sy="100000" kx="0" ky="0" algn="b" rotWithShape="0" blurRad="152400" dist="76200" dir="0">
                    <a:srgbClr val="000000"/>
                  </a:outerShdw>
                </a:effectLst>
                <a:uFill>
                  <a:solidFill>
                    <a:srgbClr val="E9ADD0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Sunday evening lesson live stream 4:00 PM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  <a:r>
              <a:rPr baseline="31999" sz="4800">
                <a:uFill>
                  <a:solidFill>
                    <a:srgbClr val="FFFFFF"/>
                  </a:solidFill>
                </a:uFill>
              </a:rPr>
              <a:t>CDT</a:t>
            </a:r>
            <a:r>
              <a:rPr>
                <a:uFill>
                  <a:solidFill>
                    <a:srgbClr val="FFFFFF"/>
                  </a:solidFill>
                </a:uFill>
              </a:rPr>
              <a:t> June 30, 2024</a:t>
            </a:r>
          </a:p>
        </p:txBody>
      </p:sp>
      <p:pic>
        <p:nvPicPr>
          <p:cNvPr id="297" name="““WISDOM FROM ABOVE”… ““WISDOM FROM ABOVE”(James 3:13-18) By James Hamilton" descr="““WISDOM FROM ABOVE”… ““WISDOM FROM ABOVE”(James 3:13-18) By James Hamilton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94218" y="2964278"/>
            <a:ext cx="19995564" cy="7645401"/>
          </a:xfrm>
          <a:prstGeom prst="rect">
            <a:avLst/>
          </a:prstGeom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pic>
        <p:nvPicPr>
          <p:cNvPr id="29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973537" y="6640815"/>
            <a:ext cx="6442849" cy="4432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195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endParaRPr>
              <a:solidFill>
                <a:srgbClr val="0070C0"/>
              </a:solidFill>
            </a:endParaRP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198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endParaRPr>
              <a:solidFill>
                <a:srgbClr val="0070C0"/>
              </a:solidFill>
            </a:endParaRP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1:2-4</a:t>
            </a:r>
          </a:p>
        </p:txBody>
      </p:sp>
      <p:sp>
        <p:nvSpPr>
          <p:cNvPr id="201" name="Content Placeholder 2"/>
          <p:cNvSpPr txBox="1"/>
          <p:nvPr>
            <p:ph type="body" idx="1"/>
          </p:nvPr>
        </p:nvSpPr>
        <p:spPr>
          <a:xfrm>
            <a:off x="1115123" y="1828800"/>
            <a:ext cx="19763676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120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2 </a:t>
            </a:r>
            <a:r>
              <a:rPr b="0" sz="7200">
                <a:solidFill>
                  <a:srgbClr val="000000"/>
                </a:solidFill>
              </a:rPr>
              <a:t>My brethren, count it all joy when you fall into various trials, </a:t>
            </a:r>
            <a:r>
              <a:t>3 </a:t>
            </a:r>
            <a:r>
              <a:rPr b="0" sz="7200">
                <a:solidFill>
                  <a:srgbClr val="000000"/>
                </a:solidFill>
              </a:rPr>
              <a:t>knowing that the </a:t>
            </a:r>
            <a:r>
              <a:rPr sz="7200">
                <a:solidFill>
                  <a:srgbClr val="00B050"/>
                </a:solidFill>
              </a:rPr>
              <a:t>testing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of</a:t>
            </a:r>
            <a:r>
              <a:rPr b="0" sz="7200">
                <a:solidFill>
                  <a:srgbClr val="0070C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your faith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50"/>
                </a:solidFill>
              </a:rPr>
              <a:t>produces</a:t>
            </a:r>
            <a:r>
              <a:rPr b="0" sz="7200">
                <a:solidFill>
                  <a:srgbClr val="00B05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patience</a:t>
            </a:r>
            <a:r>
              <a:rPr b="0" sz="7200">
                <a:solidFill>
                  <a:srgbClr val="000000"/>
                </a:solidFill>
              </a:rPr>
              <a:t>. </a:t>
            </a:r>
            <a:r>
              <a:t>4 </a:t>
            </a:r>
            <a:r>
              <a:rPr b="0" sz="7200">
                <a:solidFill>
                  <a:srgbClr val="000000"/>
                </a:solidFill>
              </a:rPr>
              <a:t>But let patience have its perfect work, that you may be perfect and complete, lacking nothing.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204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endParaRPr>
              <a:solidFill>
                <a:srgbClr val="0070C0"/>
              </a:solidFill>
            </a:endParaRP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</a:t>
            </a:r>
          </a:p>
        </p:txBody>
      </p:sp>
      <p:sp>
        <p:nvSpPr>
          <p:cNvPr id="207" name="Content Placeholder 2"/>
          <p:cNvSpPr txBox="1"/>
          <p:nvPr>
            <p:ph type="body" idx="1"/>
          </p:nvPr>
        </p:nvSpPr>
        <p:spPr>
          <a:xfrm>
            <a:off x="936701" y="1524000"/>
            <a:ext cx="19942100" cy="12496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6600"/>
            </a:pPr>
            <a:r>
              <a:t>Introduction to major themes in epistle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v.2-4 </a:t>
            </a:r>
            <a:r>
              <a:rPr>
                <a:solidFill>
                  <a:srgbClr val="00B050"/>
                </a:solidFill>
              </a:rPr>
              <a:t>reaction to </a:t>
            </a:r>
            <a:r>
              <a:rPr>
                <a:solidFill>
                  <a:srgbClr val="002060"/>
                </a:solidFill>
              </a:rPr>
              <a:t>trials </a:t>
            </a:r>
            <a:r>
              <a:rPr>
                <a:solidFill>
                  <a:srgbClr val="00B0F0"/>
                </a:solidFill>
              </a:rPr>
              <a:t>PATIENCE</a:t>
            </a:r>
            <a:r>
              <a:rPr>
                <a:solidFill>
                  <a:srgbClr val="002060"/>
                </a:solidFill>
              </a:rPr>
              <a:t> </a:t>
            </a:r>
            <a:r>
              <a:t>5:7-12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v.5-8 </a:t>
            </a:r>
            <a:r>
              <a:rPr>
                <a:solidFill>
                  <a:srgbClr val="00D000"/>
                </a:solidFill>
              </a:rPr>
              <a:t>acceptable</a:t>
            </a:r>
            <a:r>
              <a:t> </a:t>
            </a:r>
            <a:r>
              <a:rPr>
                <a:solidFill>
                  <a:srgbClr val="0070C0"/>
                </a:solidFill>
              </a:rPr>
              <a:t>prayer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v.1:9-11 </a:t>
            </a:r>
            <a:r>
              <a:rPr>
                <a:solidFill>
                  <a:srgbClr val="00B050"/>
                </a:solidFill>
              </a:rPr>
              <a:t>classism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v.12-18 </a:t>
            </a:r>
            <a:r>
              <a:rPr>
                <a:solidFill>
                  <a:srgbClr val="00B050"/>
                </a:solidFill>
              </a:rPr>
              <a:t>reaction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</a:t>
            </a: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v.19-21 </a:t>
            </a:r>
            <a:r>
              <a:rPr>
                <a:solidFill>
                  <a:srgbClr val="00B0F0"/>
                </a:solidFill>
              </a:rPr>
              <a:t>attitude</a:t>
            </a:r>
            <a:r>
              <a:t> </a:t>
            </a:r>
            <a:r>
              <a:rPr>
                <a:solidFill>
                  <a:srgbClr val="00D000"/>
                </a:solidFill>
              </a:rPr>
              <a:t>to receive </a:t>
            </a:r>
            <a:r>
              <a:rPr>
                <a:solidFill>
                  <a:srgbClr val="0070C0"/>
                </a:solidFill>
              </a:rPr>
              <a:t>the word </a:t>
            </a:r>
            <a:endParaRPr>
              <a:solidFill>
                <a:srgbClr val="0070C0"/>
              </a:solidFill>
            </a:endParaRPr>
          </a:p>
          <a:p>
            <a:pPr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v.22-25 </a:t>
            </a:r>
            <a:r>
              <a:rPr>
                <a:solidFill>
                  <a:srgbClr val="00B050"/>
                </a:solidFill>
              </a:rPr>
              <a:t>application</a:t>
            </a:r>
            <a:r>
              <a:t> </a:t>
            </a:r>
            <a:r>
              <a:rPr>
                <a:solidFill>
                  <a:srgbClr val="0070C0"/>
                </a:solidFill>
              </a:rPr>
              <a:t>of the word</a:t>
            </a:r>
          </a:p>
          <a:p>
            <a:pPr>
              <a:spcBef>
                <a:spcPts val="1400"/>
              </a:spcBef>
              <a:buSzTx/>
              <a:buNone/>
              <a:defRPr b="1" sz="6600">
                <a:solidFill>
                  <a:srgbClr val="FF0000"/>
                </a:solidFill>
              </a:defRPr>
            </a:pPr>
            <a:r>
              <a:t>v.26-27 </a:t>
            </a:r>
            <a:r>
              <a:rPr>
                <a:solidFill>
                  <a:srgbClr val="C00000"/>
                </a:solidFill>
              </a:rPr>
              <a:t>false</a:t>
            </a:r>
            <a:r>
              <a:t> </a:t>
            </a:r>
            <a:r>
              <a:rPr>
                <a:solidFill>
                  <a:srgbClr val="0070C0"/>
                </a:solidFill>
              </a:rPr>
              <a:t>religion</a:t>
            </a:r>
            <a: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t> </a:t>
            </a:r>
            <a:r>
              <a:rPr>
                <a:solidFill>
                  <a:srgbClr val="0070C0"/>
                </a:solidFill>
              </a:rPr>
              <a:t>true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James 1:5-8</a:t>
            </a:r>
          </a:p>
        </p:txBody>
      </p:sp>
      <p:sp>
        <p:nvSpPr>
          <p:cNvPr id="210" name="Content Placeholder 2"/>
          <p:cNvSpPr txBox="1"/>
          <p:nvPr>
            <p:ph type="body" idx="1"/>
          </p:nvPr>
        </p:nvSpPr>
        <p:spPr>
          <a:xfrm>
            <a:off x="1129990" y="1828800"/>
            <a:ext cx="19748811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120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5 </a:t>
            </a:r>
            <a:r>
              <a:rPr b="0" sz="7200">
                <a:solidFill>
                  <a:srgbClr val="000000"/>
                </a:solidFill>
              </a:rPr>
              <a:t>If any of you lacks wisdom, let him </a:t>
            </a:r>
            <a:r>
              <a:rPr sz="7200">
                <a:solidFill>
                  <a:srgbClr val="00B050"/>
                </a:solidFill>
              </a:rPr>
              <a:t>ask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F0"/>
                </a:solidFill>
              </a:rPr>
              <a:t>God</a:t>
            </a:r>
            <a:r>
              <a:rPr b="0" sz="7200">
                <a:solidFill>
                  <a:srgbClr val="000000"/>
                </a:solidFill>
              </a:rPr>
              <a:t>, who gives to all liberally and without reproach, and it will be given to him. </a:t>
            </a:r>
            <a:r>
              <a:t>6 </a:t>
            </a:r>
            <a:r>
              <a:rPr b="0" sz="7200">
                <a:solidFill>
                  <a:srgbClr val="000000"/>
                </a:solidFill>
              </a:rPr>
              <a:t>But let him </a:t>
            </a:r>
            <a:r>
              <a:rPr sz="7200">
                <a:solidFill>
                  <a:srgbClr val="00B050"/>
                </a:solidFill>
              </a:rPr>
              <a:t>ask in </a:t>
            </a:r>
            <a:r>
              <a:rPr sz="7200">
                <a:solidFill>
                  <a:srgbClr val="0070C0"/>
                </a:solidFill>
              </a:rPr>
              <a:t>faith</a:t>
            </a:r>
            <a:r>
              <a:rPr b="0" sz="7200">
                <a:solidFill>
                  <a:srgbClr val="000000"/>
                </a:solidFill>
              </a:rPr>
              <a:t>, with </a:t>
            </a:r>
            <a:r>
              <a:rPr sz="7200">
                <a:solidFill>
                  <a:srgbClr val="000000"/>
                </a:solidFill>
              </a:rPr>
              <a:t>no doubting</a:t>
            </a:r>
            <a:r>
              <a:rPr b="0" sz="7200">
                <a:solidFill>
                  <a:srgbClr val="000000"/>
                </a:solidFill>
              </a:rPr>
              <a:t>, for he who doubts is like a wave of the sea driven and tossed by the wind. </a:t>
            </a:r>
            <a:r>
              <a:t>7 </a:t>
            </a:r>
            <a:r>
              <a:rPr b="0" sz="7200">
                <a:solidFill>
                  <a:srgbClr val="000000"/>
                </a:solidFill>
              </a:rPr>
              <a:t>For let not that man suppose that he will receive anything from the Lord; </a:t>
            </a:r>
            <a:r>
              <a:t>8 </a:t>
            </a:r>
            <a:r>
              <a:rPr b="0" sz="7200">
                <a:solidFill>
                  <a:srgbClr val="000000"/>
                </a:solidFill>
              </a:rPr>
              <a:t>he is a </a:t>
            </a:r>
            <a:r>
              <a:rPr sz="7200">
                <a:solidFill>
                  <a:srgbClr val="0070C0"/>
                </a:solidFill>
              </a:rPr>
              <a:t>d</a:t>
            </a:r>
            <a:r>
              <a:rPr sz="7200">
                <a:solidFill>
                  <a:srgbClr val="C00000"/>
                </a:solidFill>
              </a:rPr>
              <a:t>o</a:t>
            </a:r>
            <a:r>
              <a:rPr sz="7200">
                <a:solidFill>
                  <a:srgbClr val="0070C0"/>
                </a:solidFill>
              </a:rPr>
              <a:t>u</a:t>
            </a:r>
            <a:r>
              <a:rPr sz="7200">
                <a:solidFill>
                  <a:srgbClr val="C00000"/>
                </a:solidFill>
              </a:rPr>
              <a:t>b</a:t>
            </a:r>
            <a:r>
              <a:rPr sz="7200">
                <a:solidFill>
                  <a:srgbClr val="0070C0"/>
                </a:solidFill>
              </a:rPr>
              <a:t>l</a:t>
            </a:r>
            <a:r>
              <a:rPr sz="7200">
                <a:solidFill>
                  <a:srgbClr val="C00000"/>
                </a:solidFill>
              </a:rPr>
              <a:t>e</a:t>
            </a:r>
            <a:r>
              <a:rPr sz="7200">
                <a:solidFill>
                  <a:srgbClr val="0070C0"/>
                </a:solidFill>
              </a:rPr>
              <a:t>-</a:t>
            </a:r>
            <a:r>
              <a:rPr sz="7200">
                <a:solidFill>
                  <a:srgbClr val="C00000"/>
                </a:solidFill>
              </a:rPr>
              <a:t>m</a:t>
            </a:r>
            <a:r>
              <a:rPr sz="7200">
                <a:solidFill>
                  <a:srgbClr val="0070C0"/>
                </a:solidFill>
              </a:rPr>
              <a:t>i</a:t>
            </a:r>
            <a:r>
              <a:rPr sz="7200">
                <a:solidFill>
                  <a:srgbClr val="C00000"/>
                </a:solidFill>
              </a:rPr>
              <a:t>n</a:t>
            </a:r>
            <a:r>
              <a:rPr sz="7200">
                <a:solidFill>
                  <a:srgbClr val="0070C0"/>
                </a:solidFill>
              </a:rPr>
              <a:t>d</a:t>
            </a:r>
            <a:r>
              <a:rPr sz="7200">
                <a:solidFill>
                  <a:srgbClr val="C00000"/>
                </a:solidFill>
              </a:rPr>
              <a:t>e</a:t>
            </a:r>
            <a:r>
              <a:rPr sz="7200">
                <a:solidFill>
                  <a:srgbClr val="0070C0"/>
                </a:solidFill>
              </a:rPr>
              <a:t>d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m</a:t>
            </a:r>
            <a:r>
              <a:rPr sz="7200">
                <a:solidFill>
                  <a:srgbClr val="C00000"/>
                </a:solidFill>
              </a:rPr>
              <a:t>a</a:t>
            </a:r>
            <a:r>
              <a:rPr sz="7200">
                <a:solidFill>
                  <a:srgbClr val="0070C0"/>
                </a:solidFill>
              </a:rPr>
              <a:t>n</a:t>
            </a:r>
            <a:r>
              <a:rPr b="0" sz="7200">
                <a:solidFill>
                  <a:srgbClr val="000000"/>
                </a:solidFill>
              </a:rPr>
              <a:t>, unstable in all his ways.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