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5.tif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1.tif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5.tif"/><Relationship Id="rId5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6.png"/><Relationship Id="rId4" Type="http://schemas.openxmlformats.org/officeDocument/2006/relationships/image" Target="../media/image5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WW.BRYANTCHURCHOFCHRIST.COM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1.tif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3.tif"/><Relationship Id="rId4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3.tif"/><Relationship Id="rId4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3.tif"/><Relationship Id="rId4" Type="http://schemas.openxmlformats.org/officeDocument/2006/relationships/image" Target="../media/image1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3.tif"/><Relationship Id="rId4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0597" y="5113453"/>
            <a:ext cx="15842806" cy="143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rcRect l="0" t="44" r="0" b="44"/>
          <a:stretch>
            <a:fillRect/>
          </a:stretch>
        </p:blipFill>
        <p:spPr>
          <a:xfrm>
            <a:off x="-1952346" y="0"/>
            <a:ext cx="28288875" cy="13716000"/>
          </a:xfrm>
          <a:prstGeom prst="rect">
            <a:avLst/>
          </a:prstGeom>
        </p:spPr>
      </p:pic>
      <p:sp>
        <p:nvSpPr>
          <p:cNvPr id="139" name="(Matthew 23:23,24)"/>
          <p:cNvSpPr txBox="1"/>
          <p:nvPr/>
        </p:nvSpPr>
        <p:spPr>
          <a:xfrm>
            <a:off x="5353357" y="12100091"/>
            <a:ext cx="1367728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7600">
                <a:solidFill>
                  <a:srgbClr val="808785"/>
                </a:solidFill>
              </a:defRPr>
            </a:lvl1pPr>
          </a:lstStyle>
          <a:p>
            <a:pPr/>
            <a:r>
              <a:t>(Matthew 23:23,24) </a:t>
            </a:r>
          </a:p>
        </p:txBody>
      </p:sp>
      <p:pic>
        <p:nvPicPr>
          <p:cNvPr id="14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3364" y="1419855"/>
            <a:ext cx="11089284" cy="146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1381" y="9989105"/>
            <a:ext cx="21401238" cy="2399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196" name="Screen Shot 2021-04-24 at 1.51.05 PM.png" descr="Screen Shot 2021-04-24 at 1.51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988" y="3869621"/>
            <a:ext cx="13313706" cy="95678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</p:pic>
      <p:sp>
        <p:nvSpPr>
          <p:cNvPr id="197" name="Their actions appeared to be right, but their hearts were NOT right!…"/>
          <p:cNvSpPr/>
          <p:nvPr/>
        </p:nvSpPr>
        <p:spPr>
          <a:xfrm>
            <a:off x="14060433" y="3810331"/>
            <a:ext cx="9909108" cy="9567865"/>
          </a:xfrm>
          <a:prstGeom prst="rect">
            <a:avLst/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2900"/>
              </a:spcBef>
              <a:defRPr b="1" sz="7500">
                <a:solidFill>
                  <a:srgbClr val="FFFFFF"/>
                </a:solidFill>
                <a:effectLst>
                  <a:outerShdw sx="100000" sy="100000" kx="0" ky="0" algn="b" rotWithShape="0" blurRad="63500" dist="63500" dir="2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Their actions appeared to be right, but their hearts were NOT right! </a:t>
            </a:r>
          </a:p>
          <a:p>
            <a:pPr algn="ctr">
              <a:lnSpc>
                <a:spcPct val="100000"/>
              </a:lnSpc>
              <a:spcBef>
                <a:spcPts val="2900"/>
              </a:spcBef>
              <a:defRPr b="1" sz="7500">
                <a:solidFill>
                  <a:srgbClr val="FFFFFF"/>
                </a:solidFill>
                <a:effectLst>
                  <a:outerShdw sx="100000" sy="100000" kx="0" ky="0" algn="b" rotWithShape="0" blurRad="63500" dist="63500" dir="2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When our heart is right we will seek to do what is right!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ounded Rectangle"/>
          <p:cNvSpPr/>
          <p:nvPr/>
        </p:nvSpPr>
        <p:spPr>
          <a:xfrm>
            <a:off x="8156264" y="3973030"/>
            <a:ext cx="15711265" cy="1270001"/>
          </a:xfrm>
          <a:prstGeom prst="roundRect">
            <a:avLst>
              <a:gd name="adj" fmla="val 50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Matthew 23:23–24 (NKJV)…"/>
          <p:cNvSpPr txBox="1"/>
          <p:nvPr/>
        </p:nvSpPr>
        <p:spPr>
          <a:xfrm>
            <a:off x="8234034" y="5521297"/>
            <a:ext cx="15555725" cy="7484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23:23–24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23</a:t>
            </a:r>
            <a:r>
              <a:t> “</a:t>
            </a:r>
            <a:r>
              <a:rPr>
                <a:solidFill>
                  <a:schemeClr val="accent5"/>
                </a:solidFill>
              </a:rPr>
              <a:t>Woe to you, scribes and Pharisees, hypocrites</a:t>
            </a:r>
            <a:r>
              <a:t>! </a:t>
            </a:r>
            <a:r>
              <a:rPr>
                <a:solidFill>
                  <a:schemeClr val="accent5"/>
                </a:solidFill>
              </a:rPr>
              <a:t>For you pay tithe of mint and anise and cummin, and have neglected the weightier </a:t>
            </a:r>
            <a:r>
              <a:rPr i="1">
                <a:solidFill>
                  <a:schemeClr val="accent5"/>
                </a:solidFill>
              </a:rPr>
              <a:t>matters</a:t>
            </a:r>
            <a:r>
              <a:rPr>
                <a:solidFill>
                  <a:schemeClr val="accent5"/>
                </a:solidFill>
              </a:rPr>
              <a:t> of the law</a:t>
            </a:r>
            <a:r>
              <a:t>: </a:t>
            </a:r>
            <a:r>
              <a:rPr>
                <a:solidFill>
                  <a:schemeClr val="accent5"/>
                </a:solidFill>
              </a:rPr>
              <a:t>justice and mercy and faith</a:t>
            </a:r>
            <a:r>
              <a:t>. </a:t>
            </a:r>
            <a:r>
              <a:rPr>
                <a:solidFill>
                  <a:schemeClr val="accent5"/>
                </a:solidFill>
              </a:rPr>
              <a:t>These you ought to have done, without leaving the others undone</a:t>
            </a:r>
            <a:r>
              <a:t>. </a:t>
            </a:r>
            <a:r>
              <a:rPr baseline="31999"/>
              <a:t>24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Blind guides, who strain out a gnat and swallow a camel</a:t>
            </a:r>
            <a:r>
              <a:t>!</a:t>
            </a:r>
          </a:p>
        </p:txBody>
      </p:sp>
      <p:pic>
        <p:nvPicPr>
          <p:cNvPr id="20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4817" y="4065565"/>
            <a:ext cx="14474159" cy="1084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ounded Rectangle"/>
          <p:cNvSpPr/>
          <p:nvPr/>
        </p:nvSpPr>
        <p:spPr>
          <a:xfrm>
            <a:off x="8156264" y="3973030"/>
            <a:ext cx="15711265" cy="1270001"/>
          </a:xfrm>
          <a:prstGeom prst="roundRect">
            <a:avLst>
              <a:gd name="adj" fmla="val 50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20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4817" y="4065565"/>
            <a:ext cx="14474159" cy="108493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Micah 6:8 (NKJV)…"/>
          <p:cNvSpPr txBox="1"/>
          <p:nvPr/>
        </p:nvSpPr>
        <p:spPr>
          <a:xfrm>
            <a:off x="7582829" y="5521297"/>
            <a:ext cx="16372264" cy="775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Micah 6:8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8</a:t>
            </a:r>
            <a:r>
              <a:t> He has shown you, O man, what </a:t>
            </a:r>
            <a:r>
              <a:rPr i="1"/>
              <a:t>is</a:t>
            </a:r>
            <a:r>
              <a:t> good; And what does the Lord require of you But to do justly, To love mercy, And to walk humbly with your God?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"/>
          <p:cNvSpPr/>
          <p:nvPr/>
        </p:nvSpPr>
        <p:spPr>
          <a:xfrm>
            <a:off x="8156264" y="3973030"/>
            <a:ext cx="15711265" cy="1270001"/>
          </a:xfrm>
          <a:prstGeom prst="roundRect">
            <a:avLst>
              <a:gd name="adj" fmla="val 50000"/>
            </a:avLst>
          </a:prstGeom>
          <a:solidFill>
            <a:schemeClr val="accent6">
              <a:hueOff val="-133706"/>
              <a:satOff val="8281"/>
              <a:lumOff val="-2726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214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74817" y="4065565"/>
            <a:ext cx="14474159" cy="108493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Hosea 12:5–6 (NKJV)…"/>
          <p:cNvSpPr txBox="1"/>
          <p:nvPr/>
        </p:nvSpPr>
        <p:spPr>
          <a:xfrm>
            <a:off x="8137559" y="5521297"/>
            <a:ext cx="15748675" cy="737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8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Hosea 12:5–6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5</a:t>
            </a:r>
            <a:r>
              <a:t> That is, the Lord God of hosts. The Lord </a:t>
            </a:r>
            <a:r>
              <a:rPr i="1"/>
              <a:t>is</a:t>
            </a:r>
            <a:r>
              <a:t> His memorable name. </a:t>
            </a:r>
            <a:r>
              <a:rPr baseline="31999"/>
              <a:t>6</a:t>
            </a:r>
            <a:r>
              <a:t> So you, by </a:t>
            </a:r>
            <a:r>
              <a:rPr i="1"/>
              <a:t>the help of</a:t>
            </a:r>
            <a:r>
              <a:t> your God, return; Observe mercy and justice, And wait on your God continually.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Full of extortion and self-indulgence (25)"/>
          <p:cNvSpPr/>
          <p:nvPr/>
        </p:nvSpPr>
        <p:spPr>
          <a:xfrm>
            <a:off x="237777" y="7743359"/>
            <a:ext cx="8029742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2">
                  <a:hueOff val="106265"/>
                  <a:satOff val="1324"/>
                  <a:lumOff val="2619"/>
                </a:schemeClr>
              </a:gs>
              <a:gs pos="100000">
                <a:schemeClr val="accent2">
                  <a:hueOff val="76670"/>
                  <a:satOff val="16688"/>
                  <a:lumOff val="-20328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4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Full of extortion and self-indulgence (25)</a:t>
            </a:r>
          </a:p>
        </p:txBody>
      </p:sp>
      <p:sp>
        <p:nvSpPr>
          <p:cNvPr id="224" name="Full of hypocrisy and lawlessness (28)"/>
          <p:cNvSpPr/>
          <p:nvPr/>
        </p:nvSpPr>
        <p:spPr>
          <a:xfrm>
            <a:off x="237777" y="9678761"/>
            <a:ext cx="8029742" cy="1785939"/>
          </a:xfrm>
          <a:prstGeom prst="roundRect">
            <a:avLst>
              <a:gd name="adj" fmla="val 15000"/>
            </a:avLst>
          </a:prstGeom>
          <a:solidFill>
            <a:schemeClr val="accent4">
              <a:hueOff val="-97363"/>
              <a:satOff val="5290"/>
              <a:lumOff val="-16717"/>
            </a:schemeClr>
          </a:soli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4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Full of hypocrisy and lawlessness (28)</a:t>
            </a:r>
          </a:p>
        </p:txBody>
      </p:sp>
      <p:sp>
        <p:nvSpPr>
          <p:cNvPr id="225" name="Condemned the innocent (29-35)"/>
          <p:cNvSpPr/>
          <p:nvPr/>
        </p:nvSpPr>
        <p:spPr>
          <a:xfrm>
            <a:off x="237777" y="11614166"/>
            <a:ext cx="8029742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chemeClr val="accent5">
                  <a:hueOff val="-158059"/>
                  <a:satOff val="-13250"/>
                  <a:lumOff val="10967"/>
                </a:schemeClr>
              </a:gs>
              <a:gs pos="100000">
                <a:schemeClr val="accent5">
                  <a:hueOff val="-53923"/>
                  <a:lumOff val="-673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sz="4800">
                <a:solidFill>
                  <a:srgbClr val="FFFFFF"/>
                </a:solidFill>
                <a:effectLst>
                  <a:outerShdw sx="100000" sy="100000" kx="0" ky="0" algn="b" rotWithShape="0" blurRad="63500" dist="63500" dir="246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Condemned the innocent (29-35)</a:t>
            </a:r>
          </a:p>
        </p:txBody>
      </p:sp>
      <p:sp>
        <p:nvSpPr>
          <p:cNvPr id="226" name="JUSTICE: “administration of what is right and fair” (BDAG) / the absence of partiality in the treatment of others.…"/>
          <p:cNvSpPr txBox="1"/>
          <p:nvPr/>
        </p:nvSpPr>
        <p:spPr>
          <a:xfrm>
            <a:off x="8547085" y="4050056"/>
            <a:ext cx="15461617" cy="957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4"/>
              </a:buBlip>
              <a:defRPr sz="5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JUSTICE</a:t>
            </a:r>
            <a:r>
              <a:t>: “administration of what is right and fair” (BDAG) / the absence of partiality in the treatment of others.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4"/>
              </a:buBlip>
              <a:defRPr sz="5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MERCY</a:t>
            </a:r>
            <a:r>
              <a:t>: “kindness or concern expressed for someone in need, compassion, pity, clemency” (BDAG)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4"/>
              </a:buBlip>
              <a:defRPr sz="5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FAITH</a:t>
            </a:r>
            <a:r>
              <a:t>: “the state of being someone in whom confidence can be placed, faithfulness, reliability, fidelity, commitment” (BDAG)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4"/>
      <p:bldP build="whole" bldLvl="1" animBg="1" rev="0" advAuto="0" spid="223" grpId="1"/>
      <p:bldP build="whole" bldLvl="1" animBg="1" rev="0" advAuto="0" spid="224" grpId="2"/>
      <p:bldP build="whole" bldLvl="1" animBg="1" rev="0" advAuto="0" spid="22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Matthew 5:18–20 (NKJV)…"/>
          <p:cNvSpPr txBox="1"/>
          <p:nvPr/>
        </p:nvSpPr>
        <p:spPr>
          <a:xfrm>
            <a:off x="747422" y="4180636"/>
            <a:ext cx="22889157" cy="875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5:18–20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18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For assuredly, I say to you, till heaven and earth pass away, one jot or one tittle will by no means pass from the law till all is fulfilled</a:t>
            </a:r>
            <a:r>
              <a:t>. </a:t>
            </a:r>
            <a:r>
              <a:rPr baseline="31999"/>
              <a:t>19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Whoever therefore breaks one of the least of these commandments, and teaches men so, shall be called least in the kingdom of heaven; but whoever does and teaches </a:t>
            </a:r>
            <a:r>
              <a:rPr i="1">
                <a:solidFill>
                  <a:schemeClr val="accent5"/>
                </a:solidFill>
              </a:rPr>
              <a:t>them,</a:t>
            </a:r>
            <a:r>
              <a:rPr>
                <a:solidFill>
                  <a:schemeClr val="accent5"/>
                </a:solidFill>
              </a:rPr>
              <a:t> he shall be called great in the kingdom of heaven</a:t>
            </a:r>
            <a:r>
              <a:t>. </a:t>
            </a:r>
            <a:r>
              <a:rPr baseline="31999"/>
              <a:t>20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For I say to you, that unless your righteousness exceeds </a:t>
            </a:r>
            <a:r>
              <a:rPr i="1">
                <a:solidFill>
                  <a:schemeClr val="accent5"/>
                </a:solidFill>
              </a:rPr>
              <a:t>the righteousness</a:t>
            </a:r>
            <a:r>
              <a:rPr>
                <a:solidFill>
                  <a:schemeClr val="accent5"/>
                </a:solidFill>
              </a:rPr>
              <a:t> of the scribes and Pharisees, you will by no means enter the kingdom of heaven</a:t>
            </a:r>
            <a:r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Matthew 7:24 (NKJV)…"/>
          <p:cNvSpPr txBox="1"/>
          <p:nvPr/>
        </p:nvSpPr>
        <p:spPr>
          <a:xfrm>
            <a:off x="9181678" y="4617227"/>
            <a:ext cx="14527257" cy="8507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9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7:24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9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24</a:t>
            </a:r>
            <a:r>
              <a:t> “</a:t>
            </a:r>
            <a:r>
              <a:rPr>
                <a:solidFill>
                  <a:schemeClr val="accent5"/>
                </a:solidFill>
              </a:rPr>
              <a:t>Therefore whoever hears these sayings of Mine, and does them, I will liken him to a wise man who built his house on the rock</a:t>
            </a:r>
            <a:r>
              <a:t>.”</a:t>
            </a:r>
          </a:p>
        </p:txBody>
      </p:sp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056" t="0" r="31416" b="0"/>
          <a:stretch>
            <a:fillRect/>
          </a:stretch>
        </p:blipFill>
        <p:spPr>
          <a:xfrm>
            <a:off x="288765" y="4270783"/>
            <a:ext cx="8100888" cy="9200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239" name="pasted-movie.png" descr="pasted-movi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189689"/>
            <a:ext cx="24384001" cy="105301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HOME…"/>
          <p:cNvSpPr txBox="1"/>
          <p:nvPr/>
        </p:nvSpPr>
        <p:spPr>
          <a:xfrm>
            <a:off x="7286378" y="7927130"/>
            <a:ext cx="3376564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HOME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(Eph. 5:22-6:4)</a:t>
            </a:r>
          </a:p>
        </p:txBody>
      </p:sp>
      <p:sp>
        <p:nvSpPr>
          <p:cNvPr id="241" name="WORK…"/>
          <p:cNvSpPr txBox="1"/>
          <p:nvPr/>
        </p:nvSpPr>
        <p:spPr>
          <a:xfrm>
            <a:off x="17366430" y="7927130"/>
            <a:ext cx="2547802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WORK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(Eph. 4:28)</a:t>
            </a:r>
          </a:p>
        </p:txBody>
      </p:sp>
      <p:sp>
        <p:nvSpPr>
          <p:cNvPr id="242" name="NEIGHBOR…"/>
          <p:cNvSpPr txBox="1"/>
          <p:nvPr/>
        </p:nvSpPr>
        <p:spPr>
          <a:xfrm>
            <a:off x="13794148" y="7927130"/>
            <a:ext cx="3186164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NEIGHBOR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(Mark 12:31)</a:t>
            </a:r>
          </a:p>
        </p:txBody>
      </p:sp>
      <p:sp>
        <p:nvSpPr>
          <p:cNvPr id="243" name="WORSHIP…"/>
          <p:cNvSpPr txBox="1"/>
          <p:nvPr/>
        </p:nvSpPr>
        <p:spPr>
          <a:xfrm>
            <a:off x="4149120" y="7927130"/>
            <a:ext cx="2878883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WORSHIP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(John 4:24)</a:t>
            </a:r>
          </a:p>
        </p:txBody>
      </p:sp>
      <p:sp>
        <p:nvSpPr>
          <p:cNvPr id="244" name="SPEECH…"/>
          <p:cNvSpPr txBox="1"/>
          <p:nvPr/>
        </p:nvSpPr>
        <p:spPr>
          <a:xfrm>
            <a:off x="20602736" y="7927130"/>
            <a:ext cx="2441055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SPEECH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(Col. 4:6)</a:t>
            </a:r>
          </a:p>
        </p:txBody>
      </p:sp>
      <p:sp>
        <p:nvSpPr>
          <p:cNvPr id="245" name="DEEDS…"/>
          <p:cNvSpPr txBox="1"/>
          <p:nvPr/>
        </p:nvSpPr>
        <p:spPr>
          <a:xfrm>
            <a:off x="1032292" y="7927130"/>
            <a:ext cx="2708512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DEEDS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(Col. 3:17)</a:t>
            </a:r>
          </a:p>
        </p:txBody>
      </p:sp>
      <p:sp>
        <p:nvSpPr>
          <p:cNvPr id="246" name="INFLUENCE…"/>
          <p:cNvSpPr txBox="1"/>
          <p:nvPr/>
        </p:nvSpPr>
        <p:spPr>
          <a:xfrm>
            <a:off x="10732663" y="7927130"/>
            <a:ext cx="3017913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 cap="all"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INFLUENCE</a:t>
            </a:r>
          </a:p>
          <a:p>
            <a:pPr algn="ctr">
              <a:defRPr cap="all" sz="3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(MT. 5:13-16)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0" presetID="19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8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4"/>
      <p:bldP build="whole" bldLvl="1" animBg="1" rev="0" advAuto="0" spid="241" grpId="6"/>
      <p:bldP build="whole" bldLvl="1" animBg="1" rev="0" advAuto="0" spid="242" grpId="5"/>
      <p:bldP build="whole" bldLvl="1" animBg="1" rev="0" advAuto="0" spid="240" grpId="3"/>
      <p:bldP build="whole" bldLvl="1" animBg="1" rev="0" advAuto="0" spid="244" grpId="7"/>
      <p:bldP build="whole" bldLvl="1" animBg="1" rev="0" advAuto="0" spid="243" grpId="2"/>
      <p:bldP build="whole" bldLvl="1" animBg="1" rev="0" advAuto="0" spid="2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d will reject my worship, service or good deeds if I do not treat my fellow man fairly, compassionately or faithfully!…"/>
          <p:cNvSpPr txBox="1"/>
          <p:nvPr/>
        </p:nvSpPr>
        <p:spPr>
          <a:xfrm>
            <a:off x="6676846" y="4304946"/>
            <a:ext cx="17106859" cy="912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>
              <a:spcBef>
                <a:spcPts val="1200"/>
              </a:spcBef>
              <a:buSzPct val="80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will reject my worship, service or good deeds if I do not treat my fellow man fairly, compassionately or faithfully! </a:t>
            </a:r>
          </a:p>
          <a:p>
            <a:pPr marL="927847" indent="-927847">
              <a:spcBef>
                <a:spcPts val="1200"/>
              </a:spcBef>
              <a:buSzPct val="80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truth does NOT negate my obligation before God to seek out and obey His will in all things.</a:t>
            </a:r>
          </a:p>
          <a:p>
            <a:pPr marL="927847" indent="-927847">
              <a:spcBef>
                <a:spcPts val="1200"/>
              </a:spcBef>
              <a:buSzPct val="80000"/>
              <a:buBlip>
                <a:blip r:embed="rId4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cannot neglect any of God’s word and expect Him to be pleased with us.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3505" t="3998" r="13683" b="3779"/>
          <a:stretch>
            <a:fillRect/>
          </a:stretch>
        </p:blipFill>
        <p:spPr>
          <a:xfrm flipH="1">
            <a:off x="93343" y="3382462"/>
            <a:ext cx="6288972" cy="10394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600" fill="norm" stroke="1" extrusionOk="0">
                <a:moveTo>
                  <a:pt x="11918" y="0"/>
                </a:moveTo>
                <a:cubicBezTo>
                  <a:pt x="11527" y="0"/>
                  <a:pt x="11185" y="16"/>
                  <a:pt x="11108" y="39"/>
                </a:cubicBezTo>
                <a:cubicBezTo>
                  <a:pt x="11034" y="60"/>
                  <a:pt x="10860" y="96"/>
                  <a:pt x="10722" y="119"/>
                </a:cubicBezTo>
                <a:cubicBezTo>
                  <a:pt x="10499" y="156"/>
                  <a:pt x="10322" y="199"/>
                  <a:pt x="9688" y="373"/>
                </a:cubicBezTo>
                <a:cubicBezTo>
                  <a:pt x="9596" y="398"/>
                  <a:pt x="9401" y="447"/>
                  <a:pt x="9255" y="482"/>
                </a:cubicBezTo>
                <a:cubicBezTo>
                  <a:pt x="9109" y="516"/>
                  <a:pt x="8858" y="599"/>
                  <a:pt x="8699" y="664"/>
                </a:cubicBezTo>
                <a:cubicBezTo>
                  <a:pt x="8450" y="766"/>
                  <a:pt x="8370" y="829"/>
                  <a:pt x="8140" y="1104"/>
                </a:cubicBezTo>
                <a:cubicBezTo>
                  <a:pt x="7992" y="1280"/>
                  <a:pt x="7836" y="1449"/>
                  <a:pt x="7793" y="1478"/>
                </a:cubicBezTo>
                <a:cubicBezTo>
                  <a:pt x="7710" y="1535"/>
                  <a:pt x="7508" y="1931"/>
                  <a:pt x="7418" y="2213"/>
                </a:cubicBezTo>
                <a:cubicBezTo>
                  <a:pt x="7388" y="2309"/>
                  <a:pt x="7380" y="2566"/>
                  <a:pt x="7401" y="2801"/>
                </a:cubicBezTo>
                <a:cubicBezTo>
                  <a:pt x="7431" y="3143"/>
                  <a:pt x="7423" y="3230"/>
                  <a:pt x="7356" y="3278"/>
                </a:cubicBezTo>
                <a:cubicBezTo>
                  <a:pt x="7232" y="3365"/>
                  <a:pt x="7145" y="3621"/>
                  <a:pt x="7173" y="3813"/>
                </a:cubicBezTo>
                <a:cubicBezTo>
                  <a:pt x="7187" y="3907"/>
                  <a:pt x="7214" y="4121"/>
                  <a:pt x="7233" y="4290"/>
                </a:cubicBezTo>
                <a:cubicBezTo>
                  <a:pt x="7251" y="4458"/>
                  <a:pt x="7289" y="4610"/>
                  <a:pt x="7317" y="4628"/>
                </a:cubicBezTo>
                <a:cubicBezTo>
                  <a:pt x="7345" y="4646"/>
                  <a:pt x="7368" y="4685"/>
                  <a:pt x="7368" y="4716"/>
                </a:cubicBezTo>
                <a:cubicBezTo>
                  <a:pt x="7368" y="4747"/>
                  <a:pt x="7413" y="4798"/>
                  <a:pt x="7470" y="4829"/>
                </a:cubicBezTo>
                <a:cubicBezTo>
                  <a:pt x="7550" y="4873"/>
                  <a:pt x="7569" y="4927"/>
                  <a:pt x="7559" y="5081"/>
                </a:cubicBezTo>
                <a:cubicBezTo>
                  <a:pt x="7542" y="5330"/>
                  <a:pt x="7622" y="5571"/>
                  <a:pt x="7793" y="5787"/>
                </a:cubicBezTo>
                <a:cubicBezTo>
                  <a:pt x="8011" y="6062"/>
                  <a:pt x="7970" y="6177"/>
                  <a:pt x="7635" y="6225"/>
                </a:cubicBezTo>
                <a:cubicBezTo>
                  <a:pt x="7384" y="6262"/>
                  <a:pt x="7102" y="6442"/>
                  <a:pt x="6658" y="6848"/>
                </a:cubicBezTo>
                <a:cubicBezTo>
                  <a:pt x="6427" y="7059"/>
                  <a:pt x="6208" y="7247"/>
                  <a:pt x="6172" y="7265"/>
                </a:cubicBezTo>
                <a:cubicBezTo>
                  <a:pt x="6136" y="7284"/>
                  <a:pt x="5933" y="7315"/>
                  <a:pt x="5722" y="7335"/>
                </a:cubicBezTo>
                <a:cubicBezTo>
                  <a:pt x="5317" y="7375"/>
                  <a:pt x="4916" y="7470"/>
                  <a:pt x="4804" y="7552"/>
                </a:cubicBezTo>
                <a:cubicBezTo>
                  <a:pt x="4721" y="7613"/>
                  <a:pt x="4162" y="7781"/>
                  <a:pt x="3707" y="7881"/>
                </a:cubicBezTo>
                <a:cubicBezTo>
                  <a:pt x="3222" y="7987"/>
                  <a:pt x="2464" y="8222"/>
                  <a:pt x="2319" y="8310"/>
                </a:cubicBezTo>
                <a:cubicBezTo>
                  <a:pt x="2250" y="8352"/>
                  <a:pt x="2082" y="8413"/>
                  <a:pt x="1945" y="8445"/>
                </a:cubicBezTo>
                <a:cubicBezTo>
                  <a:pt x="1808" y="8478"/>
                  <a:pt x="1592" y="8560"/>
                  <a:pt x="1466" y="8627"/>
                </a:cubicBezTo>
                <a:cubicBezTo>
                  <a:pt x="1340" y="8694"/>
                  <a:pt x="1102" y="8811"/>
                  <a:pt x="936" y="8888"/>
                </a:cubicBezTo>
                <a:cubicBezTo>
                  <a:pt x="769" y="8964"/>
                  <a:pt x="599" y="9071"/>
                  <a:pt x="557" y="9126"/>
                </a:cubicBezTo>
                <a:cubicBezTo>
                  <a:pt x="515" y="9181"/>
                  <a:pt x="458" y="9252"/>
                  <a:pt x="431" y="9284"/>
                </a:cubicBezTo>
                <a:cubicBezTo>
                  <a:pt x="404" y="9317"/>
                  <a:pt x="382" y="9368"/>
                  <a:pt x="382" y="9398"/>
                </a:cubicBezTo>
                <a:cubicBezTo>
                  <a:pt x="382" y="9428"/>
                  <a:pt x="321" y="9562"/>
                  <a:pt x="247" y="9697"/>
                </a:cubicBezTo>
                <a:cubicBezTo>
                  <a:pt x="33" y="10081"/>
                  <a:pt x="-28" y="10475"/>
                  <a:pt x="11" y="11221"/>
                </a:cubicBezTo>
                <a:cubicBezTo>
                  <a:pt x="53" y="12019"/>
                  <a:pt x="103" y="12289"/>
                  <a:pt x="260" y="12579"/>
                </a:cubicBezTo>
                <a:cubicBezTo>
                  <a:pt x="326" y="12701"/>
                  <a:pt x="380" y="12840"/>
                  <a:pt x="381" y="12888"/>
                </a:cubicBezTo>
                <a:cubicBezTo>
                  <a:pt x="381" y="12937"/>
                  <a:pt x="400" y="12987"/>
                  <a:pt x="423" y="13000"/>
                </a:cubicBezTo>
                <a:cubicBezTo>
                  <a:pt x="445" y="13014"/>
                  <a:pt x="497" y="13113"/>
                  <a:pt x="536" y="13219"/>
                </a:cubicBezTo>
                <a:cubicBezTo>
                  <a:pt x="576" y="13325"/>
                  <a:pt x="633" y="13474"/>
                  <a:pt x="665" y="13549"/>
                </a:cubicBezTo>
                <a:cubicBezTo>
                  <a:pt x="696" y="13624"/>
                  <a:pt x="745" y="13756"/>
                  <a:pt x="772" y="13844"/>
                </a:cubicBezTo>
                <a:cubicBezTo>
                  <a:pt x="799" y="13932"/>
                  <a:pt x="847" y="14034"/>
                  <a:pt x="880" y="14072"/>
                </a:cubicBezTo>
                <a:cubicBezTo>
                  <a:pt x="913" y="14109"/>
                  <a:pt x="941" y="14177"/>
                  <a:pt x="941" y="14222"/>
                </a:cubicBezTo>
                <a:cubicBezTo>
                  <a:pt x="941" y="14310"/>
                  <a:pt x="1082" y="14505"/>
                  <a:pt x="1168" y="14538"/>
                </a:cubicBezTo>
                <a:cubicBezTo>
                  <a:pt x="1197" y="14549"/>
                  <a:pt x="1220" y="14608"/>
                  <a:pt x="1220" y="14670"/>
                </a:cubicBezTo>
                <a:cubicBezTo>
                  <a:pt x="1220" y="14751"/>
                  <a:pt x="1274" y="14816"/>
                  <a:pt x="1416" y="14908"/>
                </a:cubicBezTo>
                <a:cubicBezTo>
                  <a:pt x="1524" y="14978"/>
                  <a:pt x="1611" y="15054"/>
                  <a:pt x="1611" y="15077"/>
                </a:cubicBezTo>
                <a:cubicBezTo>
                  <a:pt x="1611" y="15100"/>
                  <a:pt x="1677" y="15218"/>
                  <a:pt x="1757" y="15339"/>
                </a:cubicBezTo>
                <a:cubicBezTo>
                  <a:pt x="1887" y="15534"/>
                  <a:pt x="1902" y="15599"/>
                  <a:pt x="1894" y="15937"/>
                </a:cubicBezTo>
                <a:cubicBezTo>
                  <a:pt x="1888" y="16171"/>
                  <a:pt x="1908" y="16326"/>
                  <a:pt x="1944" y="16340"/>
                </a:cubicBezTo>
                <a:cubicBezTo>
                  <a:pt x="1976" y="16352"/>
                  <a:pt x="2003" y="16395"/>
                  <a:pt x="2003" y="16436"/>
                </a:cubicBezTo>
                <a:cubicBezTo>
                  <a:pt x="2003" y="16477"/>
                  <a:pt x="2066" y="16586"/>
                  <a:pt x="2143" y="16678"/>
                </a:cubicBezTo>
                <a:cubicBezTo>
                  <a:pt x="2262" y="16821"/>
                  <a:pt x="2282" y="16892"/>
                  <a:pt x="2282" y="17164"/>
                </a:cubicBezTo>
                <a:cubicBezTo>
                  <a:pt x="2282" y="17339"/>
                  <a:pt x="2261" y="17508"/>
                  <a:pt x="2235" y="17541"/>
                </a:cubicBezTo>
                <a:cubicBezTo>
                  <a:pt x="2209" y="17573"/>
                  <a:pt x="2153" y="17638"/>
                  <a:pt x="2110" y="17685"/>
                </a:cubicBezTo>
                <a:cubicBezTo>
                  <a:pt x="2054" y="17747"/>
                  <a:pt x="2028" y="17958"/>
                  <a:pt x="2013" y="18468"/>
                </a:cubicBezTo>
                <a:cubicBezTo>
                  <a:pt x="2002" y="18852"/>
                  <a:pt x="1969" y="19181"/>
                  <a:pt x="1941" y="19198"/>
                </a:cubicBezTo>
                <a:cubicBezTo>
                  <a:pt x="1913" y="19216"/>
                  <a:pt x="1891" y="19347"/>
                  <a:pt x="1891" y="19490"/>
                </a:cubicBezTo>
                <a:cubicBezTo>
                  <a:pt x="1891" y="19632"/>
                  <a:pt x="1870" y="19763"/>
                  <a:pt x="1844" y="19781"/>
                </a:cubicBezTo>
                <a:cubicBezTo>
                  <a:pt x="1782" y="19823"/>
                  <a:pt x="1611" y="20203"/>
                  <a:pt x="1611" y="20300"/>
                </a:cubicBezTo>
                <a:cubicBezTo>
                  <a:pt x="1611" y="20385"/>
                  <a:pt x="1717" y="20515"/>
                  <a:pt x="1821" y="20555"/>
                </a:cubicBezTo>
                <a:cubicBezTo>
                  <a:pt x="1930" y="20598"/>
                  <a:pt x="1905" y="20641"/>
                  <a:pt x="1695" y="20769"/>
                </a:cubicBezTo>
                <a:cubicBezTo>
                  <a:pt x="1531" y="20868"/>
                  <a:pt x="1500" y="20912"/>
                  <a:pt x="1500" y="21036"/>
                </a:cubicBezTo>
                <a:cubicBezTo>
                  <a:pt x="1500" y="21157"/>
                  <a:pt x="1474" y="21194"/>
                  <a:pt x="1359" y="21240"/>
                </a:cubicBezTo>
                <a:cubicBezTo>
                  <a:pt x="1200" y="21303"/>
                  <a:pt x="832" y="21536"/>
                  <a:pt x="830" y="21574"/>
                </a:cubicBezTo>
                <a:cubicBezTo>
                  <a:pt x="829" y="21588"/>
                  <a:pt x="4579" y="21600"/>
                  <a:pt x="9163" y="21600"/>
                </a:cubicBezTo>
                <a:cubicBezTo>
                  <a:pt x="16560" y="21600"/>
                  <a:pt x="17493" y="21594"/>
                  <a:pt x="17464" y="21549"/>
                </a:cubicBezTo>
                <a:cubicBezTo>
                  <a:pt x="17443" y="21515"/>
                  <a:pt x="17507" y="21467"/>
                  <a:pt x="17658" y="21406"/>
                </a:cubicBezTo>
                <a:cubicBezTo>
                  <a:pt x="18049" y="21248"/>
                  <a:pt x="18234" y="20909"/>
                  <a:pt x="18202" y="20404"/>
                </a:cubicBezTo>
                <a:cubicBezTo>
                  <a:pt x="18184" y="20124"/>
                  <a:pt x="18152" y="20016"/>
                  <a:pt x="18048" y="19881"/>
                </a:cubicBezTo>
                <a:cubicBezTo>
                  <a:pt x="17975" y="19788"/>
                  <a:pt x="17890" y="19676"/>
                  <a:pt x="17858" y="19634"/>
                </a:cubicBezTo>
                <a:cubicBezTo>
                  <a:pt x="17820" y="19584"/>
                  <a:pt x="17818" y="19512"/>
                  <a:pt x="17851" y="19429"/>
                </a:cubicBezTo>
                <a:lnTo>
                  <a:pt x="17903" y="19302"/>
                </a:lnTo>
                <a:lnTo>
                  <a:pt x="18462" y="19306"/>
                </a:lnTo>
                <a:cubicBezTo>
                  <a:pt x="18769" y="19307"/>
                  <a:pt x="19134" y="19327"/>
                  <a:pt x="19273" y="19350"/>
                </a:cubicBezTo>
                <a:cubicBezTo>
                  <a:pt x="19989" y="19469"/>
                  <a:pt x="20110" y="19426"/>
                  <a:pt x="20545" y="18894"/>
                </a:cubicBezTo>
                <a:cubicBezTo>
                  <a:pt x="20713" y="18688"/>
                  <a:pt x="20873" y="18489"/>
                  <a:pt x="20899" y="18451"/>
                </a:cubicBezTo>
                <a:cubicBezTo>
                  <a:pt x="21243" y="17968"/>
                  <a:pt x="21572" y="15458"/>
                  <a:pt x="21340" y="15086"/>
                </a:cubicBezTo>
                <a:cubicBezTo>
                  <a:pt x="21266" y="14967"/>
                  <a:pt x="21267" y="14952"/>
                  <a:pt x="21355" y="14912"/>
                </a:cubicBezTo>
                <a:cubicBezTo>
                  <a:pt x="21415" y="14886"/>
                  <a:pt x="21445" y="14866"/>
                  <a:pt x="21446" y="14829"/>
                </a:cubicBezTo>
                <a:cubicBezTo>
                  <a:pt x="21447" y="14791"/>
                  <a:pt x="21420" y="14736"/>
                  <a:pt x="21365" y="14637"/>
                </a:cubicBezTo>
                <a:cubicBezTo>
                  <a:pt x="21298" y="14517"/>
                  <a:pt x="21293" y="14469"/>
                  <a:pt x="21342" y="14433"/>
                </a:cubicBezTo>
                <a:cubicBezTo>
                  <a:pt x="21379" y="14405"/>
                  <a:pt x="21406" y="14266"/>
                  <a:pt x="21405" y="14098"/>
                </a:cubicBezTo>
                <a:cubicBezTo>
                  <a:pt x="21404" y="13826"/>
                  <a:pt x="21367" y="13738"/>
                  <a:pt x="21193" y="13600"/>
                </a:cubicBezTo>
                <a:cubicBezTo>
                  <a:pt x="21158" y="13572"/>
                  <a:pt x="21115" y="13480"/>
                  <a:pt x="21100" y="13396"/>
                </a:cubicBezTo>
                <a:cubicBezTo>
                  <a:pt x="21084" y="13311"/>
                  <a:pt x="21041" y="13166"/>
                  <a:pt x="21003" y="13072"/>
                </a:cubicBezTo>
                <a:cubicBezTo>
                  <a:pt x="20966" y="12979"/>
                  <a:pt x="20938" y="12871"/>
                  <a:pt x="20941" y="12834"/>
                </a:cubicBezTo>
                <a:cubicBezTo>
                  <a:pt x="20945" y="12796"/>
                  <a:pt x="20962" y="12610"/>
                  <a:pt x="20982" y="12419"/>
                </a:cubicBezTo>
                <a:cubicBezTo>
                  <a:pt x="21011" y="12138"/>
                  <a:pt x="20999" y="12035"/>
                  <a:pt x="20918" y="11875"/>
                </a:cubicBezTo>
                <a:cubicBezTo>
                  <a:pt x="20864" y="11766"/>
                  <a:pt x="20802" y="11661"/>
                  <a:pt x="20780" y="11642"/>
                </a:cubicBezTo>
                <a:cubicBezTo>
                  <a:pt x="20759" y="11623"/>
                  <a:pt x="20724" y="11524"/>
                  <a:pt x="20703" y="11421"/>
                </a:cubicBezTo>
                <a:cubicBezTo>
                  <a:pt x="20682" y="11318"/>
                  <a:pt x="20642" y="11188"/>
                  <a:pt x="20615" y="11132"/>
                </a:cubicBezTo>
                <a:cubicBezTo>
                  <a:pt x="20588" y="11075"/>
                  <a:pt x="20536" y="10961"/>
                  <a:pt x="20500" y="10877"/>
                </a:cubicBezTo>
                <a:cubicBezTo>
                  <a:pt x="20362" y="10553"/>
                  <a:pt x="20284" y="10431"/>
                  <a:pt x="19880" y="9901"/>
                </a:cubicBezTo>
                <a:cubicBezTo>
                  <a:pt x="19792" y="9786"/>
                  <a:pt x="19720" y="9668"/>
                  <a:pt x="19720" y="9641"/>
                </a:cubicBezTo>
                <a:cubicBezTo>
                  <a:pt x="19720" y="9613"/>
                  <a:pt x="19651" y="9564"/>
                  <a:pt x="19566" y="9530"/>
                </a:cubicBezTo>
                <a:cubicBezTo>
                  <a:pt x="19482" y="9496"/>
                  <a:pt x="19268" y="9399"/>
                  <a:pt x="19093" y="9313"/>
                </a:cubicBezTo>
                <a:cubicBezTo>
                  <a:pt x="18571" y="9059"/>
                  <a:pt x="18447" y="9004"/>
                  <a:pt x="18397" y="9004"/>
                </a:cubicBezTo>
                <a:cubicBezTo>
                  <a:pt x="18371" y="9004"/>
                  <a:pt x="18211" y="8947"/>
                  <a:pt x="18042" y="8877"/>
                </a:cubicBezTo>
                <a:cubicBezTo>
                  <a:pt x="17874" y="8807"/>
                  <a:pt x="17559" y="8695"/>
                  <a:pt x="17344" y="8628"/>
                </a:cubicBezTo>
                <a:cubicBezTo>
                  <a:pt x="17129" y="8561"/>
                  <a:pt x="16903" y="8489"/>
                  <a:pt x="16842" y="8468"/>
                </a:cubicBezTo>
                <a:cubicBezTo>
                  <a:pt x="16583" y="8379"/>
                  <a:pt x="14986" y="7921"/>
                  <a:pt x="14858" y="7898"/>
                </a:cubicBezTo>
                <a:cubicBezTo>
                  <a:pt x="14688" y="7868"/>
                  <a:pt x="14522" y="7783"/>
                  <a:pt x="14522" y="7726"/>
                </a:cubicBezTo>
                <a:cubicBezTo>
                  <a:pt x="14522" y="7703"/>
                  <a:pt x="14246" y="7508"/>
                  <a:pt x="13908" y="7292"/>
                </a:cubicBezTo>
                <a:cubicBezTo>
                  <a:pt x="13570" y="7077"/>
                  <a:pt x="13292" y="6889"/>
                  <a:pt x="13292" y="6874"/>
                </a:cubicBezTo>
                <a:cubicBezTo>
                  <a:pt x="13292" y="6860"/>
                  <a:pt x="13394" y="6796"/>
                  <a:pt x="13518" y="6732"/>
                </a:cubicBezTo>
                <a:cubicBezTo>
                  <a:pt x="13916" y="6524"/>
                  <a:pt x="14232" y="6195"/>
                  <a:pt x="14679" y="5525"/>
                </a:cubicBezTo>
                <a:cubicBezTo>
                  <a:pt x="14713" y="5474"/>
                  <a:pt x="14759" y="5351"/>
                  <a:pt x="14781" y="5252"/>
                </a:cubicBezTo>
                <a:cubicBezTo>
                  <a:pt x="14802" y="5153"/>
                  <a:pt x="14882" y="5003"/>
                  <a:pt x="14959" y="4919"/>
                </a:cubicBezTo>
                <a:cubicBezTo>
                  <a:pt x="15166" y="4692"/>
                  <a:pt x="15180" y="4673"/>
                  <a:pt x="15241" y="4555"/>
                </a:cubicBezTo>
                <a:cubicBezTo>
                  <a:pt x="15278" y="4482"/>
                  <a:pt x="15277" y="4409"/>
                  <a:pt x="15237" y="4328"/>
                </a:cubicBezTo>
                <a:cubicBezTo>
                  <a:pt x="15189" y="4234"/>
                  <a:pt x="15196" y="4181"/>
                  <a:pt x="15272" y="4064"/>
                </a:cubicBezTo>
                <a:cubicBezTo>
                  <a:pt x="15324" y="3985"/>
                  <a:pt x="15428" y="3735"/>
                  <a:pt x="15503" y="3509"/>
                </a:cubicBezTo>
                <a:cubicBezTo>
                  <a:pt x="15667" y="3017"/>
                  <a:pt x="15754" y="2803"/>
                  <a:pt x="15811" y="2757"/>
                </a:cubicBezTo>
                <a:cubicBezTo>
                  <a:pt x="15851" y="2725"/>
                  <a:pt x="15914" y="2394"/>
                  <a:pt x="15932" y="2111"/>
                </a:cubicBezTo>
                <a:cubicBezTo>
                  <a:pt x="15938" y="2023"/>
                  <a:pt x="15885" y="1901"/>
                  <a:pt x="15783" y="1770"/>
                </a:cubicBezTo>
                <a:cubicBezTo>
                  <a:pt x="15697" y="1658"/>
                  <a:pt x="15555" y="1471"/>
                  <a:pt x="15468" y="1354"/>
                </a:cubicBezTo>
                <a:cubicBezTo>
                  <a:pt x="15382" y="1238"/>
                  <a:pt x="15205" y="1073"/>
                  <a:pt x="15074" y="987"/>
                </a:cubicBezTo>
                <a:cubicBezTo>
                  <a:pt x="14842" y="833"/>
                  <a:pt x="14156" y="521"/>
                  <a:pt x="13824" y="418"/>
                </a:cubicBezTo>
                <a:cubicBezTo>
                  <a:pt x="13576" y="341"/>
                  <a:pt x="13131" y="192"/>
                  <a:pt x="12845" y="90"/>
                </a:cubicBezTo>
                <a:cubicBezTo>
                  <a:pt x="12611" y="7"/>
                  <a:pt x="12548" y="0"/>
                  <a:pt x="1191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505" t="3998" r="13683" b="3779"/>
          <a:stretch>
            <a:fillRect/>
          </a:stretch>
        </p:blipFill>
        <p:spPr>
          <a:xfrm flipH="1">
            <a:off x="93343" y="3382462"/>
            <a:ext cx="6288971" cy="10394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600" fill="norm" stroke="1" extrusionOk="0">
                <a:moveTo>
                  <a:pt x="11918" y="0"/>
                </a:moveTo>
                <a:cubicBezTo>
                  <a:pt x="11527" y="0"/>
                  <a:pt x="11185" y="16"/>
                  <a:pt x="11108" y="39"/>
                </a:cubicBezTo>
                <a:cubicBezTo>
                  <a:pt x="11034" y="60"/>
                  <a:pt x="10860" y="96"/>
                  <a:pt x="10722" y="119"/>
                </a:cubicBezTo>
                <a:cubicBezTo>
                  <a:pt x="10499" y="156"/>
                  <a:pt x="10322" y="199"/>
                  <a:pt x="9688" y="373"/>
                </a:cubicBezTo>
                <a:cubicBezTo>
                  <a:pt x="9596" y="398"/>
                  <a:pt x="9401" y="447"/>
                  <a:pt x="9255" y="482"/>
                </a:cubicBezTo>
                <a:cubicBezTo>
                  <a:pt x="9109" y="516"/>
                  <a:pt x="8858" y="599"/>
                  <a:pt x="8699" y="664"/>
                </a:cubicBezTo>
                <a:cubicBezTo>
                  <a:pt x="8450" y="766"/>
                  <a:pt x="8370" y="829"/>
                  <a:pt x="8140" y="1104"/>
                </a:cubicBezTo>
                <a:cubicBezTo>
                  <a:pt x="7992" y="1280"/>
                  <a:pt x="7836" y="1449"/>
                  <a:pt x="7793" y="1478"/>
                </a:cubicBezTo>
                <a:cubicBezTo>
                  <a:pt x="7710" y="1535"/>
                  <a:pt x="7508" y="1931"/>
                  <a:pt x="7418" y="2213"/>
                </a:cubicBezTo>
                <a:cubicBezTo>
                  <a:pt x="7388" y="2309"/>
                  <a:pt x="7380" y="2566"/>
                  <a:pt x="7401" y="2801"/>
                </a:cubicBezTo>
                <a:cubicBezTo>
                  <a:pt x="7431" y="3143"/>
                  <a:pt x="7423" y="3230"/>
                  <a:pt x="7356" y="3278"/>
                </a:cubicBezTo>
                <a:cubicBezTo>
                  <a:pt x="7232" y="3365"/>
                  <a:pt x="7145" y="3621"/>
                  <a:pt x="7173" y="3813"/>
                </a:cubicBezTo>
                <a:cubicBezTo>
                  <a:pt x="7187" y="3907"/>
                  <a:pt x="7214" y="4121"/>
                  <a:pt x="7233" y="4290"/>
                </a:cubicBezTo>
                <a:cubicBezTo>
                  <a:pt x="7251" y="4458"/>
                  <a:pt x="7289" y="4610"/>
                  <a:pt x="7317" y="4628"/>
                </a:cubicBezTo>
                <a:cubicBezTo>
                  <a:pt x="7345" y="4646"/>
                  <a:pt x="7368" y="4685"/>
                  <a:pt x="7368" y="4716"/>
                </a:cubicBezTo>
                <a:cubicBezTo>
                  <a:pt x="7368" y="4747"/>
                  <a:pt x="7413" y="4798"/>
                  <a:pt x="7470" y="4829"/>
                </a:cubicBezTo>
                <a:cubicBezTo>
                  <a:pt x="7550" y="4873"/>
                  <a:pt x="7569" y="4927"/>
                  <a:pt x="7559" y="5081"/>
                </a:cubicBezTo>
                <a:cubicBezTo>
                  <a:pt x="7542" y="5330"/>
                  <a:pt x="7622" y="5571"/>
                  <a:pt x="7793" y="5787"/>
                </a:cubicBezTo>
                <a:cubicBezTo>
                  <a:pt x="8011" y="6062"/>
                  <a:pt x="7970" y="6177"/>
                  <a:pt x="7635" y="6225"/>
                </a:cubicBezTo>
                <a:cubicBezTo>
                  <a:pt x="7384" y="6262"/>
                  <a:pt x="7102" y="6442"/>
                  <a:pt x="6658" y="6848"/>
                </a:cubicBezTo>
                <a:cubicBezTo>
                  <a:pt x="6427" y="7059"/>
                  <a:pt x="6208" y="7247"/>
                  <a:pt x="6172" y="7265"/>
                </a:cubicBezTo>
                <a:cubicBezTo>
                  <a:pt x="6136" y="7284"/>
                  <a:pt x="5933" y="7315"/>
                  <a:pt x="5722" y="7335"/>
                </a:cubicBezTo>
                <a:cubicBezTo>
                  <a:pt x="5317" y="7375"/>
                  <a:pt x="4916" y="7470"/>
                  <a:pt x="4804" y="7552"/>
                </a:cubicBezTo>
                <a:cubicBezTo>
                  <a:pt x="4721" y="7613"/>
                  <a:pt x="4162" y="7781"/>
                  <a:pt x="3707" y="7881"/>
                </a:cubicBezTo>
                <a:cubicBezTo>
                  <a:pt x="3222" y="7987"/>
                  <a:pt x="2464" y="8222"/>
                  <a:pt x="2319" y="8310"/>
                </a:cubicBezTo>
                <a:cubicBezTo>
                  <a:pt x="2250" y="8352"/>
                  <a:pt x="2082" y="8413"/>
                  <a:pt x="1945" y="8445"/>
                </a:cubicBezTo>
                <a:cubicBezTo>
                  <a:pt x="1808" y="8478"/>
                  <a:pt x="1592" y="8560"/>
                  <a:pt x="1466" y="8627"/>
                </a:cubicBezTo>
                <a:cubicBezTo>
                  <a:pt x="1340" y="8694"/>
                  <a:pt x="1102" y="8811"/>
                  <a:pt x="936" y="8888"/>
                </a:cubicBezTo>
                <a:cubicBezTo>
                  <a:pt x="769" y="8964"/>
                  <a:pt x="599" y="9071"/>
                  <a:pt x="557" y="9126"/>
                </a:cubicBezTo>
                <a:cubicBezTo>
                  <a:pt x="515" y="9181"/>
                  <a:pt x="458" y="9252"/>
                  <a:pt x="431" y="9284"/>
                </a:cubicBezTo>
                <a:cubicBezTo>
                  <a:pt x="404" y="9317"/>
                  <a:pt x="382" y="9368"/>
                  <a:pt x="382" y="9398"/>
                </a:cubicBezTo>
                <a:cubicBezTo>
                  <a:pt x="382" y="9428"/>
                  <a:pt x="321" y="9562"/>
                  <a:pt x="247" y="9697"/>
                </a:cubicBezTo>
                <a:cubicBezTo>
                  <a:pt x="33" y="10081"/>
                  <a:pt x="-28" y="10475"/>
                  <a:pt x="11" y="11221"/>
                </a:cubicBezTo>
                <a:cubicBezTo>
                  <a:pt x="53" y="12019"/>
                  <a:pt x="103" y="12289"/>
                  <a:pt x="260" y="12579"/>
                </a:cubicBezTo>
                <a:cubicBezTo>
                  <a:pt x="326" y="12701"/>
                  <a:pt x="380" y="12840"/>
                  <a:pt x="381" y="12888"/>
                </a:cubicBezTo>
                <a:cubicBezTo>
                  <a:pt x="381" y="12937"/>
                  <a:pt x="400" y="12987"/>
                  <a:pt x="423" y="13000"/>
                </a:cubicBezTo>
                <a:cubicBezTo>
                  <a:pt x="445" y="13014"/>
                  <a:pt x="497" y="13113"/>
                  <a:pt x="536" y="13219"/>
                </a:cubicBezTo>
                <a:cubicBezTo>
                  <a:pt x="576" y="13325"/>
                  <a:pt x="633" y="13474"/>
                  <a:pt x="665" y="13549"/>
                </a:cubicBezTo>
                <a:cubicBezTo>
                  <a:pt x="696" y="13624"/>
                  <a:pt x="745" y="13756"/>
                  <a:pt x="772" y="13844"/>
                </a:cubicBezTo>
                <a:cubicBezTo>
                  <a:pt x="799" y="13932"/>
                  <a:pt x="847" y="14034"/>
                  <a:pt x="880" y="14072"/>
                </a:cubicBezTo>
                <a:cubicBezTo>
                  <a:pt x="913" y="14109"/>
                  <a:pt x="941" y="14177"/>
                  <a:pt x="941" y="14222"/>
                </a:cubicBezTo>
                <a:cubicBezTo>
                  <a:pt x="941" y="14310"/>
                  <a:pt x="1082" y="14505"/>
                  <a:pt x="1168" y="14538"/>
                </a:cubicBezTo>
                <a:cubicBezTo>
                  <a:pt x="1197" y="14549"/>
                  <a:pt x="1220" y="14608"/>
                  <a:pt x="1220" y="14670"/>
                </a:cubicBezTo>
                <a:cubicBezTo>
                  <a:pt x="1220" y="14751"/>
                  <a:pt x="1274" y="14816"/>
                  <a:pt x="1416" y="14908"/>
                </a:cubicBezTo>
                <a:cubicBezTo>
                  <a:pt x="1524" y="14978"/>
                  <a:pt x="1611" y="15054"/>
                  <a:pt x="1611" y="15077"/>
                </a:cubicBezTo>
                <a:cubicBezTo>
                  <a:pt x="1611" y="15100"/>
                  <a:pt x="1677" y="15218"/>
                  <a:pt x="1757" y="15339"/>
                </a:cubicBezTo>
                <a:cubicBezTo>
                  <a:pt x="1887" y="15534"/>
                  <a:pt x="1902" y="15599"/>
                  <a:pt x="1894" y="15937"/>
                </a:cubicBezTo>
                <a:cubicBezTo>
                  <a:pt x="1888" y="16171"/>
                  <a:pt x="1908" y="16326"/>
                  <a:pt x="1944" y="16340"/>
                </a:cubicBezTo>
                <a:cubicBezTo>
                  <a:pt x="1976" y="16352"/>
                  <a:pt x="2003" y="16395"/>
                  <a:pt x="2003" y="16436"/>
                </a:cubicBezTo>
                <a:cubicBezTo>
                  <a:pt x="2003" y="16477"/>
                  <a:pt x="2066" y="16586"/>
                  <a:pt x="2143" y="16678"/>
                </a:cubicBezTo>
                <a:cubicBezTo>
                  <a:pt x="2262" y="16821"/>
                  <a:pt x="2282" y="16892"/>
                  <a:pt x="2282" y="17164"/>
                </a:cubicBezTo>
                <a:cubicBezTo>
                  <a:pt x="2282" y="17339"/>
                  <a:pt x="2261" y="17508"/>
                  <a:pt x="2235" y="17541"/>
                </a:cubicBezTo>
                <a:cubicBezTo>
                  <a:pt x="2209" y="17573"/>
                  <a:pt x="2153" y="17638"/>
                  <a:pt x="2110" y="17685"/>
                </a:cubicBezTo>
                <a:cubicBezTo>
                  <a:pt x="2054" y="17747"/>
                  <a:pt x="2028" y="17958"/>
                  <a:pt x="2013" y="18468"/>
                </a:cubicBezTo>
                <a:cubicBezTo>
                  <a:pt x="2002" y="18852"/>
                  <a:pt x="1969" y="19181"/>
                  <a:pt x="1941" y="19198"/>
                </a:cubicBezTo>
                <a:cubicBezTo>
                  <a:pt x="1913" y="19216"/>
                  <a:pt x="1891" y="19347"/>
                  <a:pt x="1891" y="19490"/>
                </a:cubicBezTo>
                <a:cubicBezTo>
                  <a:pt x="1891" y="19632"/>
                  <a:pt x="1870" y="19763"/>
                  <a:pt x="1844" y="19781"/>
                </a:cubicBezTo>
                <a:cubicBezTo>
                  <a:pt x="1782" y="19823"/>
                  <a:pt x="1611" y="20203"/>
                  <a:pt x="1611" y="20300"/>
                </a:cubicBezTo>
                <a:cubicBezTo>
                  <a:pt x="1611" y="20385"/>
                  <a:pt x="1717" y="20515"/>
                  <a:pt x="1821" y="20555"/>
                </a:cubicBezTo>
                <a:cubicBezTo>
                  <a:pt x="1930" y="20598"/>
                  <a:pt x="1905" y="20641"/>
                  <a:pt x="1695" y="20769"/>
                </a:cubicBezTo>
                <a:cubicBezTo>
                  <a:pt x="1531" y="20868"/>
                  <a:pt x="1500" y="20912"/>
                  <a:pt x="1500" y="21036"/>
                </a:cubicBezTo>
                <a:cubicBezTo>
                  <a:pt x="1500" y="21157"/>
                  <a:pt x="1474" y="21194"/>
                  <a:pt x="1359" y="21240"/>
                </a:cubicBezTo>
                <a:cubicBezTo>
                  <a:pt x="1200" y="21303"/>
                  <a:pt x="832" y="21536"/>
                  <a:pt x="830" y="21574"/>
                </a:cubicBezTo>
                <a:cubicBezTo>
                  <a:pt x="829" y="21588"/>
                  <a:pt x="4579" y="21600"/>
                  <a:pt x="9163" y="21600"/>
                </a:cubicBezTo>
                <a:cubicBezTo>
                  <a:pt x="16560" y="21600"/>
                  <a:pt x="17493" y="21594"/>
                  <a:pt x="17464" y="21549"/>
                </a:cubicBezTo>
                <a:cubicBezTo>
                  <a:pt x="17443" y="21515"/>
                  <a:pt x="17507" y="21467"/>
                  <a:pt x="17658" y="21406"/>
                </a:cubicBezTo>
                <a:cubicBezTo>
                  <a:pt x="18049" y="21248"/>
                  <a:pt x="18234" y="20909"/>
                  <a:pt x="18202" y="20404"/>
                </a:cubicBezTo>
                <a:cubicBezTo>
                  <a:pt x="18184" y="20124"/>
                  <a:pt x="18152" y="20016"/>
                  <a:pt x="18048" y="19881"/>
                </a:cubicBezTo>
                <a:cubicBezTo>
                  <a:pt x="17975" y="19788"/>
                  <a:pt x="17890" y="19676"/>
                  <a:pt x="17858" y="19634"/>
                </a:cubicBezTo>
                <a:cubicBezTo>
                  <a:pt x="17820" y="19584"/>
                  <a:pt x="17818" y="19512"/>
                  <a:pt x="17851" y="19429"/>
                </a:cubicBezTo>
                <a:lnTo>
                  <a:pt x="17903" y="19302"/>
                </a:lnTo>
                <a:lnTo>
                  <a:pt x="18462" y="19306"/>
                </a:lnTo>
                <a:cubicBezTo>
                  <a:pt x="18769" y="19307"/>
                  <a:pt x="19134" y="19327"/>
                  <a:pt x="19273" y="19350"/>
                </a:cubicBezTo>
                <a:cubicBezTo>
                  <a:pt x="19989" y="19469"/>
                  <a:pt x="20110" y="19426"/>
                  <a:pt x="20545" y="18894"/>
                </a:cubicBezTo>
                <a:cubicBezTo>
                  <a:pt x="20713" y="18688"/>
                  <a:pt x="20873" y="18489"/>
                  <a:pt x="20899" y="18451"/>
                </a:cubicBezTo>
                <a:cubicBezTo>
                  <a:pt x="21243" y="17968"/>
                  <a:pt x="21572" y="15458"/>
                  <a:pt x="21340" y="15086"/>
                </a:cubicBezTo>
                <a:cubicBezTo>
                  <a:pt x="21266" y="14967"/>
                  <a:pt x="21267" y="14952"/>
                  <a:pt x="21355" y="14912"/>
                </a:cubicBezTo>
                <a:cubicBezTo>
                  <a:pt x="21415" y="14886"/>
                  <a:pt x="21445" y="14866"/>
                  <a:pt x="21446" y="14829"/>
                </a:cubicBezTo>
                <a:cubicBezTo>
                  <a:pt x="21447" y="14791"/>
                  <a:pt x="21420" y="14736"/>
                  <a:pt x="21365" y="14637"/>
                </a:cubicBezTo>
                <a:cubicBezTo>
                  <a:pt x="21298" y="14517"/>
                  <a:pt x="21293" y="14469"/>
                  <a:pt x="21342" y="14433"/>
                </a:cubicBezTo>
                <a:cubicBezTo>
                  <a:pt x="21379" y="14405"/>
                  <a:pt x="21406" y="14266"/>
                  <a:pt x="21405" y="14098"/>
                </a:cubicBezTo>
                <a:cubicBezTo>
                  <a:pt x="21404" y="13826"/>
                  <a:pt x="21367" y="13738"/>
                  <a:pt x="21193" y="13600"/>
                </a:cubicBezTo>
                <a:cubicBezTo>
                  <a:pt x="21158" y="13572"/>
                  <a:pt x="21115" y="13480"/>
                  <a:pt x="21100" y="13396"/>
                </a:cubicBezTo>
                <a:cubicBezTo>
                  <a:pt x="21084" y="13311"/>
                  <a:pt x="21041" y="13166"/>
                  <a:pt x="21003" y="13072"/>
                </a:cubicBezTo>
                <a:cubicBezTo>
                  <a:pt x="20966" y="12979"/>
                  <a:pt x="20938" y="12871"/>
                  <a:pt x="20941" y="12834"/>
                </a:cubicBezTo>
                <a:cubicBezTo>
                  <a:pt x="20945" y="12796"/>
                  <a:pt x="20962" y="12610"/>
                  <a:pt x="20982" y="12419"/>
                </a:cubicBezTo>
                <a:cubicBezTo>
                  <a:pt x="21011" y="12138"/>
                  <a:pt x="20999" y="12035"/>
                  <a:pt x="20918" y="11875"/>
                </a:cubicBezTo>
                <a:cubicBezTo>
                  <a:pt x="20864" y="11766"/>
                  <a:pt x="20802" y="11661"/>
                  <a:pt x="20780" y="11642"/>
                </a:cubicBezTo>
                <a:cubicBezTo>
                  <a:pt x="20759" y="11623"/>
                  <a:pt x="20724" y="11524"/>
                  <a:pt x="20703" y="11421"/>
                </a:cubicBezTo>
                <a:cubicBezTo>
                  <a:pt x="20682" y="11318"/>
                  <a:pt x="20642" y="11188"/>
                  <a:pt x="20615" y="11132"/>
                </a:cubicBezTo>
                <a:cubicBezTo>
                  <a:pt x="20588" y="11075"/>
                  <a:pt x="20536" y="10961"/>
                  <a:pt x="20500" y="10877"/>
                </a:cubicBezTo>
                <a:cubicBezTo>
                  <a:pt x="20362" y="10553"/>
                  <a:pt x="20284" y="10431"/>
                  <a:pt x="19880" y="9901"/>
                </a:cubicBezTo>
                <a:cubicBezTo>
                  <a:pt x="19792" y="9786"/>
                  <a:pt x="19720" y="9668"/>
                  <a:pt x="19720" y="9641"/>
                </a:cubicBezTo>
                <a:cubicBezTo>
                  <a:pt x="19720" y="9613"/>
                  <a:pt x="19651" y="9564"/>
                  <a:pt x="19566" y="9530"/>
                </a:cubicBezTo>
                <a:cubicBezTo>
                  <a:pt x="19482" y="9496"/>
                  <a:pt x="19268" y="9399"/>
                  <a:pt x="19093" y="9313"/>
                </a:cubicBezTo>
                <a:cubicBezTo>
                  <a:pt x="18571" y="9059"/>
                  <a:pt x="18447" y="9004"/>
                  <a:pt x="18397" y="9004"/>
                </a:cubicBezTo>
                <a:cubicBezTo>
                  <a:pt x="18371" y="9004"/>
                  <a:pt x="18211" y="8947"/>
                  <a:pt x="18042" y="8877"/>
                </a:cubicBezTo>
                <a:cubicBezTo>
                  <a:pt x="17874" y="8807"/>
                  <a:pt x="17559" y="8695"/>
                  <a:pt x="17344" y="8628"/>
                </a:cubicBezTo>
                <a:cubicBezTo>
                  <a:pt x="17129" y="8561"/>
                  <a:pt x="16903" y="8489"/>
                  <a:pt x="16842" y="8468"/>
                </a:cubicBezTo>
                <a:cubicBezTo>
                  <a:pt x="16583" y="8379"/>
                  <a:pt x="14986" y="7921"/>
                  <a:pt x="14858" y="7898"/>
                </a:cubicBezTo>
                <a:cubicBezTo>
                  <a:pt x="14688" y="7868"/>
                  <a:pt x="14522" y="7783"/>
                  <a:pt x="14522" y="7726"/>
                </a:cubicBezTo>
                <a:cubicBezTo>
                  <a:pt x="14522" y="7703"/>
                  <a:pt x="14246" y="7508"/>
                  <a:pt x="13908" y="7292"/>
                </a:cubicBezTo>
                <a:cubicBezTo>
                  <a:pt x="13570" y="7077"/>
                  <a:pt x="13292" y="6889"/>
                  <a:pt x="13292" y="6874"/>
                </a:cubicBezTo>
                <a:cubicBezTo>
                  <a:pt x="13292" y="6860"/>
                  <a:pt x="13394" y="6796"/>
                  <a:pt x="13518" y="6732"/>
                </a:cubicBezTo>
                <a:cubicBezTo>
                  <a:pt x="13916" y="6524"/>
                  <a:pt x="14232" y="6195"/>
                  <a:pt x="14679" y="5525"/>
                </a:cubicBezTo>
                <a:cubicBezTo>
                  <a:pt x="14713" y="5474"/>
                  <a:pt x="14759" y="5351"/>
                  <a:pt x="14781" y="5252"/>
                </a:cubicBezTo>
                <a:cubicBezTo>
                  <a:pt x="14802" y="5153"/>
                  <a:pt x="14882" y="5003"/>
                  <a:pt x="14959" y="4919"/>
                </a:cubicBezTo>
                <a:cubicBezTo>
                  <a:pt x="15166" y="4692"/>
                  <a:pt x="15180" y="4673"/>
                  <a:pt x="15241" y="4555"/>
                </a:cubicBezTo>
                <a:cubicBezTo>
                  <a:pt x="15278" y="4482"/>
                  <a:pt x="15277" y="4409"/>
                  <a:pt x="15237" y="4328"/>
                </a:cubicBezTo>
                <a:cubicBezTo>
                  <a:pt x="15189" y="4234"/>
                  <a:pt x="15196" y="4181"/>
                  <a:pt x="15272" y="4064"/>
                </a:cubicBezTo>
                <a:cubicBezTo>
                  <a:pt x="15324" y="3985"/>
                  <a:pt x="15428" y="3735"/>
                  <a:pt x="15503" y="3509"/>
                </a:cubicBezTo>
                <a:cubicBezTo>
                  <a:pt x="15667" y="3017"/>
                  <a:pt x="15754" y="2803"/>
                  <a:pt x="15811" y="2757"/>
                </a:cubicBezTo>
                <a:cubicBezTo>
                  <a:pt x="15851" y="2725"/>
                  <a:pt x="15914" y="2394"/>
                  <a:pt x="15932" y="2111"/>
                </a:cubicBezTo>
                <a:cubicBezTo>
                  <a:pt x="15938" y="2023"/>
                  <a:pt x="15885" y="1901"/>
                  <a:pt x="15783" y="1770"/>
                </a:cubicBezTo>
                <a:cubicBezTo>
                  <a:pt x="15697" y="1658"/>
                  <a:pt x="15555" y="1471"/>
                  <a:pt x="15468" y="1354"/>
                </a:cubicBezTo>
                <a:cubicBezTo>
                  <a:pt x="15382" y="1238"/>
                  <a:pt x="15205" y="1073"/>
                  <a:pt x="15074" y="987"/>
                </a:cubicBezTo>
                <a:cubicBezTo>
                  <a:pt x="14842" y="833"/>
                  <a:pt x="14156" y="521"/>
                  <a:pt x="13824" y="418"/>
                </a:cubicBezTo>
                <a:cubicBezTo>
                  <a:pt x="13576" y="341"/>
                  <a:pt x="13131" y="192"/>
                  <a:pt x="12845" y="90"/>
                </a:cubicBezTo>
                <a:cubicBezTo>
                  <a:pt x="12611" y="7"/>
                  <a:pt x="12548" y="0"/>
                  <a:pt x="1191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6" name="A “head full” of truth, in and of itself, does NOT make one righteous before God - One MUST apply the entirety of truth to His life.…"/>
          <p:cNvSpPr txBox="1"/>
          <p:nvPr/>
        </p:nvSpPr>
        <p:spPr>
          <a:xfrm>
            <a:off x="5750946" y="4716110"/>
            <a:ext cx="18596348" cy="811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>
              <a:spcBef>
                <a:spcPts val="1200"/>
              </a:spcBef>
              <a:buSzPct val="80000"/>
              <a:buBlip>
                <a:blip r:embed="rId5"/>
              </a:buBlip>
              <a:defRPr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“head full” of truth, in and of itself, does NOT make one righteous before God - One MUST apply the entirety of truth to His life.</a:t>
            </a:r>
          </a:p>
          <a:p>
            <a:pPr marL="927847" indent="-927847">
              <a:spcBef>
                <a:spcPts val="1200"/>
              </a:spcBef>
              <a:buSzPct val="80000"/>
              <a:buBlip>
                <a:blip r:embed="rId5"/>
              </a:buBlip>
              <a:defRPr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we are fundamentally godly in character, we will seek to know all of God’s will and desire to obey Him.</a:t>
            </a:r>
          </a:p>
          <a:p>
            <a:pPr marL="927847" indent="-927847">
              <a:spcBef>
                <a:spcPts val="1200"/>
              </a:spcBef>
              <a:buSzPct val="80000"/>
              <a:buBlip>
                <a:blip r:embed="rId5"/>
              </a:buBlip>
              <a:defRPr sz="6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knows our hearts &amp; our deeds! (Heb. 4:13)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866" t="0" r="6643" b="2066"/>
          <a:stretch>
            <a:fillRect/>
          </a:stretch>
        </p:blipFill>
        <p:spPr>
          <a:xfrm>
            <a:off x="8658505" y="3869621"/>
            <a:ext cx="15412548" cy="9449074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ctangle"/>
          <p:cNvSpPr/>
          <p:nvPr/>
        </p:nvSpPr>
        <p:spPr>
          <a:xfrm>
            <a:off x="8764053" y="3826121"/>
            <a:ext cx="15201544" cy="9536199"/>
          </a:xfrm>
          <a:prstGeom prst="rect">
            <a:avLst/>
          </a:prstGeom>
          <a:solidFill>
            <a:srgbClr val="5E5E5E">
              <a:alpha val="45497"/>
            </a:srgbClr>
          </a:soli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4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creen Shot 2021-04-24 at 1.22.04 PM.png" descr="Screen Shot 2021-04-24 at 1.22.0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61" y="3826164"/>
            <a:ext cx="7791947" cy="95361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</p:pic>
      <p:grpSp>
        <p:nvGrpSpPr>
          <p:cNvPr id="149" name="Group"/>
          <p:cNvGrpSpPr/>
          <p:nvPr/>
        </p:nvGrpSpPr>
        <p:grpSpPr>
          <a:xfrm>
            <a:off x="8620621" y="2271805"/>
            <a:ext cx="15488408" cy="1309216"/>
            <a:chOff x="0" y="0"/>
            <a:chExt cx="15488406" cy="1309214"/>
          </a:xfrm>
        </p:grpSpPr>
        <p:sp>
          <p:nvSpPr>
            <p:cNvPr id="147" name="Rectangle"/>
            <p:cNvSpPr/>
            <p:nvPr/>
          </p:nvSpPr>
          <p:spPr>
            <a:xfrm>
              <a:off x="0" y="0"/>
              <a:ext cx="15488407" cy="1309215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92100" dist="114300" dir="540000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8" name="The Nature of Hypocrisy"/>
            <p:cNvSpPr txBox="1"/>
            <p:nvPr/>
          </p:nvSpPr>
          <p:spPr>
            <a:xfrm>
              <a:off x="135175" y="36763"/>
              <a:ext cx="15218056" cy="1235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cap="all" sz="77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640000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The Nature of Hypocrisy</a:t>
              </a:r>
            </a:p>
          </p:txBody>
        </p:sp>
      </p:grpSp>
      <p:sp>
        <p:nvSpPr>
          <p:cNvPr id="150" name="Eight times in (Matt. 23) speaking directly to the scribes and Pharisees, Jesus said: “Woe to you, scribes and Pharisees, hypocrites”  (vs 13, 14, 15, 16, 23, 25, 27, 29)……"/>
          <p:cNvSpPr txBox="1"/>
          <p:nvPr/>
        </p:nvSpPr>
        <p:spPr>
          <a:xfrm>
            <a:off x="8839249" y="4471800"/>
            <a:ext cx="15051152" cy="824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5181" indent="-935181">
              <a:spcBef>
                <a:spcPts val="1800"/>
              </a:spcBef>
              <a:buSzPct val="80000"/>
              <a:buBlip>
                <a:blip r:embed="rId5"/>
              </a:buBlip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34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Eight times in (Matt. 23) speaking directly to the scribes and Pharisees, Jesus said: “Woe to you, scribes and Pharisees, hypocrites”  (vs 13, 14, 15, 16, 23, 25, 27, 29)…</a:t>
            </a:r>
          </a:p>
          <a:p>
            <a:pPr marL="935181" indent="-935181">
              <a:spcBef>
                <a:spcPts val="1800"/>
              </a:spcBef>
              <a:buSzPct val="80000"/>
              <a:buBlip>
                <a:blip r:embed="rId5"/>
              </a:buBlip>
              <a:defRPr sz="6200">
                <a:solidFill>
                  <a:srgbClr val="FFFFFF"/>
                </a:solidFill>
                <a:effectLst>
                  <a:outerShdw sx="100000" sy="100000" kx="0" ky="0" algn="b" rotWithShape="0" blurRad="63500" dist="63500" dir="34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NEVER rebuked the the scribes and Pharisees for keeping the Law! </a:t>
            </a:r>
          </a:p>
        </p:txBody>
      </p:sp>
      <p:sp>
        <p:nvSpPr>
          <p:cNvPr id="151" name="Matthew 23:23,24 (NKJV)"/>
          <p:cNvSpPr txBox="1"/>
          <p:nvPr/>
        </p:nvSpPr>
        <p:spPr>
          <a:xfrm>
            <a:off x="362161" y="2737519"/>
            <a:ext cx="7791947" cy="8841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Matthew 23:23,24 (NKJV)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5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50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  <p:bldP build="whole" bldLvl="1" animBg="1" rev="0" advAuto="0" spid="144" grpId="2"/>
      <p:bldP build="p" bldLvl="5" animBg="1" rev="0" advAuto="0" spid="15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505" t="3998" r="13683" b="3779"/>
          <a:stretch>
            <a:fillRect/>
          </a:stretch>
        </p:blipFill>
        <p:spPr>
          <a:xfrm flipH="1">
            <a:off x="93343" y="3382462"/>
            <a:ext cx="6288971" cy="10394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600" fill="norm" stroke="1" extrusionOk="0">
                <a:moveTo>
                  <a:pt x="11918" y="0"/>
                </a:moveTo>
                <a:cubicBezTo>
                  <a:pt x="11527" y="0"/>
                  <a:pt x="11185" y="16"/>
                  <a:pt x="11108" y="39"/>
                </a:cubicBezTo>
                <a:cubicBezTo>
                  <a:pt x="11034" y="60"/>
                  <a:pt x="10860" y="96"/>
                  <a:pt x="10722" y="119"/>
                </a:cubicBezTo>
                <a:cubicBezTo>
                  <a:pt x="10499" y="156"/>
                  <a:pt x="10322" y="199"/>
                  <a:pt x="9688" y="373"/>
                </a:cubicBezTo>
                <a:cubicBezTo>
                  <a:pt x="9596" y="398"/>
                  <a:pt x="9401" y="447"/>
                  <a:pt x="9255" y="482"/>
                </a:cubicBezTo>
                <a:cubicBezTo>
                  <a:pt x="9109" y="516"/>
                  <a:pt x="8858" y="599"/>
                  <a:pt x="8699" y="664"/>
                </a:cubicBezTo>
                <a:cubicBezTo>
                  <a:pt x="8450" y="766"/>
                  <a:pt x="8370" y="829"/>
                  <a:pt x="8140" y="1104"/>
                </a:cubicBezTo>
                <a:cubicBezTo>
                  <a:pt x="7992" y="1280"/>
                  <a:pt x="7836" y="1449"/>
                  <a:pt x="7793" y="1478"/>
                </a:cubicBezTo>
                <a:cubicBezTo>
                  <a:pt x="7710" y="1535"/>
                  <a:pt x="7508" y="1931"/>
                  <a:pt x="7418" y="2213"/>
                </a:cubicBezTo>
                <a:cubicBezTo>
                  <a:pt x="7388" y="2309"/>
                  <a:pt x="7380" y="2566"/>
                  <a:pt x="7401" y="2801"/>
                </a:cubicBezTo>
                <a:cubicBezTo>
                  <a:pt x="7431" y="3143"/>
                  <a:pt x="7423" y="3230"/>
                  <a:pt x="7356" y="3278"/>
                </a:cubicBezTo>
                <a:cubicBezTo>
                  <a:pt x="7232" y="3365"/>
                  <a:pt x="7145" y="3621"/>
                  <a:pt x="7173" y="3813"/>
                </a:cubicBezTo>
                <a:cubicBezTo>
                  <a:pt x="7187" y="3907"/>
                  <a:pt x="7214" y="4121"/>
                  <a:pt x="7233" y="4290"/>
                </a:cubicBezTo>
                <a:cubicBezTo>
                  <a:pt x="7251" y="4458"/>
                  <a:pt x="7289" y="4610"/>
                  <a:pt x="7317" y="4628"/>
                </a:cubicBezTo>
                <a:cubicBezTo>
                  <a:pt x="7345" y="4646"/>
                  <a:pt x="7368" y="4685"/>
                  <a:pt x="7368" y="4716"/>
                </a:cubicBezTo>
                <a:cubicBezTo>
                  <a:pt x="7368" y="4747"/>
                  <a:pt x="7413" y="4798"/>
                  <a:pt x="7470" y="4829"/>
                </a:cubicBezTo>
                <a:cubicBezTo>
                  <a:pt x="7550" y="4873"/>
                  <a:pt x="7569" y="4927"/>
                  <a:pt x="7559" y="5081"/>
                </a:cubicBezTo>
                <a:cubicBezTo>
                  <a:pt x="7542" y="5330"/>
                  <a:pt x="7622" y="5571"/>
                  <a:pt x="7793" y="5787"/>
                </a:cubicBezTo>
                <a:cubicBezTo>
                  <a:pt x="8011" y="6062"/>
                  <a:pt x="7970" y="6177"/>
                  <a:pt x="7635" y="6225"/>
                </a:cubicBezTo>
                <a:cubicBezTo>
                  <a:pt x="7384" y="6262"/>
                  <a:pt x="7102" y="6442"/>
                  <a:pt x="6658" y="6848"/>
                </a:cubicBezTo>
                <a:cubicBezTo>
                  <a:pt x="6427" y="7059"/>
                  <a:pt x="6208" y="7247"/>
                  <a:pt x="6172" y="7265"/>
                </a:cubicBezTo>
                <a:cubicBezTo>
                  <a:pt x="6136" y="7284"/>
                  <a:pt x="5933" y="7315"/>
                  <a:pt x="5722" y="7335"/>
                </a:cubicBezTo>
                <a:cubicBezTo>
                  <a:pt x="5317" y="7375"/>
                  <a:pt x="4916" y="7470"/>
                  <a:pt x="4804" y="7552"/>
                </a:cubicBezTo>
                <a:cubicBezTo>
                  <a:pt x="4721" y="7613"/>
                  <a:pt x="4162" y="7781"/>
                  <a:pt x="3707" y="7881"/>
                </a:cubicBezTo>
                <a:cubicBezTo>
                  <a:pt x="3222" y="7987"/>
                  <a:pt x="2464" y="8222"/>
                  <a:pt x="2319" y="8310"/>
                </a:cubicBezTo>
                <a:cubicBezTo>
                  <a:pt x="2250" y="8352"/>
                  <a:pt x="2082" y="8413"/>
                  <a:pt x="1945" y="8445"/>
                </a:cubicBezTo>
                <a:cubicBezTo>
                  <a:pt x="1808" y="8478"/>
                  <a:pt x="1592" y="8560"/>
                  <a:pt x="1466" y="8627"/>
                </a:cubicBezTo>
                <a:cubicBezTo>
                  <a:pt x="1340" y="8694"/>
                  <a:pt x="1102" y="8811"/>
                  <a:pt x="936" y="8888"/>
                </a:cubicBezTo>
                <a:cubicBezTo>
                  <a:pt x="769" y="8964"/>
                  <a:pt x="599" y="9071"/>
                  <a:pt x="557" y="9126"/>
                </a:cubicBezTo>
                <a:cubicBezTo>
                  <a:pt x="515" y="9181"/>
                  <a:pt x="458" y="9252"/>
                  <a:pt x="431" y="9284"/>
                </a:cubicBezTo>
                <a:cubicBezTo>
                  <a:pt x="404" y="9317"/>
                  <a:pt x="382" y="9368"/>
                  <a:pt x="382" y="9398"/>
                </a:cubicBezTo>
                <a:cubicBezTo>
                  <a:pt x="382" y="9428"/>
                  <a:pt x="321" y="9562"/>
                  <a:pt x="247" y="9697"/>
                </a:cubicBezTo>
                <a:cubicBezTo>
                  <a:pt x="33" y="10081"/>
                  <a:pt x="-28" y="10475"/>
                  <a:pt x="11" y="11221"/>
                </a:cubicBezTo>
                <a:cubicBezTo>
                  <a:pt x="53" y="12019"/>
                  <a:pt x="103" y="12289"/>
                  <a:pt x="260" y="12579"/>
                </a:cubicBezTo>
                <a:cubicBezTo>
                  <a:pt x="326" y="12701"/>
                  <a:pt x="380" y="12840"/>
                  <a:pt x="381" y="12888"/>
                </a:cubicBezTo>
                <a:cubicBezTo>
                  <a:pt x="381" y="12937"/>
                  <a:pt x="400" y="12987"/>
                  <a:pt x="423" y="13000"/>
                </a:cubicBezTo>
                <a:cubicBezTo>
                  <a:pt x="445" y="13014"/>
                  <a:pt x="497" y="13113"/>
                  <a:pt x="536" y="13219"/>
                </a:cubicBezTo>
                <a:cubicBezTo>
                  <a:pt x="576" y="13325"/>
                  <a:pt x="633" y="13474"/>
                  <a:pt x="665" y="13549"/>
                </a:cubicBezTo>
                <a:cubicBezTo>
                  <a:pt x="696" y="13624"/>
                  <a:pt x="745" y="13756"/>
                  <a:pt x="772" y="13844"/>
                </a:cubicBezTo>
                <a:cubicBezTo>
                  <a:pt x="799" y="13932"/>
                  <a:pt x="847" y="14034"/>
                  <a:pt x="880" y="14072"/>
                </a:cubicBezTo>
                <a:cubicBezTo>
                  <a:pt x="913" y="14109"/>
                  <a:pt x="941" y="14177"/>
                  <a:pt x="941" y="14222"/>
                </a:cubicBezTo>
                <a:cubicBezTo>
                  <a:pt x="941" y="14310"/>
                  <a:pt x="1082" y="14505"/>
                  <a:pt x="1168" y="14538"/>
                </a:cubicBezTo>
                <a:cubicBezTo>
                  <a:pt x="1197" y="14549"/>
                  <a:pt x="1220" y="14608"/>
                  <a:pt x="1220" y="14670"/>
                </a:cubicBezTo>
                <a:cubicBezTo>
                  <a:pt x="1220" y="14751"/>
                  <a:pt x="1274" y="14816"/>
                  <a:pt x="1416" y="14908"/>
                </a:cubicBezTo>
                <a:cubicBezTo>
                  <a:pt x="1524" y="14978"/>
                  <a:pt x="1611" y="15054"/>
                  <a:pt x="1611" y="15077"/>
                </a:cubicBezTo>
                <a:cubicBezTo>
                  <a:pt x="1611" y="15100"/>
                  <a:pt x="1677" y="15218"/>
                  <a:pt x="1757" y="15339"/>
                </a:cubicBezTo>
                <a:cubicBezTo>
                  <a:pt x="1887" y="15534"/>
                  <a:pt x="1902" y="15599"/>
                  <a:pt x="1894" y="15937"/>
                </a:cubicBezTo>
                <a:cubicBezTo>
                  <a:pt x="1888" y="16171"/>
                  <a:pt x="1908" y="16326"/>
                  <a:pt x="1944" y="16340"/>
                </a:cubicBezTo>
                <a:cubicBezTo>
                  <a:pt x="1976" y="16352"/>
                  <a:pt x="2003" y="16395"/>
                  <a:pt x="2003" y="16436"/>
                </a:cubicBezTo>
                <a:cubicBezTo>
                  <a:pt x="2003" y="16477"/>
                  <a:pt x="2066" y="16586"/>
                  <a:pt x="2143" y="16678"/>
                </a:cubicBezTo>
                <a:cubicBezTo>
                  <a:pt x="2262" y="16821"/>
                  <a:pt x="2282" y="16892"/>
                  <a:pt x="2282" y="17164"/>
                </a:cubicBezTo>
                <a:cubicBezTo>
                  <a:pt x="2282" y="17339"/>
                  <a:pt x="2261" y="17508"/>
                  <a:pt x="2235" y="17541"/>
                </a:cubicBezTo>
                <a:cubicBezTo>
                  <a:pt x="2209" y="17573"/>
                  <a:pt x="2153" y="17638"/>
                  <a:pt x="2110" y="17685"/>
                </a:cubicBezTo>
                <a:cubicBezTo>
                  <a:pt x="2054" y="17747"/>
                  <a:pt x="2028" y="17958"/>
                  <a:pt x="2013" y="18468"/>
                </a:cubicBezTo>
                <a:cubicBezTo>
                  <a:pt x="2002" y="18852"/>
                  <a:pt x="1969" y="19181"/>
                  <a:pt x="1941" y="19198"/>
                </a:cubicBezTo>
                <a:cubicBezTo>
                  <a:pt x="1913" y="19216"/>
                  <a:pt x="1891" y="19347"/>
                  <a:pt x="1891" y="19490"/>
                </a:cubicBezTo>
                <a:cubicBezTo>
                  <a:pt x="1891" y="19632"/>
                  <a:pt x="1870" y="19763"/>
                  <a:pt x="1844" y="19781"/>
                </a:cubicBezTo>
                <a:cubicBezTo>
                  <a:pt x="1782" y="19823"/>
                  <a:pt x="1611" y="20203"/>
                  <a:pt x="1611" y="20300"/>
                </a:cubicBezTo>
                <a:cubicBezTo>
                  <a:pt x="1611" y="20385"/>
                  <a:pt x="1717" y="20515"/>
                  <a:pt x="1821" y="20555"/>
                </a:cubicBezTo>
                <a:cubicBezTo>
                  <a:pt x="1930" y="20598"/>
                  <a:pt x="1905" y="20641"/>
                  <a:pt x="1695" y="20769"/>
                </a:cubicBezTo>
                <a:cubicBezTo>
                  <a:pt x="1531" y="20868"/>
                  <a:pt x="1500" y="20912"/>
                  <a:pt x="1500" y="21036"/>
                </a:cubicBezTo>
                <a:cubicBezTo>
                  <a:pt x="1500" y="21157"/>
                  <a:pt x="1474" y="21194"/>
                  <a:pt x="1359" y="21240"/>
                </a:cubicBezTo>
                <a:cubicBezTo>
                  <a:pt x="1200" y="21303"/>
                  <a:pt x="832" y="21536"/>
                  <a:pt x="830" y="21574"/>
                </a:cubicBezTo>
                <a:cubicBezTo>
                  <a:pt x="829" y="21588"/>
                  <a:pt x="4579" y="21600"/>
                  <a:pt x="9163" y="21600"/>
                </a:cubicBezTo>
                <a:cubicBezTo>
                  <a:pt x="16560" y="21600"/>
                  <a:pt x="17493" y="21594"/>
                  <a:pt x="17464" y="21549"/>
                </a:cubicBezTo>
                <a:cubicBezTo>
                  <a:pt x="17443" y="21515"/>
                  <a:pt x="17507" y="21467"/>
                  <a:pt x="17658" y="21406"/>
                </a:cubicBezTo>
                <a:cubicBezTo>
                  <a:pt x="18049" y="21248"/>
                  <a:pt x="18234" y="20909"/>
                  <a:pt x="18202" y="20404"/>
                </a:cubicBezTo>
                <a:cubicBezTo>
                  <a:pt x="18184" y="20124"/>
                  <a:pt x="18152" y="20016"/>
                  <a:pt x="18048" y="19881"/>
                </a:cubicBezTo>
                <a:cubicBezTo>
                  <a:pt x="17975" y="19788"/>
                  <a:pt x="17890" y="19676"/>
                  <a:pt x="17858" y="19634"/>
                </a:cubicBezTo>
                <a:cubicBezTo>
                  <a:pt x="17820" y="19584"/>
                  <a:pt x="17818" y="19512"/>
                  <a:pt x="17851" y="19429"/>
                </a:cubicBezTo>
                <a:lnTo>
                  <a:pt x="17903" y="19302"/>
                </a:lnTo>
                <a:lnTo>
                  <a:pt x="18462" y="19306"/>
                </a:lnTo>
                <a:cubicBezTo>
                  <a:pt x="18769" y="19307"/>
                  <a:pt x="19134" y="19327"/>
                  <a:pt x="19273" y="19350"/>
                </a:cubicBezTo>
                <a:cubicBezTo>
                  <a:pt x="19989" y="19469"/>
                  <a:pt x="20110" y="19426"/>
                  <a:pt x="20545" y="18894"/>
                </a:cubicBezTo>
                <a:cubicBezTo>
                  <a:pt x="20713" y="18688"/>
                  <a:pt x="20873" y="18489"/>
                  <a:pt x="20899" y="18451"/>
                </a:cubicBezTo>
                <a:cubicBezTo>
                  <a:pt x="21243" y="17968"/>
                  <a:pt x="21572" y="15458"/>
                  <a:pt x="21340" y="15086"/>
                </a:cubicBezTo>
                <a:cubicBezTo>
                  <a:pt x="21266" y="14967"/>
                  <a:pt x="21267" y="14952"/>
                  <a:pt x="21355" y="14912"/>
                </a:cubicBezTo>
                <a:cubicBezTo>
                  <a:pt x="21415" y="14886"/>
                  <a:pt x="21445" y="14866"/>
                  <a:pt x="21446" y="14829"/>
                </a:cubicBezTo>
                <a:cubicBezTo>
                  <a:pt x="21447" y="14791"/>
                  <a:pt x="21420" y="14736"/>
                  <a:pt x="21365" y="14637"/>
                </a:cubicBezTo>
                <a:cubicBezTo>
                  <a:pt x="21298" y="14517"/>
                  <a:pt x="21293" y="14469"/>
                  <a:pt x="21342" y="14433"/>
                </a:cubicBezTo>
                <a:cubicBezTo>
                  <a:pt x="21379" y="14405"/>
                  <a:pt x="21406" y="14266"/>
                  <a:pt x="21405" y="14098"/>
                </a:cubicBezTo>
                <a:cubicBezTo>
                  <a:pt x="21404" y="13826"/>
                  <a:pt x="21367" y="13738"/>
                  <a:pt x="21193" y="13600"/>
                </a:cubicBezTo>
                <a:cubicBezTo>
                  <a:pt x="21158" y="13572"/>
                  <a:pt x="21115" y="13480"/>
                  <a:pt x="21100" y="13396"/>
                </a:cubicBezTo>
                <a:cubicBezTo>
                  <a:pt x="21084" y="13311"/>
                  <a:pt x="21041" y="13166"/>
                  <a:pt x="21003" y="13072"/>
                </a:cubicBezTo>
                <a:cubicBezTo>
                  <a:pt x="20966" y="12979"/>
                  <a:pt x="20938" y="12871"/>
                  <a:pt x="20941" y="12834"/>
                </a:cubicBezTo>
                <a:cubicBezTo>
                  <a:pt x="20945" y="12796"/>
                  <a:pt x="20962" y="12610"/>
                  <a:pt x="20982" y="12419"/>
                </a:cubicBezTo>
                <a:cubicBezTo>
                  <a:pt x="21011" y="12138"/>
                  <a:pt x="20999" y="12035"/>
                  <a:pt x="20918" y="11875"/>
                </a:cubicBezTo>
                <a:cubicBezTo>
                  <a:pt x="20864" y="11766"/>
                  <a:pt x="20802" y="11661"/>
                  <a:pt x="20780" y="11642"/>
                </a:cubicBezTo>
                <a:cubicBezTo>
                  <a:pt x="20759" y="11623"/>
                  <a:pt x="20724" y="11524"/>
                  <a:pt x="20703" y="11421"/>
                </a:cubicBezTo>
                <a:cubicBezTo>
                  <a:pt x="20682" y="11318"/>
                  <a:pt x="20642" y="11188"/>
                  <a:pt x="20615" y="11132"/>
                </a:cubicBezTo>
                <a:cubicBezTo>
                  <a:pt x="20588" y="11075"/>
                  <a:pt x="20536" y="10961"/>
                  <a:pt x="20500" y="10877"/>
                </a:cubicBezTo>
                <a:cubicBezTo>
                  <a:pt x="20362" y="10553"/>
                  <a:pt x="20284" y="10431"/>
                  <a:pt x="19880" y="9901"/>
                </a:cubicBezTo>
                <a:cubicBezTo>
                  <a:pt x="19792" y="9786"/>
                  <a:pt x="19720" y="9668"/>
                  <a:pt x="19720" y="9641"/>
                </a:cubicBezTo>
                <a:cubicBezTo>
                  <a:pt x="19720" y="9613"/>
                  <a:pt x="19651" y="9564"/>
                  <a:pt x="19566" y="9530"/>
                </a:cubicBezTo>
                <a:cubicBezTo>
                  <a:pt x="19482" y="9496"/>
                  <a:pt x="19268" y="9399"/>
                  <a:pt x="19093" y="9313"/>
                </a:cubicBezTo>
                <a:cubicBezTo>
                  <a:pt x="18571" y="9059"/>
                  <a:pt x="18447" y="9004"/>
                  <a:pt x="18397" y="9004"/>
                </a:cubicBezTo>
                <a:cubicBezTo>
                  <a:pt x="18371" y="9004"/>
                  <a:pt x="18211" y="8947"/>
                  <a:pt x="18042" y="8877"/>
                </a:cubicBezTo>
                <a:cubicBezTo>
                  <a:pt x="17874" y="8807"/>
                  <a:pt x="17559" y="8695"/>
                  <a:pt x="17344" y="8628"/>
                </a:cubicBezTo>
                <a:cubicBezTo>
                  <a:pt x="17129" y="8561"/>
                  <a:pt x="16903" y="8489"/>
                  <a:pt x="16842" y="8468"/>
                </a:cubicBezTo>
                <a:cubicBezTo>
                  <a:pt x="16583" y="8379"/>
                  <a:pt x="14986" y="7921"/>
                  <a:pt x="14858" y="7898"/>
                </a:cubicBezTo>
                <a:cubicBezTo>
                  <a:pt x="14688" y="7868"/>
                  <a:pt x="14522" y="7783"/>
                  <a:pt x="14522" y="7726"/>
                </a:cubicBezTo>
                <a:cubicBezTo>
                  <a:pt x="14522" y="7703"/>
                  <a:pt x="14246" y="7508"/>
                  <a:pt x="13908" y="7292"/>
                </a:cubicBezTo>
                <a:cubicBezTo>
                  <a:pt x="13570" y="7077"/>
                  <a:pt x="13292" y="6889"/>
                  <a:pt x="13292" y="6874"/>
                </a:cubicBezTo>
                <a:cubicBezTo>
                  <a:pt x="13292" y="6860"/>
                  <a:pt x="13394" y="6796"/>
                  <a:pt x="13518" y="6732"/>
                </a:cubicBezTo>
                <a:cubicBezTo>
                  <a:pt x="13916" y="6524"/>
                  <a:pt x="14232" y="6195"/>
                  <a:pt x="14679" y="5525"/>
                </a:cubicBezTo>
                <a:cubicBezTo>
                  <a:pt x="14713" y="5474"/>
                  <a:pt x="14759" y="5351"/>
                  <a:pt x="14781" y="5252"/>
                </a:cubicBezTo>
                <a:cubicBezTo>
                  <a:pt x="14802" y="5153"/>
                  <a:pt x="14882" y="5003"/>
                  <a:pt x="14959" y="4919"/>
                </a:cubicBezTo>
                <a:cubicBezTo>
                  <a:pt x="15166" y="4692"/>
                  <a:pt x="15180" y="4673"/>
                  <a:pt x="15241" y="4555"/>
                </a:cubicBezTo>
                <a:cubicBezTo>
                  <a:pt x="15278" y="4482"/>
                  <a:pt x="15277" y="4409"/>
                  <a:pt x="15237" y="4328"/>
                </a:cubicBezTo>
                <a:cubicBezTo>
                  <a:pt x="15189" y="4234"/>
                  <a:pt x="15196" y="4181"/>
                  <a:pt x="15272" y="4064"/>
                </a:cubicBezTo>
                <a:cubicBezTo>
                  <a:pt x="15324" y="3985"/>
                  <a:pt x="15428" y="3735"/>
                  <a:pt x="15503" y="3509"/>
                </a:cubicBezTo>
                <a:cubicBezTo>
                  <a:pt x="15667" y="3017"/>
                  <a:pt x="15754" y="2803"/>
                  <a:pt x="15811" y="2757"/>
                </a:cubicBezTo>
                <a:cubicBezTo>
                  <a:pt x="15851" y="2725"/>
                  <a:pt x="15914" y="2394"/>
                  <a:pt x="15932" y="2111"/>
                </a:cubicBezTo>
                <a:cubicBezTo>
                  <a:pt x="15938" y="2023"/>
                  <a:pt x="15885" y="1901"/>
                  <a:pt x="15783" y="1770"/>
                </a:cubicBezTo>
                <a:cubicBezTo>
                  <a:pt x="15697" y="1658"/>
                  <a:pt x="15555" y="1471"/>
                  <a:pt x="15468" y="1354"/>
                </a:cubicBezTo>
                <a:cubicBezTo>
                  <a:pt x="15382" y="1238"/>
                  <a:pt x="15205" y="1073"/>
                  <a:pt x="15074" y="987"/>
                </a:cubicBezTo>
                <a:cubicBezTo>
                  <a:pt x="14842" y="833"/>
                  <a:pt x="14156" y="521"/>
                  <a:pt x="13824" y="418"/>
                </a:cubicBezTo>
                <a:cubicBezTo>
                  <a:pt x="13576" y="341"/>
                  <a:pt x="13131" y="192"/>
                  <a:pt x="12845" y="90"/>
                </a:cubicBezTo>
                <a:cubicBezTo>
                  <a:pt x="12611" y="7"/>
                  <a:pt x="12548" y="0"/>
                  <a:pt x="1191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1" name="I MUST seek more than obey certain commands (God’s word is not a buffet line) — I must SEEK to become godly in character! (Col. 3:12-17)…"/>
          <p:cNvSpPr txBox="1"/>
          <p:nvPr/>
        </p:nvSpPr>
        <p:spPr>
          <a:xfrm>
            <a:off x="6715109" y="4257855"/>
            <a:ext cx="17632185" cy="910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6" indent="-927846">
              <a:spcBef>
                <a:spcPts val="1200"/>
              </a:spcBef>
              <a:buSzPct val="80000"/>
              <a:buBlip>
                <a:blip r:embed="rId5"/>
              </a:buBlip>
              <a:defRPr sz="7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 MUST seek more than obey certain commands (God’s word is not a buffet line) — I must SEEK to become godly in character! (Col. 3:12-17)</a:t>
            </a:r>
          </a:p>
          <a:p>
            <a:pPr marL="927846" indent="-927846">
              <a:spcBef>
                <a:spcPts val="1200"/>
              </a:spcBef>
              <a:buSzPct val="80000"/>
              <a:buBlip>
                <a:blip r:embed="rId5"/>
              </a:buBlip>
              <a:defRPr sz="7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My character is a choice - something to be done (Mat. 23:23; Prov. 4:23;      2 Pet. 1:5-10)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2081" y="1833378"/>
            <a:ext cx="24888162" cy="2470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3505" t="3998" r="13683" b="3779"/>
          <a:stretch>
            <a:fillRect/>
          </a:stretch>
        </p:blipFill>
        <p:spPr>
          <a:xfrm flipH="1">
            <a:off x="93343" y="3382462"/>
            <a:ext cx="6288971" cy="10394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6" h="21600" fill="norm" stroke="1" extrusionOk="0">
                <a:moveTo>
                  <a:pt x="11918" y="0"/>
                </a:moveTo>
                <a:cubicBezTo>
                  <a:pt x="11527" y="0"/>
                  <a:pt x="11185" y="16"/>
                  <a:pt x="11108" y="39"/>
                </a:cubicBezTo>
                <a:cubicBezTo>
                  <a:pt x="11034" y="60"/>
                  <a:pt x="10860" y="96"/>
                  <a:pt x="10722" y="119"/>
                </a:cubicBezTo>
                <a:cubicBezTo>
                  <a:pt x="10499" y="156"/>
                  <a:pt x="10322" y="199"/>
                  <a:pt x="9688" y="373"/>
                </a:cubicBezTo>
                <a:cubicBezTo>
                  <a:pt x="9596" y="398"/>
                  <a:pt x="9401" y="447"/>
                  <a:pt x="9255" y="482"/>
                </a:cubicBezTo>
                <a:cubicBezTo>
                  <a:pt x="9109" y="516"/>
                  <a:pt x="8858" y="599"/>
                  <a:pt x="8699" y="664"/>
                </a:cubicBezTo>
                <a:cubicBezTo>
                  <a:pt x="8450" y="766"/>
                  <a:pt x="8370" y="829"/>
                  <a:pt x="8140" y="1104"/>
                </a:cubicBezTo>
                <a:cubicBezTo>
                  <a:pt x="7992" y="1280"/>
                  <a:pt x="7836" y="1449"/>
                  <a:pt x="7793" y="1478"/>
                </a:cubicBezTo>
                <a:cubicBezTo>
                  <a:pt x="7710" y="1535"/>
                  <a:pt x="7508" y="1931"/>
                  <a:pt x="7418" y="2213"/>
                </a:cubicBezTo>
                <a:cubicBezTo>
                  <a:pt x="7388" y="2309"/>
                  <a:pt x="7380" y="2566"/>
                  <a:pt x="7401" y="2801"/>
                </a:cubicBezTo>
                <a:cubicBezTo>
                  <a:pt x="7431" y="3143"/>
                  <a:pt x="7423" y="3230"/>
                  <a:pt x="7356" y="3278"/>
                </a:cubicBezTo>
                <a:cubicBezTo>
                  <a:pt x="7232" y="3365"/>
                  <a:pt x="7145" y="3621"/>
                  <a:pt x="7173" y="3813"/>
                </a:cubicBezTo>
                <a:cubicBezTo>
                  <a:pt x="7187" y="3907"/>
                  <a:pt x="7214" y="4121"/>
                  <a:pt x="7233" y="4290"/>
                </a:cubicBezTo>
                <a:cubicBezTo>
                  <a:pt x="7251" y="4458"/>
                  <a:pt x="7289" y="4610"/>
                  <a:pt x="7317" y="4628"/>
                </a:cubicBezTo>
                <a:cubicBezTo>
                  <a:pt x="7345" y="4646"/>
                  <a:pt x="7368" y="4685"/>
                  <a:pt x="7368" y="4716"/>
                </a:cubicBezTo>
                <a:cubicBezTo>
                  <a:pt x="7368" y="4747"/>
                  <a:pt x="7413" y="4798"/>
                  <a:pt x="7470" y="4829"/>
                </a:cubicBezTo>
                <a:cubicBezTo>
                  <a:pt x="7550" y="4873"/>
                  <a:pt x="7569" y="4927"/>
                  <a:pt x="7559" y="5081"/>
                </a:cubicBezTo>
                <a:cubicBezTo>
                  <a:pt x="7542" y="5330"/>
                  <a:pt x="7622" y="5571"/>
                  <a:pt x="7793" y="5787"/>
                </a:cubicBezTo>
                <a:cubicBezTo>
                  <a:pt x="8011" y="6062"/>
                  <a:pt x="7970" y="6177"/>
                  <a:pt x="7635" y="6225"/>
                </a:cubicBezTo>
                <a:cubicBezTo>
                  <a:pt x="7384" y="6262"/>
                  <a:pt x="7102" y="6442"/>
                  <a:pt x="6658" y="6848"/>
                </a:cubicBezTo>
                <a:cubicBezTo>
                  <a:pt x="6427" y="7059"/>
                  <a:pt x="6208" y="7247"/>
                  <a:pt x="6172" y="7265"/>
                </a:cubicBezTo>
                <a:cubicBezTo>
                  <a:pt x="6136" y="7284"/>
                  <a:pt x="5933" y="7315"/>
                  <a:pt x="5722" y="7335"/>
                </a:cubicBezTo>
                <a:cubicBezTo>
                  <a:pt x="5317" y="7375"/>
                  <a:pt x="4916" y="7470"/>
                  <a:pt x="4804" y="7552"/>
                </a:cubicBezTo>
                <a:cubicBezTo>
                  <a:pt x="4721" y="7613"/>
                  <a:pt x="4162" y="7781"/>
                  <a:pt x="3707" y="7881"/>
                </a:cubicBezTo>
                <a:cubicBezTo>
                  <a:pt x="3222" y="7987"/>
                  <a:pt x="2464" y="8222"/>
                  <a:pt x="2319" y="8310"/>
                </a:cubicBezTo>
                <a:cubicBezTo>
                  <a:pt x="2250" y="8352"/>
                  <a:pt x="2082" y="8413"/>
                  <a:pt x="1945" y="8445"/>
                </a:cubicBezTo>
                <a:cubicBezTo>
                  <a:pt x="1808" y="8478"/>
                  <a:pt x="1592" y="8560"/>
                  <a:pt x="1466" y="8627"/>
                </a:cubicBezTo>
                <a:cubicBezTo>
                  <a:pt x="1340" y="8694"/>
                  <a:pt x="1102" y="8811"/>
                  <a:pt x="936" y="8888"/>
                </a:cubicBezTo>
                <a:cubicBezTo>
                  <a:pt x="769" y="8964"/>
                  <a:pt x="599" y="9071"/>
                  <a:pt x="557" y="9126"/>
                </a:cubicBezTo>
                <a:cubicBezTo>
                  <a:pt x="515" y="9181"/>
                  <a:pt x="458" y="9252"/>
                  <a:pt x="431" y="9284"/>
                </a:cubicBezTo>
                <a:cubicBezTo>
                  <a:pt x="404" y="9317"/>
                  <a:pt x="382" y="9368"/>
                  <a:pt x="382" y="9398"/>
                </a:cubicBezTo>
                <a:cubicBezTo>
                  <a:pt x="382" y="9428"/>
                  <a:pt x="321" y="9562"/>
                  <a:pt x="247" y="9697"/>
                </a:cubicBezTo>
                <a:cubicBezTo>
                  <a:pt x="33" y="10081"/>
                  <a:pt x="-28" y="10475"/>
                  <a:pt x="11" y="11221"/>
                </a:cubicBezTo>
                <a:cubicBezTo>
                  <a:pt x="53" y="12019"/>
                  <a:pt x="103" y="12289"/>
                  <a:pt x="260" y="12579"/>
                </a:cubicBezTo>
                <a:cubicBezTo>
                  <a:pt x="326" y="12701"/>
                  <a:pt x="380" y="12840"/>
                  <a:pt x="381" y="12888"/>
                </a:cubicBezTo>
                <a:cubicBezTo>
                  <a:pt x="381" y="12937"/>
                  <a:pt x="400" y="12987"/>
                  <a:pt x="423" y="13000"/>
                </a:cubicBezTo>
                <a:cubicBezTo>
                  <a:pt x="445" y="13014"/>
                  <a:pt x="497" y="13113"/>
                  <a:pt x="536" y="13219"/>
                </a:cubicBezTo>
                <a:cubicBezTo>
                  <a:pt x="576" y="13325"/>
                  <a:pt x="633" y="13474"/>
                  <a:pt x="665" y="13549"/>
                </a:cubicBezTo>
                <a:cubicBezTo>
                  <a:pt x="696" y="13624"/>
                  <a:pt x="745" y="13756"/>
                  <a:pt x="772" y="13844"/>
                </a:cubicBezTo>
                <a:cubicBezTo>
                  <a:pt x="799" y="13932"/>
                  <a:pt x="847" y="14034"/>
                  <a:pt x="880" y="14072"/>
                </a:cubicBezTo>
                <a:cubicBezTo>
                  <a:pt x="913" y="14109"/>
                  <a:pt x="941" y="14177"/>
                  <a:pt x="941" y="14222"/>
                </a:cubicBezTo>
                <a:cubicBezTo>
                  <a:pt x="941" y="14310"/>
                  <a:pt x="1082" y="14505"/>
                  <a:pt x="1168" y="14538"/>
                </a:cubicBezTo>
                <a:cubicBezTo>
                  <a:pt x="1197" y="14549"/>
                  <a:pt x="1220" y="14608"/>
                  <a:pt x="1220" y="14670"/>
                </a:cubicBezTo>
                <a:cubicBezTo>
                  <a:pt x="1220" y="14751"/>
                  <a:pt x="1274" y="14816"/>
                  <a:pt x="1416" y="14908"/>
                </a:cubicBezTo>
                <a:cubicBezTo>
                  <a:pt x="1524" y="14978"/>
                  <a:pt x="1611" y="15054"/>
                  <a:pt x="1611" y="15077"/>
                </a:cubicBezTo>
                <a:cubicBezTo>
                  <a:pt x="1611" y="15100"/>
                  <a:pt x="1677" y="15218"/>
                  <a:pt x="1757" y="15339"/>
                </a:cubicBezTo>
                <a:cubicBezTo>
                  <a:pt x="1887" y="15534"/>
                  <a:pt x="1902" y="15599"/>
                  <a:pt x="1894" y="15937"/>
                </a:cubicBezTo>
                <a:cubicBezTo>
                  <a:pt x="1888" y="16171"/>
                  <a:pt x="1908" y="16326"/>
                  <a:pt x="1944" y="16340"/>
                </a:cubicBezTo>
                <a:cubicBezTo>
                  <a:pt x="1976" y="16352"/>
                  <a:pt x="2003" y="16395"/>
                  <a:pt x="2003" y="16436"/>
                </a:cubicBezTo>
                <a:cubicBezTo>
                  <a:pt x="2003" y="16477"/>
                  <a:pt x="2066" y="16586"/>
                  <a:pt x="2143" y="16678"/>
                </a:cubicBezTo>
                <a:cubicBezTo>
                  <a:pt x="2262" y="16821"/>
                  <a:pt x="2282" y="16892"/>
                  <a:pt x="2282" y="17164"/>
                </a:cubicBezTo>
                <a:cubicBezTo>
                  <a:pt x="2282" y="17339"/>
                  <a:pt x="2261" y="17508"/>
                  <a:pt x="2235" y="17541"/>
                </a:cubicBezTo>
                <a:cubicBezTo>
                  <a:pt x="2209" y="17573"/>
                  <a:pt x="2153" y="17638"/>
                  <a:pt x="2110" y="17685"/>
                </a:cubicBezTo>
                <a:cubicBezTo>
                  <a:pt x="2054" y="17747"/>
                  <a:pt x="2028" y="17958"/>
                  <a:pt x="2013" y="18468"/>
                </a:cubicBezTo>
                <a:cubicBezTo>
                  <a:pt x="2002" y="18852"/>
                  <a:pt x="1969" y="19181"/>
                  <a:pt x="1941" y="19198"/>
                </a:cubicBezTo>
                <a:cubicBezTo>
                  <a:pt x="1913" y="19216"/>
                  <a:pt x="1891" y="19347"/>
                  <a:pt x="1891" y="19490"/>
                </a:cubicBezTo>
                <a:cubicBezTo>
                  <a:pt x="1891" y="19632"/>
                  <a:pt x="1870" y="19763"/>
                  <a:pt x="1844" y="19781"/>
                </a:cubicBezTo>
                <a:cubicBezTo>
                  <a:pt x="1782" y="19823"/>
                  <a:pt x="1611" y="20203"/>
                  <a:pt x="1611" y="20300"/>
                </a:cubicBezTo>
                <a:cubicBezTo>
                  <a:pt x="1611" y="20385"/>
                  <a:pt x="1717" y="20515"/>
                  <a:pt x="1821" y="20555"/>
                </a:cubicBezTo>
                <a:cubicBezTo>
                  <a:pt x="1930" y="20598"/>
                  <a:pt x="1905" y="20641"/>
                  <a:pt x="1695" y="20769"/>
                </a:cubicBezTo>
                <a:cubicBezTo>
                  <a:pt x="1531" y="20868"/>
                  <a:pt x="1500" y="20912"/>
                  <a:pt x="1500" y="21036"/>
                </a:cubicBezTo>
                <a:cubicBezTo>
                  <a:pt x="1500" y="21157"/>
                  <a:pt x="1474" y="21194"/>
                  <a:pt x="1359" y="21240"/>
                </a:cubicBezTo>
                <a:cubicBezTo>
                  <a:pt x="1200" y="21303"/>
                  <a:pt x="832" y="21536"/>
                  <a:pt x="830" y="21574"/>
                </a:cubicBezTo>
                <a:cubicBezTo>
                  <a:pt x="829" y="21588"/>
                  <a:pt x="4579" y="21600"/>
                  <a:pt x="9163" y="21600"/>
                </a:cubicBezTo>
                <a:cubicBezTo>
                  <a:pt x="16560" y="21600"/>
                  <a:pt x="17493" y="21594"/>
                  <a:pt x="17464" y="21549"/>
                </a:cubicBezTo>
                <a:cubicBezTo>
                  <a:pt x="17443" y="21515"/>
                  <a:pt x="17507" y="21467"/>
                  <a:pt x="17658" y="21406"/>
                </a:cubicBezTo>
                <a:cubicBezTo>
                  <a:pt x="18049" y="21248"/>
                  <a:pt x="18234" y="20909"/>
                  <a:pt x="18202" y="20404"/>
                </a:cubicBezTo>
                <a:cubicBezTo>
                  <a:pt x="18184" y="20124"/>
                  <a:pt x="18152" y="20016"/>
                  <a:pt x="18048" y="19881"/>
                </a:cubicBezTo>
                <a:cubicBezTo>
                  <a:pt x="17975" y="19788"/>
                  <a:pt x="17890" y="19676"/>
                  <a:pt x="17858" y="19634"/>
                </a:cubicBezTo>
                <a:cubicBezTo>
                  <a:pt x="17820" y="19584"/>
                  <a:pt x="17818" y="19512"/>
                  <a:pt x="17851" y="19429"/>
                </a:cubicBezTo>
                <a:lnTo>
                  <a:pt x="17903" y="19302"/>
                </a:lnTo>
                <a:lnTo>
                  <a:pt x="18462" y="19306"/>
                </a:lnTo>
                <a:cubicBezTo>
                  <a:pt x="18769" y="19307"/>
                  <a:pt x="19134" y="19327"/>
                  <a:pt x="19273" y="19350"/>
                </a:cubicBezTo>
                <a:cubicBezTo>
                  <a:pt x="19989" y="19469"/>
                  <a:pt x="20110" y="19426"/>
                  <a:pt x="20545" y="18894"/>
                </a:cubicBezTo>
                <a:cubicBezTo>
                  <a:pt x="20713" y="18688"/>
                  <a:pt x="20873" y="18489"/>
                  <a:pt x="20899" y="18451"/>
                </a:cubicBezTo>
                <a:cubicBezTo>
                  <a:pt x="21243" y="17968"/>
                  <a:pt x="21572" y="15458"/>
                  <a:pt x="21340" y="15086"/>
                </a:cubicBezTo>
                <a:cubicBezTo>
                  <a:pt x="21266" y="14967"/>
                  <a:pt x="21267" y="14952"/>
                  <a:pt x="21355" y="14912"/>
                </a:cubicBezTo>
                <a:cubicBezTo>
                  <a:pt x="21415" y="14886"/>
                  <a:pt x="21445" y="14866"/>
                  <a:pt x="21446" y="14829"/>
                </a:cubicBezTo>
                <a:cubicBezTo>
                  <a:pt x="21447" y="14791"/>
                  <a:pt x="21420" y="14736"/>
                  <a:pt x="21365" y="14637"/>
                </a:cubicBezTo>
                <a:cubicBezTo>
                  <a:pt x="21298" y="14517"/>
                  <a:pt x="21293" y="14469"/>
                  <a:pt x="21342" y="14433"/>
                </a:cubicBezTo>
                <a:cubicBezTo>
                  <a:pt x="21379" y="14405"/>
                  <a:pt x="21406" y="14266"/>
                  <a:pt x="21405" y="14098"/>
                </a:cubicBezTo>
                <a:cubicBezTo>
                  <a:pt x="21404" y="13826"/>
                  <a:pt x="21367" y="13738"/>
                  <a:pt x="21193" y="13600"/>
                </a:cubicBezTo>
                <a:cubicBezTo>
                  <a:pt x="21158" y="13572"/>
                  <a:pt x="21115" y="13480"/>
                  <a:pt x="21100" y="13396"/>
                </a:cubicBezTo>
                <a:cubicBezTo>
                  <a:pt x="21084" y="13311"/>
                  <a:pt x="21041" y="13166"/>
                  <a:pt x="21003" y="13072"/>
                </a:cubicBezTo>
                <a:cubicBezTo>
                  <a:pt x="20966" y="12979"/>
                  <a:pt x="20938" y="12871"/>
                  <a:pt x="20941" y="12834"/>
                </a:cubicBezTo>
                <a:cubicBezTo>
                  <a:pt x="20945" y="12796"/>
                  <a:pt x="20962" y="12610"/>
                  <a:pt x="20982" y="12419"/>
                </a:cubicBezTo>
                <a:cubicBezTo>
                  <a:pt x="21011" y="12138"/>
                  <a:pt x="20999" y="12035"/>
                  <a:pt x="20918" y="11875"/>
                </a:cubicBezTo>
                <a:cubicBezTo>
                  <a:pt x="20864" y="11766"/>
                  <a:pt x="20802" y="11661"/>
                  <a:pt x="20780" y="11642"/>
                </a:cubicBezTo>
                <a:cubicBezTo>
                  <a:pt x="20759" y="11623"/>
                  <a:pt x="20724" y="11524"/>
                  <a:pt x="20703" y="11421"/>
                </a:cubicBezTo>
                <a:cubicBezTo>
                  <a:pt x="20682" y="11318"/>
                  <a:pt x="20642" y="11188"/>
                  <a:pt x="20615" y="11132"/>
                </a:cubicBezTo>
                <a:cubicBezTo>
                  <a:pt x="20588" y="11075"/>
                  <a:pt x="20536" y="10961"/>
                  <a:pt x="20500" y="10877"/>
                </a:cubicBezTo>
                <a:cubicBezTo>
                  <a:pt x="20362" y="10553"/>
                  <a:pt x="20284" y="10431"/>
                  <a:pt x="19880" y="9901"/>
                </a:cubicBezTo>
                <a:cubicBezTo>
                  <a:pt x="19792" y="9786"/>
                  <a:pt x="19720" y="9668"/>
                  <a:pt x="19720" y="9641"/>
                </a:cubicBezTo>
                <a:cubicBezTo>
                  <a:pt x="19720" y="9613"/>
                  <a:pt x="19651" y="9564"/>
                  <a:pt x="19566" y="9530"/>
                </a:cubicBezTo>
                <a:cubicBezTo>
                  <a:pt x="19482" y="9496"/>
                  <a:pt x="19268" y="9399"/>
                  <a:pt x="19093" y="9313"/>
                </a:cubicBezTo>
                <a:cubicBezTo>
                  <a:pt x="18571" y="9059"/>
                  <a:pt x="18447" y="9004"/>
                  <a:pt x="18397" y="9004"/>
                </a:cubicBezTo>
                <a:cubicBezTo>
                  <a:pt x="18371" y="9004"/>
                  <a:pt x="18211" y="8947"/>
                  <a:pt x="18042" y="8877"/>
                </a:cubicBezTo>
                <a:cubicBezTo>
                  <a:pt x="17874" y="8807"/>
                  <a:pt x="17559" y="8695"/>
                  <a:pt x="17344" y="8628"/>
                </a:cubicBezTo>
                <a:cubicBezTo>
                  <a:pt x="17129" y="8561"/>
                  <a:pt x="16903" y="8489"/>
                  <a:pt x="16842" y="8468"/>
                </a:cubicBezTo>
                <a:cubicBezTo>
                  <a:pt x="16583" y="8379"/>
                  <a:pt x="14986" y="7921"/>
                  <a:pt x="14858" y="7898"/>
                </a:cubicBezTo>
                <a:cubicBezTo>
                  <a:pt x="14688" y="7868"/>
                  <a:pt x="14522" y="7783"/>
                  <a:pt x="14522" y="7726"/>
                </a:cubicBezTo>
                <a:cubicBezTo>
                  <a:pt x="14522" y="7703"/>
                  <a:pt x="14246" y="7508"/>
                  <a:pt x="13908" y="7292"/>
                </a:cubicBezTo>
                <a:cubicBezTo>
                  <a:pt x="13570" y="7077"/>
                  <a:pt x="13292" y="6889"/>
                  <a:pt x="13292" y="6874"/>
                </a:cubicBezTo>
                <a:cubicBezTo>
                  <a:pt x="13292" y="6860"/>
                  <a:pt x="13394" y="6796"/>
                  <a:pt x="13518" y="6732"/>
                </a:cubicBezTo>
                <a:cubicBezTo>
                  <a:pt x="13916" y="6524"/>
                  <a:pt x="14232" y="6195"/>
                  <a:pt x="14679" y="5525"/>
                </a:cubicBezTo>
                <a:cubicBezTo>
                  <a:pt x="14713" y="5474"/>
                  <a:pt x="14759" y="5351"/>
                  <a:pt x="14781" y="5252"/>
                </a:cubicBezTo>
                <a:cubicBezTo>
                  <a:pt x="14802" y="5153"/>
                  <a:pt x="14882" y="5003"/>
                  <a:pt x="14959" y="4919"/>
                </a:cubicBezTo>
                <a:cubicBezTo>
                  <a:pt x="15166" y="4692"/>
                  <a:pt x="15180" y="4673"/>
                  <a:pt x="15241" y="4555"/>
                </a:cubicBezTo>
                <a:cubicBezTo>
                  <a:pt x="15278" y="4482"/>
                  <a:pt x="15277" y="4409"/>
                  <a:pt x="15237" y="4328"/>
                </a:cubicBezTo>
                <a:cubicBezTo>
                  <a:pt x="15189" y="4234"/>
                  <a:pt x="15196" y="4181"/>
                  <a:pt x="15272" y="4064"/>
                </a:cubicBezTo>
                <a:cubicBezTo>
                  <a:pt x="15324" y="3985"/>
                  <a:pt x="15428" y="3735"/>
                  <a:pt x="15503" y="3509"/>
                </a:cubicBezTo>
                <a:cubicBezTo>
                  <a:pt x="15667" y="3017"/>
                  <a:pt x="15754" y="2803"/>
                  <a:pt x="15811" y="2757"/>
                </a:cubicBezTo>
                <a:cubicBezTo>
                  <a:pt x="15851" y="2725"/>
                  <a:pt x="15914" y="2394"/>
                  <a:pt x="15932" y="2111"/>
                </a:cubicBezTo>
                <a:cubicBezTo>
                  <a:pt x="15938" y="2023"/>
                  <a:pt x="15885" y="1901"/>
                  <a:pt x="15783" y="1770"/>
                </a:cubicBezTo>
                <a:cubicBezTo>
                  <a:pt x="15697" y="1658"/>
                  <a:pt x="15555" y="1471"/>
                  <a:pt x="15468" y="1354"/>
                </a:cubicBezTo>
                <a:cubicBezTo>
                  <a:pt x="15382" y="1238"/>
                  <a:pt x="15205" y="1073"/>
                  <a:pt x="15074" y="987"/>
                </a:cubicBezTo>
                <a:cubicBezTo>
                  <a:pt x="14842" y="833"/>
                  <a:pt x="14156" y="521"/>
                  <a:pt x="13824" y="418"/>
                </a:cubicBezTo>
                <a:cubicBezTo>
                  <a:pt x="13576" y="341"/>
                  <a:pt x="13131" y="192"/>
                  <a:pt x="12845" y="90"/>
                </a:cubicBezTo>
                <a:cubicBezTo>
                  <a:pt x="12611" y="7"/>
                  <a:pt x="12548" y="0"/>
                  <a:pt x="1191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6" name="Godly character produces humble submission to everything God commands, including baptism, worship, the work of the church, doctrinal soundness, etc. (Mat. 28:18-20; Jas 3:11-18; Col. 3:17)"/>
          <p:cNvSpPr txBox="1"/>
          <p:nvPr/>
        </p:nvSpPr>
        <p:spPr>
          <a:xfrm>
            <a:off x="6569314" y="4833040"/>
            <a:ext cx="17416200" cy="749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defRPr b="1" sz="8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Godly character produces humble submission to everything God commands, including baptism, worship, the work of the church, doctrinal soundness, etc. </a:t>
            </a:r>
            <a:r>
              <a:rPr sz="7100"/>
              <a:t>(Mat. 28:18-20; Jas 3:11-18; Col. 3:17)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884" y="5432911"/>
            <a:ext cx="8350940" cy="828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2371" t="15203" r="7641" b="23305"/>
          <a:stretch>
            <a:fillRect/>
          </a:stretch>
        </p:blipFill>
        <p:spPr>
          <a:xfrm>
            <a:off x="559909" y="1541571"/>
            <a:ext cx="10122813" cy="4173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392" y="290032"/>
            <a:ext cx="11089285" cy="146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4437" y="5658664"/>
            <a:ext cx="7848330" cy="87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11553" y="1932704"/>
            <a:ext cx="16052742" cy="11278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0597" y="5113453"/>
            <a:ext cx="15842806" cy="143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rcRect l="0" t="44" r="0" b="44"/>
          <a:stretch>
            <a:fillRect/>
          </a:stretch>
        </p:blipFill>
        <p:spPr>
          <a:xfrm>
            <a:off x="-1952346" y="0"/>
            <a:ext cx="28288875" cy="13716000"/>
          </a:xfrm>
          <a:prstGeom prst="rect">
            <a:avLst/>
          </a:prstGeom>
        </p:spPr>
      </p:pic>
      <p:pic>
        <p:nvPicPr>
          <p:cNvPr id="27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3364" y="1419855"/>
            <a:ext cx="11089284" cy="146621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Charts by Don McClain…"/>
          <p:cNvSpPr txBox="1"/>
          <p:nvPr/>
        </p:nvSpPr>
        <p:spPr>
          <a:xfrm>
            <a:off x="500945" y="9572137"/>
            <a:ext cx="23753192" cy="39727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016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642937">
              <a:spcBef>
                <a:spcPts val="0"/>
              </a:spcBef>
              <a:defRPr sz="58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algn="ctr" defTabSz="642937">
              <a:spcBef>
                <a:spcPts val="0"/>
              </a:spcBef>
              <a:def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Preached:  April 25, 2021 / West 65th Street church of Christ / March 17, 2024 /                              Bryant church of Christ 9500 AR 5, Alexander AR 72002 / Phone: 501-568-1062 / Email – </a:t>
            </a:r>
            <a:r>
              <a:rPr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algn="ctr" defTabSz="642937">
              <a:spcBef>
                <a:spcPts val="0"/>
              </a:spcBef>
              <a:defRPr sz="40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 </a:t>
            </a:r>
            <a:r>
              <a:rPr u="sng">
                <a:hlinkClick r:id="rId6" invalidUrl="" action="" tgtFrame="" tooltip="" history="1" highlightClick="0" endSnd="0"/>
              </a:rPr>
              <a:t>WWW.BRYANTCHURCHOFCHRIST.COM</a:t>
            </a:r>
            <a:r>
              <a:rPr>
                <a:solidFill>
                  <a:schemeClr val="accent1">
                    <a:hueOff val="-78595"/>
                    <a:satOff val="12505"/>
                    <a:lumOff val="13871"/>
                  </a:schemeClr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uke 18:9–14 (NKJV)…"/>
          <p:cNvSpPr txBox="1"/>
          <p:nvPr/>
        </p:nvSpPr>
        <p:spPr>
          <a:xfrm>
            <a:off x="217486" y="321202"/>
            <a:ext cx="23949029" cy="12397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10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Luke 18:9–14 (NKJV) 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6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Also He spoke this parable to some who trusted in themselves that they were righteous, and despised others: </a:t>
            </a:r>
            <a:r>
              <a:rPr baseline="31999"/>
              <a:t>10</a:t>
            </a:r>
            <a:r>
              <a:t> “</a:t>
            </a:r>
            <a:r>
              <a:rPr>
                <a:solidFill>
                  <a:schemeClr val="accent5"/>
                </a:solidFill>
              </a:rPr>
              <a:t>Two men went up to the temple to pray, one a Pharisee and the other a tax collector</a:t>
            </a:r>
            <a:r>
              <a:t>. </a:t>
            </a:r>
            <a:r>
              <a:rPr baseline="31999"/>
              <a:t>11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The Pharisee stood and prayed thus with himself, ‘God, I thank You that I am not like other men—extortioners, unjust, adulterers, or even as this tax collector</a:t>
            </a:r>
            <a:r>
              <a:t>. </a:t>
            </a:r>
            <a:r>
              <a:rPr baseline="31999"/>
              <a:t>12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I fast twice a week; I give tithes of all that I possess</a:t>
            </a:r>
            <a:r>
              <a:t>.’ </a:t>
            </a:r>
            <a:r>
              <a:rPr baseline="31999"/>
              <a:t>13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And the tax collector, standing afar off, would not so much as raise </a:t>
            </a:r>
            <a:r>
              <a:rPr i="1">
                <a:solidFill>
                  <a:schemeClr val="accent5"/>
                </a:solidFill>
              </a:rPr>
              <a:t>his</a:t>
            </a:r>
            <a:r>
              <a:rPr>
                <a:solidFill>
                  <a:schemeClr val="accent5"/>
                </a:solidFill>
              </a:rPr>
              <a:t> eyes to heaven, but beat his breast, saying, ‘God, be merciful to me a sinner</a:t>
            </a:r>
            <a:r>
              <a:t>!’ </a:t>
            </a:r>
            <a:r>
              <a:rPr baseline="31999"/>
              <a:t>14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I tell you, this man went down to his house justified </a:t>
            </a:r>
            <a:r>
              <a:rPr i="1">
                <a:solidFill>
                  <a:schemeClr val="accent5"/>
                </a:solidFill>
              </a:rPr>
              <a:t>rather</a:t>
            </a:r>
            <a:r>
              <a:rPr>
                <a:solidFill>
                  <a:schemeClr val="accent5"/>
                </a:solidFill>
              </a:rPr>
              <a:t> than the other; for everyone who exalts himself will be humbled, and he who humbles himself will be exalted</a:t>
            </a:r>
            <a: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866" t="0" r="6643" b="2066"/>
          <a:stretch>
            <a:fillRect/>
          </a:stretch>
        </p:blipFill>
        <p:spPr>
          <a:xfrm>
            <a:off x="8658504" y="3869621"/>
            <a:ext cx="15412549" cy="944907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8764053" y="3826120"/>
            <a:ext cx="15201544" cy="9536200"/>
          </a:xfrm>
          <a:prstGeom prst="rect">
            <a:avLst/>
          </a:prstGeom>
          <a:solidFill>
            <a:srgbClr val="5E5E5E">
              <a:alpha val="45497"/>
            </a:srgbClr>
          </a:soli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55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Matthew 23:23,24 (NKJV)"/>
          <p:cNvSpPr txBox="1"/>
          <p:nvPr/>
        </p:nvSpPr>
        <p:spPr>
          <a:xfrm>
            <a:off x="362161" y="2737519"/>
            <a:ext cx="7791947" cy="8841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Matthew 23:23,24 (NKJV) </a:t>
            </a:r>
          </a:p>
        </p:txBody>
      </p:sp>
      <p:pic>
        <p:nvPicPr>
          <p:cNvPr id="157" name="Screen Shot 2021-04-24 at 1.22.04 PM.png" descr="Screen Shot 2021-04-24 at 1.22.0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61" y="3826164"/>
            <a:ext cx="7791947" cy="95361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</p:pic>
      <p:grpSp>
        <p:nvGrpSpPr>
          <p:cNvPr id="160" name="Group"/>
          <p:cNvGrpSpPr/>
          <p:nvPr/>
        </p:nvGrpSpPr>
        <p:grpSpPr>
          <a:xfrm>
            <a:off x="8620622" y="2271805"/>
            <a:ext cx="15488407" cy="1309216"/>
            <a:chOff x="0" y="0"/>
            <a:chExt cx="15488406" cy="1309214"/>
          </a:xfrm>
        </p:grpSpPr>
        <p:sp>
          <p:nvSpPr>
            <p:cNvPr id="158" name="Rectangle"/>
            <p:cNvSpPr/>
            <p:nvPr/>
          </p:nvSpPr>
          <p:spPr>
            <a:xfrm>
              <a:off x="0" y="0"/>
              <a:ext cx="15488407" cy="1309215"/>
            </a:xfrm>
            <a:prstGeom prst="rect">
              <a:avLst/>
            </a:prstGeom>
            <a:solidFill>
              <a:srgbClr val="80878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92100" dist="114300" dir="540000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5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9" name="The Nature of Hypocrisy"/>
            <p:cNvSpPr txBox="1"/>
            <p:nvPr/>
          </p:nvSpPr>
          <p:spPr>
            <a:xfrm>
              <a:off x="135175" y="36763"/>
              <a:ext cx="15218056" cy="1235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cap="all" sz="77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640000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The Nature of Hypocrisy</a:t>
              </a:r>
            </a:p>
          </p:txBody>
        </p:sp>
      </p:grpSp>
      <p:sp>
        <p:nvSpPr>
          <p:cNvPr id="161" name="Hypocrisy defined: “the false claim to or pretense of having admirable principles or beliefs…”…"/>
          <p:cNvSpPr txBox="1"/>
          <p:nvPr/>
        </p:nvSpPr>
        <p:spPr>
          <a:xfrm>
            <a:off x="8839249" y="4739770"/>
            <a:ext cx="15051152" cy="770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5181" indent="-935181">
              <a:spcBef>
                <a:spcPts val="1800"/>
              </a:spcBef>
              <a:buSzPct val="80000"/>
              <a:buBlip>
                <a:blip r:embed="rId5"/>
              </a:buBlip>
              <a:defRPr sz="6800">
                <a:solidFill>
                  <a:srgbClr val="FFFFFF"/>
                </a:solidFill>
                <a:effectLst>
                  <a:outerShdw sx="100000" sy="100000" kx="0" ky="0" algn="b" rotWithShape="0" blurRad="63500" dist="63500" dir="34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Hypocrisy</a:t>
            </a:r>
            <a:r>
              <a:t> defined: “the false claim to or pretense of having admirable principles or beliefs…”</a:t>
            </a:r>
          </a:p>
          <a:p>
            <a:pPr marL="935181" indent="-935181">
              <a:spcBef>
                <a:spcPts val="1800"/>
              </a:spcBef>
              <a:buSzPct val="80000"/>
              <a:buBlip>
                <a:blip r:embed="rId5"/>
              </a:buBlip>
              <a:defRPr sz="6800">
                <a:solidFill>
                  <a:srgbClr val="FFFFFF"/>
                </a:solidFill>
                <a:effectLst>
                  <a:outerShdw sx="100000" sy="100000" kx="0" ky="0" algn="b" rotWithShape="0" blurRad="63500" dist="63500" dir="348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</a:t>
            </a:r>
            <a:r>
              <a:rPr b="1"/>
              <a:t>hypocrite</a:t>
            </a:r>
            <a:r>
              <a:t> -- one thing on the outside, something else on the inside…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iving (Mat 6:2)…"/>
          <p:cNvSpPr txBox="1"/>
          <p:nvPr/>
        </p:nvSpPr>
        <p:spPr>
          <a:xfrm>
            <a:off x="403484" y="3563749"/>
            <a:ext cx="18173626" cy="1006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Giving (Mat 6:2)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Praying (Mat 6:5)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Fasting (Mat 6:16)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Judging (Mat 7:5)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Worship (Mat 15:7-9)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Doctrine (Mat 16:12)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applying scripture (Luke 14:1-6)</a:t>
            </a:r>
          </a:p>
          <a:p>
            <a:pPr marL="927847" indent="-927847">
              <a:spcBef>
                <a:spcPts val="14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Did not follow their own teaching (Mat. 23:3)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76" t="0" r="21062" b="24667"/>
          <a:stretch>
            <a:fillRect/>
          </a:stretch>
        </p:blipFill>
        <p:spPr>
          <a:xfrm>
            <a:off x="9104299" y="3773146"/>
            <a:ext cx="14832579" cy="726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he Hypocrisy of the Scribes &amp; Pharisees"/>
          <p:cNvSpPr txBox="1"/>
          <p:nvPr/>
        </p:nvSpPr>
        <p:spPr>
          <a:xfrm>
            <a:off x="277047" y="2380313"/>
            <a:ext cx="23829906" cy="10922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Hypocrisy of the Scribes &amp; Pharisees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MATTHEW 23…"/>
          <p:cNvSpPr txBox="1"/>
          <p:nvPr/>
        </p:nvSpPr>
        <p:spPr>
          <a:xfrm>
            <a:off x="7422024" y="3869542"/>
            <a:ext cx="17210567" cy="949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600"/>
              </a:spcBef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23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Abused their authority (v. 1-4)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Loved praises of men (v. 5-12)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Impediment to others entering into the kingdom (v. 13). 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Religious but unjust in their conduct (v. 14).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bad influence on new converts (v. 15).</a:t>
            </a:r>
          </a:p>
          <a:p>
            <a:pPr marL="927847" indent="-927847">
              <a:lnSpc>
                <a:spcPct val="100000"/>
              </a:lnSpc>
              <a:spcBef>
                <a:spcPts val="26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Foolish &amp; blind in religious duties (v. 16-22).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he Hypocrisy of the Scribes &amp; Pharisees"/>
          <p:cNvSpPr txBox="1"/>
          <p:nvPr/>
        </p:nvSpPr>
        <p:spPr>
          <a:xfrm>
            <a:off x="277047" y="2380313"/>
            <a:ext cx="23829906" cy="10922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Hypocrisy of the Scribes &amp; Pharisees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1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MATTHEW 23…"/>
          <p:cNvSpPr txBox="1"/>
          <p:nvPr/>
        </p:nvSpPr>
        <p:spPr>
          <a:xfrm>
            <a:off x="7422024" y="3869542"/>
            <a:ext cx="17210568" cy="961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300"/>
              </a:spcBef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23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Lacked judgment, mercy and faith (v. 23).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Magnified the external errors of others while overlooking their sinful attitudes &amp; character. (v. 24; cf Mat 7:1-4). 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Externally, religiously meticulous, but internally very wicked (vs. 25-28). 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Praised the martyred prophets, but persecuted Christ &amp; his apostles (vs. 29-32). 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he Hypocrisy of the Scribes &amp; Pharisees"/>
          <p:cNvSpPr txBox="1"/>
          <p:nvPr/>
        </p:nvSpPr>
        <p:spPr>
          <a:xfrm>
            <a:off x="277047" y="2380313"/>
            <a:ext cx="23829906" cy="10922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Hypocrisy of the Scribes &amp; Pharisees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ATTHEW 23…"/>
          <p:cNvSpPr txBox="1"/>
          <p:nvPr/>
        </p:nvSpPr>
        <p:spPr>
          <a:xfrm>
            <a:off x="7422024" y="3869542"/>
            <a:ext cx="17210568" cy="908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00000"/>
              </a:lnSpc>
              <a:spcBef>
                <a:spcPts val="2300"/>
              </a:spcBef>
              <a:defRPr b="1"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MATTHEW 23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8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emphasized outward actions while ignoring internal character and attitudes.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8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emphasizes the internal character and attitudes behind our actions.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4225" t="0" r="29519" b="2229"/>
          <a:stretch>
            <a:fillRect/>
          </a:stretch>
        </p:blipFill>
        <p:spPr>
          <a:xfrm>
            <a:off x="325094" y="3942001"/>
            <a:ext cx="6942289" cy="943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he Hypocrisy of the Scribes &amp; Pharisees"/>
          <p:cNvSpPr txBox="1"/>
          <p:nvPr/>
        </p:nvSpPr>
        <p:spPr>
          <a:xfrm>
            <a:off x="277047" y="2380313"/>
            <a:ext cx="23829906" cy="1092201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The Hypocrisy of the Scribes &amp; Pharisees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“These you ought to have done” : giving a tenth of “mint, and anise and cummin,” were less “weighty.…"/>
          <p:cNvSpPr txBox="1"/>
          <p:nvPr/>
        </p:nvSpPr>
        <p:spPr>
          <a:xfrm>
            <a:off x="8691798" y="4122870"/>
            <a:ext cx="15940794" cy="902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“These you ought to have done” : giving a tenth of “mint, and anise and cummin,” were less “weighty.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But - they were STILL required to give a tenth - they were required to keep the jots and tittles of the Law!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NOT teaching that when God’s grace is coupled with our sincerity, keeping His commands is unnecessary.</a:t>
            </a:r>
          </a:p>
        </p:txBody>
      </p:sp>
      <p:pic>
        <p:nvPicPr>
          <p:cNvPr id="184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186" name="Screen Shot 2021-04-24 at 1.22.04 PM.png" descr="Screen Shot 2021-04-24 at 1.22.0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517" y="3869621"/>
            <a:ext cx="7791947" cy="953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</p:pic>
      <p:sp>
        <p:nvSpPr>
          <p:cNvPr id="187" name="Line"/>
          <p:cNvSpPr/>
          <p:nvPr/>
        </p:nvSpPr>
        <p:spPr>
          <a:xfrm flipV="1">
            <a:off x="2612705" y="6244632"/>
            <a:ext cx="1098042" cy="3836389"/>
          </a:xfrm>
          <a:prstGeom prst="line">
            <a:avLst/>
          </a:prstGeom>
          <a:ln w="63500">
            <a:solidFill>
              <a:schemeClr val="accent5">
                <a:hueOff val="-608019"/>
                <a:satOff val="-16379"/>
                <a:lumOff val="25127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sz="50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ou-Nida: βαρύςc, εῖα, ύ: pertaining to being important in view of substantive character.…"/>
          <p:cNvSpPr txBox="1"/>
          <p:nvPr/>
        </p:nvSpPr>
        <p:spPr>
          <a:xfrm>
            <a:off x="8691798" y="4122870"/>
            <a:ext cx="15940794" cy="9052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Lou-Nida</a:t>
            </a:r>
            <a:r>
              <a:t>: βαρύςc, εῖα, ύ: pertaining to being important in view of substantive character.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BDAG</a:t>
            </a:r>
            <a:r>
              <a:t>: “‘heavy’ … the component of heaviness resident in the object depicted dominates …”</a:t>
            </a:r>
          </a:p>
          <a:p>
            <a:pPr marL="927847" indent="-927847">
              <a:lnSpc>
                <a:spcPct val="100000"/>
              </a:lnSpc>
              <a:spcBef>
                <a:spcPts val="2300"/>
              </a:spcBef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Vines</a:t>
            </a:r>
            <a:r>
              <a:t>: “in the comparative degree “weightier,” 23:23, of details of the law of God.”</a:t>
            </a:r>
          </a:p>
        </p:txBody>
      </p:sp>
      <p:pic>
        <p:nvPicPr>
          <p:cNvPr id="190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539" y="124446"/>
            <a:ext cx="22690922" cy="185876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What Are “Weightier Matters”?"/>
          <p:cNvSpPr txBox="1"/>
          <p:nvPr/>
        </p:nvSpPr>
        <p:spPr>
          <a:xfrm>
            <a:off x="277047" y="2158063"/>
            <a:ext cx="23829906" cy="1536701"/>
          </a:xfrm>
          <a:prstGeom prst="rect">
            <a:avLst/>
          </a:prstGeom>
          <a:gradFill>
            <a:gsLst>
              <a:gs pos="0">
                <a:srgbClr val="FFD479"/>
              </a:gs>
              <a:gs pos="100000">
                <a:srgbClr val="9452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cap="all" sz="9200">
                <a:solidFill>
                  <a:srgbClr val="FFFFFF"/>
                </a:solidFill>
                <a:effectLst>
                  <a:outerShdw sx="100000" sy="100000" kx="0" ky="0" algn="b" rotWithShape="0" blurRad="50800" dist="63500" dir="264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Are “Weightier Matters”?</a:t>
            </a:r>
          </a:p>
        </p:txBody>
      </p:sp>
      <p:pic>
        <p:nvPicPr>
          <p:cNvPr id="192" name="Screen Shot 2021-04-24 at 1.22.04 PM.png" descr="Screen Shot 2021-04-24 at 1.22.0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517" y="3869621"/>
            <a:ext cx="7791947" cy="9536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143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