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2" name="Shape 182"/>
          <p:cNvSpPr/>
          <p:nvPr>
            <p:ph type="sldImg"/>
          </p:nvPr>
        </p:nvSpPr>
        <p:spPr>
          <a:xfrm>
            <a:off x="1143000" y="685800"/>
            <a:ext cx="4572000" cy="3429000"/>
          </a:xfrm>
          <a:prstGeom prst="rect">
            <a:avLst/>
          </a:prstGeom>
        </p:spPr>
        <p:txBody>
          <a:bodyPr/>
          <a:lstStyle/>
          <a:p>
            <a:pPr/>
          </a:p>
        </p:txBody>
      </p:sp>
      <p:sp>
        <p:nvSpPr>
          <p:cNvPr id="183" name="Shape 1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r>
              <a:t>Turn! Turn! Turn!", sometimes known as "Turn! Turn! Turn! (To Everything There Is a Season)", is a song written by Pete Seeger in the late 1950s. The lyrics, except for the title, which is repeated throughout the song, and the final two lines, are adapted word-for-word from an English version of the first eight verses of the third chapter of the biblical Book of Ecclesiastes. The song was originally released in 1962 as "To Everything There Is a Season" on folk group the Limeliters' album Folk Matinee, and then some months later on Seeger's own The Bitter and the Sweet.[1]</a:t>
            </a:r>
          </a:p>
          <a:p>
            <a:pPr/>
          </a:p>
          <a:p>
            <a:pPr/>
            <a:r>
              <a:t>The song became an international hit in late 1965 when it was adapted by the American folk rock group the Byrds. The single entered the U.S. chart at number 80 on October 23, 1965, before reaching number one on the Billboard Hot 100 chart on December 4, 1965. In Canada, it reached number 3 on November 29, 1965, and also peaked at number 26 on the UK Singles Chart.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FF99"/>
            </a:gs>
            <a:gs pos="100000">
              <a:srgbClr val="FFFFC8"/>
            </a:gs>
          </a:gsLst>
          <a:path path="circle">
            <a:fillToRect l="50000" t="50000" r="50000" b="50000"/>
          </a:path>
        </a:gra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0801389" y="-1"/>
            <a:ext cx="534611" cy="528510"/>
          </a:xfrm>
          <a:prstGeom prst="rect">
            <a:avLst/>
          </a:prstGeom>
        </p:spPr>
        <p:txBody>
          <a:bodyPr lIns="91439" tIns="91439" rIns="91439" bIns="91439" anchor="t"/>
          <a:lstStyle>
            <a:lvl1pPr algn="r" defTabSz="1828800">
              <a:defRPr>
                <a:solidFill>
                  <a:srgbClr val="000000"/>
                </a:solidFill>
                <a:latin typeface="Arial"/>
                <a:ea typeface="Arial"/>
                <a:cs typeface="Arial"/>
                <a:sym typeface="Arial"/>
              </a:defRPr>
            </a:lvl1pPr>
          </a:lstStyle>
          <a:p>
            <a:pPr/>
            <a:fld id="{86CB4B4D-7CA3-9044-876B-883B54F8677D}" type="slidenum"/>
          </a:p>
        </p:txBody>
      </p:sp>
      <p:sp>
        <p:nvSpPr>
          <p:cNvPr id="136" name="Title Text"/>
          <p:cNvSpPr txBox="1"/>
          <p:nvPr>
            <p:ph type="title"/>
          </p:nvPr>
        </p:nvSpPr>
        <p:spPr>
          <a:xfrm>
            <a:off x="3962400" y="549274"/>
            <a:ext cx="16459200" cy="2286001"/>
          </a:xfrm>
          <a:prstGeom prst="rect">
            <a:avLst/>
          </a:prstGeom>
        </p:spPr>
        <p:txBody>
          <a:bodyPr lIns="91439" tIns="91439" rIns="91439" bIns="91439"/>
          <a:lstStyle>
            <a:lvl1pPr defTabSz="1828800">
              <a:defRPr cap="none" sz="8600">
                <a:solidFill>
                  <a:srgbClr val="000000"/>
                </a:solidFill>
                <a:latin typeface="Arial"/>
                <a:ea typeface="Arial"/>
                <a:cs typeface="Arial"/>
                <a:sym typeface="Arial"/>
              </a:defRPr>
            </a:lvl1pPr>
          </a:lstStyle>
          <a:p>
            <a:pPr/>
            <a:r>
              <a:t>Title Text</a:t>
            </a:r>
          </a:p>
        </p:txBody>
      </p:sp>
      <p:sp>
        <p:nvSpPr>
          <p:cNvPr id="137" name="Body Level One…"/>
          <p:cNvSpPr txBox="1"/>
          <p:nvPr>
            <p:ph type="body" idx="1"/>
          </p:nvPr>
        </p:nvSpPr>
        <p:spPr>
          <a:xfrm>
            <a:off x="3962400" y="3200400"/>
            <a:ext cx="16459200" cy="9051925"/>
          </a:xfrm>
          <a:prstGeom prst="rect">
            <a:avLst/>
          </a:prstGeom>
        </p:spPr>
        <p:txBody>
          <a:bodyPr lIns="91439" tIns="91439" rIns="91439" bIns="91439" anchor="t"/>
          <a:lstStyle>
            <a:lvl1pPr marL="642937" indent="-642937" defTabSz="1828800">
              <a:spcBef>
                <a:spcPts val="1500"/>
              </a:spcBef>
              <a:buSzPct val="100000"/>
              <a:buChar char="»"/>
              <a:defRPr sz="6000">
                <a:solidFill>
                  <a:srgbClr val="000000"/>
                </a:solidFill>
                <a:latin typeface="Arial"/>
                <a:ea typeface="Arial"/>
                <a:cs typeface="Arial"/>
                <a:sym typeface="Arial"/>
              </a:defRPr>
            </a:lvl1pPr>
            <a:lvl2pPr marL="1069521" indent="-612321" defTabSz="1828800">
              <a:spcBef>
                <a:spcPts val="1500"/>
              </a:spcBef>
              <a:buSzPct val="100000"/>
              <a:buChar char="–"/>
              <a:defRPr sz="6000">
                <a:solidFill>
                  <a:srgbClr val="000000"/>
                </a:solidFill>
                <a:latin typeface="Arial"/>
                <a:ea typeface="Arial"/>
                <a:cs typeface="Arial"/>
                <a:sym typeface="Arial"/>
              </a:defRPr>
            </a:lvl2pPr>
            <a:lvl3pPr marL="1485900" indent="-571500" defTabSz="1828800">
              <a:spcBef>
                <a:spcPts val="1500"/>
              </a:spcBef>
              <a:buSzPct val="100000"/>
              <a:defRPr sz="6000">
                <a:solidFill>
                  <a:srgbClr val="000000"/>
                </a:solidFill>
                <a:latin typeface="Arial"/>
                <a:ea typeface="Arial"/>
                <a:cs typeface="Arial"/>
                <a:sym typeface="Arial"/>
              </a:defRPr>
            </a:lvl3pPr>
            <a:lvl4pPr marL="2057400" indent="-685800" defTabSz="1828800">
              <a:spcBef>
                <a:spcPts val="1500"/>
              </a:spcBef>
              <a:buSzPct val="100000"/>
              <a:buChar char="–"/>
              <a:defRPr sz="6000">
                <a:solidFill>
                  <a:srgbClr val="000000"/>
                </a:solidFill>
                <a:latin typeface="Arial"/>
                <a:ea typeface="Arial"/>
                <a:cs typeface="Arial"/>
                <a:sym typeface="Arial"/>
              </a:defRPr>
            </a:lvl4pPr>
            <a:lvl5pPr marL="2590800" indent="-762000" defTabSz="1828800">
              <a:spcBef>
                <a:spcPts val="1500"/>
              </a:spcBef>
              <a:buSzPct val="100000"/>
              <a:buChar char="»"/>
              <a:defRPr sz="60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Title Text"/>
          <p:cNvSpPr txBox="1"/>
          <p:nvPr>
            <p:ph type="title"/>
          </p:nvPr>
        </p:nvSpPr>
        <p:spPr>
          <a:xfrm>
            <a:off x="3548062" y="357187"/>
            <a:ext cx="17287876" cy="3429001"/>
          </a:xfrm>
          <a:prstGeom prst="rect">
            <a:avLst/>
          </a:prstGeom>
        </p:spPr>
        <p:txBody>
          <a:bodyPr lIns="71437" tIns="71437" rIns="71437" bIns="71437"/>
          <a:lstStyle>
            <a:lvl1pPr defTabSz="821531"/>
          </a:lstStyle>
          <a:p>
            <a:pPr/>
            <a:r>
              <a:t>Title Text</a:t>
            </a:r>
          </a:p>
        </p:txBody>
      </p:sp>
      <p:sp>
        <p:nvSpPr>
          <p:cNvPr id="145" name="Body Level One…"/>
          <p:cNvSpPr txBox="1"/>
          <p:nvPr>
            <p:ph type="body" idx="1"/>
          </p:nvPr>
        </p:nvSpPr>
        <p:spPr>
          <a:xfrm>
            <a:off x="3548062" y="3839765"/>
            <a:ext cx="17287876" cy="8858251"/>
          </a:xfrm>
          <a:prstGeom prst="rect">
            <a:avLst/>
          </a:prstGeom>
        </p:spPr>
        <p:txBody>
          <a:bodyPr lIns="71437" tIns="71437" rIns="71437" bIns="71437"/>
          <a:lstStyle>
            <a:lvl1pPr marL="724452" indent="-724452" defTabSz="821531">
              <a:lnSpc>
                <a:spcPct val="120000"/>
              </a:lnSpc>
              <a:spcBef>
                <a:spcPts val="6400"/>
              </a:spcBef>
              <a:defRPr sz="6400"/>
            </a:lvl1pPr>
            <a:lvl2pPr marL="1245152" indent="-724452" defTabSz="821531">
              <a:lnSpc>
                <a:spcPct val="120000"/>
              </a:lnSpc>
              <a:spcBef>
                <a:spcPts val="6400"/>
              </a:spcBef>
              <a:defRPr sz="6400"/>
            </a:lvl2pPr>
            <a:lvl3pPr marL="1765852" indent="-724452" defTabSz="821531">
              <a:lnSpc>
                <a:spcPct val="120000"/>
              </a:lnSpc>
              <a:spcBef>
                <a:spcPts val="6400"/>
              </a:spcBef>
              <a:defRPr sz="6400"/>
            </a:lvl3pPr>
            <a:lvl4pPr marL="2286552" indent="-724452" defTabSz="821531">
              <a:lnSpc>
                <a:spcPct val="120000"/>
              </a:lnSpc>
              <a:spcBef>
                <a:spcPts val="6400"/>
              </a:spcBef>
              <a:defRPr sz="6400"/>
            </a:lvl4pPr>
            <a:lvl5pPr marL="2807252" indent="-724452" defTabSz="821531">
              <a:lnSpc>
                <a:spcPct val="120000"/>
              </a:lnSpc>
              <a:spcBef>
                <a:spcPts val="64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1952882" y="13037343"/>
            <a:ext cx="460376" cy="498476"/>
          </a:xfrm>
          <a:prstGeom prst="rect">
            <a:avLst/>
          </a:prstGeom>
        </p:spPr>
        <p:txBody>
          <a:bodyPr lIns="71437" tIns="71437" rIns="71437" bIns="71437" anchor="t"/>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157638500_2257x3000.jpeg"/>
          <p:cNvSpPr/>
          <p:nvPr>
            <p:ph type="pic" idx="21"/>
          </p:nvPr>
        </p:nvSpPr>
        <p:spPr>
          <a:xfrm>
            <a:off x="3048000" y="-17860"/>
            <a:ext cx="18288000" cy="13758673"/>
          </a:xfrm>
          <a:prstGeom prst="rect">
            <a:avLst/>
          </a:prstGeom>
        </p:spPr>
        <p:txBody>
          <a:bodyPr lIns="91439" tIns="45719" rIns="91439" bIns="45719" anchor="t">
            <a:noAutofit/>
          </a:bodyPr>
          <a:lstStyle/>
          <a:p>
            <a:pPr/>
          </a:p>
        </p:txBody>
      </p:sp>
      <p:sp>
        <p:nvSpPr>
          <p:cNvPr id="154" name="Slide Number"/>
          <p:cNvSpPr txBox="1"/>
          <p:nvPr>
            <p:ph type="sldNum" sz="quarter" idx="2"/>
          </p:nvPr>
        </p:nvSpPr>
        <p:spPr>
          <a:xfrm>
            <a:off x="11952882" y="12662296"/>
            <a:ext cx="460376" cy="498476"/>
          </a:xfrm>
          <a:prstGeom prst="rect">
            <a:avLst/>
          </a:prstGeom>
        </p:spPr>
        <p:txBody>
          <a:bodyPr lIns="71437" tIns="71437" rIns="71437" bIns="71437" anchor="t"/>
          <a:lstStyle>
            <a:lvl1pPr defTabSz="821531">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Slide Number"/>
          <p:cNvSpPr txBox="1"/>
          <p:nvPr>
            <p:ph type="sldNum" sz="quarter" idx="2"/>
          </p:nvPr>
        </p:nvSpPr>
        <p:spPr>
          <a:xfrm>
            <a:off x="11952882" y="12662296"/>
            <a:ext cx="460376" cy="498476"/>
          </a:xfrm>
          <a:prstGeom prst="rect">
            <a:avLst/>
          </a:prstGeom>
        </p:spPr>
        <p:txBody>
          <a:bodyPr lIns="71437" tIns="71437" rIns="71437" bIns="71437" anchor="t"/>
          <a:lstStyle>
            <a:lvl1pPr defTabSz="821531">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Close-up of a monarch caterpillar on a partially-eaten leaf"/>
          <p:cNvSpPr/>
          <p:nvPr>
            <p:ph type="pic" idx="21"/>
          </p:nvPr>
        </p:nvSpPr>
        <p:spPr>
          <a:xfrm>
            <a:off x="2247" y="-939800"/>
            <a:ext cx="24384005" cy="16827500"/>
          </a:xfrm>
          <a:prstGeom prst="rect">
            <a:avLst/>
          </a:prstGeom>
        </p:spPr>
        <p:txBody>
          <a:bodyPr lIns="91439" tIns="45719" rIns="91439" bIns="45719" anchor="t">
            <a:noAutofit/>
          </a:bodyPr>
          <a:lstStyle/>
          <a:p>
            <a:pPr/>
          </a:p>
        </p:txBody>
      </p:sp>
      <p:sp>
        <p:nvSpPr>
          <p:cNvPr id="169" name="Slide Number"/>
          <p:cNvSpPr txBox="1"/>
          <p:nvPr>
            <p:ph type="sldNum" sz="quarter" idx="2"/>
          </p:nvPr>
        </p:nvSpPr>
        <p:spPr>
          <a:xfrm>
            <a:off x="11936944" y="13008841"/>
            <a:ext cx="508351" cy="567459"/>
          </a:xfrm>
          <a:prstGeom prst="rect">
            <a:avLst/>
          </a:prstGeom>
        </p:spPr>
        <p:txBody>
          <a:bodyPr/>
          <a:lstStyle>
            <a:lvl1pPr defTabSz="647700">
              <a:defRPr>
                <a:solidFill>
                  <a:srgbClr val="FFFFFF"/>
                </a:solidFill>
                <a:latin typeface="Chalkduster"/>
                <a:ea typeface="Chalkduster"/>
                <a:cs typeface="Chalkduster"/>
                <a:sym typeface="Chalkdus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6" name="Slide Number"/>
          <p:cNvSpPr txBox="1"/>
          <p:nvPr>
            <p:ph type="sldNum" sz="quarter" idx="2"/>
          </p:nvPr>
        </p:nvSpPr>
        <p:spPr>
          <a:xfrm>
            <a:off x="22496304"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0.png"/><Relationship Id="rId4" Type="http://schemas.openxmlformats.org/officeDocument/2006/relationships/image" Target="../media/image2.tif"/><Relationship Id="rId5" Type="http://schemas.openxmlformats.org/officeDocument/2006/relationships/image" Target="../media/image11.png"/><Relationship Id="rId6"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4.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8.tif"/><Relationship Id="rId4" Type="http://schemas.openxmlformats.org/officeDocument/2006/relationships/image" Target="../media/image14.png"/><Relationship Id="rId5" Type="http://schemas.openxmlformats.org/officeDocument/2006/relationships/image" Target="../media/image9.tif"/><Relationship Id="rId6" Type="http://schemas.openxmlformats.org/officeDocument/2006/relationships/image" Target="../media/image1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0.tif"/><Relationship Id="rId4" Type="http://schemas.openxmlformats.org/officeDocument/2006/relationships/image" Target="../media/image11.tif"/><Relationship Id="rId5" Type="http://schemas.openxmlformats.org/officeDocument/2006/relationships/image" Target="../media/image1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png"/><Relationship Id="rId4"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 Id="rId3" Type="http://schemas.openxmlformats.org/officeDocument/2006/relationships/image" Target="../media/image5.tif"/><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tif"/><Relationship Id="rId6"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38150" r="0" b="5599"/>
          <a:stretch>
            <a:fillRect/>
          </a:stretch>
        </p:blipFill>
        <p:spPr>
          <a:xfrm>
            <a:off x="0" y="0"/>
            <a:ext cx="24384001" cy="13716000"/>
          </a:xfrm>
          <a:prstGeom prst="rect">
            <a:avLst/>
          </a:prstGeom>
        </p:spPr>
      </p:pic>
      <p:sp>
        <p:nvSpPr>
          <p:cNvPr id="186" name="Rounded Rectangle"/>
          <p:cNvSpPr/>
          <p:nvPr/>
        </p:nvSpPr>
        <p:spPr>
          <a:xfrm>
            <a:off x="178958" y="6280472"/>
            <a:ext cx="24026084" cy="3936881"/>
          </a:xfrm>
          <a:prstGeom prst="roundRect">
            <a:avLst>
              <a:gd name="adj" fmla="val 31517"/>
            </a:avLst>
          </a:prstGeom>
          <a:solidFill>
            <a:srgbClr val="000000">
              <a:alpha val="65914"/>
            </a:srgb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187" name="13 Let us hear the conclusion of the whole matter: Fear God and keep His commandments, For this is man’s all. — Ecclesiastes 12:9-14 (NKJV)"/>
          <p:cNvSpPr txBox="1"/>
          <p:nvPr/>
        </p:nvSpPr>
        <p:spPr>
          <a:xfrm>
            <a:off x="-107563" y="8246537"/>
            <a:ext cx="24599125" cy="169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0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rPr baseline="31999"/>
              <a:t>13</a:t>
            </a:r>
            <a:r>
              <a:t> Let us hear the conclusion of the whole matter: Fear God and keep His commandments, For this is man’s all. — Ecclesiastes 12:9-14 (NKJV) </a:t>
            </a:r>
          </a:p>
        </p:txBody>
      </p:sp>
      <p:pic>
        <p:nvPicPr>
          <p:cNvPr id="188" name="Image" descr="Image"/>
          <p:cNvPicPr>
            <a:picLocks noChangeAspect="1"/>
          </p:cNvPicPr>
          <p:nvPr/>
        </p:nvPicPr>
        <p:blipFill>
          <a:blip r:embed="rId3">
            <a:extLst/>
          </a:blip>
          <a:srcRect l="0" t="45037" r="0" b="45037"/>
          <a:stretch>
            <a:fillRect/>
          </a:stretch>
        </p:blipFill>
        <p:spPr>
          <a:xfrm>
            <a:off x="-336352" y="6559013"/>
            <a:ext cx="25056527" cy="1864935"/>
          </a:xfrm>
          <a:prstGeom prst="rect">
            <a:avLst/>
          </a:prstGeom>
          <a:ln w="12700">
            <a:miter lim="400000"/>
          </a:ln>
          <a:effectLst>
            <a:outerShdw sx="100000" sy="100000" kx="0" ky="0" algn="b" rotWithShape="0" blurRad="190500" dist="98712" dir="5400000">
              <a:srgbClr val="000000"/>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3" name="Rectangle Rectangle" descr="Rectangle Rectangle"/>
          <p:cNvPicPr>
            <a:picLocks noChangeAspect="0"/>
          </p:cNvPicPr>
          <p:nvPr/>
        </p:nvPicPr>
        <p:blipFill>
          <a:blip r:embed="rId2">
            <a:extLst/>
          </a:blip>
          <a:stretch>
            <a:fillRect/>
          </a:stretch>
        </p:blipFill>
        <p:spPr>
          <a:xfrm>
            <a:off x="9800247" y="3628972"/>
            <a:ext cx="14507743" cy="10125692"/>
          </a:xfrm>
          <a:prstGeom prst="rect">
            <a:avLst/>
          </a:prstGeom>
          <a:effectLst>
            <a:outerShdw sx="100000" sy="100000" kx="0" ky="0" algn="b" rotWithShape="0" blurRad="228600" dist="190500" dir="2066934">
              <a:srgbClr val="000000"/>
            </a:outerShdw>
          </a:effectLst>
        </p:spPr>
      </p:pic>
      <p:pic>
        <p:nvPicPr>
          <p:cNvPr id="244"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45" name="His Credentials to Speak (12:9)"/>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7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 His Credentials to Speak (12:9)</a:t>
            </a:r>
          </a:p>
        </p:txBody>
      </p:sp>
      <p:pic>
        <p:nvPicPr>
          <p:cNvPr id="246"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47" name="He claims the gift of wisdom (12:9)…"/>
          <p:cNvSpPr txBox="1"/>
          <p:nvPr/>
        </p:nvSpPr>
        <p:spPr>
          <a:xfrm>
            <a:off x="9937625" y="4231252"/>
            <a:ext cx="14232987"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He claims the gift of wisdom (12:9)</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The term </a:t>
            </a:r>
            <a:r>
              <a:rPr b="1"/>
              <a:t>wisdom</a:t>
            </a:r>
            <a:r>
              <a:t> (chakham) implies that which is from God.</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He taught “</a:t>
            </a:r>
            <a:r>
              <a:rPr b="1"/>
              <a:t>knowledge</a:t>
            </a:r>
            <a:r>
              <a:t>” — he pondered (i.e., carefully weighed, examined) and searched, and set in order (i.e., carefully arranged) many proverbs (1 Pet. 1:10,11; 2 Pet. 1:21).</a:t>
            </a:r>
          </a:p>
        </p:txBody>
      </p:sp>
      <p:sp>
        <p:nvSpPr>
          <p:cNvPr id="248" name="Ecclesiastes 12:9 (NKJV)…"/>
          <p:cNvSpPr txBox="1"/>
          <p:nvPr/>
        </p:nvSpPr>
        <p:spPr>
          <a:xfrm>
            <a:off x="469549" y="6088378"/>
            <a:ext cx="8986446" cy="71209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12:9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9</a:t>
            </a:r>
            <a:r>
              <a:t> And moreover, because the Preacher was wise, he still taught the people knowledge; yes, he pondered and sought out </a:t>
            </a:r>
            <a:r>
              <a:rPr i="1"/>
              <a:t>and</a:t>
            </a:r>
            <a:r>
              <a:t> set in order many proverbs.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wipe(left)" transition="in">
                                      <p:cBhvr>
                                        <p:cTn id="7" dur="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wipe(left)" transition="in">
                                      <p:cBhvr>
                                        <p:cTn id="12" dur="500"/>
                                        <p:tgtEl>
                                          <p:spTgt spid="2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51"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52" name="His Claims about His Book (12:10–11)"/>
          <p:cNvSpPr/>
          <p:nvPr/>
        </p:nvSpPr>
        <p:spPr>
          <a:xfrm>
            <a:off x="129009" y="2009455"/>
            <a:ext cx="23939980" cy="1848027"/>
          </a:xfrm>
          <a:prstGeom prst="roundRect">
            <a:avLst>
              <a:gd name="adj" fmla="val 3175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7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pic>
        <p:nvPicPr>
          <p:cNvPr id="253"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54" name="Ecclesiastes 12:10 (NKJV)…"/>
          <p:cNvSpPr txBox="1"/>
          <p:nvPr/>
        </p:nvSpPr>
        <p:spPr>
          <a:xfrm>
            <a:off x="469548" y="8726198"/>
            <a:ext cx="8986447" cy="44920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12:10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10</a:t>
            </a:r>
            <a:r>
              <a:t> The Preacher sought to find acceptable words; and </a:t>
            </a:r>
            <a:r>
              <a:rPr i="1"/>
              <a:t>what was</a:t>
            </a:r>
            <a:r>
              <a:t> written </a:t>
            </a:r>
            <a:r>
              <a:rPr i="1"/>
              <a:t>was</a:t>
            </a:r>
            <a:r>
              <a:t> upright—words of truth.</a:t>
            </a:r>
          </a:p>
        </p:txBody>
      </p:sp>
      <p:sp>
        <p:nvSpPr>
          <p:cNvPr id="255" name="He carefully sought to find: (12:10)…"/>
          <p:cNvSpPr txBox="1"/>
          <p:nvPr/>
        </p:nvSpPr>
        <p:spPr>
          <a:xfrm>
            <a:off x="9950161" y="4556380"/>
            <a:ext cx="14612843" cy="827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2800"/>
              </a:spcBef>
              <a:buSzPct val="80000"/>
              <a:buBlip>
                <a:blip r:embed="rId5"/>
              </a:buBlip>
              <a:defRPr b="1" sz="6000">
                <a:solidFill>
                  <a:srgbClr val="000000"/>
                </a:solidFill>
                <a:latin typeface="Century Gothic"/>
                <a:ea typeface="Century Gothic"/>
                <a:cs typeface="Century Gothic"/>
                <a:sym typeface="Century Gothic"/>
              </a:defRPr>
            </a:pPr>
            <a:r>
              <a:t>He carefully sought to find: (12:10)</a:t>
            </a:r>
          </a:p>
          <a:p>
            <a:pPr lvl="1" marL="1463675" indent="-942975" defTabSz="821531">
              <a:lnSpc>
                <a:spcPct val="100000"/>
              </a:lnSpc>
              <a:spcBef>
                <a:spcPts val="2800"/>
              </a:spcBef>
              <a:buSzPct val="80000"/>
              <a:buBlip>
                <a:blip r:embed="rId6"/>
              </a:buBlip>
              <a:defRPr sz="6000">
                <a:solidFill>
                  <a:srgbClr val="000000"/>
                </a:solidFill>
                <a:latin typeface="Century Gothic"/>
                <a:ea typeface="Century Gothic"/>
                <a:cs typeface="Century Gothic"/>
                <a:sym typeface="Century Gothic"/>
              </a:defRPr>
            </a:pPr>
            <a:r>
              <a:t>Terms that were </a:t>
            </a:r>
            <a:r>
              <a:rPr b="1"/>
              <a:t>acceptable</a:t>
            </a:r>
            <a:r>
              <a:t>, </a:t>
            </a:r>
            <a:r>
              <a:rPr b="1"/>
              <a:t>appropriate</a:t>
            </a:r>
            <a:r>
              <a:t> and </a:t>
            </a:r>
            <a:r>
              <a:rPr b="1"/>
              <a:t>accurate</a:t>
            </a:r>
            <a:r>
              <a:t> to convey his message. </a:t>
            </a:r>
          </a:p>
          <a:p>
            <a:pPr lvl="1" marL="1463675" indent="-942975" defTabSz="821531">
              <a:lnSpc>
                <a:spcPct val="100000"/>
              </a:lnSpc>
              <a:spcBef>
                <a:spcPts val="2800"/>
              </a:spcBef>
              <a:buSzPct val="80000"/>
              <a:buBlip>
                <a:blip r:embed="rId6"/>
              </a:buBlip>
              <a:defRPr sz="6000">
                <a:solidFill>
                  <a:srgbClr val="000000"/>
                </a:solidFill>
                <a:latin typeface="Century Gothic"/>
                <a:ea typeface="Century Gothic"/>
                <a:cs typeface="Century Gothic"/>
                <a:sym typeface="Century Gothic"/>
              </a:defRPr>
            </a:pPr>
            <a:r>
              <a:t>Terms which best conveyed that which is “</a:t>
            </a:r>
            <a:r>
              <a:rPr b="1"/>
              <a:t>upright</a:t>
            </a:r>
            <a:r>
              <a:t>” (yosher), and “</a:t>
            </a:r>
            <a:r>
              <a:rPr b="1"/>
              <a:t>words of truth</a:t>
            </a:r>
            <a:r>
              <a:t>,” i.e., that which is objectively true (12:10).</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5">
                                            <p:txEl>
                                              <p:pRg st="1" end="1"/>
                                            </p:txEl>
                                          </p:spTgt>
                                        </p:tgtEl>
                                        <p:attrNameLst>
                                          <p:attrName>style.visibility</p:attrName>
                                        </p:attrNameLst>
                                      </p:cBhvr>
                                      <p:to>
                                        <p:strVal val="visible"/>
                                      </p:to>
                                    </p:set>
                                    <p:animEffect filter="wipe(left)" transition="in">
                                      <p:cBhvr>
                                        <p:cTn id="7" dur="500"/>
                                        <p:tgtEl>
                                          <p:spTgt spid="25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55">
                                            <p:txEl>
                                              <p:pRg st="2" end="2"/>
                                            </p:txEl>
                                          </p:spTgt>
                                        </p:tgtEl>
                                        <p:attrNameLst>
                                          <p:attrName>style.visibility</p:attrName>
                                        </p:attrNameLst>
                                      </p:cBhvr>
                                      <p:to>
                                        <p:strVal val="visible"/>
                                      </p:to>
                                    </p:set>
                                    <p:animEffect filter="wipe(left)" transition="in">
                                      <p:cBhvr>
                                        <p:cTn id="12" dur="500"/>
                                        <p:tgtEl>
                                          <p:spTgt spid="25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5"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7"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58"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59" name="His Claims about His Book (12:10–11)"/>
          <p:cNvSpPr/>
          <p:nvPr/>
        </p:nvSpPr>
        <p:spPr>
          <a:xfrm>
            <a:off x="129009" y="2009455"/>
            <a:ext cx="23939980" cy="1848027"/>
          </a:xfrm>
          <a:prstGeom prst="roundRect">
            <a:avLst>
              <a:gd name="adj" fmla="val 3175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7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pic>
        <p:nvPicPr>
          <p:cNvPr id="260"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61" name="Ecclesiastes 12:11 (NKJV)…"/>
          <p:cNvSpPr txBox="1"/>
          <p:nvPr/>
        </p:nvSpPr>
        <p:spPr>
          <a:xfrm>
            <a:off x="469549" y="7870689"/>
            <a:ext cx="8986446" cy="53683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12:11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11</a:t>
            </a:r>
            <a:r>
              <a:t> The words of the wise are like goads, and the words of scholars are like well-driven nails, given by one Shepherd.</a:t>
            </a:r>
          </a:p>
        </p:txBody>
      </p:sp>
      <p:sp>
        <p:nvSpPr>
          <p:cNvPr id="262" name="Koheleth classifies his book with other wisdom books (12:11)…"/>
          <p:cNvSpPr txBox="1"/>
          <p:nvPr/>
        </p:nvSpPr>
        <p:spPr>
          <a:xfrm>
            <a:off x="10091167" y="4112431"/>
            <a:ext cx="14070352"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Koheleth classifies his book with other wisdom books (12:11)</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They are “</a:t>
            </a:r>
            <a:r>
              <a:rPr b="1"/>
              <a:t>goads</a:t>
            </a:r>
            <a:r>
              <a:t>.” — a rod with an iron spike, or sharpened at the end, used in driving oxen. </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Words of wisdom  restrain from error and urge in the right direction. The pain truth inflicts is for our good and not for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txEl>
                                              <p:pRg st="1" end="1"/>
                                            </p:txEl>
                                          </p:spTgt>
                                        </p:tgtEl>
                                        <p:attrNameLst>
                                          <p:attrName>style.visibility</p:attrName>
                                        </p:attrNameLst>
                                      </p:cBhvr>
                                      <p:to>
                                        <p:strVal val="visible"/>
                                      </p:to>
                                    </p:set>
                                    <p:animEffect filter="wipe(left)" transition="in">
                                      <p:cBhvr>
                                        <p:cTn id="7" dur="500"/>
                                        <p:tgtEl>
                                          <p:spTgt spid="2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2">
                                            <p:txEl>
                                              <p:pRg st="2" end="2"/>
                                            </p:txEl>
                                          </p:spTgt>
                                        </p:tgtEl>
                                        <p:attrNameLst>
                                          <p:attrName>style.visibility</p:attrName>
                                        </p:attrNameLst>
                                      </p:cBhvr>
                                      <p:to>
                                        <p:strVal val="visible"/>
                                      </p:to>
                                    </p:set>
                                    <p:animEffect filter="wipe(left)" transition="in">
                                      <p:cBhvr>
                                        <p:cTn id="12" dur="500"/>
                                        <p:tgtEl>
                                          <p:spTgt spid="26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2"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4"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65"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66" name="His Claims about His Book (12:10–11)"/>
          <p:cNvSpPr/>
          <p:nvPr/>
        </p:nvSpPr>
        <p:spPr>
          <a:xfrm>
            <a:off x="129009" y="2009455"/>
            <a:ext cx="23939980" cy="1848027"/>
          </a:xfrm>
          <a:prstGeom prst="roundRect">
            <a:avLst>
              <a:gd name="adj" fmla="val 31756"/>
            </a:avLst>
          </a:prstGeom>
          <a:gradFill>
            <a:gsLst>
              <a:gs pos="0">
                <a:schemeClr val="accent2">
                  <a:hueOff val="106265"/>
                  <a:satOff val="1324"/>
                  <a:lumOff val="2619"/>
                </a:schemeClr>
              </a:gs>
              <a:gs pos="100000">
                <a:schemeClr val="accent2">
                  <a:hueOff val="76670"/>
                  <a:satOff val="16688"/>
                  <a:lumOff val="-20328"/>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7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His Claims about His Book (12:10–11)</a:t>
            </a:r>
          </a:p>
        </p:txBody>
      </p:sp>
      <p:pic>
        <p:nvPicPr>
          <p:cNvPr id="267"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68" name="Ecclesiastes 12:11 (NKJV)…"/>
          <p:cNvSpPr txBox="1"/>
          <p:nvPr/>
        </p:nvSpPr>
        <p:spPr>
          <a:xfrm>
            <a:off x="469549" y="7870689"/>
            <a:ext cx="8986446" cy="53683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12:11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11</a:t>
            </a:r>
            <a:r>
              <a:t> The words of the wise are like goads, and the words of scholars are like well-driven nails, given by one Shepherd.</a:t>
            </a:r>
          </a:p>
        </p:txBody>
      </p:sp>
      <p:sp>
        <p:nvSpPr>
          <p:cNvPr id="269" name="Koheleth classifies his book with other wisdom books (12:11)…"/>
          <p:cNvSpPr txBox="1"/>
          <p:nvPr/>
        </p:nvSpPr>
        <p:spPr>
          <a:xfrm>
            <a:off x="10091167" y="4112431"/>
            <a:ext cx="14070352"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Koheleth classifies his book with other wisdom books (12:11)</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The words of the wise “</a:t>
            </a:r>
            <a:r>
              <a:rPr b="1"/>
              <a:t>are like well-driven nails</a:t>
            </a:r>
            <a:r>
              <a:t>.” — established, substantial, secure — Truth is NOT vacillating (Ps 19:7; Jn 10:33-38)</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The one shepherd is Yahweh — Solomon spoke the words of God (cf. Gen 48:15; Ps 23:1).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xEl>
                                              <p:pRg st="2" end="2"/>
                                            </p:txEl>
                                          </p:spTgt>
                                        </p:tgtEl>
                                        <p:attrNameLst>
                                          <p:attrName>style.visibility</p:attrName>
                                        </p:attrNameLst>
                                      </p:cBhvr>
                                      <p:to>
                                        <p:strVal val="visible"/>
                                      </p:to>
                                    </p:set>
                                    <p:animEffect filter="wipe(left)" transition="in">
                                      <p:cBhvr>
                                        <p:cTn id="7" dur="500"/>
                                        <p:tgtEl>
                                          <p:spTgt spid="26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72"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73" name="Admonition Regarding Study (12:12)"/>
          <p:cNvSpPr/>
          <p:nvPr/>
        </p:nvSpPr>
        <p:spPr>
          <a:xfrm>
            <a:off x="129009" y="2009455"/>
            <a:ext cx="23939980" cy="1848027"/>
          </a:xfrm>
          <a:prstGeom prst="roundRect">
            <a:avLst>
              <a:gd name="adj" fmla="val 31756"/>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Admonition Regarding Study (12:12)</a:t>
            </a:r>
          </a:p>
        </p:txBody>
      </p:sp>
      <p:pic>
        <p:nvPicPr>
          <p:cNvPr id="274"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75" name="Ecclesiastes 12:12 (NKJV)…"/>
          <p:cNvSpPr txBox="1"/>
          <p:nvPr/>
        </p:nvSpPr>
        <p:spPr>
          <a:xfrm>
            <a:off x="332297" y="7905946"/>
            <a:ext cx="9260949" cy="53683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12:12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a:t>
            </a:r>
          </a:p>
        </p:txBody>
      </p:sp>
      <p:sp>
        <p:nvSpPr>
          <p:cNvPr id="276" name="NOT ALL KNOWLEDGE IS BENEFICIAL (12:12)…"/>
          <p:cNvSpPr txBox="1"/>
          <p:nvPr/>
        </p:nvSpPr>
        <p:spPr>
          <a:xfrm>
            <a:off x="10299103" y="4278781"/>
            <a:ext cx="13775249" cy="8905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100"/>
              </a:spcBef>
              <a:buSzPct val="80000"/>
              <a:buBlip>
                <a:blip r:embed="rId5"/>
              </a:buBlip>
              <a:defRPr b="1" sz="6000">
                <a:solidFill>
                  <a:srgbClr val="000000"/>
                </a:solidFill>
                <a:latin typeface="Century Gothic"/>
                <a:ea typeface="Century Gothic"/>
                <a:cs typeface="Century Gothic"/>
                <a:sym typeface="Century Gothic"/>
              </a:defRPr>
            </a:pPr>
            <a:r>
              <a:t>NOT ALL KNOWLEDGE IS BENEFICIAL (12:12)</a:t>
            </a:r>
          </a:p>
          <a:p>
            <a:pPr lvl="1" marL="1463675" indent="-942975" defTabSz="821531">
              <a:lnSpc>
                <a:spcPct val="100000"/>
              </a:lnSpc>
              <a:spcBef>
                <a:spcPts val="1100"/>
              </a:spcBef>
              <a:buSzPct val="80000"/>
              <a:buBlip>
                <a:blip r:embed="rId6"/>
              </a:buBlip>
              <a:defRPr sz="6000">
                <a:solidFill>
                  <a:srgbClr val="000000"/>
                </a:solidFill>
                <a:latin typeface="Century Gothic"/>
                <a:ea typeface="Century Gothic"/>
                <a:cs typeface="Century Gothic"/>
                <a:sym typeface="Century Gothic"/>
              </a:defRPr>
            </a:pPr>
            <a:r>
              <a:t>“But beyond this, my son, be warned:” (NASB) — </a:t>
            </a:r>
          </a:p>
          <a:p>
            <a:pPr lvl="1" marL="1463675" indent="-942975" defTabSz="821531">
              <a:lnSpc>
                <a:spcPct val="100000"/>
              </a:lnSpc>
              <a:spcBef>
                <a:spcPts val="1100"/>
              </a:spcBef>
              <a:buSzPct val="80000"/>
              <a:buBlip>
                <a:blip r:embed="rId6"/>
              </a:buBlip>
              <a:defRPr sz="6000">
                <a:solidFill>
                  <a:srgbClr val="000000"/>
                </a:solidFill>
                <a:latin typeface="Century Gothic"/>
                <a:ea typeface="Century Gothic"/>
                <a:cs typeface="Century Gothic"/>
                <a:sym typeface="Century Gothic"/>
              </a:defRPr>
            </a:pPr>
            <a:r>
              <a:t>“My son, beware of anything beyond these.” (ESV)</a:t>
            </a:r>
          </a:p>
          <a:p>
            <a:pPr lvl="1" marL="1463675" indent="-942975" defTabSz="821531">
              <a:lnSpc>
                <a:spcPct val="100000"/>
              </a:lnSpc>
              <a:spcBef>
                <a:spcPts val="1100"/>
              </a:spcBef>
              <a:buSzPct val="80000"/>
              <a:buBlip>
                <a:blip r:embed="rId6"/>
              </a:buBlip>
              <a:defRPr sz="6000">
                <a:solidFill>
                  <a:srgbClr val="000000"/>
                </a:solidFill>
                <a:latin typeface="Century Gothic"/>
                <a:ea typeface="Century Gothic"/>
                <a:cs typeface="Century Gothic"/>
                <a:sym typeface="Century Gothic"/>
              </a:defRPr>
            </a:pPr>
            <a:r>
              <a:t>Solomon warns us not to seek answers beyond those given by God (1 Corinthians 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6">
                                            <p:bg/>
                                          </p:spTgt>
                                        </p:tgtEl>
                                        <p:attrNameLst>
                                          <p:attrName>style.visibility</p:attrName>
                                        </p:attrNameLst>
                                      </p:cBhvr>
                                      <p:to>
                                        <p:strVal val="visible"/>
                                      </p:to>
                                    </p:set>
                                    <p:animEffect filter="wipe(left)" transition="in">
                                      <p:cBhvr>
                                        <p:cTn id="7" dur="500"/>
                                        <p:tgtEl>
                                          <p:spTgt spid="27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6">
                                            <p:txEl>
                                              <p:pRg st="0" end="0"/>
                                            </p:txEl>
                                          </p:spTgt>
                                        </p:tgtEl>
                                        <p:attrNameLst>
                                          <p:attrName>style.visibility</p:attrName>
                                        </p:attrNameLst>
                                      </p:cBhvr>
                                      <p:to>
                                        <p:strVal val="visible"/>
                                      </p:to>
                                    </p:set>
                                    <p:animEffect filter="wipe(left)" transition="in">
                                      <p:cBhvr>
                                        <p:cTn id="10" dur="500"/>
                                        <p:tgtEl>
                                          <p:spTgt spid="2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6">
                                            <p:txEl>
                                              <p:pRg st="1" end="1"/>
                                            </p:txEl>
                                          </p:spTgt>
                                        </p:tgtEl>
                                        <p:attrNameLst>
                                          <p:attrName>style.visibility</p:attrName>
                                        </p:attrNameLst>
                                      </p:cBhvr>
                                      <p:to>
                                        <p:strVal val="visible"/>
                                      </p:to>
                                    </p:set>
                                    <p:animEffect filter="wipe(left)" transition="in">
                                      <p:cBhvr>
                                        <p:cTn id="15" dur="500"/>
                                        <p:tgtEl>
                                          <p:spTgt spid="2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6">
                                            <p:txEl>
                                              <p:pRg st="2" end="2"/>
                                            </p:txEl>
                                          </p:spTgt>
                                        </p:tgtEl>
                                        <p:attrNameLst>
                                          <p:attrName>style.visibility</p:attrName>
                                        </p:attrNameLst>
                                      </p:cBhvr>
                                      <p:to>
                                        <p:strVal val="visible"/>
                                      </p:to>
                                    </p:set>
                                    <p:animEffect filter="wipe(left)" transition="in">
                                      <p:cBhvr>
                                        <p:cTn id="20" dur="500"/>
                                        <p:tgtEl>
                                          <p:spTgt spid="2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6">
                                            <p:txEl>
                                              <p:pRg st="3" end="3"/>
                                            </p:txEl>
                                          </p:spTgt>
                                        </p:tgtEl>
                                        <p:attrNameLst>
                                          <p:attrName>style.visibility</p:attrName>
                                        </p:attrNameLst>
                                      </p:cBhvr>
                                      <p:to>
                                        <p:strVal val="visible"/>
                                      </p:to>
                                    </p:set>
                                    <p:animEffect filter="wipe(left)" transition="in">
                                      <p:cBhvr>
                                        <p:cTn id="25" dur="500"/>
                                        <p:tgtEl>
                                          <p:spTgt spid="2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79"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80" name="Admonition Regarding Study (12:12)"/>
          <p:cNvSpPr/>
          <p:nvPr/>
        </p:nvSpPr>
        <p:spPr>
          <a:xfrm>
            <a:off x="129009" y="2009455"/>
            <a:ext cx="23939980" cy="1848027"/>
          </a:xfrm>
          <a:prstGeom prst="roundRect">
            <a:avLst>
              <a:gd name="adj" fmla="val 31756"/>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Admonition Regarding Study (12:12)</a:t>
            </a:r>
          </a:p>
        </p:txBody>
      </p:sp>
      <p:pic>
        <p:nvPicPr>
          <p:cNvPr id="281"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82" name="Ecclesiastes 12:12 (NKJV)…"/>
          <p:cNvSpPr txBox="1"/>
          <p:nvPr/>
        </p:nvSpPr>
        <p:spPr>
          <a:xfrm>
            <a:off x="332297" y="7905946"/>
            <a:ext cx="9260949" cy="53683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12:12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a:t>
            </a:r>
          </a:p>
        </p:txBody>
      </p:sp>
      <p:sp>
        <p:nvSpPr>
          <p:cNvPr id="283" name="NOT ALL KNOWLEDGE IS BENEFICIAL (12:12)…"/>
          <p:cNvSpPr txBox="1"/>
          <p:nvPr/>
        </p:nvSpPr>
        <p:spPr>
          <a:xfrm>
            <a:off x="10299103" y="4278781"/>
            <a:ext cx="13775249" cy="82169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NOT ALL KNOWLEDGE IS BENEFICIAL (12:12)</a:t>
            </a:r>
          </a:p>
          <a:p>
            <a:pPr lvl="1" marL="1463675" indent="-942975" defTabSz="821531">
              <a:lnSpc>
                <a:spcPct val="100000"/>
              </a:lnSpc>
              <a:spcBef>
                <a:spcPts val="1600"/>
              </a:spcBef>
              <a:buSzPct val="80000"/>
              <a:buBlip>
                <a:blip r:embed="rId6"/>
              </a:buBlip>
              <a:defRPr sz="6200">
                <a:solidFill>
                  <a:srgbClr val="000000"/>
                </a:solidFill>
                <a:latin typeface="Century Gothic"/>
                <a:ea typeface="Century Gothic"/>
                <a:cs typeface="Century Gothic"/>
                <a:sym typeface="Century Gothic"/>
              </a:defRPr>
            </a:pPr>
            <a:r>
              <a:t>“making many books </a:t>
            </a:r>
            <a:r>
              <a:rPr i="1"/>
              <a:t>there is</a:t>
            </a:r>
            <a:r>
              <a:t> no end” - The endless works of man are unprofitable, contradictory and unreliable.</a:t>
            </a:r>
          </a:p>
          <a:p>
            <a:pPr lvl="1" marL="1463675" indent="-942975" defTabSz="821531">
              <a:lnSpc>
                <a:spcPct val="100000"/>
              </a:lnSpc>
              <a:spcBef>
                <a:spcPts val="1600"/>
              </a:spcBef>
              <a:buSzPct val="80000"/>
              <a:buBlip>
                <a:blip r:embed="rId6"/>
              </a:buBlip>
              <a:defRPr sz="6200">
                <a:solidFill>
                  <a:srgbClr val="000000"/>
                </a:solidFill>
                <a:latin typeface="Century Gothic"/>
                <a:ea typeface="Century Gothic"/>
                <a:cs typeface="Century Gothic"/>
                <a:sym typeface="Century Gothic"/>
              </a:defRPr>
            </a:pPr>
            <a:r>
              <a:t>We should make the word of God our chief object of study.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txEl>
                                              <p:pRg st="2" end="2"/>
                                            </p:txEl>
                                          </p:spTgt>
                                        </p:tgtEl>
                                        <p:attrNameLst>
                                          <p:attrName>style.visibility</p:attrName>
                                        </p:attrNameLst>
                                      </p:cBhvr>
                                      <p:to>
                                        <p:strVal val="visible"/>
                                      </p:to>
                                    </p:set>
                                    <p:animEffect filter="wipe(left)" transition="in">
                                      <p:cBhvr>
                                        <p:cTn id="7" dur="500"/>
                                        <p:tgtEl>
                                          <p:spTgt spid="28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86"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87" name="Admonition Regarding Study (12:12)"/>
          <p:cNvSpPr/>
          <p:nvPr/>
        </p:nvSpPr>
        <p:spPr>
          <a:xfrm>
            <a:off x="129009" y="2009455"/>
            <a:ext cx="23939980" cy="1848027"/>
          </a:xfrm>
          <a:prstGeom prst="roundRect">
            <a:avLst>
              <a:gd name="adj" fmla="val 31756"/>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Admonition Regarding Study (12:12)</a:t>
            </a:r>
          </a:p>
        </p:txBody>
      </p:sp>
      <p:pic>
        <p:nvPicPr>
          <p:cNvPr id="288"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89" name="Ecclesiastes 12:12 (NKJV)…"/>
          <p:cNvSpPr txBox="1"/>
          <p:nvPr/>
        </p:nvSpPr>
        <p:spPr>
          <a:xfrm>
            <a:off x="332297" y="7905946"/>
            <a:ext cx="9260949" cy="53683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12:12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12</a:t>
            </a:r>
            <a:r>
              <a:t> And further, my son, be admonished by these. Of making many books </a:t>
            </a:r>
            <a:r>
              <a:rPr i="1"/>
              <a:t>there is</a:t>
            </a:r>
            <a:r>
              <a:t> no end, and much study </a:t>
            </a:r>
            <a:r>
              <a:rPr i="1"/>
              <a:t>is</a:t>
            </a:r>
            <a:r>
              <a:t> wearisome to the flesh.</a:t>
            </a:r>
          </a:p>
        </p:txBody>
      </p:sp>
      <p:sp>
        <p:nvSpPr>
          <p:cNvPr id="290" name="NOT ALL KNOWLEDGE IS BENEFICIAL (12:12)…"/>
          <p:cNvSpPr txBox="1"/>
          <p:nvPr/>
        </p:nvSpPr>
        <p:spPr>
          <a:xfrm>
            <a:off x="10299103" y="4278781"/>
            <a:ext cx="13775249"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NOT ALL KNOWLEDGE IS BENEFICIAL (12:12)</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“Much study is a weariness of the flesh.” </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One may weary his brain by protracted study of the “many books," but not gain any necessary insight into spiritual matters (12:12).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0">
                                            <p:txEl>
                                              <p:pRg st="2" end="2"/>
                                            </p:txEl>
                                          </p:spTgt>
                                        </p:tgtEl>
                                        <p:attrNameLst>
                                          <p:attrName>style.visibility</p:attrName>
                                        </p:attrNameLst>
                                      </p:cBhvr>
                                      <p:to>
                                        <p:strVal val="visible"/>
                                      </p:to>
                                    </p:set>
                                    <p:animEffect filter="wipe(left)" transition="in">
                                      <p:cBhvr>
                                        <p:cTn id="7" dur="500"/>
                                        <p:tgtEl>
                                          <p:spTgt spid="29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mage" descr="Image"/>
          <p:cNvPicPr>
            <a:picLocks noChangeAspect="1"/>
          </p:cNvPicPr>
          <p:nvPr/>
        </p:nvPicPr>
        <p:blipFill>
          <a:blip r:embed="rId2">
            <a:extLst/>
          </a:blip>
          <a:stretch>
            <a:fillRect/>
          </a:stretch>
        </p:blipFill>
        <p:spPr>
          <a:xfrm>
            <a:off x="2667000" y="2996638"/>
            <a:ext cx="19050000" cy="10718801"/>
          </a:xfrm>
          <a:prstGeom prst="rect">
            <a:avLst/>
          </a:prstGeom>
          <a:ln w="12700">
            <a:miter lim="400000"/>
          </a:ln>
        </p:spPr>
      </p:pic>
      <p:sp>
        <p:nvSpPr>
          <p:cNvPr id="293" name="Admonition Regarding Study (12:12)"/>
          <p:cNvSpPr/>
          <p:nvPr/>
        </p:nvSpPr>
        <p:spPr>
          <a:xfrm>
            <a:off x="129009" y="2009455"/>
            <a:ext cx="23939980" cy="1848027"/>
          </a:xfrm>
          <a:prstGeom prst="roundRect">
            <a:avLst>
              <a:gd name="adj" fmla="val 31756"/>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Admonition Regarding Study (12:12)</a:t>
            </a:r>
          </a:p>
        </p:txBody>
      </p:sp>
      <p:pic>
        <p:nvPicPr>
          <p:cNvPr id="294" name="Image" descr="Image"/>
          <p:cNvPicPr>
            <a:picLocks noChangeAspect="1"/>
          </p:cNvPicPr>
          <p:nvPr/>
        </p:nvPicPr>
        <p:blipFill>
          <a:blip r:embed="rId3">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95" name="“Matthew 6:9 says, ‘Our Father, which art in heaven,’ This ‘be thy name.’”"/>
          <p:cNvSpPr txBox="1"/>
          <p:nvPr/>
        </p:nvSpPr>
        <p:spPr>
          <a:xfrm>
            <a:off x="5876094" y="9851808"/>
            <a:ext cx="12631811" cy="1821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2400"/>
              </a:spcBef>
              <a:defRPr sz="6000">
                <a:solidFill>
                  <a:srgbClr val="FFFFFF"/>
                </a:solidFill>
                <a:effectLst>
                  <a:outerShdw sx="100000" sy="100000" kx="0" ky="0" algn="b" rotWithShape="0" blurRad="38100" dist="63500" dir="18900000">
                    <a:srgbClr val="000000"/>
                  </a:outerShdw>
                </a:effectLst>
                <a:latin typeface="Times New Roman"/>
                <a:ea typeface="Times New Roman"/>
                <a:cs typeface="Times New Roman"/>
                <a:sym typeface="Times New Roman"/>
              </a:defRPr>
            </a:lvl1pPr>
          </a:lstStyle>
          <a:p>
            <a:pPr/>
            <a:r>
              <a:t>“Matthew 6:9 says, ‘Our Father, which art in heaven,’ This ‘be thy name.’”</a:t>
            </a:r>
          </a:p>
        </p:txBody>
      </p:sp>
      <p:sp>
        <p:nvSpPr>
          <p:cNvPr id="296" name="NBC NEWS - June 15, 2023…"/>
          <p:cNvSpPr txBox="1"/>
          <p:nvPr/>
        </p:nvSpPr>
        <p:spPr>
          <a:xfrm>
            <a:off x="2573999" y="12183756"/>
            <a:ext cx="19050001" cy="14067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sz="4400">
                <a:solidFill>
                  <a:srgbClr val="555555"/>
                </a:solidFill>
                <a:latin typeface="Helvetica Neue"/>
                <a:ea typeface="Helvetica Neue"/>
                <a:cs typeface="Helvetica Neue"/>
                <a:sym typeface="Helvetica Neue"/>
              </a:defRPr>
            </a:pPr>
            <a:r>
              <a:t>NBC NEWS - June 15, 2023 </a:t>
            </a:r>
          </a:p>
          <a:p>
            <a:pPr algn="ctr" defTabSz="457200">
              <a:lnSpc>
                <a:spcPct val="100000"/>
              </a:lnSpc>
              <a:spcBef>
                <a:spcPts val="0"/>
              </a:spcBef>
              <a:defRPr sz="4400">
                <a:solidFill>
                  <a:srgbClr val="555555"/>
                </a:solidFill>
                <a:latin typeface="Helvetica Neue"/>
                <a:ea typeface="Helvetica Neue"/>
                <a:cs typeface="Helvetica Neue"/>
                <a:sym typeface="Helvetica Neue"/>
              </a:defRPr>
            </a:pPr>
            <a:r>
              <a:t> ‘Jeopardy’ fans reel as ‘Lord’s Prayer’ question goes unanswered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299"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00"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01"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02" name="Ecclesiastes 12:13–14 (NKJV)…"/>
          <p:cNvSpPr txBox="1"/>
          <p:nvPr/>
        </p:nvSpPr>
        <p:spPr>
          <a:xfrm>
            <a:off x="10210929" y="4260137"/>
            <a:ext cx="13613145" cy="865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2200"/>
              </a:spcBef>
              <a:defRPr b="1" sz="6600">
                <a:solidFill>
                  <a:srgbClr val="000000"/>
                </a:solidFill>
                <a:latin typeface="Century Gothic"/>
                <a:ea typeface="Century Gothic"/>
                <a:cs typeface="Century Gothic"/>
                <a:sym typeface="Century Gothic"/>
              </a:defRPr>
            </a:pPr>
            <a:r>
              <a:t>Ecclesiastes 12:13–14 (NKJV) </a:t>
            </a:r>
          </a:p>
          <a:p>
            <a:pPr algn="ctr" defTabSz="642937">
              <a:lnSpc>
                <a:spcPct val="100000"/>
              </a:lnSpc>
              <a:spcBef>
                <a:spcPts val="2200"/>
              </a:spcBef>
              <a:defRPr sz="6600">
                <a:solidFill>
                  <a:srgbClr val="000000"/>
                </a:solidFill>
                <a:latin typeface="Century Gothic"/>
                <a:ea typeface="Century Gothic"/>
                <a:cs typeface="Century Gothic"/>
                <a:sym typeface="Century Gothic"/>
              </a:defRPr>
            </a:pP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05"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06"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07"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08" name="The teaching of the whole book of Ecclesiastes is now gathered up in two powerful sentences.…"/>
          <p:cNvSpPr txBox="1"/>
          <p:nvPr/>
        </p:nvSpPr>
        <p:spPr>
          <a:xfrm>
            <a:off x="10299103" y="4278781"/>
            <a:ext cx="13963878" cy="84963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a:solidFill>
                  <a:srgbClr val="000000"/>
                </a:solidFill>
                <a:latin typeface="Century Gothic"/>
                <a:ea typeface="Century Gothic"/>
                <a:cs typeface="Century Gothic"/>
                <a:sym typeface="Century Gothic"/>
              </a:defRPr>
            </a:pPr>
            <a:r>
              <a:t>The teaching of the whole book of Ecclesiastes is now gathered up in two powerful sentences. </a:t>
            </a:r>
          </a:p>
          <a:p>
            <a:pPr lvl="1" marL="1463675" indent="-942975" defTabSz="821531">
              <a:lnSpc>
                <a:spcPct val="100000"/>
              </a:lnSpc>
              <a:spcBef>
                <a:spcPts val="1600"/>
              </a:spcBef>
              <a:buSzPct val="80000"/>
              <a:buBlip>
                <a:blip r:embed="rId6"/>
              </a:buBlip>
              <a:defRPr>
                <a:solidFill>
                  <a:srgbClr val="000000"/>
                </a:solidFill>
                <a:latin typeface="Century Gothic"/>
                <a:ea typeface="Century Gothic"/>
                <a:cs typeface="Century Gothic"/>
                <a:sym typeface="Century Gothic"/>
              </a:defRPr>
            </a:pPr>
            <a:r>
              <a:t>They guard against the possible misconceptions some may draw from the book.</a:t>
            </a:r>
          </a:p>
          <a:p>
            <a:pPr lvl="1" marL="1463675" indent="-942975" defTabSz="821531">
              <a:lnSpc>
                <a:spcPct val="100000"/>
              </a:lnSpc>
              <a:spcBef>
                <a:spcPts val="1600"/>
              </a:spcBef>
              <a:buSzPct val="80000"/>
              <a:buBlip>
                <a:blip r:embed="rId6"/>
              </a:buBlip>
              <a:defRPr>
                <a:solidFill>
                  <a:srgbClr val="000000"/>
                </a:solidFill>
                <a:latin typeface="Century Gothic"/>
                <a:ea typeface="Century Gothic"/>
                <a:cs typeface="Century Gothic"/>
                <a:sym typeface="Century Gothic"/>
              </a:defRPr>
            </a:pPr>
            <a:r>
              <a:t>They put everything into its proper perspective.</a:t>
            </a:r>
          </a:p>
        </p:txBody>
      </p:sp>
      <p:sp>
        <p:nvSpPr>
          <p:cNvPr id="309" name="Ecclesiastes 12:13 (NKJV)…"/>
          <p:cNvSpPr txBox="1"/>
          <p:nvPr/>
        </p:nvSpPr>
        <p:spPr>
          <a:xfrm>
            <a:off x="343293" y="7915962"/>
            <a:ext cx="9238957" cy="631507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8">
                                            <p:txEl>
                                              <p:pRg st="1" end="1"/>
                                            </p:txEl>
                                          </p:spTgt>
                                        </p:tgtEl>
                                        <p:attrNameLst>
                                          <p:attrName>style.visibility</p:attrName>
                                        </p:attrNameLst>
                                      </p:cBhvr>
                                      <p:to>
                                        <p:strVal val="visible"/>
                                      </p:to>
                                    </p:set>
                                    <p:animEffect filter="wipe(left)" transition="in">
                                      <p:cBhvr>
                                        <p:cTn id="7" dur="500"/>
                                        <p:tgtEl>
                                          <p:spTgt spid="3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8">
                                            <p:txEl>
                                              <p:pRg st="2" end="2"/>
                                            </p:txEl>
                                          </p:spTgt>
                                        </p:tgtEl>
                                        <p:attrNameLst>
                                          <p:attrName>style.visibility</p:attrName>
                                        </p:attrNameLst>
                                      </p:cBhvr>
                                      <p:to>
                                        <p:strVal val="visible"/>
                                      </p:to>
                                    </p:set>
                                    <p:animEffect filter="wipe(left)" transition="in">
                                      <p:cBhvr>
                                        <p:cTn id="12" dur="500"/>
                                        <p:tgtEl>
                                          <p:spTgt spid="3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0" name="Front view of a red Ducati motorcycle against a black background" descr="Front view of a red Ducati motorcycle against a black background"/>
          <p:cNvPicPr>
            <a:picLocks noChangeAspect="1"/>
          </p:cNvPicPr>
          <p:nvPr>
            <p:ph type="pic" idx="21"/>
          </p:nvPr>
        </p:nvPicPr>
        <p:blipFill>
          <a:blip r:embed="rId2">
            <a:extLst/>
          </a:blip>
          <a:srcRect l="0" t="781" r="0" b="781"/>
          <a:stretch>
            <a:fillRect/>
          </a:stretch>
        </p:blipFill>
        <p:spPr>
          <a:prstGeom prst="rect">
            <a:avLst/>
          </a:prstGeom>
        </p:spPr>
      </p:pic>
      <p:sp>
        <p:nvSpPr>
          <p:cNvPr id="191" name="Life is frequently disappointing, unfair, oppressive, tragic, and seemingly without point or meaning.…"/>
          <p:cNvSpPr txBox="1"/>
          <p:nvPr/>
        </p:nvSpPr>
        <p:spPr>
          <a:xfrm>
            <a:off x="286580" y="2965530"/>
            <a:ext cx="14293741" cy="10226676"/>
          </a:xfrm>
          <a:prstGeom prst="rect">
            <a:avLst/>
          </a:prstGeom>
          <a:ln w="12700">
            <a:miter lim="400000"/>
          </a:ln>
          <a:effectLst>
            <a:outerShdw sx="100000" sy="100000" kx="0" ky="0" algn="b" rotWithShape="0" blurRad="88900" dist="114300" dir="5400000">
              <a:srgbClr val="000000">
                <a:alpha val="9795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7057" indent="-947057" defTabSz="642937">
              <a:lnSpc>
                <a:spcPct val="100000"/>
              </a:lnSpc>
              <a:spcBef>
                <a:spcPts val="3200"/>
              </a:spcBef>
              <a:buClr>
                <a:srgbClr val="A29A85"/>
              </a:buClr>
              <a:buSzPct val="66000"/>
              <a:buBlip>
                <a:blip r:embed="rId3"/>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Life is frequently </a:t>
            </a:r>
            <a:r>
              <a:rPr b="1"/>
              <a:t>disappointing</a:t>
            </a:r>
            <a:r>
              <a:t>, </a:t>
            </a:r>
            <a:r>
              <a:rPr b="1"/>
              <a:t>unfair</a:t>
            </a:r>
            <a:r>
              <a:t>, </a:t>
            </a:r>
            <a:r>
              <a:rPr b="1"/>
              <a:t>oppressive</a:t>
            </a:r>
            <a:r>
              <a:t>, </a:t>
            </a:r>
            <a:r>
              <a:rPr b="1"/>
              <a:t>tragic</a:t>
            </a:r>
            <a:r>
              <a:t>, and </a:t>
            </a:r>
            <a:r>
              <a:rPr u="sng"/>
              <a:t>seemingly</a:t>
            </a:r>
            <a:r>
              <a:t> </a:t>
            </a:r>
            <a:r>
              <a:rPr b="1"/>
              <a:t>without point or meaning</a:t>
            </a:r>
            <a:r>
              <a:t>. </a:t>
            </a:r>
          </a:p>
          <a:p>
            <a:pPr marL="947057" indent="-947057" defTabSz="642937">
              <a:lnSpc>
                <a:spcPct val="100000"/>
              </a:lnSpc>
              <a:spcBef>
                <a:spcPts val="3200"/>
              </a:spcBef>
              <a:buClr>
                <a:srgbClr val="A29A85"/>
              </a:buClr>
              <a:buSzPct val="66000"/>
              <a:buBlip>
                <a:blip r:embed="rId3"/>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BUT, we should NOT take the message of Ecclesiastes to be predominately negative! </a:t>
            </a:r>
          </a:p>
          <a:p>
            <a:pPr marL="947057" indent="-947057" defTabSz="642937">
              <a:lnSpc>
                <a:spcPct val="100000"/>
              </a:lnSpc>
              <a:spcBef>
                <a:spcPts val="3200"/>
              </a:spcBef>
              <a:buClr>
                <a:srgbClr val="A29A85"/>
              </a:buClr>
              <a:buSzPct val="66000"/>
              <a:buBlip>
                <a:blip r:embed="rId3"/>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The wise man points us away from worthless things to the things in life that </a:t>
            </a:r>
            <a:r>
              <a:rPr b="1"/>
              <a:t>REALLY</a:t>
            </a:r>
            <a:r>
              <a:t> </a:t>
            </a:r>
            <a:r>
              <a:rPr b="1"/>
              <a:t>MATTER</a:t>
            </a:r>
            <a:r>
              <a:t>!</a:t>
            </a:r>
          </a:p>
        </p:txBody>
      </p:sp>
      <p:sp>
        <p:nvSpPr>
          <p:cNvPr id="192" name="13 Let us hear the conclusion of the whole matter: Fear God and keep His commandments, For this is man’s all. — Ecclesiastes 12:9-14 (NKJV)"/>
          <p:cNvSpPr txBox="1"/>
          <p:nvPr/>
        </p:nvSpPr>
        <p:spPr>
          <a:xfrm>
            <a:off x="17521346" y="7235851"/>
            <a:ext cx="6708810" cy="634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0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rPr baseline="31999"/>
              <a:t>13</a:t>
            </a:r>
            <a:r>
              <a:t> Let us hear the conclusion of the whole matter: Fear God and keep His commandments, For this is man’s all. — Ecclesiastes 12:9-14 (NKJV) </a:t>
            </a:r>
          </a:p>
        </p:txBody>
      </p:sp>
      <p:pic>
        <p:nvPicPr>
          <p:cNvPr id="193"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1">
                                            <p:txEl>
                                              <p:pRg st="1" end="1"/>
                                            </p:txEl>
                                          </p:spTgt>
                                        </p:tgtEl>
                                        <p:attrNameLst>
                                          <p:attrName>style.visibility</p:attrName>
                                        </p:attrNameLst>
                                      </p:cBhvr>
                                      <p:to>
                                        <p:strVal val="visible"/>
                                      </p:to>
                                    </p:set>
                                    <p:animEffect filter="wipe(left)" transition="in">
                                      <p:cBhvr>
                                        <p:cTn id="7" dur="500"/>
                                        <p:tgtEl>
                                          <p:spTgt spid="1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91">
                                            <p:txEl>
                                              <p:pRg st="2" end="2"/>
                                            </p:txEl>
                                          </p:spTgt>
                                        </p:tgtEl>
                                        <p:attrNameLst>
                                          <p:attrName>style.visibility</p:attrName>
                                        </p:attrNameLst>
                                      </p:cBhvr>
                                      <p:to>
                                        <p:strVal val="visible"/>
                                      </p:to>
                                    </p:set>
                                    <p:animEffect filter="wipe(left)" transition="in">
                                      <p:cBhvr>
                                        <p:cTn id="12" dur="500"/>
                                        <p:tgtEl>
                                          <p:spTgt spid="1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12"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13"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14"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15" name="Ecclesiastes 12:13 (NKJV)…"/>
          <p:cNvSpPr txBox="1"/>
          <p:nvPr/>
        </p:nvSpPr>
        <p:spPr>
          <a:xfrm>
            <a:off x="343293" y="7915962"/>
            <a:ext cx="9238957" cy="631507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
        <p:nvSpPr>
          <p:cNvPr id="316" name="The conclusion of the whole matter: (12:13)…"/>
          <p:cNvSpPr txBox="1"/>
          <p:nvPr/>
        </p:nvSpPr>
        <p:spPr>
          <a:xfrm>
            <a:off x="10299103" y="4278781"/>
            <a:ext cx="13907994"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The conclusion of the whole matter: (12:13)</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To "fear God” is, to revere God, to hold Him in awe, This is the beginning of wisdom and knowledge (Pro. 1:7; 9:10) </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Reverence grows out of faith in knowing WHO God is (Ezek. 1:26-28; Isa. 6:1-13)</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6">
                                            <p:txEl>
                                              <p:pRg st="1" end="1"/>
                                            </p:txEl>
                                          </p:spTgt>
                                        </p:tgtEl>
                                        <p:attrNameLst>
                                          <p:attrName>style.visibility</p:attrName>
                                        </p:attrNameLst>
                                      </p:cBhvr>
                                      <p:to>
                                        <p:strVal val="visible"/>
                                      </p:to>
                                    </p:set>
                                    <p:animEffect filter="wipe(left)" transition="in">
                                      <p:cBhvr>
                                        <p:cTn id="7" dur="500"/>
                                        <p:tgtEl>
                                          <p:spTgt spid="3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6">
                                            <p:txEl>
                                              <p:pRg st="2" end="2"/>
                                            </p:txEl>
                                          </p:spTgt>
                                        </p:tgtEl>
                                        <p:attrNameLst>
                                          <p:attrName>style.visibility</p:attrName>
                                        </p:attrNameLst>
                                      </p:cBhvr>
                                      <p:to>
                                        <p:strVal val="visible"/>
                                      </p:to>
                                    </p:set>
                                    <p:animEffect filter="wipe(left)" transition="in">
                                      <p:cBhvr>
                                        <p:cTn id="12" dur="500"/>
                                        <p:tgtEl>
                                          <p:spTgt spid="31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19"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20"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21"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22" name="Ecclesiastes 12:13 (NKJV)…"/>
          <p:cNvSpPr txBox="1"/>
          <p:nvPr/>
        </p:nvSpPr>
        <p:spPr>
          <a:xfrm>
            <a:off x="343293" y="7915962"/>
            <a:ext cx="9238957" cy="631507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
        <p:nvSpPr>
          <p:cNvPr id="323" name="The conclusion of the whole matter: (12:13)…"/>
          <p:cNvSpPr txBox="1"/>
          <p:nvPr/>
        </p:nvSpPr>
        <p:spPr>
          <a:xfrm>
            <a:off x="10299103" y="4278781"/>
            <a:ext cx="13907994"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The conclusion of the whole matter: (12:13)</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This reverence will help keep us on the right track (Dt 6:2; 10:12; Prov. 10:27-29; 23:17,18; Mic. 6:8)</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OBEDIENCE is the REAL test of one’s respect for God (Deut 13:4; 30:16 ; Jn 14:15 ; 1Jn 2:3-4; 5:3; Luke 6:46).</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3">
                                            <p:txEl>
                                              <p:pRg st="1" end="1"/>
                                            </p:txEl>
                                          </p:spTgt>
                                        </p:tgtEl>
                                        <p:attrNameLst>
                                          <p:attrName>style.visibility</p:attrName>
                                        </p:attrNameLst>
                                      </p:cBhvr>
                                      <p:to>
                                        <p:strVal val="visible"/>
                                      </p:to>
                                    </p:set>
                                    <p:animEffect filter="wipe(left)" transition="in">
                                      <p:cBhvr>
                                        <p:cTn id="7" dur="500"/>
                                        <p:tgtEl>
                                          <p:spTgt spid="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3">
                                            <p:txEl>
                                              <p:pRg st="2" end="2"/>
                                            </p:txEl>
                                          </p:spTgt>
                                        </p:tgtEl>
                                        <p:attrNameLst>
                                          <p:attrName>style.visibility</p:attrName>
                                        </p:attrNameLst>
                                      </p:cBhvr>
                                      <p:to>
                                        <p:strVal val="visible"/>
                                      </p:to>
                                    </p:set>
                                    <p:animEffect filter="wipe(left)" transition="in">
                                      <p:cBhvr>
                                        <p:cTn id="12" dur="500"/>
                                        <p:tgtEl>
                                          <p:spTgt spid="3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26"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27"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28"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29" name="Ecclesiastes 12:13 (NKJV)…"/>
          <p:cNvSpPr txBox="1"/>
          <p:nvPr/>
        </p:nvSpPr>
        <p:spPr>
          <a:xfrm>
            <a:off x="343293" y="7915962"/>
            <a:ext cx="9238957" cy="631507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12:13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13</a:t>
            </a:r>
            <a:r>
              <a:t> Let us hear the conclusion of the whole matter: Fear God and keep His commandments, For this is man’s all.</a:t>
            </a:r>
          </a:p>
        </p:txBody>
      </p:sp>
      <p:sp>
        <p:nvSpPr>
          <p:cNvPr id="330" name="The conclusion of the whole matter: (12:13)…"/>
          <p:cNvSpPr txBox="1"/>
          <p:nvPr/>
        </p:nvSpPr>
        <p:spPr>
          <a:xfrm>
            <a:off x="10299103" y="4278781"/>
            <a:ext cx="13907994" cy="89154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The conclusion of the whole matter: (12:13)</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“fear God and keep His commandments, because this </a:t>
            </a:r>
            <a:r>
              <a:rPr i="1"/>
              <a:t>applies to</a:t>
            </a:r>
            <a:r>
              <a:t> every person.” (NASB) </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To reverently obey God, "walking in the fear of the Lord" (Ac 9:31), is the whole purpose of EVERY human.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wipe(left)" transition="in">
                                      <p:cBhvr>
                                        <p:cTn id="7" dur="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wipe(left)" transition="in">
                                      <p:cBhvr>
                                        <p:cTn id="12" dur="500"/>
                                        <p:tgtEl>
                                          <p:spTgt spid="33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33"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34"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35"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36" name="The Final Judgment (12:14)…"/>
          <p:cNvSpPr txBox="1"/>
          <p:nvPr/>
        </p:nvSpPr>
        <p:spPr>
          <a:xfrm>
            <a:off x="10299103" y="4278781"/>
            <a:ext cx="13655593" cy="77739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36702" indent="-936702"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lvl1pPr>
            <a:lvl2pPr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lvl2pPr>
          </a:lstStyle>
          <a:p>
            <a:pPr/>
            <a:r>
              <a:t>The Final Judgment (12:14)</a:t>
            </a:r>
          </a:p>
          <a:p>
            <a:pPr lvl="1"/>
            <a:r>
              <a:t>The whole purpose of man in “fearing God and keeping His commandments” is grounded upon the solemn fact of the future judgment (12:14; 2 Cor. 5:10; Rom. 2:5-11; 2 Pet 3:10-14; 2 Thes. 1:7-9; Acts 17:30).</a:t>
            </a:r>
          </a:p>
        </p:txBody>
      </p:sp>
      <p:sp>
        <p:nvSpPr>
          <p:cNvPr id="337" name="Ecclesiastes 12:14 (NKJV)…"/>
          <p:cNvSpPr txBox="1"/>
          <p:nvPr/>
        </p:nvSpPr>
        <p:spPr>
          <a:xfrm>
            <a:off x="421016" y="8462537"/>
            <a:ext cx="9083512" cy="44920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wipe(left)" transition="in">
                                      <p:cBhvr>
                                        <p:cTn id="7" dur="500"/>
                                        <p:tgtEl>
                                          <p:spTgt spid="33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40"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41"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42"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43" name="The Final Judgment (12:14)…"/>
          <p:cNvSpPr txBox="1"/>
          <p:nvPr/>
        </p:nvSpPr>
        <p:spPr>
          <a:xfrm>
            <a:off x="10299103" y="4278781"/>
            <a:ext cx="13655593" cy="68468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36702" indent="-936702"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lvl1pPr>
            <a:lvl2pPr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lvl2pPr>
          </a:lstStyle>
          <a:p>
            <a:pPr/>
            <a:r>
              <a:t>The Final Judgment (12:14)</a:t>
            </a:r>
          </a:p>
          <a:p>
            <a:pPr lvl="1"/>
            <a:r>
              <a:t>The inequities of life will be resolved &amp; remedied in the final judgment under the eye of the sovereign, omniscient and unerring God, (Rom 2:16; 1 Cor 4:5; Heb. 4:13).</a:t>
            </a:r>
          </a:p>
        </p:txBody>
      </p:sp>
      <p:sp>
        <p:nvSpPr>
          <p:cNvPr id="344" name="Ecclesiastes 12:14 (NKJV)…"/>
          <p:cNvSpPr txBox="1"/>
          <p:nvPr/>
        </p:nvSpPr>
        <p:spPr>
          <a:xfrm>
            <a:off x="421016" y="8462537"/>
            <a:ext cx="9083512" cy="44920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47"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48"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49"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50" name="The Final Judgment (12:14)"/>
          <p:cNvSpPr txBox="1"/>
          <p:nvPr/>
        </p:nvSpPr>
        <p:spPr>
          <a:xfrm>
            <a:off x="10299103" y="4278781"/>
            <a:ext cx="13655593" cy="1069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36702" indent="-936702"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lvl1pPr>
          </a:lstStyle>
          <a:p>
            <a:pPr/>
            <a:r>
              <a:t>The Final Judgment (12:14)</a:t>
            </a:r>
          </a:p>
        </p:txBody>
      </p:sp>
      <p:sp>
        <p:nvSpPr>
          <p:cNvPr id="351" name="Ecclesiastes 12:14 (NKJV)…"/>
          <p:cNvSpPr txBox="1"/>
          <p:nvPr/>
        </p:nvSpPr>
        <p:spPr>
          <a:xfrm>
            <a:off x="421016" y="8462537"/>
            <a:ext cx="9083512" cy="44920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
        <p:nvSpPr>
          <p:cNvPr id="352" name="Hebrews 4:11–13 (NKJV)…"/>
          <p:cNvSpPr txBox="1"/>
          <p:nvPr/>
        </p:nvSpPr>
        <p:spPr>
          <a:xfrm>
            <a:off x="10088608" y="5477270"/>
            <a:ext cx="14076582" cy="7503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000000"/>
                </a:solidFill>
                <a:latin typeface="Times New Roman"/>
                <a:ea typeface="Times New Roman"/>
                <a:cs typeface="Times New Roman"/>
                <a:sym typeface="Times New Roman"/>
              </a:defRPr>
            </a:pPr>
            <a:r>
              <a:t>Hebrews 4:11–13 (NKJV)</a:t>
            </a:r>
          </a:p>
          <a:p>
            <a:pPr algn="ctr" defTabSz="457200">
              <a:lnSpc>
                <a:spcPct val="100000"/>
              </a:lnSpc>
              <a:spcBef>
                <a:spcPts val="0"/>
              </a:spcBef>
              <a:defRPr sz="7400">
                <a:solidFill>
                  <a:srgbClr val="000000"/>
                </a:solidFill>
                <a:latin typeface="Times New Roman"/>
                <a:ea typeface="Times New Roman"/>
                <a:cs typeface="Times New Roman"/>
                <a:sym typeface="Times New Roman"/>
              </a:defRPr>
            </a:pPr>
            <a:r>
              <a:rPr baseline="31999"/>
              <a:t>11</a:t>
            </a:r>
            <a:r>
              <a:t> Let us therefore be diligent to enter that rest, lest anyone fall according to the same example of disobedience. </a:t>
            </a:r>
            <a:r>
              <a:rPr baseline="31999"/>
              <a:t>12</a:t>
            </a:r>
            <a:r>
              <a:t> For the word of God </a:t>
            </a:r>
            <a:r>
              <a:rPr i="1"/>
              <a:t>is</a:t>
            </a:r>
            <a:r>
              <a:t> living and powerful, and sharper than any two-edged sword,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55"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56"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57"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58" name="The Final Judgment (12:14)"/>
          <p:cNvSpPr txBox="1"/>
          <p:nvPr/>
        </p:nvSpPr>
        <p:spPr>
          <a:xfrm>
            <a:off x="10299103" y="4278781"/>
            <a:ext cx="13655593" cy="1069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36702" indent="-936702"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lvl1pPr>
          </a:lstStyle>
          <a:p>
            <a:pPr/>
            <a:r>
              <a:t>The Final Judgment (12:14)</a:t>
            </a:r>
          </a:p>
        </p:txBody>
      </p:sp>
      <p:sp>
        <p:nvSpPr>
          <p:cNvPr id="359" name="Ecclesiastes 12:14 (NKJV)…"/>
          <p:cNvSpPr txBox="1"/>
          <p:nvPr/>
        </p:nvSpPr>
        <p:spPr>
          <a:xfrm>
            <a:off x="421016" y="8462537"/>
            <a:ext cx="9083512" cy="44920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
        <p:nvSpPr>
          <p:cNvPr id="360" name="Hebrews 4:11–13 (NKJV)…"/>
          <p:cNvSpPr txBox="1"/>
          <p:nvPr/>
        </p:nvSpPr>
        <p:spPr>
          <a:xfrm>
            <a:off x="10088608" y="5477270"/>
            <a:ext cx="14076582" cy="77875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600">
                <a:solidFill>
                  <a:srgbClr val="000000"/>
                </a:solidFill>
                <a:latin typeface="Times New Roman"/>
                <a:ea typeface="Times New Roman"/>
                <a:cs typeface="Times New Roman"/>
                <a:sym typeface="Times New Roman"/>
              </a:defRPr>
            </a:pPr>
            <a:r>
              <a:t>Hebrews 4:11–13 (NKJV)</a:t>
            </a:r>
          </a:p>
          <a:p>
            <a:pPr algn="ctr" defTabSz="457200">
              <a:lnSpc>
                <a:spcPct val="100000"/>
              </a:lnSpc>
              <a:spcBef>
                <a:spcPts val="0"/>
              </a:spcBef>
              <a:defRPr sz="6600">
                <a:solidFill>
                  <a:srgbClr val="000000"/>
                </a:solidFill>
                <a:latin typeface="Times New Roman"/>
                <a:ea typeface="Times New Roman"/>
                <a:cs typeface="Times New Roman"/>
                <a:sym typeface="Times New Roman"/>
              </a:defRPr>
            </a:pPr>
            <a:r>
              <a:t>piercing even to the division of soul and spirit, and of joints and marrow, and is a discerner of the thoughts and intents of the heart. </a:t>
            </a:r>
            <a:r>
              <a:rPr baseline="31999"/>
              <a:t>13</a:t>
            </a:r>
            <a:r>
              <a:t> And there is no creature hidden from His sight, but all things </a:t>
            </a:r>
            <a:r>
              <a:rPr i="1"/>
              <a:t>are</a:t>
            </a:r>
            <a:r>
              <a:t> naked and open to the eyes of Him to whom we </a:t>
            </a:r>
            <a:r>
              <a:rPr i="1"/>
              <a:t>must give</a:t>
            </a:r>
            <a:r>
              <a:t> account.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Rectangle Rectangle" descr="Rectangle Rectangle"/>
          <p:cNvPicPr>
            <a:picLocks noChangeAspect="0"/>
          </p:cNvPicPr>
          <p:nvPr/>
        </p:nvPicPr>
        <p:blipFill>
          <a:blip r:embed="rId2">
            <a:extLst/>
          </a:blip>
          <a:stretch>
            <a:fillRect/>
          </a:stretch>
        </p:blipFill>
        <p:spPr>
          <a:xfrm>
            <a:off x="9612923" y="3628972"/>
            <a:ext cx="14809157" cy="10125692"/>
          </a:xfrm>
          <a:prstGeom prst="rect">
            <a:avLst/>
          </a:prstGeom>
          <a:effectLst>
            <a:outerShdw sx="100000" sy="100000" kx="0" ky="0" algn="b" rotWithShape="0" blurRad="228600" dist="190500" dir="2066934">
              <a:srgbClr val="000000"/>
            </a:outerShdw>
          </a:effectLst>
        </p:spPr>
      </p:pic>
      <p:pic>
        <p:nvPicPr>
          <p:cNvPr id="363"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364" name="KOHELETH’S CONCLUSION (12:13,14)"/>
          <p:cNvSpPr/>
          <p:nvPr/>
        </p:nvSpPr>
        <p:spPr>
          <a:xfrm>
            <a:off x="129009" y="2009455"/>
            <a:ext cx="23939980" cy="1848027"/>
          </a:xfrm>
          <a:prstGeom prst="roundRect">
            <a:avLst>
              <a:gd name="adj" fmla="val 31756"/>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KOHELETH’S CONCLUSION (12:13,14)</a:t>
            </a:r>
          </a:p>
        </p:txBody>
      </p:sp>
      <p:pic>
        <p:nvPicPr>
          <p:cNvPr id="365"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66" name="ON THAT DAY EVERY SECRET:…"/>
          <p:cNvSpPr txBox="1"/>
          <p:nvPr/>
        </p:nvSpPr>
        <p:spPr>
          <a:xfrm>
            <a:off x="10299103" y="4278781"/>
            <a:ext cx="13655593" cy="84169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6702" indent="-936702" defTabSz="821531">
              <a:lnSpc>
                <a:spcPct val="100000"/>
              </a:lnSpc>
              <a:spcBef>
                <a:spcPts val="1600"/>
              </a:spcBef>
              <a:buSzPct val="80000"/>
              <a:buBlip>
                <a:blip r:embed="rId5"/>
              </a:buBlip>
              <a:defRPr b="1" sz="6000">
                <a:solidFill>
                  <a:srgbClr val="000000"/>
                </a:solidFill>
                <a:latin typeface="Century Gothic"/>
                <a:ea typeface="Century Gothic"/>
                <a:cs typeface="Century Gothic"/>
                <a:sym typeface="Century Gothic"/>
              </a:defRPr>
            </a:pPr>
            <a:r>
              <a:t>ON THAT DAY EVERY SECRET:</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Thing will be exposed (12:14).</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Work will be judged (Rom 2:16)</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Work of darkness will be exposed (1 Co. 4:5)</a:t>
            </a:r>
          </a:p>
          <a:p>
            <a:pPr lvl="1" marL="1463675" indent="-942975" defTabSz="821531">
              <a:lnSpc>
                <a:spcPct val="100000"/>
              </a:lnSpc>
              <a:spcBef>
                <a:spcPts val="1600"/>
              </a:spcBef>
              <a:buSzPct val="80000"/>
              <a:buBlip>
                <a:blip r:embed="rId6"/>
              </a:buBlip>
              <a:defRPr sz="6000">
                <a:solidFill>
                  <a:srgbClr val="000000"/>
                </a:solidFill>
                <a:latin typeface="Century Gothic"/>
                <a:ea typeface="Century Gothic"/>
                <a:cs typeface="Century Gothic"/>
                <a:sym typeface="Century Gothic"/>
              </a:defRPr>
            </a:pPr>
            <a:r>
              <a:t>Thing revealed, no hiding from our all knowing creator (Luke 12:1, 2.; Heb 4:13; 10:31</a:t>
            </a:r>
          </a:p>
        </p:txBody>
      </p:sp>
      <p:sp>
        <p:nvSpPr>
          <p:cNvPr id="367" name="Ecclesiastes 12:14 (NKJV)…"/>
          <p:cNvSpPr txBox="1"/>
          <p:nvPr/>
        </p:nvSpPr>
        <p:spPr>
          <a:xfrm>
            <a:off x="421016" y="8462537"/>
            <a:ext cx="9083512" cy="4492006"/>
          </a:xfrm>
          <a:prstGeom prst="rect">
            <a:avLst/>
          </a:prstGeom>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12:14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animEffect filter="wipe(left)" transition="in">
                                      <p:cBhvr>
                                        <p:cTn id="7" dur="500"/>
                                        <p:tgtEl>
                                          <p:spTgt spid="36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6">
                                            <p:txEl>
                                              <p:pRg st="0" end="0"/>
                                            </p:txEl>
                                          </p:spTgt>
                                        </p:tgtEl>
                                        <p:attrNameLst>
                                          <p:attrName>style.visibility</p:attrName>
                                        </p:attrNameLst>
                                      </p:cBhvr>
                                      <p:to>
                                        <p:strVal val="visible"/>
                                      </p:to>
                                    </p:set>
                                    <p:animEffect filter="wipe(left)" transition="in">
                                      <p:cBhvr>
                                        <p:cTn id="10" dur="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6">
                                            <p:txEl>
                                              <p:pRg st="1" end="1"/>
                                            </p:txEl>
                                          </p:spTgt>
                                        </p:tgtEl>
                                        <p:attrNameLst>
                                          <p:attrName>style.visibility</p:attrName>
                                        </p:attrNameLst>
                                      </p:cBhvr>
                                      <p:to>
                                        <p:strVal val="visible"/>
                                      </p:to>
                                    </p:set>
                                    <p:animEffect filter="wipe(left)" transition="in">
                                      <p:cBhvr>
                                        <p:cTn id="15" dur="500"/>
                                        <p:tgtEl>
                                          <p:spTgt spid="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6">
                                            <p:txEl>
                                              <p:pRg st="2" end="2"/>
                                            </p:txEl>
                                          </p:spTgt>
                                        </p:tgtEl>
                                        <p:attrNameLst>
                                          <p:attrName>style.visibility</p:attrName>
                                        </p:attrNameLst>
                                      </p:cBhvr>
                                      <p:to>
                                        <p:strVal val="visible"/>
                                      </p:to>
                                    </p:set>
                                    <p:animEffect filter="wipe(left)" transition="in">
                                      <p:cBhvr>
                                        <p:cTn id="20" dur="500"/>
                                        <p:tgtEl>
                                          <p:spTgt spid="3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6">
                                            <p:txEl>
                                              <p:pRg st="3" end="3"/>
                                            </p:txEl>
                                          </p:spTgt>
                                        </p:tgtEl>
                                        <p:attrNameLst>
                                          <p:attrName>style.visibility</p:attrName>
                                        </p:attrNameLst>
                                      </p:cBhvr>
                                      <p:to>
                                        <p:strVal val="visible"/>
                                      </p:to>
                                    </p:set>
                                    <p:animEffect filter="wipe(left)" transition="in">
                                      <p:cBhvr>
                                        <p:cTn id="25" dur="500"/>
                                        <p:tgtEl>
                                          <p:spTgt spid="36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66">
                                            <p:txEl>
                                              <p:pRg st="4" end="4"/>
                                            </p:txEl>
                                          </p:spTgt>
                                        </p:tgtEl>
                                        <p:attrNameLst>
                                          <p:attrName>style.visibility</p:attrName>
                                        </p:attrNameLst>
                                      </p:cBhvr>
                                      <p:to>
                                        <p:strVal val="visible"/>
                                      </p:to>
                                    </p:set>
                                    <p:animEffect filter="wipe(left)" transition="in">
                                      <p:cBhvr>
                                        <p:cTn id="30" dur="500"/>
                                        <p:tgtEl>
                                          <p:spTgt spid="36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Front view of a red Ducati motorcycle against a black background" descr="Front view of a red Ducati motorcycle against a black background"/>
          <p:cNvPicPr>
            <a:picLocks noChangeAspect="1"/>
          </p:cNvPicPr>
          <p:nvPr>
            <p:ph type="pic" idx="21"/>
          </p:nvPr>
        </p:nvPicPr>
        <p:blipFill>
          <a:blip r:embed="rId2">
            <a:extLst/>
          </a:blip>
          <a:srcRect l="0" t="781" r="0" b="781"/>
          <a:stretch>
            <a:fillRect/>
          </a:stretch>
        </p:blipFill>
        <p:spPr>
          <a:prstGeom prst="rect">
            <a:avLst/>
          </a:prstGeom>
        </p:spPr>
      </p:pic>
      <p:sp>
        <p:nvSpPr>
          <p:cNvPr id="370" name="13 Let us hear the conclusion of the whole matter: Fear God and keep His commandments, For this is man’s all. — 14 For God will bring every work into judgment,  Including every secret thing, Whether good or evil.…"/>
          <p:cNvSpPr txBox="1"/>
          <p:nvPr/>
        </p:nvSpPr>
        <p:spPr>
          <a:xfrm>
            <a:off x="17378760" y="3576173"/>
            <a:ext cx="6708811" cy="10099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sz="49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rPr baseline="31999"/>
              <a:t>13</a:t>
            </a:r>
            <a:r>
              <a:t> Let us hear the conclusion of the whole matter: Fear God and keep His commandments, For this is man’s all. — </a:t>
            </a:r>
            <a:r>
              <a:rPr baseline="31999"/>
              <a:t>14</a:t>
            </a:r>
            <a:r>
              <a:t>	For God will bring every work into judgment,  Including every secret thing, Whether good or evil.</a:t>
            </a:r>
          </a:p>
          <a:p>
            <a:pPr algn="ctr" defTabSz="642937">
              <a:lnSpc>
                <a:spcPct val="100000"/>
              </a:lnSpc>
              <a:spcBef>
                <a:spcPts val="0"/>
              </a:spcBef>
              <a:defRPr b="1" sz="51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t>Ecclesiastes 12:13,14 (NKJV) </a:t>
            </a:r>
          </a:p>
        </p:txBody>
      </p:sp>
      <p:pic>
        <p:nvPicPr>
          <p:cNvPr id="371" name="Image" descr="Image"/>
          <p:cNvPicPr>
            <a:picLocks noChangeAspect="1"/>
          </p:cNvPicPr>
          <p:nvPr/>
        </p:nvPicPr>
        <p:blipFill>
          <a:blip r:embed="rId3">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372" name="FEAR GOD &amp; KEEP HIS COMMANDMENTS!"/>
          <p:cNvSpPr/>
          <p:nvPr/>
        </p:nvSpPr>
        <p:spPr>
          <a:xfrm>
            <a:off x="556280" y="2122420"/>
            <a:ext cx="12478387" cy="2708276"/>
          </a:xfrm>
          <a:prstGeom prst="rect">
            <a:avLst/>
          </a:prstGeom>
          <a:gradFill>
            <a:gsLst>
              <a:gs pos="0">
                <a:srgbClr val="FFD479"/>
              </a:gs>
              <a:gs pos="100000">
                <a:srgbClr val="FFFFFF"/>
              </a:gs>
            </a:gsLst>
            <a:lin ang="5400000"/>
          </a:gradFill>
          <a:ln w="25400">
            <a:solidFill>
              <a:srgbClr val="000000"/>
            </a:solidFill>
            <a:miter lim="400000"/>
          </a:ln>
          <a:effectLst>
            <a:outerShdw sx="100000" sy="100000" kx="0" ky="0" algn="b" rotWithShape="0" blurRad="139700" dist="139700" dir="54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0"/>
              </a:spcBef>
              <a:defRPr sz="8800">
                <a:solidFill>
                  <a:srgbClr val="000000"/>
                </a:solidFill>
              </a:defRPr>
            </a:lvl1pPr>
          </a:lstStyle>
          <a:p>
            <a:pPr/>
            <a:r>
              <a:t>FEAR GOD &amp; KEEP HIS COMMANDMENTS!</a:t>
            </a:r>
          </a:p>
        </p:txBody>
      </p:sp>
      <p:sp>
        <p:nvSpPr>
          <p:cNvPr id="373" name="Living life from an earthly perspective alone is truly vanity!…"/>
          <p:cNvSpPr txBox="1"/>
          <p:nvPr/>
        </p:nvSpPr>
        <p:spPr>
          <a:xfrm>
            <a:off x="282177" y="5207018"/>
            <a:ext cx="14493007" cy="7845426"/>
          </a:xfrm>
          <a:prstGeom prst="rect">
            <a:avLst/>
          </a:prstGeom>
          <a:ln w="12700">
            <a:miter lim="400000"/>
          </a:ln>
          <a:effectLst>
            <a:outerShdw sx="100000" sy="100000" kx="0" ky="0" algn="b" rotWithShape="0" blurRad="88900" dist="114300" dir="5400000">
              <a:srgbClr val="000000">
                <a:alpha val="9795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0525" indent="-940525" defTabSz="642937">
              <a:lnSpc>
                <a:spcPct val="100000"/>
              </a:lnSpc>
              <a:spcBef>
                <a:spcPts val="1100"/>
              </a:spcBef>
              <a:buClr>
                <a:srgbClr val="A29A85"/>
              </a:buClr>
              <a:buSzPct val="66000"/>
              <a:buBlip>
                <a:blip r:embed="rId4"/>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Living life from an earthly perspective alone is truly vanity!</a:t>
            </a:r>
          </a:p>
          <a:p>
            <a:pPr marL="940525" indent="-940525" defTabSz="642937">
              <a:lnSpc>
                <a:spcPct val="100000"/>
              </a:lnSpc>
              <a:spcBef>
                <a:spcPts val="1100"/>
              </a:spcBef>
              <a:buClr>
                <a:srgbClr val="A29A85"/>
              </a:buClr>
              <a:buSzPct val="66000"/>
              <a:buBlip>
                <a:blip r:embed="rId4"/>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By fearing God and keeping His commandments, one can endure the vanities and perplexities of life, and enjoy the good things in life, and the world to come!</a:t>
            </a:r>
          </a:p>
          <a:p>
            <a:pPr marL="940525" indent="-940525" defTabSz="642937">
              <a:lnSpc>
                <a:spcPct val="100000"/>
              </a:lnSpc>
              <a:spcBef>
                <a:spcPts val="1100"/>
              </a:spcBef>
              <a:buClr>
                <a:srgbClr val="A29A85"/>
              </a:buClr>
              <a:buSzPct val="66000"/>
              <a:buBlip>
                <a:blip r:embed="rId4"/>
              </a:buBlip>
              <a:defRPr sz="6000">
                <a:solidFill>
                  <a:srgbClr val="FFFFFF"/>
                </a:solidFill>
                <a:effectLst>
                  <a:outerShdw sx="100000" sy="100000" kx="0" ky="0" algn="b" rotWithShape="0" blurRad="50800" dist="63500" dir="2371820">
                    <a:srgbClr val="000000"/>
                  </a:outerShdw>
                </a:effectLst>
                <a:latin typeface="Century Gothic"/>
                <a:ea typeface="Century Gothic"/>
                <a:cs typeface="Century Gothic"/>
                <a:sym typeface="Century Gothic"/>
              </a:defRPr>
            </a:pPr>
            <a:r>
              <a:t>We will give an account to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73">
                                            <p:txEl>
                                              <p:pRg st="1" end="1"/>
                                            </p:txEl>
                                          </p:spTgt>
                                        </p:tgtEl>
                                        <p:attrNameLst>
                                          <p:attrName>style.visibility</p:attrName>
                                        </p:attrNameLst>
                                      </p:cBhvr>
                                      <p:to>
                                        <p:strVal val="visible"/>
                                      </p:to>
                                    </p:set>
                                    <p:anim calcmode="lin" valueType="num">
                                      <p:cBhvr>
                                        <p:cTn id="7" dur="2500" fill="hold"/>
                                        <p:tgtEl>
                                          <p:spTgt spid="373">
                                            <p:txEl>
                                              <p:pRg st="1" end="1"/>
                                            </p:txEl>
                                          </p:spTgt>
                                        </p:tgtEl>
                                        <p:attrNameLst>
                                          <p:attrName>ppt_w</p:attrName>
                                        </p:attrNameLst>
                                      </p:cBhvr>
                                      <p:tavLst>
                                        <p:tav tm="0">
                                          <p:val>
                                            <p:fltVal val="0"/>
                                          </p:val>
                                        </p:tav>
                                        <p:tav tm="100000">
                                          <p:val>
                                            <p:strVal val="#ppt_w"/>
                                          </p:val>
                                        </p:tav>
                                      </p:tavLst>
                                    </p:anim>
                                    <p:anim calcmode="lin" valueType="num">
                                      <p:cBhvr>
                                        <p:cTn id="8" dur="2500" fill="hold"/>
                                        <p:tgtEl>
                                          <p:spTgt spid="37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1" fill="hold">
                                  <p:stCondLst>
                                    <p:cond delay="0"/>
                                  </p:stCondLst>
                                  <p:iterate type="el" backwards="0">
                                    <p:tmAbs val="0"/>
                                  </p:iterate>
                                  <p:childTnLst>
                                    <p:set>
                                      <p:cBhvr>
                                        <p:cTn id="12" fill="hold"/>
                                        <p:tgtEl>
                                          <p:spTgt spid="373">
                                            <p:txEl>
                                              <p:pRg st="2" end="2"/>
                                            </p:txEl>
                                          </p:spTgt>
                                        </p:tgtEl>
                                        <p:attrNameLst>
                                          <p:attrName>style.visibility</p:attrName>
                                        </p:attrNameLst>
                                      </p:cBhvr>
                                      <p:to>
                                        <p:strVal val="visible"/>
                                      </p:to>
                                    </p:set>
                                    <p:anim calcmode="lin" valueType="num">
                                      <p:cBhvr>
                                        <p:cTn id="13" dur="2500" fill="hold"/>
                                        <p:tgtEl>
                                          <p:spTgt spid="373">
                                            <p:txEl>
                                              <p:pRg st="2" end="2"/>
                                            </p:txEl>
                                          </p:spTgt>
                                        </p:tgtEl>
                                        <p:attrNameLst>
                                          <p:attrName>ppt_w</p:attrName>
                                        </p:attrNameLst>
                                      </p:cBhvr>
                                      <p:tavLst>
                                        <p:tav tm="0">
                                          <p:val>
                                            <p:fltVal val="0"/>
                                          </p:val>
                                        </p:tav>
                                        <p:tav tm="100000">
                                          <p:val>
                                            <p:strVal val="#ppt_w"/>
                                          </p:val>
                                        </p:tav>
                                      </p:tavLst>
                                    </p:anim>
                                    <p:anim calcmode="lin" valueType="num">
                                      <p:cBhvr>
                                        <p:cTn id="14" dur="2500" fill="hold"/>
                                        <p:tgtEl>
                                          <p:spTgt spid="37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Front view of a red Ducati motorcycle against a black background" descr="Front view of a red Ducati motorcycle against a black background"/>
          <p:cNvPicPr>
            <a:picLocks noChangeAspect="1"/>
          </p:cNvPicPr>
          <p:nvPr>
            <p:ph type="pic" idx="21"/>
          </p:nvPr>
        </p:nvPicPr>
        <p:blipFill>
          <a:blip r:embed="rId2">
            <a:extLst/>
          </a:blip>
          <a:srcRect l="0" t="11320" r="0" b="11320"/>
          <a:stretch>
            <a:fillRect/>
          </a:stretch>
        </p:blipFill>
        <p:spPr>
          <a:prstGeom prst="rect">
            <a:avLst/>
          </a:prstGeom>
        </p:spPr>
      </p:pic>
      <p:sp>
        <p:nvSpPr>
          <p:cNvPr id="376" name="2 Corinthians 6:2 (NKJV)…"/>
          <p:cNvSpPr txBox="1"/>
          <p:nvPr/>
        </p:nvSpPr>
        <p:spPr>
          <a:xfrm>
            <a:off x="408177" y="7581051"/>
            <a:ext cx="23567647" cy="3962401"/>
          </a:xfrm>
          <a:prstGeom prst="rect">
            <a:avLst/>
          </a:prstGeom>
          <a:solidFill>
            <a:srgbClr val="000000">
              <a:alpha val="44927"/>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6200">
                <a:solidFill>
                  <a:srgbClr val="FFFFFF"/>
                </a:solidFill>
                <a:effectLst>
                  <a:outerShdw sx="100000" sy="100000" kx="0" ky="0" algn="b" rotWithShape="0" blurRad="50800" dist="63500" dir="2559001">
                    <a:srgbClr val="000000"/>
                  </a:outerShdw>
                </a:effectLst>
                <a:latin typeface="Century Gothic"/>
                <a:ea typeface="Century Gothic"/>
                <a:cs typeface="Century Gothic"/>
                <a:sym typeface="Century Gothic"/>
              </a:defRPr>
            </a:pPr>
            <a:r>
              <a:t>2 Corinthians 6:2 (NKJV)</a:t>
            </a:r>
          </a:p>
          <a:p>
            <a:pPr algn="ctr" defTabSz="457200">
              <a:lnSpc>
                <a:spcPct val="100000"/>
              </a:lnSpc>
              <a:spcBef>
                <a:spcPts val="0"/>
              </a:spcBef>
              <a:defRPr i="1" sz="6200">
                <a:solidFill>
                  <a:srgbClr val="FFFFFF"/>
                </a:solidFill>
                <a:effectLst>
                  <a:outerShdw sx="100000" sy="100000" kx="0" ky="0" algn="b" rotWithShape="0" blurRad="50800" dist="63500" dir="2559001">
                    <a:srgbClr val="000000"/>
                  </a:outerShdw>
                </a:effectLst>
                <a:latin typeface="Century Gothic"/>
                <a:ea typeface="Century Gothic"/>
                <a:cs typeface="Century Gothic"/>
                <a:sym typeface="Century Gothic"/>
              </a:defRPr>
            </a:pPr>
            <a:r>
              <a:rPr baseline="31999" i="0"/>
              <a:t>2</a:t>
            </a:r>
            <a:r>
              <a:rPr i="0"/>
              <a:t> For He says: “</a:t>
            </a:r>
            <a:r>
              <a:t>In an acceptable time I have heard you,</a:t>
            </a:r>
            <a:r>
              <a:rPr i="0"/>
              <a:t> </a:t>
            </a:r>
            <a:r>
              <a:t>And in the day of salvation I have helped you.</a:t>
            </a:r>
            <a:r>
              <a:rPr i="0"/>
              <a:t>” Behold, now </a:t>
            </a:r>
            <a:r>
              <a:t>is</a:t>
            </a:r>
            <a:r>
              <a:rPr i="0"/>
              <a:t> the accepted time; behold, now </a:t>
            </a:r>
            <a:r>
              <a:t>is</a:t>
            </a:r>
            <a:r>
              <a:rPr i="0"/>
              <a:t> the day of salvation. </a:t>
            </a:r>
          </a:p>
        </p:txBody>
      </p:sp>
      <p:sp>
        <p:nvSpPr>
          <p:cNvPr id="377" name="HEAR / BELIEVE / REPENT / CONFESS / BE BAPTIZED / FOLLOW JESUS…"/>
          <p:cNvSpPr txBox="1"/>
          <p:nvPr/>
        </p:nvSpPr>
        <p:spPr>
          <a:xfrm>
            <a:off x="134838" y="11679190"/>
            <a:ext cx="24114325" cy="1955801"/>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defRPr b="1" sz="6000">
                <a:solidFill>
                  <a:srgbClr val="FFFFFF"/>
                </a:solidFill>
                <a:effectLst>
                  <a:outerShdw sx="100000" sy="100000" kx="0" ky="0" algn="b" rotWithShape="0" blurRad="63500" dist="63500" dir="1511378">
                    <a:srgbClr val="000000"/>
                  </a:outerShdw>
                </a:effectLst>
                <a:latin typeface="Century Gothic"/>
                <a:ea typeface="Century Gothic"/>
                <a:cs typeface="Century Gothic"/>
                <a:sym typeface="Century Gothic"/>
              </a:defRPr>
            </a:pPr>
            <a:r>
              <a:t>HEAR / BELIEVE / REPENT / CONFESS / BE BAPTIZED / FOLLOW JESUS</a:t>
            </a:r>
          </a:p>
          <a:p>
            <a:pPr algn="ctr">
              <a:lnSpc>
                <a:spcPct val="100000"/>
              </a:lnSpc>
              <a:spcBef>
                <a:spcPts val="0"/>
              </a:spcBef>
              <a:defRPr b="1" sz="6000">
                <a:solidFill>
                  <a:srgbClr val="FFFFFF"/>
                </a:solidFill>
                <a:effectLst>
                  <a:outerShdw sx="100000" sy="100000" kx="0" ky="0" algn="b" rotWithShape="0" blurRad="63500" dist="63500" dir="1511378">
                    <a:srgbClr val="000000"/>
                  </a:outerShdw>
                </a:effectLst>
                <a:latin typeface="Century Gothic"/>
                <a:ea typeface="Century Gothic"/>
                <a:cs typeface="Century Gothic"/>
                <a:sym typeface="Century Gothic"/>
              </a:defRPr>
            </a:pPr>
            <a:r>
              <a:t>Matthew 7:13,14</a:t>
            </a:r>
          </a:p>
        </p:txBody>
      </p:sp>
      <p:pic>
        <p:nvPicPr>
          <p:cNvPr id="378" name="Image" descr="Image"/>
          <p:cNvPicPr>
            <a:picLocks noChangeAspect="1"/>
          </p:cNvPicPr>
          <p:nvPr/>
        </p:nvPicPr>
        <p:blipFill>
          <a:blip r:embed="rId3">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lt" backwards="0">
                                    <p:tmAbs val="0"/>
                                  </p:iterate>
                                  <p:childTnLst>
                                    <p:set>
                                      <p:cBhvr>
                                        <p:cTn id="6" fill="hold"/>
                                        <p:tgtEl>
                                          <p:spTgt spid="377"/>
                                        </p:tgtEl>
                                        <p:attrNameLst>
                                          <p:attrName>style.visibility</p:attrName>
                                        </p:attrNameLst>
                                      </p:cBhvr>
                                      <p:to>
                                        <p:strVal val="visible"/>
                                      </p:to>
                                    </p:set>
                                    <p:animEffect filter="fade" transition="in">
                                      <p:cBhvr>
                                        <p:cTn id="7" dur="10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95" name="Front view of a red Ducati motorcycle against a black background" descr="Front view of a red Ducati motorcycle against a black background"/>
          <p:cNvPicPr>
            <a:picLocks noChangeAspect="0"/>
          </p:cNvPicPr>
          <p:nvPr>
            <p:ph type="pic" idx="21"/>
          </p:nvPr>
        </p:nvPicPr>
        <p:blipFill>
          <a:blip r:embed="rId2">
            <a:extLst/>
          </a:blip>
          <a:srcRect l="9765" t="36173" r="9765" b="0"/>
          <a:stretch>
            <a:fillRect/>
          </a:stretch>
        </p:blipFill>
        <p:spPr>
          <a:xfrm>
            <a:off x="0" y="0"/>
            <a:ext cx="24384000" cy="13716001"/>
          </a:xfrm>
          <a:prstGeom prst="rect">
            <a:avLst/>
          </a:prstGeom>
        </p:spPr>
      </p:pic>
      <p:pic>
        <p:nvPicPr>
          <p:cNvPr id="196" name="Image" descr="Image"/>
          <p:cNvPicPr>
            <a:picLocks noChangeAspect="1"/>
          </p:cNvPicPr>
          <p:nvPr/>
        </p:nvPicPr>
        <p:blipFill>
          <a:blip r:embed="rId3">
            <a:extLst/>
          </a:blip>
          <a:srcRect l="0" t="23872" r="0" b="1"/>
          <a:stretch>
            <a:fillRect/>
          </a:stretch>
        </p:blipFill>
        <p:spPr>
          <a:xfrm>
            <a:off x="-216742" y="9418331"/>
            <a:ext cx="24817621" cy="4290226"/>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287" y="1"/>
                </a:moveTo>
                <a:cubicBezTo>
                  <a:pt x="9827" y="-1"/>
                  <a:pt x="9537" y="50"/>
                  <a:pt x="8966" y="196"/>
                </a:cubicBezTo>
                <a:cubicBezTo>
                  <a:pt x="8474" y="322"/>
                  <a:pt x="7691" y="667"/>
                  <a:pt x="7217" y="968"/>
                </a:cubicBezTo>
                <a:cubicBezTo>
                  <a:pt x="7105" y="1038"/>
                  <a:pt x="6944" y="1141"/>
                  <a:pt x="6857" y="1195"/>
                </a:cubicBezTo>
                <a:cubicBezTo>
                  <a:pt x="6305" y="1543"/>
                  <a:pt x="5315" y="2391"/>
                  <a:pt x="4882" y="2888"/>
                </a:cubicBezTo>
                <a:cubicBezTo>
                  <a:pt x="4836" y="2941"/>
                  <a:pt x="4737" y="3045"/>
                  <a:pt x="4663" y="3119"/>
                </a:cubicBezTo>
                <a:cubicBezTo>
                  <a:pt x="4589" y="3193"/>
                  <a:pt x="4460" y="3340"/>
                  <a:pt x="4376" y="3443"/>
                </a:cubicBezTo>
                <a:cubicBezTo>
                  <a:pt x="4293" y="3547"/>
                  <a:pt x="4171" y="3689"/>
                  <a:pt x="4106" y="3761"/>
                </a:cubicBezTo>
                <a:cubicBezTo>
                  <a:pt x="4041" y="3833"/>
                  <a:pt x="3910" y="3996"/>
                  <a:pt x="3814" y="4124"/>
                </a:cubicBezTo>
                <a:cubicBezTo>
                  <a:pt x="3718" y="4253"/>
                  <a:pt x="3560" y="4461"/>
                  <a:pt x="3463" y="4586"/>
                </a:cubicBezTo>
                <a:cubicBezTo>
                  <a:pt x="3366" y="4711"/>
                  <a:pt x="3266" y="4854"/>
                  <a:pt x="3242" y="4904"/>
                </a:cubicBezTo>
                <a:cubicBezTo>
                  <a:pt x="3218" y="4953"/>
                  <a:pt x="3115" y="5103"/>
                  <a:pt x="3014" y="5235"/>
                </a:cubicBezTo>
                <a:cubicBezTo>
                  <a:pt x="2913" y="5368"/>
                  <a:pt x="2817" y="5505"/>
                  <a:pt x="2801" y="5541"/>
                </a:cubicBezTo>
                <a:cubicBezTo>
                  <a:pt x="2786" y="5577"/>
                  <a:pt x="2735" y="5659"/>
                  <a:pt x="2689" y="5725"/>
                </a:cubicBezTo>
                <a:cubicBezTo>
                  <a:pt x="2642" y="5790"/>
                  <a:pt x="2569" y="5903"/>
                  <a:pt x="2526" y="5975"/>
                </a:cubicBezTo>
                <a:cubicBezTo>
                  <a:pt x="2285" y="6371"/>
                  <a:pt x="2160" y="6581"/>
                  <a:pt x="2115" y="6666"/>
                </a:cubicBezTo>
                <a:cubicBezTo>
                  <a:pt x="2007" y="6869"/>
                  <a:pt x="1724" y="7367"/>
                  <a:pt x="1654" y="7477"/>
                </a:cubicBezTo>
                <a:cubicBezTo>
                  <a:pt x="1614" y="7541"/>
                  <a:pt x="1558" y="7641"/>
                  <a:pt x="1530" y="7699"/>
                </a:cubicBezTo>
                <a:cubicBezTo>
                  <a:pt x="1502" y="7757"/>
                  <a:pt x="1394" y="7968"/>
                  <a:pt x="1288" y="8168"/>
                </a:cubicBezTo>
                <a:cubicBezTo>
                  <a:pt x="1183" y="8369"/>
                  <a:pt x="1092" y="8555"/>
                  <a:pt x="1086" y="8582"/>
                </a:cubicBezTo>
                <a:cubicBezTo>
                  <a:pt x="1079" y="8609"/>
                  <a:pt x="996" y="8784"/>
                  <a:pt x="900" y="8972"/>
                </a:cubicBezTo>
                <a:cubicBezTo>
                  <a:pt x="804" y="9159"/>
                  <a:pt x="710" y="9350"/>
                  <a:pt x="692" y="9397"/>
                </a:cubicBezTo>
                <a:cubicBezTo>
                  <a:pt x="673" y="9444"/>
                  <a:pt x="623" y="9547"/>
                  <a:pt x="580" y="9629"/>
                </a:cubicBezTo>
                <a:cubicBezTo>
                  <a:pt x="536" y="9710"/>
                  <a:pt x="496" y="9797"/>
                  <a:pt x="489" y="9821"/>
                </a:cubicBezTo>
                <a:cubicBezTo>
                  <a:pt x="483" y="9845"/>
                  <a:pt x="445" y="9933"/>
                  <a:pt x="405" y="10017"/>
                </a:cubicBezTo>
                <a:cubicBezTo>
                  <a:pt x="365" y="10100"/>
                  <a:pt x="327" y="10187"/>
                  <a:pt x="321" y="10210"/>
                </a:cubicBezTo>
                <a:cubicBezTo>
                  <a:pt x="315" y="10234"/>
                  <a:pt x="284" y="10308"/>
                  <a:pt x="253" y="10372"/>
                </a:cubicBezTo>
                <a:cubicBezTo>
                  <a:pt x="222" y="10437"/>
                  <a:pt x="169" y="10562"/>
                  <a:pt x="135" y="10652"/>
                </a:cubicBezTo>
                <a:cubicBezTo>
                  <a:pt x="101" y="10742"/>
                  <a:pt x="58" y="10834"/>
                  <a:pt x="39" y="10858"/>
                </a:cubicBezTo>
                <a:lnTo>
                  <a:pt x="6" y="10900"/>
                </a:lnTo>
                <a:lnTo>
                  <a:pt x="3" y="16250"/>
                </a:lnTo>
                <a:lnTo>
                  <a:pt x="0" y="21599"/>
                </a:lnTo>
                <a:lnTo>
                  <a:pt x="10800" y="21599"/>
                </a:lnTo>
                <a:lnTo>
                  <a:pt x="21600" y="21599"/>
                </a:lnTo>
                <a:lnTo>
                  <a:pt x="21600" y="16850"/>
                </a:lnTo>
                <a:cubicBezTo>
                  <a:pt x="21600" y="13561"/>
                  <a:pt x="21596" y="12098"/>
                  <a:pt x="21588" y="12098"/>
                </a:cubicBezTo>
                <a:cubicBezTo>
                  <a:pt x="21582" y="12098"/>
                  <a:pt x="21552" y="12037"/>
                  <a:pt x="21523" y="11961"/>
                </a:cubicBezTo>
                <a:cubicBezTo>
                  <a:pt x="21494" y="11884"/>
                  <a:pt x="21440" y="11741"/>
                  <a:pt x="21403" y="11643"/>
                </a:cubicBezTo>
                <a:cubicBezTo>
                  <a:pt x="21366" y="11545"/>
                  <a:pt x="21323" y="11444"/>
                  <a:pt x="21307" y="11417"/>
                </a:cubicBezTo>
                <a:cubicBezTo>
                  <a:pt x="21292" y="11390"/>
                  <a:pt x="21257" y="11307"/>
                  <a:pt x="21229" y="11235"/>
                </a:cubicBezTo>
                <a:cubicBezTo>
                  <a:pt x="21131" y="10983"/>
                  <a:pt x="21054" y="10779"/>
                  <a:pt x="20959" y="10524"/>
                </a:cubicBezTo>
                <a:cubicBezTo>
                  <a:pt x="20802" y="10101"/>
                  <a:pt x="20521" y="9474"/>
                  <a:pt x="20295" y="9042"/>
                </a:cubicBezTo>
                <a:cubicBezTo>
                  <a:pt x="20261" y="8976"/>
                  <a:pt x="20175" y="8800"/>
                  <a:pt x="20104" y="8650"/>
                </a:cubicBezTo>
                <a:cubicBezTo>
                  <a:pt x="19971" y="8370"/>
                  <a:pt x="19881" y="8190"/>
                  <a:pt x="19733" y="7909"/>
                </a:cubicBezTo>
                <a:cubicBezTo>
                  <a:pt x="19686" y="7821"/>
                  <a:pt x="19603" y="7661"/>
                  <a:pt x="19547" y="7551"/>
                </a:cubicBezTo>
                <a:cubicBezTo>
                  <a:pt x="19381" y="7225"/>
                  <a:pt x="19099" y="6729"/>
                  <a:pt x="18788" y="6220"/>
                </a:cubicBezTo>
                <a:cubicBezTo>
                  <a:pt x="18710" y="6094"/>
                  <a:pt x="18609" y="5927"/>
                  <a:pt x="18562" y="5851"/>
                </a:cubicBezTo>
                <a:cubicBezTo>
                  <a:pt x="18516" y="5775"/>
                  <a:pt x="18448" y="5669"/>
                  <a:pt x="18411" y="5617"/>
                </a:cubicBezTo>
                <a:cubicBezTo>
                  <a:pt x="18374" y="5565"/>
                  <a:pt x="18323" y="5481"/>
                  <a:pt x="18298" y="5431"/>
                </a:cubicBezTo>
                <a:cubicBezTo>
                  <a:pt x="18273" y="5381"/>
                  <a:pt x="18180" y="5247"/>
                  <a:pt x="18090" y="5133"/>
                </a:cubicBezTo>
                <a:cubicBezTo>
                  <a:pt x="17929" y="4930"/>
                  <a:pt x="17824" y="4783"/>
                  <a:pt x="17668" y="4544"/>
                </a:cubicBezTo>
                <a:cubicBezTo>
                  <a:pt x="17553" y="4368"/>
                  <a:pt x="17155" y="3858"/>
                  <a:pt x="17044" y="3745"/>
                </a:cubicBezTo>
                <a:cubicBezTo>
                  <a:pt x="16991" y="3691"/>
                  <a:pt x="16890" y="3575"/>
                  <a:pt x="16819" y="3487"/>
                </a:cubicBezTo>
                <a:cubicBezTo>
                  <a:pt x="16748" y="3399"/>
                  <a:pt x="16664" y="3299"/>
                  <a:pt x="16633" y="3265"/>
                </a:cubicBezTo>
                <a:cubicBezTo>
                  <a:pt x="16602" y="3232"/>
                  <a:pt x="16521" y="3139"/>
                  <a:pt x="16453" y="3059"/>
                </a:cubicBezTo>
                <a:cubicBezTo>
                  <a:pt x="16217" y="2784"/>
                  <a:pt x="16159" y="2724"/>
                  <a:pt x="15896" y="2470"/>
                </a:cubicBezTo>
                <a:cubicBezTo>
                  <a:pt x="15364" y="1955"/>
                  <a:pt x="14973" y="1622"/>
                  <a:pt x="14749" y="1491"/>
                </a:cubicBezTo>
                <a:cubicBezTo>
                  <a:pt x="14684" y="1453"/>
                  <a:pt x="14535" y="1350"/>
                  <a:pt x="14417" y="1263"/>
                </a:cubicBezTo>
                <a:cubicBezTo>
                  <a:pt x="14183" y="1090"/>
                  <a:pt x="13732" y="816"/>
                  <a:pt x="13511" y="712"/>
                </a:cubicBezTo>
                <a:cubicBezTo>
                  <a:pt x="13434" y="675"/>
                  <a:pt x="13287" y="602"/>
                  <a:pt x="13185" y="550"/>
                </a:cubicBezTo>
                <a:cubicBezTo>
                  <a:pt x="12429" y="162"/>
                  <a:pt x="12070" y="82"/>
                  <a:pt x="10819" y="18"/>
                </a:cubicBezTo>
                <a:cubicBezTo>
                  <a:pt x="10612" y="8"/>
                  <a:pt x="10440" y="1"/>
                  <a:pt x="10287" y="1"/>
                </a:cubicBezTo>
                <a:close/>
              </a:path>
            </a:pathLst>
          </a:custGeom>
          <a:ln w="12700">
            <a:miter lim="400000"/>
          </a:ln>
        </p:spPr>
      </p:pic>
      <p:grpSp>
        <p:nvGrpSpPr>
          <p:cNvPr id="199" name="Group"/>
          <p:cNvGrpSpPr/>
          <p:nvPr/>
        </p:nvGrpSpPr>
        <p:grpSpPr>
          <a:xfrm>
            <a:off x="-59567" y="2739551"/>
            <a:ext cx="23439664" cy="11049141"/>
            <a:chOff x="1630" y="0"/>
            <a:chExt cx="23439662" cy="11049140"/>
          </a:xfrm>
        </p:grpSpPr>
        <p:sp>
          <p:nvSpPr>
            <p:cNvPr id="197" name="HEAVENLY, SPIRITUAL PERSPECTIVE"/>
            <p:cNvSpPr txBox="1"/>
            <p:nvPr/>
          </p:nvSpPr>
          <p:spPr>
            <a:xfrm>
              <a:off x="1148526" y="0"/>
              <a:ext cx="22292768" cy="139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sz="8800">
                  <a:ln w="12700" cap="flat">
                    <a:solidFill>
                      <a:srgbClr val="000000"/>
                    </a:solidFill>
                    <a:prstDash val="solid"/>
                    <a:miter lim="400000"/>
                  </a:ln>
                  <a:solidFill>
                    <a:srgbClr val="FFFFFF"/>
                  </a:solidFill>
                  <a:effectLst>
                    <a:outerShdw sx="100000" sy="100000" kx="0" ky="0" algn="b" rotWithShape="0" blurRad="50800" dist="63500" dir="2553203">
                      <a:srgbClr val="000000"/>
                    </a:outerShdw>
                  </a:effectLst>
                  <a:latin typeface="Gill Sans"/>
                  <a:ea typeface="Gill Sans"/>
                  <a:cs typeface="Gill Sans"/>
                  <a:sym typeface="Gill Sans"/>
                </a:defRPr>
              </a:lvl1pPr>
            </a:lstStyle>
            <a:p>
              <a:pPr/>
              <a:r>
                <a:t>HEAVENLY, SPIRITUAL PERSPECTIVE</a:t>
              </a:r>
            </a:p>
          </p:txBody>
        </p:sp>
        <p:pic>
          <p:nvPicPr>
            <p:cNvPr id="198" name="Image" descr="Image"/>
            <p:cNvPicPr>
              <a:picLocks noChangeAspect="1"/>
            </p:cNvPicPr>
            <p:nvPr/>
          </p:nvPicPr>
          <p:blipFill>
            <a:blip r:embed="rId4">
              <a:extLst/>
            </a:blip>
            <a:srcRect l="0" t="32474" r="23138" b="0"/>
            <a:stretch>
              <a:fillRect/>
            </a:stretch>
          </p:blipFill>
          <p:spPr>
            <a:xfrm>
              <a:off x="1630" y="2245234"/>
              <a:ext cx="18268511" cy="8803906"/>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6007" y="2"/>
                  </a:moveTo>
                  <a:cubicBezTo>
                    <a:pt x="5828" y="9"/>
                    <a:pt x="5678" y="58"/>
                    <a:pt x="5494" y="164"/>
                  </a:cubicBezTo>
                  <a:cubicBezTo>
                    <a:pt x="5311" y="269"/>
                    <a:pt x="5039" y="405"/>
                    <a:pt x="4889" y="466"/>
                  </a:cubicBezTo>
                  <a:cubicBezTo>
                    <a:pt x="4739" y="527"/>
                    <a:pt x="4469" y="677"/>
                    <a:pt x="4290" y="800"/>
                  </a:cubicBezTo>
                  <a:cubicBezTo>
                    <a:pt x="3567" y="1296"/>
                    <a:pt x="3249" y="1429"/>
                    <a:pt x="2615" y="1505"/>
                  </a:cubicBezTo>
                  <a:cubicBezTo>
                    <a:pt x="2265" y="1547"/>
                    <a:pt x="1708" y="1629"/>
                    <a:pt x="1379" y="1687"/>
                  </a:cubicBezTo>
                  <a:cubicBezTo>
                    <a:pt x="871" y="1776"/>
                    <a:pt x="733" y="1770"/>
                    <a:pt x="478" y="1647"/>
                  </a:cubicBezTo>
                  <a:cubicBezTo>
                    <a:pt x="81" y="1456"/>
                    <a:pt x="10" y="1131"/>
                    <a:pt x="0" y="3016"/>
                  </a:cubicBezTo>
                  <a:lnTo>
                    <a:pt x="0" y="5932"/>
                  </a:lnTo>
                  <a:lnTo>
                    <a:pt x="0" y="10362"/>
                  </a:lnTo>
                  <a:lnTo>
                    <a:pt x="171" y="10427"/>
                  </a:lnTo>
                  <a:cubicBezTo>
                    <a:pt x="265" y="10463"/>
                    <a:pt x="505" y="10642"/>
                    <a:pt x="705" y="10826"/>
                  </a:cubicBezTo>
                  <a:cubicBezTo>
                    <a:pt x="1065" y="11155"/>
                    <a:pt x="1078" y="11160"/>
                    <a:pt x="1978" y="11247"/>
                  </a:cubicBezTo>
                  <a:cubicBezTo>
                    <a:pt x="2926" y="11339"/>
                    <a:pt x="3567" y="11233"/>
                    <a:pt x="4229" y="10872"/>
                  </a:cubicBezTo>
                  <a:cubicBezTo>
                    <a:pt x="4366" y="10797"/>
                    <a:pt x="4623" y="10700"/>
                    <a:pt x="4798" y="10656"/>
                  </a:cubicBezTo>
                  <a:cubicBezTo>
                    <a:pt x="4973" y="10612"/>
                    <a:pt x="5272" y="10529"/>
                    <a:pt x="5463" y="10470"/>
                  </a:cubicBezTo>
                  <a:cubicBezTo>
                    <a:pt x="5790" y="10370"/>
                    <a:pt x="5829" y="10377"/>
                    <a:pt x="6100" y="10595"/>
                  </a:cubicBezTo>
                  <a:cubicBezTo>
                    <a:pt x="6259" y="10722"/>
                    <a:pt x="6444" y="10852"/>
                    <a:pt x="6511" y="10882"/>
                  </a:cubicBezTo>
                  <a:cubicBezTo>
                    <a:pt x="6587" y="10917"/>
                    <a:pt x="6659" y="11049"/>
                    <a:pt x="6704" y="11234"/>
                  </a:cubicBezTo>
                  <a:cubicBezTo>
                    <a:pt x="6743" y="11398"/>
                    <a:pt x="6775" y="11544"/>
                    <a:pt x="6775" y="11558"/>
                  </a:cubicBezTo>
                  <a:cubicBezTo>
                    <a:pt x="6775" y="11614"/>
                    <a:pt x="6450" y="11795"/>
                    <a:pt x="5941" y="12022"/>
                  </a:cubicBezTo>
                  <a:cubicBezTo>
                    <a:pt x="5089" y="12402"/>
                    <a:pt x="5024" y="12536"/>
                    <a:pt x="5156" y="13625"/>
                  </a:cubicBezTo>
                  <a:cubicBezTo>
                    <a:pt x="5196" y="13958"/>
                    <a:pt x="5229" y="14458"/>
                    <a:pt x="5229" y="14736"/>
                  </a:cubicBezTo>
                  <a:cubicBezTo>
                    <a:pt x="5229" y="15013"/>
                    <a:pt x="5250" y="15282"/>
                    <a:pt x="5274" y="15333"/>
                  </a:cubicBezTo>
                  <a:cubicBezTo>
                    <a:pt x="5341" y="15470"/>
                    <a:pt x="5344" y="16285"/>
                    <a:pt x="5279" y="16448"/>
                  </a:cubicBezTo>
                  <a:cubicBezTo>
                    <a:pt x="5241" y="16543"/>
                    <a:pt x="5197" y="16563"/>
                    <a:pt x="5146" y="16510"/>
                  </a:cubicBezTo>
                  <a:cubicBezTo>
                    <a:pt x="5105" y="16466"/>
                    <a:pt x="4927" y="16380"/>
                    <a:pt x="4752" y="16319"/>
                  </a:cubicBezTo>
                  <a:cubicBezTo>
                    <a:pt x="4129" y="16102"/>
                    <a:pt x="4017" y="16044"/>
                    <a:pt x="3411" y="15630"/>
                  </a:cubicBezTo>
                  <a:cubicBezTo>
                    <a:pt x="3073" y="15399"/>
                    <a:pt x="2592" y="15094"/>
                    <a:pt x="2342" y="14952"/>
                  </a:cubicBezTo>
                  <a:cubicBezTo>
                    <a:pt x="2092" y="14810"/>
                    <a:pt x="1805" y="14637"/>
                    <a:pt x="1705" y="14567"/>
                  </a:cubicBezTo>
                  <a:cubicBezTo>
                    <a:pt x="1605" y="14497"/>
                    <a:pt x="1431" y="14392"/>
                    <a:pt x="1319" y="14334"/>
                  </a:cubicBezTo>
                  <a:cubicBezTo>
                    <a:pt x="1206" y="14276"/>
                    <a:pt x="1047" y="14165"/>
                    <a:pt x="964" y="14086"/>
                  </a:cubicBezTo>
                  <a:cubicBezTo>
                    <a:pt x="828" y="13957"/>
                    <a:pt x="655" y="13874"/>
                    <a:pt x="171" y="13708"/>
                  </a:cubicBezTo>
                  <a:lnTo>
                    <a:pt x="0" y="13648"/>
                  </a:lnTo>
                  <a:lnTo>
                    <a:pt x="0" y="17625"/>
                  </a:lnTo>
                  <a:lnTo>
                    <a:pt x="0" y="21599"/>
                  </a:lnTo>
                  <a:lnTo>
                    <a:pt x="303" y="21599"/>
                  </a:lnTo>
                  <a:lnTo>
                    <a:pt x="7583" y="21576"/>
                  </a:lnTo>
                  <a:lnTo>
                    <a:pt x="15165" y="21552"/>
                  </a:lnTo>
                  <a:lnTo>
                    <a:pt x="15427" y="20656"/>
                  </a:lnTo>
                  <a:cubicBezTo>
                    <a:pt x="15572" y="20163"/>
                    <a:pt x="15793" y="19366"/>
                    <a:pt x="15920" y="18884"/>
                  </a:cubicBezTo>
                  <a:cubicBezTo>
                    <a:pt x="16123" y="18113"/>
                    <a:pt x="16183" y="17964"/>
                    <a:pt x="16430" y="17625"/>
                  </a:cubicBezTo>
                  <a:cubicBezTo>
                    <a:pt x="16584" y="17413"/>
                    <a:pt x="16894" y="17049"/>
                    <a:pt x="17120" y="16815"/>
                  </a:cubicBezTo>
                  <a:cubicBezTo>
                    <a:pt x="17500" y="16423"/>
                    <a:pt x="17871" y="15832"/>
                    <a:pt x="17871" y="15621"/>
                  </a:cubicBezTo>
                  <a:cubicBezTo>
                    <a:pt x="17871" y="15571"/>
                    <a:pt x="17948" y="15379"/>
                    <a:pt x="18042" y="15192"/>
                  </a:cubicBezTo>
                  <a:cubicBezTo>
                    <a:pt x="18135" y="15006"/>
                    <a:pt x="18232" y="14775"/>
                    <a:pt x="18258" y="14680"/>
                  </a:cubicBezTo>
                  <a:cubicBezTo>
                    <a:pt x="18291" y="14552"/>
                    <a:pt x="18510" y="14402"/>
                    <a:pt x="19099" y="14101"/>
                  </a:cubicBezTo>
                  <a:cubicBezTo>
                    <a:pt x="19537" y="13877"/>
                    <a:pt x="19997" y="13606"/>
                    <a:pt x="20122" y="13498"/>
                  </a:cubicBezTo>
                  <a:cubicBezTo>
                    <a:pt x="20247" y="13391"/>
                    <a:pt x="20585" y="13149"/>
                    <a:pt x="20872" y="12961"/>
                  </a:cubicBezTo>
                  <a:cubicBezTo>
                    <a:pt x="21416" y="12606"/>
                    <a:pt x="21600" y="12368"/>
                    <a:pt x="21600" y="12021"/>
                  </a:cubicBezTo>
                  <a:cubicBezTo>
                    <a:pt x="21600" y="11671"/>
                    <a:pt x="21219" y="11459"/>
                    <a:pt x="21009" y="11692"/>
                  </a:cubicBezTo>
                  <a:cubicBezTo>
                    <a:pt x="20868" y="11849"/>
                    <a:pt x="20698" y="11646"/>
                    <a:pt x="20596" y="11198"/>
                  </a:cubicBezTo>
                  <a:cubicBezTo>
                    <a:pt x="20332" y="10038"/>
                    <a:pt x="20124" y="9490"/>
                    <a:pt x="19885" y="9326"/>
                  </a:cubicBezTo>
                  <a:cubicBezTo>
                    <a:pt x="19714" y="9209"/>
                    <a:pt x="19566" y="9238"/>
                    <a:pt x="19195" y="9460"/>
                  </a:cubicBezTo>
                  <a:cubicBezTo>
                    <a:pt x="18992" y="9581"/>
                    <a:pt x="18885" y="9588"/>
                    <a:pt x="18572" y="9504"/>
                  </a:cubicBezTo>
                  <a:cubicBezTo>
                    <a:pt x="18218" y="9410"/>
                    <a:pt x="18163" y="9420"/>
                    <a:pt x="17725" y="9664"/>
                  </a:cubicBezTo>
                  <a:cubicBezTo>
                    <a:pt x="17468" y="9807"/>
                    <a:pt x="17215" y="9943"/>
                    <a:pt x="17165" y="9966"/>
                  </a:cubicBezTo>
                  <a:cubicBezTo>
                    <a:pt x="17093" y="9998"/>
                    <a:pt x="16918" y="9671"/>
                    <a:pt x="16386" y="8515"/>
                  </a:cubicBezTo>
                  <a:cubicBezTo>
                    <a:pt x="16009" y="7694"/>
                    <a:pt x="15592" y="6758"/>
                    <a:pt x="15461" y="6435"/>
                  </a:cubicBezTo>
                  <a:cubicBezTo>
                    <a:pt x="15093" y="5533"/>
                    <a:pt x="14908" y="5477"/>
                    <a:pt x="14320" y="6090"/>
                  </a:cubicBezTo>
                  <a:cubicBezTo>
                    <a:pt x="14151" y="6265"/>
                    <a:pt x="14002" y="6408"/>
                    <a:pt x="13988" y="6408"/>
                  </a:cubicBezTo>
                  <a:cubicBezTo>
                    <a:pt x="13974" y="6408"/>
                    <a:pt x="13724" y="6621"/>
                    <a:pt x="13431" y="6881"/>
                  </a:cubicBezTo>
                  <a:cubicBezTo>
                    <a:pt x="13139" y="7142"/>
                    <a:pt x="12816" y="7414"/>
                    <a:pt x="12714" y="7488"/>
                  </a:cubicBezTo>
                  <a:cubicBezTo>
                    <a:pt x="12611" y="7561"/>
                    <a:pt x="12238" y="7851"/>
                    <a:pt x="11884" y="8132"/>
                  </a:cubicBezTo>
                  <a:lnTo>
                    <a:pt x="11241" y="8643"/>
                  </a:lnTo>
                  <a:lnTo>
                    <a:pt x="11140" y="8274"/>
                  </a:lnTo>
                  <a:cubicBezTo>
                    <a:pt x="11002" y="7764"/>
                    <a:pt x="10640" y="6857"/>
                    <a:pt x="10280" y="6125"/>
                  </a:cubicBezTo>
                  <a:cubicBezTo>
                    <a:pt x="9965" y="5482"/>
                    <a:pt x="9582" y="4612"/>
                    <a:pt x="9336" y="3977"/>
                  </a:cubicBezTo>
                  <a:cubicBezTo>
                    <a:pt x="9256" y="3771"/>
                    <a:pt x="9092" y="3471"/>
                    <a:pt x="8972" y="3311"/>
                  </a:cubicBezTo>
                  <a:cubicBezTo>
                    <a:pt x="8852" y="3151"/>
                    <a:pt x="8631" y="2828"/>
                    <a:pt x="8481" y="2593"/>
                  </a:cubicBezTo>
                  <a:cubicBezTo>
                    <a:pt x="7112" y="454"/>
                    <a:pt x="6764" y="59"/>
                    <a:pt x="6199" y="7"/>
                  </a:cubicBezTo>
                  <a:cubicBezTo>
                    <a:pt x="6130" y="1"/>
                    <a:pt x="6067" y="-1"/>
                    <a:pt x="6007" y="2"/>
                  </a:cubicBezTo>
                  <a:close/>
                  <a:moveTo>
                    <a:pt x="9833" y="9158"/>
                  </a:moveTo>
                  <a:cubicBezTo>
                    <a:pt x="9852" y="9170"/>
                    <a:pt x="9879" y="9220"/>
                    <a:pt x="9919" y="9303"/>
                  </a:cubicBezTo>
                  <a:lnTo>
                    <a:pt x="10012" y="9498"/>
                  </a:lnTo>
                  <a:lnTo>
                    <a:pt x="9872" y="9600"/>
                  </a:lnTo>
                  <a:cubicBezTo>
                    <a:pt x="9734" y="9700"/>
                    <a:pt x="9732" y="9696"/>
                    <a:pt x="9760" y="9447"/>
                  </a:cubicBezTo>
                  <a:cubicBezTo>
                    <a:pt x="9786" y="9225"/>
                    <a:pt x="9800" y="9138"/>
                    <a:pt x="9833" y="9158"/>
                  </a:cubicBezTo>
                  <a:close/>
                </a:path>
              </a:pathLst>
            </a:custGeom>
            <a:ln w="12700" cap="flat">
              <a:noFill/>
              <a:miter lim="400000"/>
            </a:ln>
            <a:effectLst/>
          </p:spPr>
        </p:pic>
      </p:grpSp>
      <p:sp>
        <p:nvSpPr>
          <p:cNvPr id="200" name="LIMITED EARTHLY PERSPECTIVE"/>
          <p:cNvSpPr txBox="1"/>
          <p:nvPr/>
        </p:nvSpPr>
        <p:spPr>
          <a:xfrm>
            <a:off x="2295822" y="12303212"/>
            <a:ext cx="19792356" cy="139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8800">
                <a:ln w="12700" cap="flat">
                  <a:solidFill>
                    <a:srgbClr val="000000"/>
                  </a:solidFill>
                  <a:prstDash val="solid"/>
                  <a:miter lim="400000"/>
                </a:ln>
                <a:solidFill>
                  <a:srgbClr val="FFFFFF"/>
                </a:solidFill>
                <a:effectLst>
                  <a:outerShdw sx="100000" sy="100000" kx="0" ky="0" algn="b" rotWithShape="0" blurRad="50800" dist="63500" dir="2553203">
                    <a:srgbClr val="000000"/>
                  </a:outerShdw>
                </a:effectLst>
                <a:latin typeface="Gill Sans"/>
                <a:ea typeface="Gill Sans"/>
                <a:cs typeface="Gill Sans"/>
                <a:sym typeface="Gill Sans"/>
              </a:defRPr>
            </a:lvl1pPr>
          </a:lstStyle>
          <a:p>
            <a:pPr/>
            <a:r>
              <a:t>LIMITED EARTHLY PERSPECTIVE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95"/>
                                        </p:tgtEl>
                                        <p:attrNameLst>
                                          <p:attrName>style.visibility</p:attrName>
                                        </p:attrNameLst>
                                      </p:cBhvr>
                                      <p:to>
                                        <p:strVal val="visible"/>
                                      </p:to>
                                    </p:set>
                                    <p:animEffect filter="dissolve" transition="in">
                                      <p:cBhvr>
                                        <p:cTn id="7" dur="1500"/>
                                        <p:tgtEl>
                                          <p:spTgt spid="195"/>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199"/>
                                        </p:tgtEl>
                                        <p:attrNameLst>
                                          <p:attrName>style.visibility</p:attrName>
                                        </p:attrNameLst>
                                      </p:cBhvr>
                                      <p:to>
                                        <p:strVal val="visible"/>
                                      </p:to>
                                    </p:set>
                                    <p:animEffect filter="dissolve" transition="in">
                                      <p:cBhvr>
                                        <p:cTn id="11" dur="1500"/>
                                        <p:tgtEl>
                                          <p:spTgt spid="199"/>
                                        </p:tgtEl>
                                      </p:cBhvr>
                                    </p:animEffect>
                                  </p:childTnLst>
                                </p:cTn>
                              </p:par>
                            </p:childTnLst>
                          </p:cTn>
                        </p:par>
                        <p:par>
                          <p:cTn id="12" fill="hold">
                            <p:stCondLst>
                              <p:cond delay="3000"/>
                            </p:stCondLst>
                            <p:childTnLst>
                              <p:par>
                                <p:cTn id="13" presetClass="exit" nodeType="afterEffect" presetID="9" grpId="3" fill="hold">
                                  <p:stCondLst>
                                    <p:cond delay="0"/>
                                  </p:stCondLst>
                                  <p:iterate type="el" backwards="0">
                                    <p:tmAbs val="0"/>
                                  </p:iterate>
                                  <p:childTnLst>
                                    <p:animEffect filter="dissolve" transition="out">
                                      <p:cBhvr>
                                        <p:cTn id="14" dur="2500" fill="hold"/>
                                        <p:tgtEl>
                                          <p:spTgt spid="200"/>
                                        </p:tgtEl>
                                      </p:cBhvr>
                                    </p:animEffect>
                                    <p:set>
                                      <p:cBhvr>
                                        <p:cTn id="15" fill="hold">
                                          <p:stCondLst>
                                            <p:cond delay="2499"/>
                                          </p:stCondLst>
                                        </p:cTn>
                                        <p:tgtEl>
                                          <p:spTgt spid="20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 grpId="3"/>
      <p:bldP build="whole" bldLvl="1" animBg="1" rev="0" advAuto="0" spid="199" grpId="2"/>
      <p:bldP build="whole" bldLvl="1" animBg="1" rev="0" advAuto="0" spid="19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80" name="65th St church of Christ - Nov 14, 2004"/>
          <p:cNvSpPr txBox="1"/>
          <p:nvPr/>
        </p:nvSpPr>
        <p:spPr>
          <a:xfrm>
            <a:off x="13716000" y="13106400"/>
            <a:ext cx="7620000" cy="51283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ctr" defTabSz="1828800">
              <a:lnSpc>
                <a:spcPct val="100000"/>
              </a:lnSpc>
              <a:spcBef>
                <a:spcPts val="0"/>
              </a:spcBef>
              <a:defRPr sz="2400">
                <a:solidFill>
                  <a:srgbClr val="000000"/>
                </a:solidFill>
                <a:latin typeface="Times New Roman"/>
                <a:ea typeface="Times New Roman"/>
                <a:cs typeface="Times New Roman"/>
                <a:sym typeface="Times New Roman"/>
              </a:defRPr>
            </a:lvl1pPr>
          </a:lstStyle>
          <a:p>
            <a:pPr/>
            <a:r>
              <a:t>65th St church of Christ - Nov 14, 2004</a:t>
            </a:r>
          </a:p>
        </p:txBody>
      </p:sp>
      <p:sp>
        <p:nvSpPr>
          <p:cNvPr id="381" name="Slide Number"/>
          <p:cNvSpPr txBox="1"/>
          <p:nvPr>
            <p:ph type="sldNum" sz="quarter" idx="2"/>
          </p:nvPr>
        </p:nvSpPr>
        <p:spPr>
          <a:xfrm>
            <a:off x="20801389" y="-1"/>
            <a:ext cx="534611" cy="5285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2" name="Double-click to edit"/>
          <p:cNvSpPr txBox="1"/>
          <p:nvPr>
            <p:ph type="title"/>
          </p:nvPr>
        </p:nvSpPr>
        <p:spPr>
          <a:xfrm>
            <a:off x="3962400" y="549274"/>
            <a:ext cx="16459200" cy="2286001"/>
          </a:xfrm>
          <a:prstGeom prst="rect">
            <a:avLst/>
          </a:prstGeom>
        </p:spPr>
        <p:txBody>
          <a:bodyPr/>
          <a:lstStyle/>
          <a:p>
            <a:pPr/>
          </a:p>
        </p:txBody>
      </p:sp>
      <p:sp>
        <p:nvSpPr>
          <p:cNvPr id="383" name="Double-click to edit"/>
          <p:cNvSpPr txBox="1"/>
          <p:nvPr>
            <p:ph type="body" idx="1"/>
          </p:nvPr>
        </p:nvSpPr>
        <p:spPr>
          <a:prstGeom prst="rect">
            <a:avLst/>
          </a:prstGeom>
        </p:spPr>
        <p:txBody>
          <a:bodyPr/>
          <a:lstStyle/>
          <a:p>
            <a:pPr>
              <a:buChar char="•"/>
            </a:pPr>
          </a:p>
        </p:txBody>
      </p:sp>
      <p:sp>
        <p:nvSpPr>
          <p:cNvPr id="384" name="Don McClain"/>
          <p:cNvSpPr txBox="1"/>
          <p:nvPr/>
        </p:nvSpPr>
        <p:spPr>
          <a:xfrm>
            <a:off x="3047999" y="13106400"/>
            <a:ext cx="4267201" cy="51283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lnSpc>
                <a:spcPct val="100000"/>
              </a:lnSpc>
              <a:spcBef>
                <a:spcPts val="0"/>
              </a:spcBef>
              <a:defRPr sz="2400">
                <a:solidFill>
                  <a:srgbClr val="000000"/>
                </a:solidFill>
                <a:latin typeface="Times New Roman"/>
                <a:ea typeface="Times New Roman"/>
                <a:cs typeface="Times New Roman"/>
                <a:sym typeface="Times New Roman"/>
              </a:defRPr>
            </a:lvl1pPr>
          </a:lstStyle>
          <a:p>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Rounded Rectangle"/>
          <p:cNvSpPr/>
          <p:nvPr/>
        </p:nvSpPr>
        <p:spPr>
          <a:xfrm>
            <a:off x="3463544" y="6313546"/>
            <a:ext cx="17456912" cy="2844649"/>
          </a:xfrm>
          <a:prstGeom prst="roundRect">
            <a:avLst>
              <a:gd name="adj" fmla="val 9417"/>
            </a:avLst>
          </a:prstGeom>
          <a:solidFill>
            <a:srgbClr val="FFFFFF">
              <a:alpha val="55934"/>
            </a:srgbClr>
          </a:solidFill>
          <a:ln w="12700">
            <a:miter lim="400000"/>
          </a:ln>
        </p:spPr>
        <p:txBody>
          <a:bodyPr lIns="71437" tIns="71437" rIns="71437" bIns="71437" anchor="ctr"/>
          <a:lstStyle/>
          <a:p>
            <a:pPr algn="ctr" defTabSz="821531">
              <a:lnSpc>
                <a:spcPct val="100000"/>
              </a:lnSpc>
              <a:spcBef>
                <a:spcPts val="0"/>
              </a:spcBef>
              <a:defRPr sz="5600">
                <a:solidFill>
                  <a:srgbClr val="FFFFFF"/>
                </a:solidFill>
                <a:effectLst>
                  <a:outerShdw sx="100000" sy="100000" kx="0" ky="0" algn="b" rotWithShape="0" blurRad="38100" dist="12700" dir="5400000">
                    <a:srgbClr val="000000">
                      <a:alpha val="50000"/>
                    </a:srgbClr>
                  </a:outerShdw>
                </a:effectLst>
                <a:latin typeface="Baskerville"/>
                <a:ea typeface="Baskerville"/>
                <a:cs typeface="Baskerville"/>
                <a:sym typeface="Baskerville"/>
              </a:defRPr>
            </a:pPr>
          </a:p>
        </p:txBody>
      </p:sp>
      <p:grpSp>
        <p:nvGrpSpPr>
          <p:cNvPr id="389" name="Image"/>
          <p:cNvGrpSpPr/>
          <p:nvPr/>
        </p:nvGrpSpPr>
        <p:grpSpPr>
          <a:xfrm>
            <a:off x="3308944" y="218068"/>
            <a:ext cx="17766112" cy="5414505"/>
            <a:chOff x="0" y="0"/>
            <a:chExt cx="17766110" cy="5414504"/>
          </a:xfrm>
        </p:grpSpPr>
        <p:pic>
          <p:nvPicPr>
            <p:cNvPr id="388" name="Image" descr="Image"/>
            <p:cNvPicPr>
              <a:picLocks noChangeAspect="1"/>
            </p:cNvPicPr>
            <p:nvPr/>
          </p:nvPicPr>
          <p:blipFill>
            <a:blip r:embed="rId3">
              <a:extLst/>
            </a:blip>
            <a:stretch>
              <a:fillRect/>
            </a:stretch>
          </p:blipFill>
          <p:spPr>
            <a:xfrm>
              <a:off x="482600" y="482600"/>
              <a:ext cx="16800911" cy="4436605"/>
            </a:xfrm>
            <a:prstGeom prst="rect">
              <a:avLst/>
            </a:prstGeom>
            <a:ln>
              <a:noFill/>
            </a:ln>
            <a:effectLst/>
          </p:spPr>
        </p:pic>
        <p:pic>
          <p:nvPicPr>
            <p:cNvPr id="387" name="Image" descr="Image"/>
            <p:cNvPicPr>
              <a:picLocks noChangeAspect="0"/>
            </p:cNvPicPr>
            <p:nvPr/>
          </p:nvPicPr>
          <p:blipFill>
            <a:blip r:embed="rId4">
              <a:extLst/>
            </a:blip>
            <a:stretch>
              <a:fillRect/>
            </a:stretch>
          </p:blipFill>
          <p:spPr>
            <a:xfrm>
              <a:off x="0" y="0"/>
              <a:ext cx="17766111" cy="5414505"/>
            </a:xfrm>
            <a:prstGeom prst="rect">
              <a:avLst/>
            </a:prstGeom>
            <a:effectLst/>
          </p:spPr>
        </p:pic>
      </p:grpSp>
      <p:sp>
        <p:nvSpPr>
          <p:cNvPr id="390" name="“The WHOLE DUTY of MAN”"/>
          <p:cNvSpPr txBox="1"/>
          <p:nvPr/>
        </p:nvSpPr>
        <p:spPr>
          <a:xfrm>
            <a:off x="3463544" y="6678572"/>
            <a:ext cx="17456912" cy="1362076"/>
          </a:xfrm>
          <a:prstGeom prst="rect">
            <a:avLst/>
          </a:prstGeom>
          <a:ln w="12700">
            <a:miter lim="400000"/>
          </a:ln>
          <a:effectLst>
            <a:outerShdw sx="100000" sy="100000" kx="0" ky="0" algn="b" rotWithShape="0" blurRad="355600" dist="203200" dir="5400000">
              <a:srgbClr val="000000">
                <a:alpha val="48677"/>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0"/>
              </a:spcBef>
              <a:buClr>
                <a:srgbClr val="A29A85"/>
              </a:buClr>
              <a:defRPr b="1" sz="8400">
                <a:solidFill>
                  <a:srgbClr val="000000"/>
                </a:solidFill>
                <a:latin typeface="Baskerville"/>
                <a:ea typeface="Baskerville"/>
                <a:cs typeface="Baskerville"/>
                <a:sym typeface="Baskerville"/>
              </a:defRPr>
            </a:lvl1pPr>
          </a:lstStyle>
          <a:p>
            <a:pPr/>
            <a:r>
              <a:t>“The WHOLE DUTY of MAN”</a:t>
            </a:r>
          </a:p>
        </p:txBody>
      </p:sp>
      <p:pic>
        <p:nvPicPr>
          <p:cNvPr id="391" name="Image" descr="Image"/>
          <p:cNvPicPr>
            <a:picLocks noChangeAspect="1"/>
          </p:cNvPicPr>
          <p:nvPr/>
        </p:nvPicPr>
        <p:blipFill>
          <a:blip r:embed="rId5">
            <a:extLst/>
          </a:blip>
          <a:srcRect l="6" t="45457" r="17" b="47689"/>
          <a:stretch>
            <a:fillRect/>
          </a:stretch>
        </p:blipFill>
        <p:spPr>
          <a:xfrm flipH="1" rot="10800000">
            <a:off x="3458221" y="8807991"/>
            <a:ext cx="17468048" cy="933961"/>
          </a:xfrm>
          <a:custGeom>
            <a:avLst/>
            <a:gdLst/>
            <a:ahLst/>
            <a:cxnLst>
              <a:cxn ang="0">
                <a:pos x="wd2" y="hd2"/>
              </a:cxn>
              <a:cxn ang="5400000">
                <a:pos x="wd2" y="hd2"/>
              </a:cxn>
              <a:cxn ang="10800000">
                <a:pos x="wd2" y="hd2"/>
              </a:cxn>
              <a:cxn ang="16200000">
                <a:pos x="wd2" y="hd2"/>
              </a:cxn>
            </a:cxnLst>
            <a:rect l="0" t="0" r="r" b="b"/>
            <a:pathLst>
              <a:path w="21520" h="20290" fill="norm" stroke="1" extrusionOk="0">
                <a:moveTo>
                  <a:pt x="2316" y="6"/>
                </a:moveTo>
                <a:cubicBezTo>
                  <a:pt x="2139" y="148"/>
                  <a:pt x="1986" y="2682"/>
                  <a:pt x="1948" y="6628"/>
                </a:cubicBezTo>
                <a:lnTo>
                  <a:pt x="1932" y="8214"/>
                </a:lnTo>
                <a:lnTo>
                  <a:pt x="1700" y="8232"/>
                </a:lnTo>
                <a:cubicBezTo>
                  <a:pt x="1473" y="8245"/>
                  <a:pt x="1466" y="8270"/>
                  <a:pt x="1383" y="9439"/>
                </a:cubicBezTo>
                <a:cubicBezTo>
                  <a:pt x="1264" y="11127"/>
                  <a:pt x="1219" y="11305"/>
                  <a:pt x="1150" y="10344"/>
                </a:cubicBezTo>
                <a:cubicBezTo>
                  <a:pt x="1039" y="8811"/>
                  <a:pt x="1098" y="6327"/>
                  <a:pt x="1225" y="7171"/>
                </a:cubicBezTo>
                <a:cubicBezTo>
                  <a:pt x="1300" y="7673"/>
                  <a:pt x="1309" y="7196"/>
                  <a:pt x="1240" y="6343"/>
                </a:cubicBezTo>
                <a:cubicBezTo>
                  <a:pt x="1177" y="5564"/>
                  <a:pt x="1094" y="5576"/>
                  <a:pt x="1044" y="6378"/>
                </a:cubicBezTo>
                <a:cubicBezTo>
                  <a:pt x="989" y="7264"/>
                  <a:pt x="991" y="9750"/>
                  <a:pt x="1048" y="10758"/>
                </a:cubicBezTo>
                <a:cubicBezTo>
                  <a:pt x="1090" y="11504"/>
                  <a:pt x="1106" y="11582"/>
                  <a:pt x="1222" y="11672"/>
                </a:cubicBezTo>
                <a:cubicBezTo>
                  <a:pt x="1272" y="11711"/>
                  <a:pt x="1276" y="11838"/>
                  <a:pt x="1270" y="13448"/>
                </a:cubicBezTo>
                <a:cubicBezTo>
                  <a:pt x="1266" y="14402"/>
                  <a:pt x="1255" y="15325"/>
                  <a:pt x="1245" y="15500"/>
                </a:cubicBezTo>
                <a:cubicBezTo>
                  <a:pt x="1236" y="15676"/>
                  <a:pt x="1176" y="15007"/>
                  <a:pt x="1112" y="14009"/>
                </a:cubicBezTo>
                <a:cubicBezTo>
                  <a:pt x="825" y="9506"/>
                  <a:pt x="547" y="9210"/>
                  <a:pt x="436" y="13284"/>
                </a:cubicBezTo>
                <a:cubicBezTo>
                  <a:pt x="390" y="14940"/>
                  <a:pt x="388" y="14957"/>
                  <a:pt x="337" y="14362"/>
                </a:cubicBezTo>
                <a:cubicBezTo>
                  <a:pt x="308" y="14029"/>
                  <a:pt x="248" y="13759"/>
                  <a:pt x="204" y="13759"/>
                </a:cubicBezTo>
                <a:cubicBezTo>
                  <a:pt x="28" y="13759"/>
                  <a:pt x="-65" y="16886"/>
                  <a:pt x="53" y="18837"/>
                </a:cubicBezTo>
                <a:cubicBezTo>
                  <a:pt x="101" y="19643"/>
                  <a:pt x="119" y="19700"/>
                  <a:pt x="188" y="19389"/>
                </a:cubicBezTo>
                <a:cubicBezTo>
                  <a:pt x="242" y="19146"/>
                  <a:pt x="274" y="18735"/>
                  <a:pt x="287" y="18095"/>
                </a:cubicBezTo>
                <a:cubicBezTo>
                  <a:pt x="306" y="17197"/>
                  <a:pt x="305" y="17188"/>
                  <a:pt x="266" y="17811"/>
                </a:cubicBezTo>
                <a:cubicBezTo>
                  <a:pt x="212" y="18670"/>
                  <a:pt x="168" y="18625"/>
                  <a:pt x="119" y="17682"/>
                </a:cubicBezTo>
                <a:cubicBezTo>
                  <a:pt x="87" y="17046"/>
                  <a:pt x="84" y="16748"/>
                  <a:pt x="104" y="15966"/>
                </a:cubicBezTo>
                <a:cubicBezTo>
                  <a:pt x="131" y="14923"/>
                  <a:pt x="211" y="14392"/>
                  <a:pt x="289" y="14741"/>
                </a:cubicBezTo>
                <a:cubicBezTo>
                  <a:pt x="317" y="14864"/>
                  <a:pt x="372" y="15762"/>
                  <a:pt x="411" y="16725"/>
                </a:cubicBezTo>
                <a:cubicBezTo>
                  <a:pt x="519" y="19363"/>
                  <a:pt x="618" y="20075"/>
                  <a:pt x="758" y="19216"/>
                </a:cubicBezTo>
                <a:cubicBezTo>
                  <a:pt x="903" y="18321"/>
                  <a:pt x="914" y="13448"/>
                  <a:pt x="770" y="13448"/>
                </a:cubicBezTo>
                <a:cubicBezTo>
                  <a:pt x="739" y="13448"/>
                  <a:pt x="739" y="13515"/>
                  <a:pt x="771" y="14147"/>
                </a:cubicBezTo>
                <a:cubicBezTo>
                  <a:pt x="823" y="15171"/>
                  <a:pt x="815" y="16363"/>
                  <a:pt x="749" y="17276"/>
                </a:cubicBezTo>
                <a:cubicBezTo>
                  <a:pt x="674" y="18329"/>
                  <a:pt x="628" y="18285"/>
                  <a:pt x="547" y="17078"/>
                </a:cubicBezTo>
                <a:cubicBezTo>
                  <a:pt x="437" y="15444"/>
                  <a:pt x="459" y="12526"/>
                  <a:pt x="589" y="11336"/>
                </a:cubicBezTo>
                <a:cubicBezTo>
                  <a:pt x="725" y="10098"/>
                  <a:pt x="868" y="11081"/>
                  <a:pt x="1092" y="14802"/>
                </a:cubicBezTo>
                <a:cubicBezTo>
                  <a:pt x="1294" y="18152"/>
                  <a:pt x="1442" y="19381"/>
                  <a:pt x="1619" y="19156"/>
                </a:cubicBezTo>
                <a:cubicBezTo>
                  <a:pt x="1726" y="19020"/>
                  <a:pt x="1760" y="18791"/>
                  <a:pt x="1808" y="17906"/>
                </a:cubicBezTo>
                <a:cubicBezTo>
                  <a:pt x="1859" y="16981"/>
                  <a:pt x="1861" y="16891"/>
                  <a:pt x="1820" y="17259"/>
                </a:cubicBezTo>
                <a:cubicBezTo>
                  <a:pt x="1733" y="18034"/>
                  <a:pt x="1660" y="17763"/>
                  <a:pt x="1581" y="16380"/>
                </a:cubicBezTo>
                <a:cubicBezTo>
                  <a:pt x="1483" y="14652"/>
                  <a:pt x="1480" y="12839"/>
                  <a:pt x="1570" y="11051"/>
                </a:cubicBezTo>
                <a:cubicBezTo>
                  <a:pt x="1628" y="9920"/>
                  <a:pt x="1645" y="9803"/>
                  <a:pt x="1760" y="9792"/>
                </a:cubicBezTo>
                <a:cubicBezTo>
                  <a:pt x="1900" y="9779"/>
                  <a:pt x="1893" y="9679"/>
                  <a:pt x="1979" y="13362"/>
                </a:cubicBezTo>
                <a:cubicBezTo>
                  <a:pt x="2019" y="15108"/>
                  <a:pt x="2156" y="17596"/>
                  <a:pt x="2269" y="18621"/>
                </a:cubicBezTo>
                <a:cubicBezTo>
                  <a:pt x="2306" y="18961"/>
                  <a:pt x="2388" y="19493"/>
                  <a:pt x="2451" y="19794"/>
                </a:cubicBezTo>
                <a:cubicBezTo>
                  <a:pt x="2688" y="20915"/>
                  <a:pt x="2871" y="20201"/>
                  <a:pt x="3172" y="16992"/>
                </a:cubicBezTo>
                <a:cubicBezTo>
                  <a:pt x="3413" y="14416"/>
                  <a:pt x="3624" y="12681"/>
                  <a:pt x="3694" y="12681"/>
                </a:cubicBezTo>
                <a:cubicBezTo>
                  <a:pt x="3767" y="12680"/>
                  <a:pt x="3851" y="14252"/>
                  <a:pt x="3841" y="15431"/>
                </a:cubicBezTo>
                <a:cubicBezTo>
                  <a:pt x="3831" y="16682"/>
                  <a:pt x="3721" y="17365"/>
                  <a:pt x="3682" y="16423"/>
                </a:cubicBezTo>
                <a:cubicBezTo>
                  <a:pt x="3642" y="15463"/>
                  <a:pt x="3627" y="15596"/>
                  <a:pt x="3627" y="16897"/>
                </a:cubicBezTo>
                <a:cubicBezTo>
                  <a:pt x="3627" y="18189"/>
                  <a:pt x="3675" y="18846"/>
                  <a:pt x="3773" y="18846"/>
                </a:cubicBezTo>
                <a:cubicBezTo>
                  <a:pt x="3959" y="18846"/>
                  <a:pt x="4014" y="14656"/>
                  <a:pt x="3853" y="12793"/>
                </a:cubicBezTo>
                <a:cubicBezTo>
                  <a:pt x="3748" y="11584"/>
                  <a:pt x="3635" y="11940"/>
                  <a:pt x="3395" y="14224"/>
                </a:cubicBezTo>
                <a:cubicBezTo>
                  <a:pt x="3018" y="17808"/>
                  <a:pt x="3018" y="17804"/>
                  <a:pt x="2883" y="17587"/>
                </a:cubicBezTo>
                <a:cubicBezTo>
                  <a:pt x="2731" y="17345"/>
                  <a:pt x="2680" y="16879"/>
                  <a:pt x="2342" y="12793"/>
                </a:cubicBezTo>
                <a:cubicBezTo>
                  <a:pt x="2045" y="9190"/>
                  <a:pt x="2037" y="8953"/>
                  <a:pt x="2116" y="5930"/>
                </a:cubicBezTo>
                <a:cubicBezTo>
                  <a:pt x="2170" y="3840"/>
                  <a:pt x="2236" y="2895"/>
                  <a:pt x="2326" y="2895"/>
                </a:cubicBezTo>
                <a:cubicBezTo>
                  <a:pt x="2464" y="2895"/>
                  <a:pt x="2540" y="5295"/>
                  <a:pt x="2454" y="6964"/>
                </a:cubicBezTo>
                <a:cubicBezTo>
                  <a:pt x="2411" y="7816"/>
                  <a:pt x="2360" y="7862"/>
                  <a:pt x="2303" y="7102"/>
                </a:cubicBezTo>
                <a:cubicBezTo>
                  <a:pt x="2243" y="6307"/>
                  <a:pt x="2228" y="6381"/>
                  <a:pt x="2228" y="7438"/>
                </a:cubicBezTo>
                <a:cubicBezTo>
                  <a:pt x="2228" y="8908"/>
                  <a:pt x="2294" y="10006"/>
                  <a:pt x="2397" y="10249"/>
                </a:cubicBezTo>
                <a:cubicBezTo>
                  <a:pt x="2587" y="10698"/>
                  <a:pt x="2705" y="8530"/>
                  <a:pt x="2679" y="5102"/>
                </a:cubicBezTo>
                <a:cubicBezTo>
                  <a:pt x="2661" y="2832"/>
                  <a:pt x="2615" y="1693"/>
                  <a:pt x="2498" y="696"/>
                </a:cubicBezTo>
                <a:cubicBezTo>
                  <a:pt x="2437" y="175"/>
                  <a:pt x="2376" y="-41"/>
                  <a:pt x="2316" y="6"/>
                </a:cubicBezTo>
                <a:close/>
                <a:moveTo>
                  <a:pt x="19207" y="6"/>
                </a:moveTo>
                <a:cubicBezTo>
                  <a:pt x="19148" y="-41"/>
                  <a:pt x="19087" y="175"/>
                  <a:pt x="19026" y="696"/>
                </a:cubicBezTo>
                <a:cubicBezTo>
                  <a:pt x="18909" y="1693"/>
                  <a:pt x="18862" y="2832"/>
                  <a:pt x="18844" y="5102"/>
                </a:cubicBezTo>
                <a:cubicBezTo>
                  <a:pt x="18818" y="8530"/>
                  <a:pt x="18936" y="10698"/>
                  <a:pt x="19126" y="10249"/>
                </a:cubicBezTo>
                <a:cubicBezTo>
                  <a:pt x="19229" y="10006"/>
                  <a:pt x="19295" y="8908"/>
                  <a:pt x="19295" y="7438"/>
                </a:cubicBezTo>
                <a:cubicBezTo>
                  <a:pt x="19295" y="6381"/>
                  <a:pt x="19280" y="6307"/>
                  <a:pt x="19221" y="7102"/>
                </a:cubicBezTo>
                <a:cubicBezTo>
                  <a:pt x="19165" y="7839"/>
                  <a:pt x="19122" y="7821"/>
                  <a:pt x="19073" y="7033"/>
                </a:cubicBezTo>
                <a:cubicBezTo>
                  <a:pt x="18979" y="5525"/>
                  <a:pt x="19057" y="2895"/>
                  <a:pt x="19197" y="2895"/>
                </a:cubicBezTo>
                <a:cubicBezTo>
                  <a:pt x="19286" y="2895"/>
                  <a:pt x="19353" y="3840"/>
                  <a:pt x="19407" y="5930"/>
                </a:cubicBezTo>
                <a:cubicBezTo>
                  <a:pt x="19486" y="8957"/>
                  <a:pt x="19478" y="9189"/>
                  <a:pt x="19177" y="12853"/>
                </a:cubicBezTo>
                <a:cubicBezTo>
                  <a:pt x="19027" y="14669"/>
                  <a:pt x="18863" y="16498"/>
                  <a:pt x="18811" y="16914"/>
                </a:cubicBezTo>
                <a:cubicBezTo>
                  <a:pt x="18663" y="18099"/>
                  <a:pt x="18524" y="17917"/>
                  <a:pt x="18355" y="16328"/>
                </a:cubicBezTo>
                <a:cubicBezTo>
                  <a:pt x="17953" y="12535"/>
                  <a:pt x="17906" y="12177"/>
                  <a:pt x="17816" y="12172"/>
                </a:cubicBezTo>
                <a:cubicBezTo>
                  <a:pt x="17656" y="12164"/>
                  <a:pt x="17550" y="14161"/>
                  <a:pt x="17580" y="16604"/>
                </a:cubicBezTo>
                <a:cubicBezTo>
                  <a:pt x="17616" y="19459"/>
                  <a:pt x="17897" y="19718"/>
                  <a:pt x="17897" y="16897"/>
                </a:cubicBezTo>
                <a:cubicBezTo>
                  <a:pt x="17897" y="15596"/>
                  <a:pt x="17881" y="15463"/>
                  <a:pt x="17841" y="16423"/>
                </a:cubicBezTo>
                <a:cubicBezTo>
                  <a:pt x="17819" y="16963"/>
                  <a:pt x="17802" y="17019"/>
                  <a:pt x="17751" y="16707"/>
                </a:cubicBezTo>
                <a:cubicBezTo>
                  <a:pt x="17670" y="16205"/>
                  <a:pt x="17658" y="14841"/>
                  <a:pt x="17723" y="13603"/>
                </a:cubicBezTo>
                <a:cubicBezTo>
                  <a:pt x="17811" y="11959"/>
                  <a:pt x="17918" y="12492"/>
                  <a:pt x="18301" y="16483"/>
                </a:cubicBezTo>
                <a:cubicBezTo>
                  <a:pt x="18433" y="17862"/>
                  <a:pt x="18595" y="19304"/>
                  <a:pt x="18661" y="19691"/>
                </a:cubicBezTo>
                <a:cubicBezTo>
                  <a:pt x="18981" y="21559"/>
                  <a:pt x="19429" y="18356"/>
                  <a:pt x="19545" y="13379"/>
                </a:cubicBezTo>
                <a:cubicBezTo>
                  <a:pt x="19631" y="9672"/>
                  <a:pt x="19624" y="9780"/>
                  <a:pt x="19763" y="9792"/>
                </a:cubicBezTo>
                <a:cubicBezTo>
                  <a:pt x="19878" y="9803"/>
                  <a:pt x="19896" y="9920"/>
                  <a:pt x="19953" y="11051"/>
                </a:cubicBezTo>
                <a:cubicBezTo>
                  <a:pt x="20044" y="12839"/>
                  <a:pt x="20040" y="14652"/>
                  <a:pt x="19942" y="16380"/>
                </a:cubicBezTo>
                <a:cubicBezTo>
                  <a:pt x="19864" y="17763"/>
                  <a:pt x="19789" y="18034"/>
                  <a:pt x="19703" y="17259"/>
                </a:cubicBezTo>
                <a:cubicBezTo>
                  <a:pt x="19662" y="16891"/>
                  <a:pt x="19664" y="16981"/>
                  <a:pt x="19715" y="17906"/>
                </a:cubicBezTo>
                <a:cubicBezTo>
                  <a:pt x="19764" y="18791"/>
                  <a:pt x="19798" y="19020"/>
                  <a:pt x="19905" y="19156"/>
                </a:cubicBezTo>
                <a:cubicBezTo>
                  <a:pt x="20081" y="19381"/>
                  <a:pt x="20229" y="18152"/>
                  <a:pt x="20431" y="14802"/>
                </a:cubicBezTo>
                <a:cubicBezTo>
                  <a:pt x="20656" y="11081"/>
                  <a:pt x="20799" y="10098"/>
                  <a:pt x="20934" y="11336"/>
                </a:cubicBezTo>
                <a:cubicBezTo>
                  <a:pt x="21065" y="12526"/>
                  <a:pt x="21086" y="15444"/>
                  <a:pt x="20976" y="17078"/>
                </a:cubicBezTo>
                <a:cubicBezTo>
                  <a:pt x="20895" y="18285"/>
                  <a:pt x="20849" y="18329"/>
                  <a:pt x="20773" y="17276"/>
                </a:cubicBezTo>
                <a:cubicBezTo>
                  <a:pt x="20708" y="16363"/>
                  <a:pt x="20699" y="15171"/>
                  <a:pt x="20752" y="14147"/>
                </a:cubicBezTo>
                <a:cubicBezTo>
                  <a:pt x="20784" y="13515"/>
                  <a:pt x="20784" y="13448"/>
                  <a:pt x="20753" y="13448"/>
                </a:cubicBezTo>
                <a:cubicBezTo>
                  <a:pt x="20610" y="13448"/>
                  <a:pt x="20620" y="18321"/>
                  <a:pt x="20766" y="19216"/>
                </a:cubicBezTo>
                <a:cubicBezTo>
                  <a:pt x="20905" y="20075"/>
                  <a:pt x="21004" y="19363"/>
                  <a:pt x="21112" y="16725"/>
                </a:cubicBezTo>
                <a:cubicBezTo>
                  <a:pt x="21151" y="15762"/>
                  <a:pt x="21206" y="14864"/>
                  <a:pt x="21234" y="14741"/>
                </a:cubicBezTo>
                <a:cubicBezTo>
                  <a:pt x="21368" y="14146"/>
                  <a:pt x="21483" y="16135"/>
                  <a:pt x="21404" y="17682"/>
                </a:cubicBezTo>
                <a:cubicBezTo>
                  <a:pt x="21355" y="18625"/>
                  <a:pt x="21311" y="18670"/>
                  <a:pt x="21257" y="17811"/>
                </a:cubicBezTo>
                <a:cubicBezTo>
                  <a:pt x="21218" y="17188"/>
                  <a:pt x="21218" y="17199"/>
                  <a:pt x="21237" y="18095"/>
                </a:cubicBezTo>
                <a:cubicBezTo>
                  <a:pt x="21249" y="18676"/>
                  <a:pt x="21283" y="19171"/>
                  <a:pt x="21326" y="19389"/>
                </a:cubicBezTo>
                <a:cubicBezTo>
                  <a:pt x="21417" y="19849"/>
                  <a:pt x="21510" y="18719"/>
                  <a:pt x="21520" y="17052"/>
                </a:cubicBezTo>
                <a:cubicBezTo>
                  <a:pt x="21535" y="14368"/>
                  <a:pt x="21329" y="12782"/>
                  <a:pt x="21181" y="14448"/>
                </a:cubicBezTo>
                <a:cubicBezTo>
                  <a:pt x="21135" y="14966"/>
                  <a:pt x="21131" y="14900"/>
                  <a:pt x="21091" y="13319"/>
                </a:cubicBezTo>
                <a:cubicBezTo>
                  <a:pt x="20988" y="9203"/>
                  <a:pt x="20708" y="9493"/>
                  <a:pt x="20412" y="14009"/>
                </a:cubicBezTo>
                <a:cubicBezTo>
                  <a:pt x="20347" y="14999"/>
                  <a:pt x="20287" y="15662"/>
                  <a:pt x="20277" y="15492"/>
                </a:cubicBezTo>
                <a:cubicBezTo>
                  <a:pt x="20268" y="15321"/>
                  <a:pt x="20257" y="14402"/>
                  <a:pt x="20254" y="13448"/>
                </a:cubicBezTo>
                <a:cubicBezTo>
                  <a:pt x="20248" y="11838"/>
                  <a:pt x="20251" y="11711"/>
                  <a:pt x="20301" y="11672"/>
                </a:cubicBezTo>
                <a:cubicBezTo>
                  <a:pt x="20417" y="11582"/>
                  <a:pt x="20433" y="11504"/>
                  <a:pt x="20476" y="10758"/>
                </a:cubicBezTo>
                <a:cubicBezTo>
                  <a:pt x="20530" y="9803"/>
                  <a:pt x="20534" y="7428"/>
                  <a:pt x="20483" y="6438"/>
                </a:cubicBezTo>
                <a:cubicBezTo>
                  <a:pt x="20439" y="5575"/>
                  <a:pt x="20348" y="5538"/>
                  <a:pt x="20283" y="6343"/>
                </a:cubicBezTo>
                <a:cubicBezTo>
                  <a:pt x="20214" y="7196"/>
                  <a:pt x="20223" y="7673"/>
                  <a:pt x="20299" y="7171"/>
                </a:cubicBezTo>
                <a:cubicBezTo>
                  <a:pt x="20426" y="6327"/>
                  <a:pt x="20484" y="8811"/>
                  <a:pt x="20374" y="10344"/>
                </a:cubicBezTo>
                <a:cubicBezTo>
                  <a:pt x="20304" y="11305"/>
                  <a:pt x="20259" y="11127"/>
                  <a:pt x="20140" y="9439"/>
                </a:cubicBezTo>
                <a:cubicBezTo>
                  <a:pt x="20057" y="8270"/>
                  <a:pt x="20049" y="8245"/>
                  <a:pt x="19823" y="8232"/>
                </a:cubicBezTo>
                <a:lnTo>
                  <a:pt x="19591" y="8214"/>
                </a:lnTo>
                <a:lnTo>
                  <a:pt x="19576" y="6628"/>
                </a:lnTo>
                <a:cubicBezTo>
                  <a:pt x="19537" y="2682"/>
                  <a:pt x="19384" y="148"/>
                  <a:pt x="19207" y="6"/>
                </a:cubicBezTo>
                <a:close/>
                <a:moveTo>
                  <a:pt x="2099" y="11931"/>
                </a:moveTo>
                <a:cubicBezTo>
                  <a:pt x="2125" y="11943"/>
                  <a:pt x="2183" y="12496"/>
                  <a:pt x="2303" y="13828"/>
                </a:cubicBezTo>
                <a:cubicBezTo>
                  <a:pt x="2417" y="15094"/>
                  <a:pt x="2567" y="16603"/>
                  <a:pt x="2636" y="17164"/>
                </a:cubicBezTo>
                <a:cubicBezTo>
                  <a:pt x="2706" y="17726"/>
                  <a:pt x="2777" y="18293"/>
                  <a:pt x="2793" y="18423"/>
                </a:cubicBezTo>
                <a:cubicBezTo>
                  <a:pt x="2809" y="18554"/>
                  <a:pt x="2821" y="18823"/>
                  <a:pt x="2820" y="19035"/>
                </a:cubicBezTo>
                <a:cubicBezTo>
                  <a:pt x="2818" y="19510"/>
                  <a:pt x="2609" y="19674"/>
                  <a:pt x="2534" y="19259"/>
                </a:cubicBezTo>
                <a:cubicBezTo>
                  <a:pt x="2445" y="18764"/>
                  <a:pt x="2304" y="17412"/>
                  <a:pt x="2232" y="16345"/>
                </a:cubicBezTo>
                <a:cubicBezTo>
                  <a:pt x="2146" y="15065"/>
                  <a:pt x="2067" y="12821"/>
                  <a:pt x="2083" y="12094"/>
                </a:cubicBezTo>
                <a:cubicBezTo>
                  <a:pt x="2085" y="11986"/>
                  <a:pt x="2090" y="11927"/>
                  <a:pt x="2099" y="11931"/>
                </a:cubicBezTo>
                <a:close/>
                <a:moveTo>
                  <a:pt x="19425" y="12215"/>
                </a:moveTo>
                <a:cubicBezTo>
                  <a:pt x="19456" y="12230"/>
                  <a:pt x="19446" y="12871"/>
                  <a:pt x="19399" y="14147"/>
                </a:cubicBezTo>
                <a:cubicBezTo>
                  <a:pt x="19325" y="16114"/>
                  <a:pt x="19107" y="18669"/>
                  <a:pt x="18967" y="19199"/>
                </a:cubicBezTo>
                <a:cubicBezTo>
                  <a:pt x="18831" y="19713"/>
                  <a:pt x="18734" y="19736"/>
                  <a:pt x="18717" y="19259"/>
                </a:cubicBezTo>
                <a:cubicBezTo>
                  <a:pt x="18702" y="18838"/>
                  <a:pt x="18720" y="18617"/>
                  <a:pt x="18880" y="17268"/>
                </a:cubicBezTo>
                <a:cubicBezTo>
                  <a:pt x="18946" y="16711"/>
                  <a:pt x="19093" y="15262"/>
                  <a:pt x="19205" y="14052"/>
                </a:cubicBezTo>
                <a:cubicBezTo>
                  <a:pt x="19321" y="12809"/>
                  <a:pt x="19394" y="12200"/>
                  <a:pt x="19425" y="12215"/>
                </a:cubicBezTo>
                <a:close/>
                <a:moveTo>
                  <a:pt x="10783" y="14224"/>
                </a:moveTo>
                <a:cubicBezTo>
                  <a:pt x="6318" y="14224"/>
                  <a:pt x="4064" y="14356"/>
                  <a:pt x="4064" y="14612"/>
                </a:cubicBezTo>
                <a:cubicBezTo>
                  <a:pt x="4064" y="14868"/>
                  <a:pt x="6318" y="14992"/>
                  <a:pt x="10783" y="14992"/>
                </a:cubicBezTo>
                <a:cubicBezTo>
                  <a:pt x="15248" y="14992"/>
                  <a:pt x="17503" y="14868"/>
                  <a:pt x="17503" y="14612"/>
                </a:cubicBezTo>
                <a:cubicBezTo>
                  <a:pt x="17503" y="14356"/>
                  <a:pt x="15248" y="14224"/>
                  <a:pt x="10783" y="14224"/>
                </a:cubicBezTo>
                <a:close/>
              </a:path>
            </a:pathLst>
          </a:custGeom>
          <a:ln w="12700">
            <a:miter lim="400000"/>
          </a:ln>
          <a:effectLst>
            <a:outerShdw sx="100000" sy="100000" kx="0" ky="0" algn="b" rotWithShape="0" blurRad="88900" dist="25400" dir="5400000">
              <a:srgbClr val="000000">
                <a:alpha val="50000"/>
              </a:srgbClr>
            </a:outerShdw>
          </a:effectLst>
        </p:spPr>
      </p:pic>
      <p:pic>
        <p:nvPicPr>
          <p:cNvPr id="392" name="Image" descr="Image"/>
          <p:cNvPicPr>
            <a:picLocks noChangeAspect="1"/>
          </p:cNvPicPr>
          <p:nvPr/>
        </p:nvPicPr>
        <p:blipFill>
          <a:blip r:embed="rId5">
            <a:extLst/>
          </a:blip>
          <a:srcRect l="6" t="45457" r="17" b="47689"/>
          <a:stretch>
            <a:fillRect/>
          </a:stretch>
        </p:blipFill>
        <p:spPr>
          <a:xfrm>
            <a:off x="3458221" y="5690780"/>
            <a:ext cx="17468048" cy="933962"/>
          </a:xfrm>
          <a:custGeom>
            <a:avLst/>
            <a:gdLst/>
            <a:ahLst/>
            <a:cxnLst>
              <a:cxn ang="0">
                <a:pos x="wd2" y="hd2"/>
              </a:cxn>
              <a:cxn ang="5400000">
                <a:pos x="wd2" y="hd2"/>
              </a:cxn>
              <a:cxn ang="10800000">
                <a:pos x="wd2" y="hd2"/>
              </a:cxn>
              <a:cxn ang="16200000">
                <a:pos x="wd2" y="hd2"/>
              </a:cxn>
            </a:cxnLst>
            <a:rect l="0" t="0" r="r" b="b"/>
            <a:pathLst>
              <a:path w="21520" h="20290" fill="norm" stroke="1" extrusionOk="0">
                <a:moveTo>
                  <a:pt x="2316" y="6"/>
                </a:moveTo>
                <a:cubicBezTo>
                  <a:pt x="2139" y="148"/>
                  <a:pt x="1986" y="2682"/>
                  <a:pt x="1948" y="6628"/>
                </a:cubicBezTo>
                <a:lnTo>
                  <a:pt x="1932" y="8214"/>
                </a:lnTo>
                <a:lnTo>
                  <a:pt x="1700" y="8232"/>
                </a:lnTo>
                <a:cubicBezTo>
                  <a:pt x="1473" y="8245"/>
                  <a:pt x="1466" y="8270"/>
                  <a:pt x="1383" y="9439"/>
                </a:cubicBezTo>
                <a:cubicBezTo>
                  <a:pt x="1264" y="11127"/>
                  <a:pt x="1219" y="11305"/>
                  <a:pt x="1150" y="10344"/>
                </a:cubicBezTo>
                <a:cubicBezTo>
                  <a:pt x="1039" y="8811"/>
                  <a:pt x="1098" y="6327"/>
                  <a:pt x="1225" y="7171"/>
                </a:cubicBezTo>
                <a:cubicBezTo>
                  <a:pt x="1300" y="7673"/>
                  <a:pt x="1309" y="7196"/>
                  <a:pt x="1240" y="6343"/>
                </a:cubicBezTo>
                <a:cubicBezTo>
                  <a:pt x="1177" y="5564"/>
                  <a:pt x="1094" y="5576"/>
                  <a:pt x="1044" y="6378"/>
                </a:cubicBezTo>
                <a:cubicBezTo>
                  <a:pt x="989" y="7264"/>
                  <a:pt x="991" y="9750"/>
                  <a:pt x="1048" y="10758"/>
                </a:cubicBezTo>
                <a:cubicBezTo>
                  <a:pt x="1090" y="11504"/>
                  <a:pt x="1106" y="11582"/>
                  <a:pt x="1222" y="11672"/>
                </a:cubicBezTo>
                <a:cubicBezTo>
                  <a:pt x="1272" y="11711"/>
                  <a:pt x="1276" y="11838"/>
                  <a:pt x="1270" y="13448"/>
                </a:cubicBezTo>
                <a:cubicBezTo>
                  <a:pt x="1266" y="14402"/>
                  <a:pt x="1255" y="15325"/>
                  <a:pt x="1245" y="15500"/>
                </a:cubicBezTo>
                <a:cubicBezTo>
                  <a:pt x="1236" y="15676"/>
                  <a:pt x="1176" y="15007"/>
                  <a:pt x="1112" y="14009"/>
                </a:cubicBezTo>
                <a:cubicBezTo>
                  <a:pt x="825" y="9506"/>
                  <a:pt x="547" y="9210"/>
                  <a:pt x="436" y="13284"/>
                </a:cubicBezTo>
                <a:cubicBezTo>
                  <a:pt x="390" y="14940"/>
                  <a:pt x="388" y="14957"/>
                  <a:pt x="337" y="14362"/>
                </a:cubicBezTo>
                <a:cubicBezTo>
                  <a:pt x="308" y="14029"/>
                  <a:pt x="248" y="13759"/>
                  <a:pt x="204" y="13759"/>
                </a:cubicBezTo>
                <a:cubicBezTo>
                  <a:pt x="28" y="13759"/>
                  <a:pt x="-65" y="16886"/>
                  <a:pt x="53" y="18837"/>
                </a:cubicBezTo>
                <a:cubicBezTo>
                  <a:pt x="101" y="19643"/>
                  <a:pt x="119" y="19700"/>
                  <a:pt x="188" y="19389"/>
                </a:cubicBezTo>
                <a:cubicBezTo>
                  <a:pt x="242" y="19146"/>
                  <a:pt x="274" y="18735"/>
                  <a:pt x="287" y="18095"/>
                </a:cubicBezTo>
                <a:cubicBezTo>
                  <a:pt x="306" y="17197"/>
                  <a:pt x="305" y="17188"/>
                  <a:pt x="266" y="17811"/>
                </a:cubicBezTo>
                <a:cubicBezTo>
                  <a:pt x="212" y="18670"/>
                  <a:pt x="168" y="18625"/>
                  <a:pt x="119" y="17682"/>
                </a:cubicBezTo>
                <a:cubicBezTo>
                  <a:pt x="87" y="17046"/>
                  <a:pt x="84" y="16748"/>
                  <a:pt x="104" y="15966"/>
                </a:cubicBezTo>
                <a:cubicBezTo>
                  <a:pt x="131" y="14923"/>
                  <a:pt x="211" y="14392"/>
                  <a:pt x="289" y="14741"/>
                </a:cubicBezTo>
                <a:cubicBezTo>
                  <a:pt x="317" y="14864"/>
                  <a:pt x="372" y="15762"/>
                  <a:pt x="411" y="16725"/>
                </a:cubicBezTo>
                <a:cubicBezTo>
                  <a:pt x="519" y="19363"/>
                  <a:pt x="618" y="20075"/>
                  <a:pt x="758" y="19216"/>
                </a:cubicBezTo>
                <a:cubicBezTo>
                  <a:pt x="903" y="18321"/>
                  <a:pt x="914" y="13448"/>
                  <a:pt x="770" y="13448"/>
                </a:cubicBezTo>
                <a:cubicBezTo>
                  <a:pt x="739" y="13448"/>
                  <a:pt x="739" y="13515"/>
                  <a:pt x="771" y="14147"/>
                </a:cubicBezTo>
                <a:cubicBezTo>
                  <a:pt x="823" y="15171"/>
                  <a:pt x="815" y="16363"/>
                  <a:pt x="749" y="17276"/>
                </a:cubicBezTo>
                <a:cubicBezTo>
                  <a:pt x="674" y="18329"/>
                  <a:pt x="628" y="18285"/>
                  <a:pt x="547" y="17078"/>
                </a:cubicBezTo>
                <a:cubicBezTo>
                  <a:pt x="437" y="15444"/>
                  <a:pt x="459" y="12526"/>
                  <a:pt x="589" y="11336"/>
                </a:cubicBezTo>
                <a:cubicBezTo>
                  <a:pt x="725" y="10098"/>
                  <a:pt x="868" y="11081"/>
                  <a:pt x="1092" y="14802"/>
                </a:cubicBezTo>
                <a:cubicBezTo>
                  <a:pt x="1294" y="18152"/>
                  <a:pt x="1442" y="19381"/>
                  <a:pt x="1619" y="19156"/>
                </a:cubicBezTo>
                <a:cubicBezTo>
                  <a:pt x="1726" y="19020"/>
                  <a:pt x="1760" y="18791"/>
                  <a:pt x="1808" y="17906"/>
                </a:cubicBezTo>
                <a:cubicBezTo>
                  <a:pt x="1859" y="16981"/>
                  <a:pt x="1861" y="16891"/>
                  <a:pt x="1820" y="17259"/>
                </a:cubicBezTo>
                <a:cubicBezTo>
                  <a:pt x="1733" y="18034"/>
                  <a:pt x="1660" y="17763"/>
                  <a:pt x="1581" y="16380"/>
                </a:cubicBezTo>
                <a:cubicBezTo>
                  <a:pt x="1483" y="14652"/>
                  <a:pt x="1480" y="12839"/>
                  <a:pt x="1570" y="11051"/>
                </a:cubicBezTo>
                <a:cubicBezTo>
                  <a:pt x="1628" y="9920"/>
                  <a:pt x="1645" y="9803"/>
                  <a:pt x="1760" y="9792"/>
                </a:cubicBezTo>
                <a:cubicBezTo>
                  <a:pt x="1900" y="9779"/>
                  <a:pt x="1893" y="9679"/>
                  <a:pt x="1979" y="13362"/>
                </a:cubicBezTo>
                <a:cubicBezTo>
                  <a:pt x="2019" y="15108"/>
                  <a:pt x="2156" y="17596"/>
                  <a:pt x="2269" y="18621"/>
                </a:cubicBezTo>
                <a:cubicBezTo>
                  <a:pt x="2306" y="18961"/>
                  <a:pt x="2388" y="19493"/>
                  <a:pt x="2451" y="19794"/>
                </a:cubicBezTo>
                <a:cubicBezTo>
                  <a:pt x="2688" y="20915"/>
                  <a:pt x="2871" y="20201"/>
                  <a:pt x="3172" y="16992"/>
                </a:cubicBezTo>
                <a:cubicBezTo>
                  <a:pt x="3413" y="14416"/>
                  <a:pt x="3624" y="12681"/>
                  <a:pt x="3694" y="12681"/>
                </a:cubicBezTo>
                <a:cubicBezTo>
                  <a:pt x="3767" y="12680"/>
                  <a:pt x="3851" y="14252"/>
                  <a:pt x="3841" y="15431"/>
                </a:cubicBezTo>
                <a:cubicBezTo>
                  <a:pt x="3831" y="16682"/>
                  <a:pt x="3721" y="17365"/>
                  <a:pt x="3682" y="16423"/>
                </a:cubicBezTo>
                <a:cubicBezTo>
                  <a:pt x="3642" y="15463"/>
                  <a:pt x="3627" y="15596"/>
                  <a:pt x="3627" y="16897"/>
                </a:cubicBezTo>
                <a:cubicBezTo>
                  <a:pt x="3627" y="18189"/>
                  <a:pt x="3675" y="18846"/>
                  <a:pt x="3773" y="18846"/>
                </a:cubicBezTo>
                <a:cubicBezTo>
                  <a:pt x="3959" y="18846"/>
                  <a:pt x="4014" y="14656"/>
                  <a:pt x="3853" y="12793"/>
                </a:cubicBezTo>
                <a:cubicBezTo>
                  <a:pt x="3748" y="11584"/>
                  <a:pt x="3635" y="11940"/>
                  <a:pt x="3395" y="14224"/>
                </a:cubicBezTo>
                <a:cubicBezTo>
                  <a:pt x="3018" y="17808"/>
                  <a:pt x="3018" y="17804"/>
                  <a:pt x="2883" y="17587"/>
                </a:cubicBezTo>
                <a:cubicBezTo>
                  <a:pt x="2731" y="17345"/>
                  <a:pt x="2680" y="16879"/>
                  <a:pt x="2342" y="12793"/>
                </a:cubicBezTo>
                <a:cubicBezTo>
                  <a:pt x="2045" y="9190"/>
                  <a:pt x="2037" y="8953"/>
                  <a:pt x="2116" y="5930"/>
                </a:cubicBezTo>
                <a:cubicBezTo>
                  <a:pt x="2170" y="3840"/>
                  <a:pt x="2236" y="2895"/>
                  <a:pt x="2326" y="2895"/>
                </a:cubicBezTo>
                <a:cubicBezTo>
                  <a:pt x="2464" y="2895"/>
                  <a:pt x="2540" y="5295"/>
                  <a:pt x="2454" y="6964"/>
                </a:cubicBezTo>
                <a:cubicBezTo>
                  <a:pt x="2411" y="7816"/>
                  <a:pt x="2360" y="7862"/>
                  <a:pt x="2303" y="7102"/>
                </a:cubicBezTo>
                <a:cubicBezTo>
                  <a:pt x="2243" y="6307"/>
                  <a:pt x="2228" y="6381"/>
                  <a:pt x="2228" y="7438"/>
                </a:cubicBezTo>
                <a:cubicBezTo>
                  <a:pt x="2228" y="8908"/>
                  <a:pt x="2294" y="10006"/>
                  <a:pt x="2397" y="10249"/>
                </a:cubicBezTo>
                <a:cubicBezTo>
                  <a:pt x="2587" y="10698"/>
                  <a:pt x="2705" y="8530"/>
                  <a:pt x="2679" y="5102"/>
                </a:cubicBezTo>
                <a:cubicBezTo>
                  <a:pt x="2661" y="2832"/>
                  <a:pt x="2615" y="1693"/>
                  <a:pt x="2498" y="696"/>
                </a:cubicBezTo>
                <a:cubicBezTo>
                  <a:pt x="2437" y="175"/>
                  <a:pt x="2376" y="-41"/>
                  <a:pt x="2316" y="6"/>
                </a:cubicBezTo>
                <a:close/>
                <a:moveTo>
                  <a:pt x="19207" y="6"/>
                </a:moveTo>
                <a:cubicBezTo>
                  <a:pt x="19148" y="-41"/>
                  <a:pt x="19087" y="175"/>
                  <a:pt x="19026" y="696"/>
                </a:cubicBezTo>
                <a:cubicBezTo>
                  <a:pt x="18909" y="1693"/>
                  <a:pt x="18862" y="2832"/>
                  <a:pt x="18844" y="5102"/>
                </a:cubicBezTo>
                <a:cubicBezTo>
                  <a:pt x="18818" y="8530"/>
                  <a:pt x="18936" y="10698"/>
                  <a:pt x="19126" y="10249"/>
                </a:cubicBezTo>
                <a:cubicBezTo>
                  <a:pt x="19229" y="10006"/>
                  <a:pt x="19295" y="8908"/>
                  <a:pt x="19295" y="7438"/>
                </a:cubicBezTo>
                <a:cubicBezTo>
                  <a:pt x="19295" y="6381"/>
                  <a:pt x="19280" y="6307"/>
                  <a:pt x="19221" y="7102"/>
                </a:cubicBezTo>
                <a:cubicBezTo>
                  <a:pt x="19165" y="7839"/>
                  <a:pt x="19122" y="7821"/>
                  <a:pt x="19073" y="7033"/>
                </a:cubicBezTo>
                <a:cubicBezTo>
                  <a:pt x="18979" y="5525"/>
                  <a:pt x="19057" y="2895"/>
                  <a:pt x="19197" y="2895"/>
                </a:cubicBezTo>
                <a:cubicBezTo>
                  <a:pt x="19286" y="2895"/>
                  <a:pt x="19353" y="3840"/>
                  <a:pt x="19407" y="5930"/>
                </a:cubicBezTo>
                <a:cubicBezTo>
                  <a:pt x="19486" y="8957"/>
                  <a:pt x="19478" y="9189"/>
                  <a:pt x="19177" y="12853"/>
                </a:cubicBezTo>
                <a:cubicBezTo>
                  <a:pt x="19027" y="14669"/>
                  <a:pt x="18863" y="16498"/>
                  <a:pt x="18811" y="16914"/>
                </a:cubicBezTo>
                <a:cubicBezTo>
                  <a:pt x="18663" y="18099"/>
                  <a:pt x="18524" y="17917"/>
                  <a:pt x="18355" y="16328"/>
                </a:cubicBezTo>
                <a:cubicBezTo>
                  <a:pt x="17953" y="12535"/>
                  <a:pt x="17906" y="12177"/>
                  <a:pt x="17816" y="12172"/>
                </a:cubicBezTo>
                <a:cubicBezTo>
                  <a:pt x="17656" y="12164"/>
                  <a:pt x="17550" y="14161"/>
                  <a:pt x="17580" y="16604"/>
                </a:cubicBezTo>
                <a:cubicBezTo>
                  <a:pt x="17616" y="19459"/>
                  <a:pt x="17897" y="19718"/>
                  <a:pt x="17897" y="16897"/>
                </a:cubicBezTo>
                <a:cubicBezTo>
                  <a:pt x="17897" y="15596"/>
                  <a:pt x="17881" y="15463"/>
                  <a:pt x="17841" y="16423"/>
                </a:cubicBezTo>
                <a:cubicBezTo>
                  <a:pt x="17819" y="16963"/>
                  <a:pt x="17802" y="17019"/>
                  <a:pt x="17751" y="16707"/>
                </a:cubicBezTo>
                <a:cubicBezTo>
                  <a:pt x="17670" y="16205"/>
                  <a:pt x="17658" y="14841"/>
                  <a:pt x="17723" y="13603"/>
                </a:cubicBezTo>
                <a:cubicBezTo>
                  <a:pt x="17811" y="11959"/>
                  <a:pt x="17918" y="12492"/>
                  <a:pt x="18301" y="16483"/>
                </a:cubicBezTo>
                <a:cubicBezTo>
                  <a:pt x="18433" y="17862"/>
                  <a:pt x="18595" y="19304"/>
                  <a:pt x="18661" y="19691"/>
                </a:cubicBezTo>
                <a:cubicBezTo>
                  <a:pt x="18981" y="21559"/>
                  <a:pt x="19429" y="18356"/>
                  <a:pt x="19545" y="13379"/>
                </a:cubicBezTo>
                <a:cubicBezTo>
                  <a:pt x="19631" y="9672"/>
                  <a:pt x="19624" y="9780"/>
                  <a:pt x="19763" y="9792"/>
                </a:cubicBezTo>
                <a:cubicBezTo>
                  <a:pt x="19878" y="9803"/>
                  <a:pt x="19896" y="9920"/>
                  <a:pt x="19953" y="11051"/>
                </a:cubicBezTo>
                <a:cubicBezTo>
                  <a:pt x="20044" y="12839"/>
                  <a:pt x="20040" y="14652"/>
                  <a:pt x="19942" y="16380"/>
                </a:cubicBezTo>
                <a:cubicBezTo>
                  <a:pt x="19864" y="17763"/>
                  <a:pt x="19789" y="18034"/>
                  <a:pt x="19703" y="17259"/>
                </a:cubicBezTo>
                <a:cubicBezTo>
                  <a:pt x="19662" y="16891"/>
                  <a:pt x="19664" y="16981"/>
                  <a:pt x="19715" y="17906"/>
                </a:cubicBezTo>
                <a:cubicBezTo>
                  <a:pt x="19764" y="18791"/>
                  <a:pt x="19798" y="19020"/>
                  <a:pt x="19905" y="19156"/>
                </a:cubicBezTo>
                <a:cubicBezTo>
                  <a:pt x="20081" y="19381"/>
                  <a:pt x="20229" y="18152"/>
                  <a:pt x="20431" y="14802"/>
                </a:cubicBezTo>
                <a:cubicBezTo>
                  <a:pt x="20656" y="11081"/>
                  <a:pt x="20799" y="10098"/>
                  <a:pt x="20934" y="11336"/>
                </a:cubicBezTo>
                <a:cubicBezTo>
                  <a:pt x="21065" y="12526"/>
                  <a:pt x="21086" y="15444"/>
                  <a:pt x="20976" y="17078"/>
                </a:cubicBezTo>
                <a:cubicBezTo>
                  <a:pt x="20895" y="18285"/>
                  <a:pt x="20849" y="18329"/>
                  <a:pt x="20773" y="17276"/>
                </a:cubicBezTo>
                <a:cubicBezTo>
                  <a:pt x="20708" y="16363"/>
                  <a:pt x="20699" y="15171"/>
                  <a:pt x="20752" y="14147"/>
                </a:cubicBezTo>
                <a:cubicBezTo>
                  <a:pt x="20784" y="13515"/>
                  <a:pt x="20784" y="13448"/>
                  <a:pt x="20753" y="13448"/>
                </a:cubicBezTo>
                <a:cubicBezTo>
                  <a:pt x="20610" y="13448"/>
                  <a:pt x="20620" y="18321"/>
                  <a:pt x="20766" y="19216"/>
                </a:cubicBezTo>
                <a:cubicBezTo>
                  <a:pt x="20905" y="20075"/>
                  <a:pt x="21004" y="19363"/>
                  <a:pt x="21112" y="16725"/>
                </a:cubicBezTo>
                <a:cubicBezTo>
                  <a:pt x="21151" y="15762"/>
                  <a:pt x="21206" y="14864"/>
                  <a:pt x="21234" y="14741"/>
                </a:cubicBezTo>
                <a:cubicBezTo>
                  <a:pt x="21368" y="14146"/>
                  <a:pt x="21483" y="16135"/>
                  <a:pt x="21404" y="17682"/>
                </a:cubicBezTo>
                <a:cubicBezTo>
                  <a:pt x="21355" y="18625"/>
                  <a:pt x="21311" y="18670"/>
                  <a:pt x="21257" y="17811"/>
                </a:cubicBezTo>
                <a:cubicBezTo>
                  <a:pt x="21218" y="17188"/>
                  <a:pt x="21218" y="17199"/>
                  <a:pt x="21237" y="18095"/>
                </a:cubicBezTo>
                <a:cubicBezTo>
                  <a:pt x="21249" y="18676"/>
                  <a:pt x="21283" y="19171"/>
                  <a:pt x="21326" y="19389"/>
                </a:cubicBezTo>
                <a:cubicBezTo>
                  <a:pt x="21417" y="19849"/>
                  <a:pt x="21510" y="18719"/>
                  <a:pt x="21520" y="17052"/>
                </a:cubicBezTo>
                <a:cubicBezTo>
                  <a:pt x="21535" y="14368"/>
                  <a:pt x="21329" y="12782"/>
                  <a:pt x="21181" y="14448"/>
                </a:cubicBezTo>
                <a:cubicBezTo>
                  <a:pt x="21135" y="14966"/>
                  <a:pt x="21131" y="14900"/>
                  <a:pt x="21091" y="13319"/>
                </a:cubicBezTo>
                <a:cubicBezTo>
                  <a:pt x="20988" y="9203"/>
                  <a:pt x="20708" y="9493"/>
                  <a:pt x="20412" y="14009"/>
                </a:cubicBezTo>
                <a:cubicBezTo>
                  <a:pt x="20347" y="14999"/>
                  <a:pt x="20287" y="15662"/>
                  <a:pt x="20277" y="15492"/>
                </a:cubicBezTo>
                <a:cubicBezTo>
                  <a:pt x="20268" y="15321"/>
                  <a:pt x="20257" y="14402"/>
                  <a:pt x="20254" y="13448"/>
                </a:cubicBezTo>
                <a:cubicBezTo>
                  <a:pt x="20248" y="11838"/>
                  <a:pt x="20251" y="11711"/>
                  <a:pt x="20301" y="11672"/>
                </a:cubicBezTo>
                <a:cubicBezTo>
                  <a:pt x="20417" y="11582"/>
                  <a:pt x="20433" y="11504"/>
                  <a:pt x="20476" y="10758"/>
                </a:cubicBezTo>
                <a:cubicBezTo>
                  <a:pt x="20530" y="9803"/>
                  <a:pt x="20534" y="7428"/>
                  <a:pt x="20483" y="6438"/>
                </a:cubicBezTo>
                <a:cubicBezTo>
                  <a:pt x="20439" y="5575"/>
                  <a:pt x="20348" y="5538"/>
                  <a:pt x="20283" y="6343"/>
                </a:cubicBezTo>
                <a:cubicBezTo>
                  <a:pt x="20214" y="7196"/>
                  <a:pt x="20223" y="7673"/>
                  <a:pt x="20299" y="7171"/>
                </a:cubicBezTo>
                <a:cubicBezTo>
                  <a:pt x="20426" y="6327"/>
                  <a:pt x="20484" y="8811"/>
                  <a:pt x="20374" y="10344"/>
                </a:cubicBezTo>
                <a:cubicBezTo>
                  <a:pt x="20304" y="11305"/>
                  <a:pt x="20259" y="11127"/>
                  <a:pt x="20140" y="9439"/>
                </a:cubicBezTo>
                <a:cubicBezTo>
                  <a:pt x="20057" y="8270"/>
                  <a:pt x="20049" y="8245"/>
                  <a:pt x="19823" y="8232"/>
                </a:cubicBezTo>
                <a:lnTo>
                  <a:pt x="19591" y="8214"/>
                </a:lnTo>
                <a:lnTo>
                  <a:pt x="19576" y="6628"/>
                </a:lnTo>
                <a:cubicBezTo>
                  <a:pt x="19537" y="2682"/>
                  <a:pt x="19384" y="148"/>
                  <a:pt x="19207" y="6"/>
                </a:cubicBezTo>
                <a:close/>
                <a:moveTo>
                  <a:pt x="2099" y="11931"/>
                </a:moveTo>
                <a:cubicBezTo>
                  <a:pt x="2125" y="11943"/>
                  <a:pt x="2183" y="12496"/>
                  <a:pt x="2303" y="13828"/>
                </a:cubicBezTo>
                <a:cubicBezTo>
                  <a:pt x="2417" y="15094"/>
                  <a:pt x="2567" y="16603"/>
                  <a:pt x="2636" y="17164"/>
                </a:cubicBezTo>
                <a:cubicBezTo>
                  <a:pt x="2706" y="17726"/>
                  <a:pt x="2777" y="18293"/>
                  <a:pt x="2793" y="18423"/>
                </a:cubicBezTo>
                <a:cubicBezTo>
                  <a:pt x="2809" y="18554"/>
                  <a:pt x="2821" y="18823"/>
                  <a:pt x="2820" y="19035"/>
                </a:cubicBezTo>
                <a:cubicBezTo>
                  <a:pt x="2818" y="19510"/>
                  <a:pt x="2609" y="19674"/>
                  <a:pt x="2534" y="19259"/>
                </a:cubicBezTo>
                <a:cubicBezTo>
                  <a:pt x="2445" y="18764"/>
                  <a:pt x="2304" y="17412"/>
                  <a:pt x="2232" y="16345"/>
                </a:cubicBezTo>
                <a:cubicBezTo>
                  <a:pt x="2146" y="15065"/>
                  <a:pt x="2067" y="12821"/>
                  <a:pt x="2083" y="12094"/>
                </a:cubicBezTo>
                <a:cubicBezTo>
                  <a:pt x="2085" y="11986"/>
                  <a:pt x="2090" y="11927"/>
                  <a:pt x="2099" y="11931"/>
                </a:cubicBezTo>
                <a:close/>
                <a:moveTo>
                  <a:pt x="19425" y="12215"/>
                </a:moveTo>
                <a:cubicBezTo>
                  <a:pt x="19456" y="12230"/>
                  <a:pt x="19446" y="12871"/>
                  <a:pt x="19399" y="14147"/>
                </a:cubicBezTo>
                <a:cubicBezTo>
                  <a:pt x="19325" y="16114"/>
                  <a:pt x="19107" y="18669"/>
                  <a:pt x="18967" y="19199"/>
                </a:cubicBezTo>
                <a:cubicBezTo>
                  <a:pt x="18831" y="19713"/>
                  <a:pt x="18734" y="19736"/>
                  <a:pt x="18717" y="19259"/>
                </a:cubicBezTo>
                <a:cubicBezTo>
                  <a:pt x="18702" y="18838"/>
                  <a:pt x="18720" y="18617"/>
                  <a:pt x="18880" y="17268"/>
                </a:cubicBezTo>
                <a:cubicBezTo>
                  <a:pt x="18946" y="16711"/>
                  <a:pt x="19093" y="15262"/>
                  <a:pt x="19205" y="14052"/>
                </a:cubicBezTo>
                <a:cubicBezTo>
                  <a:pt x="19321" y="12809"/>
                  <a:pt x="19394" y="12200"/>
                  <a:pt x="19425" y="12215"/>
                </a:cubicBezTo>
                <a:close/>
                <a:moveTo>
                  <a:pt x="10783" y="14224"/>
                </a:moveTo>
                <a:cubicBezTo>
                  <a:pt x="6318" y="14224"/>
                  <a:pt x="4064" y="14356"/>
                  <a:pt x="4064" y="14612"/>
                </a:cubicBezTo>
                <a:cubicBezTo>
                  <a:pt x="4064" y="14868"/>
                  <a:pt x="6318" y="14992"/>
                  <a:pt x="10783" y="14992"/>
                </a:cubicBezTo>
                <a:cubicBezTo>
                  <a:pt x="15248" y="14992"/>
                  <a:pt x="17503" y="14868"/>
                  <a:pt x="17503" y="14612"/>
                </a:cubicBezTo>
                <a:cubicBezTo>
                  <a:pt x="17503" y="14356"/>
                  <a:pt x="15248" y="14224"/>
                  <a:pt x="10783" y="14224"/>
                </a:cubicBezTo>
                <a:close/>
              </a:path>
            </a:pathLst>
          </a:custGeom>
          <a:ln w="12700">
            <a:miter lim="400000"/>
          </a:ln>
          <a:effectLst>
            <a:outerShdw sx="100000" sy="100000" kx="0" ky="0" algn="b" rotWithShape="0" blurRad="88900" dist="25400" dir="5400000">
              <a:srgbClr val="000000">
                <a:alpha val="50000"/>
              </a:srgbClr>
            </a:outerShdw>
          </a:effectLst>
        </p:spPr>
      </p:pic>
      <p:sp>
        <p:nvSpPr>
          <p:cNvPr id="393" name="(Ecclesiastes 12:9-14)"/>
          <p:cNvSpPr txBox="1"/>
          <p:nvPr/>
        </p:nvSpPr>
        <p:spPr>
          <a:xfrm>
            <a:off x="9341532" y="8137142"/>
            <a:ext cx="570093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buClr>
                <a:srgbClr val="A29A85"/>
              </a:buClr>
              <a:defRPr sz="5200">
                <a:solidFill>
                  <a:srgbClr val="6F6A5A"/>
                </a:solidFill>
                <a:latin typeface="Baskerville"/>
                <a:ea typeface="Baskerville"/>
                <a:cs typeface="Baskerville"/>
                <a:sym typeface="Baskerville"/>
              </a:defRPr>
            </a:lvl1pPr>
          </a:lstStyle>
          <a:p>
            <a:pPr/>
            <a:r>
              <a:t>(Ecclesiastes 12:9-14)</a:t>
            </a:r>
          </a:p>
        </p:txBody>
      </p:sp>
      <p:pic>
        <p:nvPicPr>
          <p:cNvPr id="394" name="Charts by Don McClain… Charts by Don McClainPreached July 21, 2019September 28, 2025West 65th Street church of Christ/ P.O. Box 190062 / Little Rock AR 72219 / 501-568-1062Prepared using KeynoteEmail – donmcclain@sbcglobal.net  WWW.ALEXANDERCHURCHOFCHRIS" descr="Charts by Don McClain… Charts by Don McClainPreached July 21, 2019September 28, 2025West 65th Street church of Christ/ P.O. Box 190062 / Little Rock AR 72219 / 501-568-1062Prepared using KeynoteEmail – donmcclain@sbcglobal.net  WWW.ALEXANDERCHURCHOFCHRIST.COM "/>
          <p:cNvPicPr>
            <a:picLocks noChangeAspect="0"/>
          </p:cNvPicPr>
          <p:nvPr/>
        </p:nvPicPr>
        <p:blipFill>
          <a:blip r:embed="rId6">
            <a:extLst/>
          </a:blip>
          <a:stretch>
            <a:fillRect/>
          </a:stretch>
        </p:blipFill>
        <p:spPr>
          <a:xfrm>
            <a:off x="2859226" y="9271179"/>
            <a:ext cx="18665548" cy="45570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98" name="Image" descr="Image"/>
          <p:cNvPicPr>
            <a:picLocks noChangeAspect="1"/>
          </p:cNvPicPr>
          <p:nvPr/>
        </p:nvPicPr>
        <p:blipFill>
          <a:blip r:embed="rId3">
            <a:extLst/>
          </a:blip>
          <a:srcRect l="28230" t="11012" r="28843" b="9619"/>
          <a:stretch>
            <a:fillRect/>
          </a:stretch>
        </p:blipFill>
        <p:spPr>
          <a:xfrm>
            <a:off x="21032843" y="2458029"/>
            <a:ext cx="2848262" cy="9751601"/>
          </a:xfrm>
          <a:custGeom>
            <a:avLst/>
            <a:gdLst/>
            <a:ahLst/>
            <a:cxnLst>
              <a:cxn ang="0">
                <a:pos x="wd2" y="hd2"/>
              </a:cxn>
              <a:cxn ang="5400000">
                <a:pos x="wd2" y="hd2"/>
              </a:cxn>
              <a:cxn ang="10800000">
                <a:pos x="wd2" y="hd2"/>
              </a:cxn>
              <a:cxn ang="16200000">
                <a:pos x="wd2" y="hd2"/>
              </a:cxn>
            </a:cxnLst>
            <a:rect l="0" t="0" r="r" b="b"/>
            <a:pathLst>
              <a:path w="21589" h="21584" fill="norm" stroke="1" extrusionOk="0">
                <a:moveTo>
                  <a:pt x="10899" y="0"/>
                </a:moveTo>
                <a:lnTo>
                  <a:pt x="10397" y="175"/>
                </a:lnTo>
                <a:cubicBezTo>
                  <a:pt x="10120" y="271"/>
                  <a:pt x="9627" y="365"/>
                  <a:pt x="9302" y="384"/>
                </a:cubicBezTo>
                <a:cubicBezTo>
                  <a:pt x="8432" y="435"/>
                  <a:pt x="6985" y="765"/>
                  <a:pt x="6357" y="1055"/>
                </a:cubicBezTo>
                <a:cubicBezTo>
                  <a:pt x="6054" y="1195"/>
                  <a:pt x="5707" y="1483"/>
                  <a:pt x="5584" y="1694"/>
                </a:cubicBezTo>
                <a:cubicBezTo>
                  <a:pt x="5324" y="2140"/>
                  <a:pt x="5196" y="2186"/>
                  <a:pt x="3926" y="2291"/>
                </a:cubicBezTo>
                <a:cubicBezTo>
                  <a:pt x="2819" y="2383"/>
                  <a:pt x="1769" y="2579"/>
                  <a:pt x="1150" y="2808"/>
                </a:cubicBezTo>
                <a:cubicBezTo>
                  <a:pt x="58" y="3214"/>
                  <a:pt x="81" y="3089"/>
                  <a:pt x="22" y="9103"/>
                </a:cubicBezTo>
                <a:cubicBezTo>
                  <a:pt x="6" y="10645"/>
                  <a:pt x="-1" y="12362"/>
                  <a:pt x="0" y="13887"/>
                </a:cubicBezTo>
                <a:cubicBezTo>
                  <a:pt x="2" y="15412"/>
                  <a:pt x="13" y="16745"/>
                  <a:pt x="31" y="17517"/>
                </a:cubicBezTo>
                <a:lnTo>
                  <a:pt x="94" y="20324"/>
                </a:lnTo>
                <a:lnTo>
                  <a:pt x="620" y="20394"/>
                </a:lnTo>
                <a:cubicBezTo>
                  <a:pt x="910" y="20432"/>
                  <a:pt x="1147" y="20491"/>
                  <a:pt x="1147" y="20524"/>
                </a:cubicBezTo>
                <a:cubicBezTo>
                  <a:pt x="1147" y="20606"/>
                  <a:pt x="3161" y="21213"/>
                  <a:pt x="3433" y="21213"/>
                </a:cubicBezTo>
                <a:cubicBezTo>
                  <a:pt x="3553" y="21213"/>
                  <a:pt x="3771" y="21255"/>
                  <a:pt x="3917" y="21306"/>
                </a:cubicBezTo>
                <a:cubicBezTo>
                  <a:pt x="4063" y="21358"/>
                  <a:pt x="4349" y="21400"/>
                  <a:pt x="4555" y="21400"/>
                </a:cubicBezTo>
                <a:cubicBezTo>
                  <a:pt x="4761" y="21400"/>
                  <a:pt x="5060" y="21445"/>
                  <a:pt x="5220" y="21501"/>
                </a:cubicBezTo>
                <a:cubicBezTo>
                  <a:pt x="5481" y="21593"/>
                  <a:pt x="6044" y="21600"/>
                  <a:pt x="10767" y="21563"/>
                </a:cubicBezTo>
                <a:cubicBezTo>
                  <a:pt x="15929" y="21523"/>
                  <a:pt x="16045" y="21519"/>
                  <a:pt x="17033" y="21357"/>
                </a:cubicBezTo>
                <a:cubicBezTo>
                  <a:pt x="17587" y="21267"/>
                  <a:pt x="18530" y="21039"/>
                  <a:pt x="19130" y="20850"/>
                </a:cubicBezTo>
                <a:cubicBezTo>
                  <a:pt x="19730" y="20661"/>
                  <a:pt x="20431" y="20440"/>
                  <a:pt x="20691" y="20360"/>
                </a:cubicBezTo>
                <a:lnTo>
                  <a:pt x="21164" y="20215"/>
                </a:lnTo>
                <a:lnTo>
                  <a:pt x="21281" y="16280"/>
                </a:lnTo>
                <a:cubicBezTo>
                  <a:pt x="21345" y="14116"/>
                  <a:pt x="21446" y="12092"/>
                  <a:pt x="21503" y="11782"/>
                </a:cubicBezTo>
                <a:cubicBezTo>
                  <a:pt x="21561" y="11473"/>
                  <a:pt x="21599" y="9709"/>
                  <a:pt x="21588" y="7862"/>
                </a:cubicBezTo>
                <a:cubicBezTo>
                  <a:pt x="21576" y="6015"/>
                  <a:pt x="21566" y="4238"/>
                  <a:pt x="21567" y="3913"/>
                </a:cubicBezTo>
                <a:cubicBezTo>
                  <a:pt x="21567" y="3571"/>
                  <a:pt x="21452" y="3243"/>
                  <a:pt x="21293" y="3132"/>
                </a:cubicBezTo>
                <a:cubicBezTo>
                  <a:pt x="20822" y="2803"/>
                  <a:pt x="19712" y="2494"/>
                  <a:pt x="18297" y="2299"/>
                </a:cubicBezTo>
                <a:cubicBezTo>
                  <a:pt x="17056" y="2128"/>
                  <a:pt x="16926" y="2091"/>
                  <a:pt x="16790" y="1876"/>
                </a:cubicBezTo>
                <a:cubicBezTo>
                  <a:pt x="16597" y="1574"/>
                  <a:pt x="15965" y="1143"/>
                  <a:pt x="15415" y="939"/>
                </a:cubicBezTo>
                <a:cubicBezTo>
                  <a:pt x="15017" y="791"/>
                  <a:pt x="13826" y="522"/>
                  <a:pt x="13456" y="495"/>
                </a:cubicBezTo>
                <a:cubicBezTo>
                  <a:pt x="12801" y="449"/>
                  <a:pt x="11825" y="288"/>
                  <a:pt x="11405" y="157"/>
                </a:cubicBezTo>
                <a:lnTo>
                  <a:pt x="10899" y="0"/>
                </a:lnTo>
                <a:close/>
              </a:path>
            </a:pathLst>
          </a:custGeom>
          <a:ln w="12700">
            <a:miter lim="400000"/>
          </a:ln>
        </p:spPr>
      </p:pic>
      <p:pic>
        <p:nvPicPr>
          <p:cNvPr id="399" name="Image" descr="Image"/>
          <p:cNvPicPr>
            <a:picLocks noChangeAspect="1"/>
          </p:cNvPicPr>
          <p:nvPr/>
        </p:nvPicPr>
        <p:blipFill>
          <a:blip r:embed="rId3">
            <a:extLst/>
          </a:blip>
          <a:srcRect l="28278" t="72211" r="29481" b="9618"/>
          <a:stretch>
            <a:fillRect/>
          </a:stretch>
        </p:blipFill>
        <p:spPr>
          <a:xfrm>
            <a:off x="21055607" y="11352653"/>
            <a:ext cx="2802733" cy="2232406"/>
          </a:xfrm>
          <a:custGeom>
            <a:avLst/>
            <a:gdLst/>
            <a:ahLst/>
            <a:cxnLst>
              <a:cxn ang="0">
                <a:pos x="wd2" y="hd2"/>
              </a:cxn>
              <a:cxn ang="5400000">
                <a:pos x="wd2" y="hd2"/>
              </a:cxn>
              <a:cxn ang="10800000">
                <a:pos x="wd2" y="hd2"/>
              </a:cxn>
              <a:cxn ang="16200000">
                <a:pos x="wd2" y="hd2"/>
              </a:cxn>
            </a:cxnLst>
            <a:rect l="0" t="0" r="r" b="b"/>
            <a:pathLst>
              <a:path w="21600" h="21530" fill="norm" stroke="1" extrusionOk="0">
                <a:moveTo>
                  <a:pt x="0" y="0"/>
                </a:moveTo>
                <a:cubicBezTo>
                  <a:pt x="3" y="1070"/>
                  <a:pt x="2" y="2995"/>
                  <a:pt x="6" y="3805"/>
                </a:cubicBezTo>
                <a:lnTo>
                  <a:pt x="70" y="16038"/>
                </a:lnTo>
                <a:lnTo>
                  <a:pt x="606" y="16340"/>
                </a:lnTo>
                <a:cubicBezTo>
                  <a:pt x="900" y="16508"/>
                  <a:pt x="1141" y="16763"/>
                  <a:pt x="1141" y="16907"/>
                </a:cubicBezTo>
                <a:cubicBezTo>
                  <a:pt x="1141" y="17264"/>
                  <a:pt x="3189" y="19911"/>
                  <a:pt x="3465" y="19911"/>
                </a:cubicBezTo>
                <a:cubicBezTo>
                  <a:pt x="3588" y="19911"/>
                  <a:pt x="3809" y="20097"/>
                  <a:pt x="3958" y="20321"/>
                </a:cubicBezTo>
                <a:cubicBezTo>
                  <a:pt x="4106" y="20545"/>
                  <a:pt x="4397" y="20727"/>
                  <a:pt x="4606" y="20727"/>
                </a:cubicBezTo>
                <a:cubicBezTo>
                  <a:pt x="4815" y="20727"/>
                  <a:pt x="5120" y="20926"/>
                  <a:pt x="5282" y="21171"/>
                </a:cubicBezTo>
                <a:cubicBezTo>
                  <a:pt x="5547" y="21571"/>
                  <a:pt x="6120" y="21600"/>
                  <a:pt x="10922" y="21439"/>
                </a:cubicBezTo>
                <a:cubicBezTo>
                  <a:pt x="16171" y="21262"/>
                  <a:pt x="16289" y="21246"/>
                  <a:pt x="17293" y="20543"/>
                </a:cubicBezTo>
                <a:cubicBezTo>
                  <a:pt x="17856" y="20149"/>
                  <a:pt x="18816" y="19154"/>
                  <a:pt x="19425" y="18331"/>
                </a:cubicBezTo>
                <a:cubicBezTo>
                  <a:pt x="20035" y="17507"/>
                  <a:pt x="20749" y="16547"/>
                  <a:pt x="21013" y="16199"/>
                </a:cubicBezTo>
                <a:lnTo>
                  <a:pt x="21493" y="15567"/>
                </a:lnTo>
                <a:lnTo>
                  <a:pt x="21600" y="0"/>
                </a:lnTo>
                <a:lnTo>
                  <a:pt x="0" y="0"/>
                </a:lnTo>
                <a:close/>
              </a:path>
            </a:pathLst>
          </a:custGeom>
          <a:ln w="12700">
            <a:miter lim="400000"/>
          </a:ln>
        </p:spPr>
      </p:pic>
      <p:sp>
        <p:nvSpPr>
          <p:cNvPr id="400" name="22"/>
          <p:cNvSpPr txBox="1"/>
          <p:nvPr/>
        </p:nvSpPr>
        <p:spPr>
          <a:xfrm>
            <a:off x="21856451" y="4891485"/>
            <a:ext cx="1201044"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22</a:t>
            </a:r>
          </a:p>
        </p:txBody>
      </p:sp>
      <p:sp>
        <p:nvSpPr>
          <p:cNvPr id="401" name="186"/>
          <p:cNvSpPr txBox="1"/>
          <p:nvPr/>
        </p:nvSpPr>
        <p:spPr>
          <a:xfrm>
            <a:off x="21584766" y="6196511"/>
            <a:ext cx="1744415"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186</a:t>
            </a:r>
          </a:p>
        </p:txBody>
      </p:sp>
      <p:sp>
        <p:nvSpPr>
          <p:cNvPr id="402" name="81"/>
          <p:cNvSpPr txBox="1"/>
          <p:nvPr/>
        </p:nvSpPr>
        <p:spPr>
          <a:xfrm>
            <a:off x="21856451" y="7565038"/>
            <a:ext cx="1201044"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81</a:t>
            </a:r>
          </a:p>
        </p:txBody>
      </p:sp>
      <p:sp>
        <p:nvSpPr>
          <p:cNvPr id="403" name="112"/>
          <p:cNvSpPr txBox="1"/>
          <p:nvPr/>
        </p:nvSpPr>
        <p:spPr>
          <a:xfrm>
            <a:off x="21584766" y="8923449"/>
            <a:ext cx="1744415"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112</a:t>
            </a:r>
          </a:p>
        </p:txBody>
      </p:sp>
      <p:sp>
        <p:nvSpPr>
          <p:cNvPr id="404" name="276"/>
          <p:cNvSpPr txBox="1"/>
          <p:nvPr/>
        </p:nvSpPr>
        <p:spPr>
          <a:xfrm>
            <a:off x="21584766" y="10229769"/>
            <a:ext cx="1744415"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276</a:t>
            </a:r>
          </a:p>
        </p:txBody>
      </p:sp>
      <p:sp>
        <p:nvSpPr>
          <p:cNvPr id="405" name="1024"/>
          <p:cNvSpPr txBox="1"/>
          <p:nvPr/>
        </p:nvSpPr>
        <p:spPr>
          <a:xfrm>
            <a:off x="21313080" y="11599588"/>
            <a:ext cx="2287787" cy="11557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4000"/>
              </a:spcBef>
              <a:defRPr b="1" sz="7200">
                <a:solidFill>
                  <a:srgbClr val="FFFFFF"/>
                </a:solidFill>
                <a:latin typeface="Gill Sans"/>
                <a:ea typeface="Gill Sans"/>
                <a:cs typeface="Gill Sans"/>
                <a:sym typeface="Gill Sans"/>
              </a:defRPr>
            </a:lvl1pPr>
          </a:lstStyle>
          <a:p>
            <a:pPr/>
            <a:r>
              <a:t>1024</a:t>
            </a:r>
          </a:p>
        </p:txBody>
      </p:sp>
      <p:pic>
        <p:nvPicPr>
          <p:cNvPr id="406" name="Image" descr="Image"/>
          <p:cNvPicPr>
            <a:picLocks noChangeAspect="0"/>
          </p:cNvPicPr>
          <p:nvPr/>
        </p:nvPicPr>
        <p:blipFill>
          <a:blip r:embed="rId4">
            <a:extLst/>
          </a:blip>
          <a:stretch>
            <a:fillRect/>
          </a:stretch>
        </p:blipFill>
        <p:spPr>
          <a:xfrm>
            <a:off x="1774528" y="178148"/>
            <a:ext cx="20834944" cy="2987586"/>
          </a:xfrm>
          <a:prstGeom prst="rect">
            <a:avLst/>
          </a:prstGeom>
          <a:ln w="12700">
            <a:miter lim="400000"/>
          </a:ln>
        </p:spPr>
      </p:pic>
      <p:sp>
        <p:nvSpPr>
          <p:cNvPr id="407" name="100 CORNERSTONE ALEXANDER AR, 72002"/>
          <p:cNvSpPr txBox="1"/>
          <p:nvPr/>
        </p:nvSpPr>
        <p:spPr>
          <a:xfrm>
            <a:off x="4852904" y="2932307"/>
            <a:ext cx="14678193"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100000"/>
              </a:lnSpc>
              <a:spcBef>
                <a:spcPts val="0"/>
              </a:spcBef>
              <a:defRPr sz="5700">
                <a:solidFill>
                  <a:srgbClr val="000000"/>
                </a:solidFill>
                <a:latin typeface="Century Gothic"/>
                <a:ea typeface="Century Gothic"/>
                <a:cs typeface="Century Gothic"/>
                <a:sym typeface="Century Gothic"/>
              </a:defRPr>
            </a:lvl1pPr>
          </a:lstStyle>
          <a:p>
            <a:pPr/>
            <a:r>
              <a:t>100 CORNERSTONE ALEXANDER AR, 72002</a:t>
            </a:r>
          </a:p>
        </p:txBody>
      </p:sp>
      <p:pic>
        <p:nvPicPr>
          <p:cNvPr id="408" name="Screenshot 2025-09-27 at 2.27.43 PM.png" descr="Screenshot 2025-09-27 at 2.27.43 PM.png"/>
          <p:cNvPicPr>
            <a:picLocks noChangeAspect="1"/>
          </p:cNvPicPr>
          <p:nvPr/>
        </p:nvPicPr>
        <p:blipFill>
          <a:blip r:embed="rId5">
            <a:extLst/>
          </a:blip>
          <a:stretch>
            <a:fillRect/>
          </a:stretch>
        </p:blipFill>
        <p:spPr>
          <a:xfrm>
            <a:off x="3895547" y="4000079"/>
            <a:ext cx="16592906" cy="93972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1">
            <a:satOff val="5412"/>
            <a:lumOff val="-30746"/>
          </a:schemeClr>
        </a:solidFill>
      </p:bgPr>
    </p:bg>
    <p:spTree>
      <p:nvGrpSpPr>
        <p:cNvPr id="1" name=""/>
        <p:cNvGrpSpPr/>
        <p:nvPr/>
      </p:nvGrpSpPr>
      <p:grpSpPr>
        <a:xfrm>
          <a:off x="0" y="0"/>
          <a:ext cx="0" cy="0"/>
          <a:chOff x="0" y="0"/>
          <a:chExt cx="0" cy="0"/>
        </a:xfrm>
      </p:grpSpPr>
      <p:sp>
        <p:nvSpPr>
          <p:cNvPr id="410" name="Deuteronomy 10:12–17 (NKJV)…"/>
          <p:cNvSpPr txBox="1"/>
          <p:nvPr/>
        </p:nvSpPr>
        <p:spPr>
          <a:xfrm>
            <a:off x="364913" y="291123"/>
            <a:ext cx="23654174" cy="13133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100">
                <a:solidFill>
                  <a:srgbClr val="FFFFFF"/>
                </a:solidFill>
                <a:latin typeface="Times New Roman"/>
                <a:ea typeface="Times New Roman"/>
                <a:cs typeface="Times New Roman"/>
                <a:sym typeface="Times New Roman"/>
              </a:defRPr>
            </a:pPr>
            <a:r>
              <a:t>Deuteronomy 10:12–17 (NKJV)</a:t>
            </a:r>
          </a:p>
          <a:p>
            <a:pPr algn="ctr" defTabSz="457200">
              <a:lnSpc>
                <a:spcPct val="100000"/>
              </a:lnSpc>
              <a:spcBef>
                <a:spcPts val="0"/>
              </a:spcBef>
              <a:defRPr sz="6700">
                <a:solidFill>
                  <a:srgbClr val="FFFFFF"/>
                </a:solidFill>
                <a:latin typeface="Times New Roman"/>
                <a:ea typeface="Times New Roman"/>
                <a:cs typeface="Times New Roman"/>
                <a:sym typeface="Times New Roman"/>
              </a:defRPr>
            </a:pPr>
            <a:r>
              <a:rPr baseline="31999"/>
              <a:t>12</a:t>
            </a:r>
            <a:r>
              <a:t> “And now, Israel, what does the Lord your God require of you, but to fear the Lord your God, to walk in all His ways and to love Him, to serve the Lord your God with all your heart and with all your soul, </a:t>
            </a:r>
            <a:r>
              <a:rPr baseline="31999"/>
              <a:t>13</a:t>
            </a:r>
            <a:r>
              <a:t> and to keep the commandments of the Lord and His statutes which I command you today for your good? </a:t>
            </a:r>
            <a:r>
              <a:rPr baseline="31999"/>
              <a:t>14</a:t>
            </a:r>
            <a:r>
              <a:t> Indeed heaven and the highest heavens belong to the Lord your God, </a:t>
            </a:r>
            <a:r>
              <a:rPr i="1"/>
              <a:t>also</a:t>
            </a:r>
            <a:r>
              <a:t> the earth with all that </a:t>
            </a:r>
            <a:r>
              <a:rPr i="1"/>
              <a:t>is</a:t>
            </a:r>
            <a:r>
              <a:t> in it. </a:t>
            </a:r>
            <a:r>
              <a:rPr baseline="31999"/>
              <a:t>15</a:t>
            </a:r>
            <a:r>
              <a:t> The Lord delighted only in your fathers, to love them; and He chose their descendants after them, you above all peoples, as </a:t>
            </a:r>
            <a:r>
              <a:rPr i="1"/>
              <a:t>it is</a:t>
            </a:r>
            <a:r>
              <a:t> this day. </a:t>
            </a:r>
            <a:r>
              <a:rPr baseline="31999"/>
              <a:t>16</a:t>
            </a:r>
            <a:r>
              <a:t> Therefore circumcise the foreskin of your heart, and be stiff-necked no longer. </a:t>
            </a:r>
            <a:r>
              <a:rPr baseline="31999"/>
              <a:t>17</a:t>
            </a:r>
            <a:r>
              <a:t> For the Lord your God </a:t>
            </a:r>
            <a:r>
              <a:rPr i="1"/>
              <a:t>is</a:t>
            </a:r>
            <a:r>
              <a:t> God of gods and Lord of lords, the great God, mighty and awesome, who shows no partiality nor takes a bribe. </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02" name="Front view of a red Ducati motorcycle against a black background" descr="Front view of a red Ducati motorcycle against a black background"/>
          <p:cNvPicPr>
            <a:picLocks noChangeAspect="1"/>
          </p:cNvPicPr>
          <p:nvPr>
            <p:ph type="pic" idx="21"/>
          </p:nvPr>
        </p:nvPicPr>
        <p:blipFill>
          <a:blip r:embed="rId2">
            <a:extLst/>
          </a:blip>
          <a:srcRect l="0" t="781" r="0" b="781"/>
          <a:stretch>
            <a:fillRect/>
          </a:stretch>
        </p:blipFill>
        <p:spPr>
          <a:prstGeom prst="rect">
            <a:avLst/>
          </a:prstGeom>
        </p:spPr>
      </p:pic>
      <p:sp>
        <p:nvSpPr>
          <p:cNvPr id="203" name="The last 2 chapters emphasize the need to INVEST our resources, time, efforts, &amp; abilities toward that which will LAST instead of towards things that will PERISH (12:7)…"/>
          <p:cNvSpPr txBox="1"/>
          <p:nvPr/>
        </p:nvSpPr>
        <p:spPr>
          <a:xfrm>
            <a:off x="286580" y="2965530"/>
            <a:ext cx="11815865" cy="9788923"/>
          </a:xfrm>
          <a:prstGeom prst="rect">
            <a:avLst/>
          </a:prstGeom>
          <a:ln w="12700">
            <a:miter lim="400000"/>
          </a:ln>
          <a:effectLst>
            <a:outerShdw sx="100000" sy="100000" kx="0" ky="0" algn="b" rotWithShape="0" blurRad="88900" dist="114300" dir="5400000">
              <a:srgbClr val="000000">
                <a:alpha val="9795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9569" indent="-949569" defTabSz="821531">
              <a:lnSpc>
                <a:spcPct val="100000"/>
              </a:lnSpc>
              <a:spcBef>
                <a:spcPts val="2900"/>
              </a:spcBef>
              <a:buSzPct val="52999"/>
              <a:buBlip>
                <a:blip r:embed="rId3"/>
              </a:buBlip>
              <a:defRPr sz="60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last 2 chapters emphasize the need to </a:t>
            </a:r>
            <a:r>
              <a:rPr b="1"/>
              <a:t>INVEST</a:t>
            </a:r>
            <a:r>
              <a:t> our resources, time, efforts, &amp; abilities toward that which will </a:t>
            </a:r>
            <a:r>
              <a:rPr b="1"/>
              <a:t>LAST</a:t>
            </a:r>
            <a:r>
              <a:t> instead of towards things that will </a:t>
            </a:r>
            <a:r>
              <a:rPr b="1"/>
              <a:t>PERISH</a:t>
            </a:r>
            <a:r>
              <a:t> (12:7)</a:t>
            </a:r>
          </a:p>
          <a:p>
            <a:pPr marL="949569" indent="-949569" defTabSz="821531">
              <a:lnSpc>
                <a:spcPct val="100000"/>
              </a:lnSpc>
              <a:spcBef>
                <a:spcPts val="2900"/>
              </a:spcBef>
              <a:buSzPct val="52999"/>
              <a:buBlip>
                <a:blip r:embed="rId3"/>
              </a:buBlip>
              <a:defRPr sz="60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God will hold us all accountable to our </a:t>
            </a:r>
            <a:r>
              <a:rPr b="1"/>
              <a:t>PURPOSE</a:t>
            </a:r>
            <a:r>
              <a:t> in the end. (12:13,14)</a:t>
            </a:r>
          </a:p>
        </p:txBody>
      </p:sp>
      <p:sp>
        <p:nvSpPr>
          <p:cNvPr id="204" name="13 Let us hear the conclusion of the whole matter: Fear God and keep His commandments, For this is man’s all. — Ecclesiastes 12:9-14 (NKJV)"/>
          <p:cNvSpPr txBox="1"/>
          <p:nvPr/>
        </p:nvSpPr>
        <p:spPr>
          <a:xfrm>
            <a:off x="17521346" y="7235851"/>
            <a:ext cx="6708810" cy="634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0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rPr baseline="31999"/>
              <a:t>13</a:t>
            </a:r>
            <a:r>
              <a:t> Let us hear the conclusion of the whole matter: Fear God and keep His commandments, For this is man’s all. — Ecclesiastes 12:9-14 (NKJV) </a:t>
            </a:r>
          </a:p>
        </p:txBody>
      </p:sp>
      <p:pic>
        <p:nvPicPr>
          <p:cNvPr id="205"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3">
                                            <p:txEl>
                                              <p:pRg st="1" end="1"/>
                                            </p:txEl>
                                          </p:spTgt>
                                        </p:tgtEl>
                                        <p:attrNameLst>
                                          <p:attrName>style.visibility</p:attrName>
                                        </p:attrNameLst>
                                      </p:cBhvr>
                                      <p:to>
                                        <p:strVal val="visible"/>
                                      </p:to>
                                    </p:set>
                                    <p:animEffect filter="wipe(left)" transition="in">
                                      <p:cBhvr>
                                        <p:cTn id="7" dur="500"/>
                                        <p:tgtEl>
                                          <p:spTgt spid="20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Front view of a red Ducati motorcycle against a black background" descr="Front view of a red Ducati motorcycle against a black background"/>
          <p:cNvPicPr>
            <a:picLocks noChangeAspect="1"/>
          </p:cNvPicPr>
          <p:nvPr>
            <p:ph type="pic" idx="21"/>
          </p:nvPr>
        </p:nvPicPr>
        <p:blipFill>
          <a:blip r:embed="rId2">
            <a:extLst/>
          </a:blip>
          <a:srcRect l="0" t="781" r="0" b="781"/>
          <a:stretch>
            <a:fillRect/>
          </a:stretch>
        </p:blipFill>
        <p:spPr>
          <a:prstGeom prst="rect">
            <a:avLst/>
          </a:prstGeom>
        </p:spPr>
      </p:pic>
      <p:sp>
        <p:nvSpPr>
          <p:cNvPr id="208" name="Restatement of the result of the Preacher's search for meaning (12:8)…"/>
          <p:cNvSpPr txBox="1"/>
          <p:nvPr/>
        </p:nvSpPr>
        <p:spPr>
          <a:xfrm>
            <a:off x="286580" y="2965530"/>
            <a:ext cx="11815865" cy="9236869"/>
          </a:xfrm>
          <a:prstGeom prst="rect">
            <a:avLst/>
          </a:prstGeom>
          <a:ln w="12700">
            <a:miter lim="400000"/>
          </a:ln>
          <a:effectLst>
            <a:outerShdw sx="100000" sy="100000" kx="0" ky="0" algn="b" rotWithShape="0" blurRad="88900" dist="114300" dir="5400000">
              <a:srgbClr val="000000">
                <a:alpha val="97957"/>
              </a:srgbClr>
            </a:outerShdw>
          </a:effectLst>
          <a:extLst>
            <a:ext uri="{C572A759-6A51-4108-AA02-DFA0A04FC94B}">
              <ma14:wrappingTextBoxFlag xmlns:ma14="http://schemas.microsoft.com/office/mac/drawingml/2011/main" val="1"/>
            </a:ext>
          </a:extLst>
        </p:spPr>
        <p:txBody>
          <a:bodyPr lIns="71437" tIns="71437" rIns="71437" bIns="71437">
            <a:spAutoFit/>
          </a:bodyPr>
          <a:lstStyle/>
          <a:p>
            <a:pPr marL="949569" indent="-949569" defTabSz="821531">
              <a:lnSpc>
                <a:spcPct val="100000"/>
              </a:lnSpc>
              <a:spcBef>
                <a:spcPts val="2900"/>
              </a:spcBef>
              <a:buSzPct val="52999"/>
              <a:buBlip>
                <a:blip r:embed="rId3"/>
              </a:buBlip>
              <a:defRPr sz="60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Restatement of the result of the Preacher's search for meaning (12:8)</a:t>
            </a:r>
          </a:p>
          <a:p>
            <a:pPr marL="949569" indent="-949569" defTabSz="821531">
              <a:lnSpc>
                <a:spcPct val="100000"/>
              </a:lnSpc>
              <a:spcBef>
                <a:spcPts val="2900"/>
              </a:spcBef>
              <a:buSzPct val="52999"/>
              <a:buBlip>
                <a:blip r:embed="rId3"/>
              </a:buBlip>
              <a:defRPr sz="60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value of wisdom, and a warning against the wrong kind of study (12:9- 12)</a:t>
            </a:r>
          </a:p>
          <a:p>
            <a:pPr marL="949569" indent="-949569" defTabSz="821531">
              <a:lnSpc>
                <a:spcPct val="100000"/>
              </a:lnSpc>
              <a:spcBef>
                <a:spcPts val="2900"/>
              </a:spcBef>
              <a:buSzPct val="52999"/>
              <a:buBlip>
                <a:blip r:embed="rId3"/>
              </a:buBlip>
              <a:defRPr sz="6000">
                <a:solidFill>
                  <a:srgbClr val="FFFFFF"/>
                </a:solidFill>
                <a:effectLst>
                  <a:outerShdw sx="100000" sy="100000" kx="0" ky="0" algn="b" rotWithShape="0" blurRad="63500" dist="63500" dir="2295040">
                    <a:srgbClr val="000000"/>
                  </a:outerShdw>
                </a:effectLst>
                <a:latin typeface="Century Gothic"/>
                <a:ea typeface="Century Gothic"/>
                <a:cs typeface="Century Gothic"/>
                <a:sym typeface="Century Gothic"/>
              </a:defRPr>
            </a:pPr>
            <a:r>
              <a:t>The grand conclusion — The REAL PURPOSE for our existence (12:13-14).</a:t>
            </a:r>
          </a:p>
        </p:txBody>
      </p:sp>
      <p:sp>
        <p:nvSpPr>
          <p:cNvPr id="209" name="13 Let us hear the conclusion of the whole matter: Fear God and keep His commandments, For this is man’s all. — Ecclesiastes 12:9-14 (NKJV)"/>
          <p:cNvSpPr txBox="1"/>
          <p:nvPr/>
        </p:nvSpPr>
        <p:spPr>
          <a:xfrm>
            <a:off x="17521346" y="7235851"/>
            <a:ext cx="6708810" cy="6340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5000">
                <a:solidFill>
                  <a:srgbClr val="FFFFFF"/>
                </a:solidFill>
                <a:effectLst>
                  <a:outerShdw sx="100000" sy="100000" kx="0" ky="0" algn="b" rotWithShape="0" blurRad="50800" dist="63500" dir="2229681">
                    <a:srgbClr val="000000"/>
                  </a:outerShdw>
                </a:effectLst>
                <a:latin typeface="Century Gothic"/>
                <a:ea typeface="Century Gothic"/>
                <a:cs typeface="Century Gothic"/>
                <a:sym typeface="Century Gothic"/>
              </a:defRPr>
            </a:pPr>
            <a:r>
              <a:rPr baseline="31999"/>
              <a:t>13</a:t>
            </a:r>
            <a:r>
              <a:t> Let us hear the conclusion of the whole matter: Fear God and keep His commandments, For this is man’s all. — Ecclesiastes 12:9-14 (NKJV) </a:t>
            </a:r>
          </a:p>
        </p:txBody>
      </p:sp>
      <p:pic>
        <p:nvPicPr>
          <p:cNvPr id="210" name="Image" descr="Image"/>
          <p:cNvPicPr>
            <a:picLocks noChangeAspect="1"/>
          </p:cNvPicPr>
          <p:nvPr/>
        </p:nvPicPr>
        <p:blipFill>
          <a:blip r:embed="rId4">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8">
                                            <p:txEl>
                                              <p:pRg st="1" end="1"/>
                                            </p:txEl>
                                          </p:spTgt>
                                        </p:tgtEl>
                                        <p:attrNameLst>
                                          <p:attrName>style.visibility</p:attrName>
                                        </p:attrNameLst>
                                      </p:cBhvr>
                                      <p:to>
                                        <p:strVal val="visible"/>
                                      </p:to>
                                    </p:set>
                                    <p:animEffect filter="wipe(left)" transition="in">
                                      <p:cBhvr>
                                        <p:cTn id="7" dur="500"/>
                                        <p:tgtEl>
                                          <p:spTgt spid="2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8">
                                            <p:txEl>
                                              <p:pRg st="2" end="2"/>
                                            </p:txEl>
                                          </p:spTgt>
                                        </p:tgtEl>
                                        <p:attrNameLst>
                                          <p:attrName>style.visibility</p:attrName>
                                        </p:attrNameLst>
                                      </p:cBhvr>
                                      <p:to>
                                        <p:strVal val="visible"/>
                                      </p:to>
                                    </p:set>
                                    <p:animEffect filter="wipe(left)" transition="in">
                                      <p:cBhvr>
                                        <p:cTn id="12" dur="500"/>
                                        <p:tgtEl>
                                          <p:spTgt spid="20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12" name="Ecclesiastes 12:9–14 (NKJV)…"/>
          <p:cNvSpPr txBox="1"/>
          <p:nvPr/>
        </p:nvSpPr>
        <p:spPr>
          <a:xfrm>
            <a:off x="587238" y="798853"/>
            <a:ext cx="23209525" cy="121182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000000"/>
                </a:solidFill>
                <a:latin typeface="Times New Roman"/>
                <a:ea typeface="Times New Roman"/>
                <a:cs typeface="Times New Roman"/>
                <a:sym typeface="Times New Roman"/>
              </a:defRPr>
            </a:pPr>
            <a:r>
              <a:t>Ecclesiastes 12:9–14 (NKJV) </a:t>
            </a:r>
          </a:p>
          <a:p>
            <a:pPr algn="ctr" defTabSz="457200">
              <a:lnSpc>
                <a:spcPct val="100000"/>
              </a:lnSpc>
              <a:spcBef>
                <a:spcPts val="0"/>
              </a:spcBef>
              <a:defRPr sz="6600">
                <a:solidFill>
                  <a:srgbClr val="000000"/>
                </a:solidFill>
                <a:latin typeface="Times New Roman"/>
                <a:ea typeface="Times New Roman"/>
                <a:cs typeface="Times New Roman"/>
                <a:sym typeface="Times New Roman"/>
              </a:defRPr>
            </a:pPr>
            <a:r>
              <a:rPr baseline="31999"/>
              <a:t>9</a:t>
            </a:r>
            <a:r>
              <a:t> And moreover, because the Preacher was wise, he still taught the people knowledge; yes, he pondered and sought out </a:t>
            </a:r>
            <a:r>
              <a:rPr i="1"/>
              <a:t>and</a:t>
            </a:r>
            <a:r>
              <a:t> set in order many proverbs. </a:t>
            </a:r>
            <a:r>
              <a:rPr baseline="31999"/>
              <a:t>10</a:t>
            </a:r>
            <a:r>
              <a:t> The Preacher sought to find acceptable words; and </a:t>
            </a:r>
            <a:r>
              <a:rPr i="1"/>
              <a:t>what was</a:t>
            </a:r>
            <a:r>
              <a:t> written </a:t>
            </a:r>
            <a:r>
              <a:rPr i="1"/>
              <a:t>was</a:t>
            </a:r>
            <a:r>
              <a:t> upright—words of truth. </a:t>
            </a:r>
            <a:r>
              <a:rPr baseline="31999"/>
              <a:t>11</a:t>
            </a:r>
            <a:r>
              <a:t> The words of the wise are like goads, and the words of scholars are like well-driven nails, given by one Shepherd. </a:t>
            </a:r>
            <a:r>
              <a:rPr baseline="31999"/>
              <a:t>12</a:t>
            </a:r>
            <a:r>
              <a:t> And further, my son, be admonished by these. Of making many books </a:t>
            </a:r>
            <a:r>
              <a:rPr i="1"/>
              <a:t>there is</a:t>
            </a:r>
            <a:r>
              <a:t> no end, and much study </a:t>
            </a:r>
            <a:r>
              <a:rPr i="1"/>
              <a:t>is</a:t>
            </a:r>
            <a:r>
              <a:t> wearisome to the flesh. </a:t>
            </a:r>
            <a:r>
              <a:rPr baseline="31999"/>
              <a:t>13</a:t>
            </a:r>
            <a:r>
              <a:t> Let us hear the conclusion of the whole matter: Fear God and keep His commandments, For this is man’s all. </a:t>
            </a:r>
            <a:r>
              <a:rPr baseline="31999"/>
              <a:t>14</a:t>
            </a:r>
            <a:r>
              <a:t> For God will bring every work into judgment, Including every secret thing, Whether good or evil.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Rectangle Rectangle" descr="Rectangle Rectangle"/>
          <p:cNvPicPr>
            <a:picLocks noChangeAspect="0"/>
          </p:cNvPicPr>
          <p:nvPr/>
        </p:nvPicPr>
        <p:blipFill>
          <a:blip r:embed="rId2">
            <a:extLst/>
          </a:blip>
          <a:stretch>
            <a:fillRect/>
          </a:stretch>
        </p:blipFill>
        <p:spPr>
          <a:xfrm>
            <a:off x="9800247" y="4050672"/>
            <a:ext cx="14507743" cy="9665892"/>
          </a:xfrm>
          <a:prstGeom prst="rect">
            <a:avLst/>
          </a:prstGeom>
          <a:effectLst>
            <a:outerShdw sx="100000" sy="100000" kx="0" ky="0" algn="b" rotWithShape="0" blurRad="228600" dist="190500" dir="2066934">
              <a:srgbClr val="000000"/>
            </a:outerShdw>
          </a:effectLst>
        </p:spPr>
      </p:pic>
      <p:sp>
        <p:nvSpPr>
          <p:cNvPr id="215" name="The Preacher’s Conclusion (12:8)"/>
          <p:cNvSpPr/>
          <p:nvPr/>
        </p:nvSpPr>
        <p:spPr>
          <a:xfrm>
            <a:off x="182143" y="1740823"/>
            <a:ext cx="24019714" cy="1848027"/>
          </a:xfrm>
          <a:prstGeom prst="roundRect">
            <a:avLst>
              <a:gd name="adj" fmla="val 31756"/>
            </a:avLst>
          </a:prstGeom>
          <a:solidFill>
            <a:schemeClr val="accent5">
              <a:hueOff val="-92222"/>
              <a:lumOff val="-9871"/>
            </a:schemeClr>
          </a:soli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grpSp>
        <p:nvGrpSpPr>
          <p:cNvPr id="222" name="Group"/>
          <p:cNvGrpSpPr/>
          <p:nvPr/>
        </p:nvGrpSpPr>
        <p:grpSpPr>
          <a:xfrm>
            <a:off x="10261627" y="2933140"/>
            <a:ext cx="12832180" cy="11228390"/>
            <a:chOff x="-850444" y="396"/>
            <a:chExt cx="12832179" cy="11228389"/>
          </a:xfrm>
        </p:grpSpPr>
        <p:pic>
          <p:nvPicPr>
            <p:cNvPr id="216" name="Image" descr="Image"/>
            <p:cNvPicPr>
              <a:picLocks noChangeAspect="1"/>
            </p:cNvPicPr>
            <p:nvPr/>
          </p:nvPicPr>
          <p:blipFill>
            <a:blip r:embed="rId3">
              <a:extLst/>
            </a:blip>
            <a:srcRect l="10376" t="8301" r="9152" b="10795"/>
            <a:stretch>
              <a:fillRect/>
            </a:stretch>
          </p:blipFill>
          <p:spPr>
            <a:xfrm>
              <a:off x="813248" y="396"/>
              <a:ext cx="11168487" cy="11228391"/>
            </a:xfrm>
            <a:custGeom>
              <a:avLst/>
              <a:gdLst/>
              <a:ahLst/>
              <a:cxnLst>
                <a:cxn ang="0">
                  <a:pos x="wd2" y="hd2"/>
                </a:cxn>
                <a:cxn ang="5400000">
                  <a:pos x="wd2" y="hd2"/>
                </a:cxn>
                <a:cxn ang="10800000">
                  <a:pos x="wd2" y="hd2"/>
                </a:cxn>
                <a:cxn ang="16200000">
                  <a:pos x="wd2" y="hd2"/>
                </a:cxn>
              </a:cxnLst>
              <a:rect l="0" t="0" r="r" b="b"/>
              <a:pathLst>
                <a:path w="21542" h="21599" fill="norm" stroke="1" extrusionOk="0">
                  <a:moveTo>
                    <a:pt x="21455" y="0"/>
                  </a:moveTo>
                  <a:cubicBezTo>
                    <a:pt x="21404" y="0"/>
                    <a:pt x="20972" y="885"/>
                    <a:pt x="20496" y="1967"/>
                  </a:cubicBezTo>
                  <a:cubicBezTo>
                    <a:pt x="20020" y="3048"/>
                    <a:pt x="19516" y="4181"/>
                    <a:pt x="19378" y="4486"/>
                  </a:cubicBezTo>
                  <a:cubicBezTo>
                    <a:pt x="18903" y="5528"/>
                    <a:pt x="18561" y="6317"/>
                    <a:pt x="18558" y="6372"/>
                  </a:cubicBezTo>
                  <a:cubicBezTo>
                    <a:pt x="18548" y="6551"/>
                    <a:pt x="18189" y="7090"/>
                    <a:pt x="18075" y="7095"/>
                  </a:cubicBezTo>
                  <a:cubicBezTo>
                    <a:pt x="18033" y="7096"/>
                    <a:pt x="17510" y="7095"/>
                    <a:pt x="17145" y="7095"/>
                  </a:cubicBezTo>
                  <a:cubicBezTo>
                    <a:pt x="17687" y="7100"/>
                    <a:pt x="18099" y="7121"/>
                    <a:pt x="18137" y="7159"/>
                  </a:cubicBezTo>
                  <a:cubicBezTo>
                    <a:pt x="18230" y="7252"/>
                    <a:pt x="17686" y="8306"/>
                    <a:pt x="17517" y="8360"/>
                  </a:cubicBezTo>
                  <a:cubicBezTo>
                    <a:pt x="16914" y="8551"/>
                    <a:pt x="13990" y="8421"/>
                    <a:pt x="13711" y="8190"/>
                  </a:cubicBezTo>
                  <a:cubicBezTo>
                    <a:pt x="13631" y="8124"/>
                    <a:pt x="13454" y="8087"/>
                    <a:pt x="13318" y="8107"/>
                  </a:cubicBezTo>
                  <a:cubicBezTo>
                    <a:pt x="13128" y="8134"/>
                    <a:pt x="13050" y="8070"/>
                    <a:pt x="12986" y="7837"/>
                  </a:cubicBezTo>
                  <a:cubicBezTo>
                    <a:pt x="12871" y="7412"/>
                    <a:pt x="12930" y="7384"/>
                    <a:pt x="14219" y="7200"/>
                  </a:cubicBezTo>
                  <a:cubicBezTo>
                    <a:pt x="14624" y="7142"/>
                    <a:pt x="15574" y="7104"/>
                    <a:pt x="16438" y="7095"/>
                  </a:cubicBezTo>
                  <a:cubicBezTo>
                    <a:pt x="15613" y="7091"/>
                    <a:pt x="14540" y="7134"/>
                    <a:pt x="14051" y="7192"/>
                  </a:cubicBezTo>
                  <a:cubicBezTo>
                    <a:pt x="13562" y="7249"/>
                    <a:pt x="13125" y="7257"/>
                    <a:pt x="13078" y="7211"/>
                  </a:cubicBezTo>
                  <a:cubicBezTo>
                    <a:pt x="13031" y="7166"/>
                    <a:pt x="12838" y="6609"/>
                    <a:pt x="12649" y="5974"/>
                  </a:cubicBezTo>
                  <a:cubicBezTo>
                    <a:pt x="12358" y="4995"/>
                    <a:pt x="12305" y="4640"/>
                    <a:pt x="12309" y="3655"/>
                  </a:cubicBezTo>
                  <a:cubicBezTo>
                    <a:pt x="12311" y="3015"/>
                    <a:pt x="12348" y="2381"/>
                    <a:pt x="12389" y="2245"/>
                  </a:cubicBezTo>
                  <a:cubicBezTo>
                    <a:pt x="12450" y="2045"/>
                    <a:pt x="12409" y="1977"/>
                    <a:pt x="12169" y="1886"/>
                  </a:cubicBezTo>
                  <a:cubicBezTo>
                    <a:pt x="12067" y="1847"/>
                    <a:pt x="11902" y="1820"/>
                    <a:pt x="11709" y="1802"/>
                  </a:cubicBezTo>
                  <a:cubicBezTo>
                    <a:pt x="12255" y="1871"/>
                    <a:pt x="12257" y="2200"/>
                    <a:pt x="12233" y="3487"/>
                  </a:cubicBezTo>
                  <a:cubicBezTo>
                    <a:pt x="12213" y="4554"/>
                    <a:pt x="12251" y="4851"/>
                    <a:pt x="12543" y="5857"/>
                  </a:cubicBezTo>
                  <a:cubicBezTo>
                    <a:pt x="12727" y="6490"/>
                    <a:pt x="12904" y="7035"/>
                    <a:pt x="12936" y="7066"/>
                  </a:cubicBezTo>
                  <a:cubicBezTo>
                    <a:pt x="12968" y="7098"/>
                    <a:pt x="12938" y="7193"/>
                    <a:pt x="12869" y="7276"/>
                  </a:cubicBezTo>
                  <a:cubicBezTo>
                    <a:pt x="12773" y="7391"/>
                    <a:pt x="12709" y="7393"/>
                    <a:pt x="12590" y="7295"/>
                  </a:cubicBezTo>
                  <a:cubicBezTo>
                    <a:pt x="12483" y="7205"/>
                    <a:pt x="12038" y="7187"/>
                    <a:pt x="11131" y="7231"/>
                  </a:cubicBezTo>
                  <a:cubicBezTo>
                    <a:pt x="10415" y="7265"/>
                    <a:pt x="9744" y="7325"/>
                    <a:pt x="9637" y="7367"/>
                  </a:cubicBezTo>
                  <a:cubicBezTo>
                    <a:pt x="9321" y="7492"/>
                    <a:pt x="9281" y="7142"/>
                    <a:pt x="9492" y="6108"/>
                  </a:cubicBezTo>
                  <a:cubicBezTo>
                    <a:pt x="9599" y="5582"/>
                    <a:pt x="9727" y="4952"/>
                    <a:pt x="9776" y="4708"/>
                  </a:cubicBezTo>
                  <a:cubicBezTo>
                    <a:pt x="9826" y="4464"/>
                    <a:pt x="9838" y="3933"/>
                    <a:pt x="9804" y="3526"/>
                  </a:cubicBezTo>
                  <a:cubicBezTo>
                    <a:pt x="9770" y="3120"/>
                    <a:pt x="9783" y="2695"/>
                    <a:pt x="9832" y="2583"/>
                  </a:cubicBezTo>
                  <a:cubicBezTo>
                    <a:pt x="9881" y="2472"/>
                    <a:pt x="9927" y="2258"/>
                    <a:pt x="9933" y="2106"/>
                  </a:cubicBezTo>
                  <a:cubicBezTo>
                    <a:pt x="9937" y="1982"/>
                    <a:pt x="9953" y="1915"/>
                    <a:pt x="10053" y="1874"/>
                  </a:cubicBezTo>
                  <a:cubicBezTo>
                    <a:pt x="10025" y="1881"/>
                    <a:pt x="9983" y="1884"/>
                    <a:pt x="9958" y="1891"/>
                  </a:cubicBezTo>
                  <a:cubicBezTo>
                    <a:pt x="9564" y="2000"/>
                    <a:pt x="9537" y="2033"/>
                    <a:pt x="9612" y="2306"/>
                  </a:cubicBezTo>
                  <a:cubicBezTo>
                    <a:pt x="9657" y="2469"/>
                    <a:pt x="9714" y="3069"/>
                    <a:pt x="9740" y="3638"/>
                  </a:cubicBezTo>
                  <a:cubicBezTo>
                    <a:pt x="9782" y="4526"/>
                    <a:pt x="9749" y="4813"/>
                    <a:pt x="9492" y="5685"/>
                  </a:cubicBezTo>
                  <a:cubicBezTo>
                    <a:pt x="9327" y="6243"/>
                    <a:pt x="9166" y="6826"/>
                    <a:pt x="9135" y="6978"/>
                  </a:cubicBezTo>
                  <a:cubicBezTo>
                    <a:pt x="9104" y="7130"/>
                    <a:pt x="9023" y="7325"/>
                    <a:pt x="8957" y="7408"/>
                  </a:cubicBezTo>
                  <a:cubicBezTo>
                    <a:pt x="8890" y="7492"/>
                    <a:pt x="8826" y="7734"/>
                    <a:pt x="8812" y="7948"/>
                  </a:cubicBezTo>
                  <a:cubicBezTo>
                    <a:pt x="8798" y="8162"/>
                    <a:pt x="8682" y="8444"/>
                    <a:pt x="8558" y="8577"/>
                  </a:cubicBezTo>
                  <a:cubicBezTo>
                    <a:pt x="8387" y="8758"/>
                    <a:pt x="8364" y="8851"/>
                    <a:pt x="8461" y="8947"/>
                  </a:cubicBezTo>
                  <a:cubicBezTo>
                    <a:pt x="8557" y="9043"/>
                    <a:pt x="8551" y="9117"/>
                    <a:pt x="8438" y="9253"/>
                  </a:cubicBezTo>
                  <a:cubicBezTo>
                    <a:pt x="8355" y="9352"/>
                    <a:pt x="8275" y="9518"/>
                    <a:pt x="8259" y="9619"/>
                  </a:cubicBezTo>
                  <a:cubicBezTo>
                    <a:pt x="8181" y="10130"/>
                    <a:pt x="7990" y="10882"/>
                    <a:pt x="7894" y="11060"/>
                  </a:cubicBezTo>
                  <a:cubicBezTo>
                    <a:pt x="7835" y="11170"/>
                    <a:pt x="7770" y="11403"/>
                    <a:pt x="7746" y="11578"/>
                  </a:cubicBezTo>
                  <a:cubicBezTo>
                    <a:pt x="7691" y="11988"/>
                    <a:pt x="7517" y="12039"/>
                    <a:pt x="7300" y="11708"/>
                  </a:cubicBezTo>
                  <a:cubicBezTo>
                    <a:pt x="7156" y="11490"/>
                    <a:pt x="7128" y="11037"/>
                    <a:pt x="7133" y="9019"/>
                  </a:cubicBezTo>
                  <a:lnTo>
                    <a:pt x="7138" y="6591"/>
                  </a:lnTo>
                  <a:lnTo>
                    <a:pt x="5953" y="6591"/>
                  </a:lnTo>
                  <a:cubicBezTo>
                    <a:pt x="4689" y="6591"/>
                    <a:pt x="4451" y="6689"/>
                    <a:pt x="4679" y="7114"/>
                  </a:cubicBezTo>
                  <a:cubicBezTo>
                    <a:pt x="4811" y="7360"/>
                    <a:pt x="4763" y="8585"/>
                    <a:pt x="4621" y="8585"/>
                  </a:cubicBezTo>
                  <a:cubicBezTo>
                    <a:pt x="4294" y="8585"/>
                    <a:pt x="4055" y="6190"/>
                    <a:pt x="4353" y="5893"/>
                  </a:cubicBezTo>
                  <a:cubicBezTo>
                    <a:pt x="4615" y="5632"/>
                    <a:pt x="4259" y="5503"/>
                    <a:pt x="3251" y="5493"/>
                  </a:cubicBezTo>
                  <a:cubicBezTo>
                    <a:pt x="2077" y="5482"/>
                    <a:pt x="1828" y="5555"/>
                    <a:pt x="1993" y="5862"/>
                  </a:cubicBezTo>
                  <a:cubicBezTo>
                    <a:pt x="2188" y="6225"/>
                    <a:pt x="2127" y="7691"/>
                    <a:pt x="1879" y="8615"/>
                  </a:cubicBezTo>
                  <a:cubicBezTo>
                    <a:pt x="1549" y="9847"/>
                    <a:pt x="1048" y="11653"/>
                    <a:pt x="488" y="13619"/>
                  </a:cubicBezTo>
                  <a:cubicBezTo>
                    <a:pt x="220" y="14560"/>
                    <a:pt x="0" y="15466"/>
                    <a:pt x="0" y="15632"/>
                  </a:cubicBezTo>
                  <a:cubicBezTo>
                    <a:pt x="0" y="15799"/>
                    <a:pt x="122" y="16081"/>
                    <a:pt x="273" y="16261"/>
                  </a:cubicBezTo>
                  <a:cubicBezTo>
                    <a:pt x="546" y="16584"/>
                    <a:pt x="546" y="16587"/>
                    <a:pt x="328" y="16784"/>
                  </a:cubicBezTo>
                  <a:cubicBezTo>
                    <a:pt x="192" y="16906"/>
                    <a:pt x="111" y="17125"/>
                    <a:pt x="111" y="17356"/>
                  </a:cubicBezTo>
                  <a:cubicBezTo>
                    <a:pt x="111" y="17790"/>
                    <a:pt x="119" y="17796"/>
                    <a:pt x="1742" y="18227"/>
                  </a:cubicBezTo>
                  <a:cubicBezTo>
                    <a:pt x="2337" y="18385"/>
                    <a:pt x="2876" y="18554"/>
                    <a:pt x="2939" y="18605"/>
                  </a:cubicBezTo>
                  <a:cubicBezTo>
                    <a:pt x="3002" y="18657"/>
                    <a:pt x="3180" y="18718"/>
                    <a:pt x="3332" y="18739"/>
                  </a:cubicBezTo>
                  <a:cubicBezTo>
                    <a:pt x="3533" y="18766"/>
                    <a:pt x="3612" y="18848"/>
                    <a:pt x="3622" y="19033"/>
                  </a:cubicBezTo>
                  <a:cubicBezTo>
                    <a:pt x="3640" y="19395"/>
                    <a:pt x="3757" y="19475"/>
                    <a:pt x="4386" y="19559"/>
                  </a:cubicBezTo>
                  <a:cubicBezTo>
                    <a:pt x="4691" y="19600"/>
                    <a:pt x="5041" y="19673"/>
                    <a:pt x="5167" y="19721"/>
                  </a:cubicBezTo>
                  <a:cubicBezTo>
                    <a:pt x="5293" y="19768"/>
                    <a:pt x="5870" y="19762"/>
                    <a:pt x="6447" y="19709"/>
                  </a:cubicBezTo>
                  <a:cubicBezTo>
                    <a:pt x="8409" y="19529"/>
                    <a:pt x="8641" y="19484"/>
                    <a:pt x="8697" y="19270"/>
                  </a:cubicBezTo>
                  <a:cubicBezTo>
                    <a:pt x="8726" y="19161"/>
                    <a:pt x="8706" y="19028"/>
                    <a:pt x="8653" y="18975"/>
                  </a:cubicBezTo>
                  <a:cubicBezTo>
                    <a:pt x="8489" y="18812"/>
                    <a:pt x="8477" y="17997"/>
                    <a:pt x="8639" y="18030"/>
                  </a:cubicBezTo>
                  <a:cubicBezTo>
                    <a:pt x="8717" y="18045"/>
                    <a:pt x="8812" y="17982"/>
                    <a:pt x="8848" y="17888"/>
                  </a:cubicBezTo>
                  <a:cubicBezTo>
                    <a:pt x="8939" y="17650"/>
                    <a:pt x="9571" y="17404"/>
                    <a:pt x="9921" y="17471"/>
                  </a:cubicBezTo>
                  <a:cubicBezTo>
                    <a:pt x="10348" y="17552"/>
                    <a:pt x="10468" y="17746"/>
                    <a:pt x="10326" y="18119"/>
                  </a:cubicBezTo>
                  <a:cubicBezTo>
                    <a:pt x="10223" y="18390"/>
                    <a:pt x="10242" y="18963"/>
                    <a:pt x="10384" y="19895"/>
                  </a:cubicBezTo>
                  <a:cubicBezTo>
                    <a:pt x="10404" y="20023"/>
                    <a:pt x="10379" y="20190"/>
                    <a:pt x="10331" y="20268"/>
                  </a:cubicBezTo>
                  <a:cubicBezTo>
                    <a:pt x="10283" y="20345"/>
                    <a:pt x="10314" y="20539"/>
                    <a:pt x="10398" y="20699"/>
                  </a:cubicBezTo>
                  <a:cubicBezTo>
                    <a:pt x="10482" y="20860"/>
                    <a:pt x="10552" y="21054"/>
                    <a:pt x="10552" y="21131"/>
                  </a:cubicBezTo>
                  <a:cubicBezTo>
                    <a:pt x="10552" y="21207"/>
                    <a:pt x="10648" y="21270"/>
                    <a:pt x="10766" y="21270"/>
                  </a:cubicBezTo>
                  <a:cubicBezTo>
                    <a:pt x="10885" y="21270"/>
                    <a:pt x="11009" y="21313"/>
                    <a:pt x="11043" y="21367"/>
                  </a:cubicBezTo>
                  <a:cubicBezTo>
                    <a:pt x="11076" y="21420"/>
                    <a:pt x="11876" y="21443"/>
                    <a:pt x="12819" y="21417"/>
                  </a:cubicBezTo>
                  <a:cubicBezTo>
                    <a:pt x="13942" y="21386"/>
                    <a:pt x="14557" y="21410"/>
                    <a:pt x="14604" y="21486"/>
                  </a:cubicBezTo>
                  <a:cubicBezTo>
                    <a:pt x="14649" y="21560"/>
                    <a:pt x="14725" y="21596"/>
                    <a:pt x="14810" y="21599"/>
                  </a:cubicBezTo>
                  <a:lnTo>
                    <a:pt x="14823" y="21599"/>
                  </a:lnTo>
                  <a:cubicBezTo>
                    <a:pt x="14968" y="21600"/>
                    <a:pt x="15139" y="21511"/>
                    <a:pt x="15245" y="21350"/>
                  </a:cubicBezTo>
                  <a:cubicBezTo>
                    <a:pt x="15335" y="21211"/>
                    <a:pt x="15437" y="20900"/>
                    <a:pt x="15468" y="20657"/>
                  </a:cubicBezTo>
                  <a:cubicBezTo>
                    <a:pt x="15530" y="20181"/>
                    <a:pt x="15638" y="19636"/>
                    <a:pt x="15716" y="19414"/>
                  </a:cubicBezTo>
                  <a:cubicBezTo>
                    <a:pt x="15748" y="19325"/>
                    <a:pt x="16000" y="19275"/>
                    <a:pt x="16430" y="19275"/>
                  </a:cubicBezTo>
                  <a:cubicBezTo>
                    <a:pt x="16795" y="19275"/>
                    <a:pt x="17123" y="19225"/>
                    <a:pt x="17161" y="19164"/>
                  </a:cubicBezTo>
                  <a:cubicBezTo>
                    <a:pt x="17198" y="19103"/>
                    <a:pt x="17576" y="19053"/>
                    <a:pt x="18000" y="19053"/>
                  </a:cubicBezTo>
                  <a:cubicBezTo>
                    <a:pt x="18465" y="19053"/>
                    <a:pt x="18772" y="19007"/>
                    <a:pt x="18772" y="18936"/>
                  </a:cubicBezTo>
                  <a:cubicBezTo>
                    <a:pt x="18772" y="18872"/>
                    <a:pt x="18944" y="18751"/>
                    <a:pt x="19152" y="18664"/>
                  </a:cubicBezTo>
                  <a:cubicBezTo>
                    <a:pt x="19471" y="18531"/>
                    <a:pt x="19540" y="18433"/>
                    <a:pt x="19606" y="18043"/>
                  </a:cubicBezTo>
                  <a:cubicBezTo>
                    <a:pt x="19668" y="17677"/>
                    <a:pt x="19647" y="17561"/>
                    <a:pt x="19505" y="17481"/>
                  </a:cubicBezTo>
                  <a:cubicBezTo>
                    <a:pt x="19283" y="17357"/>
                    <a:pt x="19281" y="17232"/>
                    <a:pt x="19492" y="16912"/>
                  </a:cubicBezTo>
                  <a:cubicBezTo>
                    <a:pt x="19626" y="16707"/>
                    <a:pt x="19668" y="15902"/>
                    <a:pt x="19721" y="12456"/>
                  </a:cubicBezTo>
                  <a:cubicBezTo>
                    <a:pt x="19762" y="9752"/>
                    <a:pt x="19826" y="8165"/>
                    <a:pt x="19904" y="8007"/>
                  </a:cubicBezTo>
                  <a:cubicBezTo>
                    <a:pt x="20053" y="7708"/>
                    <a:pt x="19888" y="7495"/>
                    <a:pt x="19466" y="7389"/>
                  </a:cubicBezTo>
                  <a:cubicBezTo>
                    <a:pt x="19808" y="7524"/>
                    <a:pt x="19855" y="7753"/>
                    <a:pt x="19553" y="8026"/>
                  </a:cubicBezTo>
                  <a:cubicBezTo>
                    <a:pt x="19408" y="8157"/>
                    <a:pt x="19221" y="8207"/>
                    <a:pt x="18993" y="8173"/>
                  </a:cubicBezTo>
                  <a:cubicBezTo>
                    <a:pt x="18804" y="8146"/>
                    <a:pt x="18625" y="8165"/>
                    <a:pt x="18594" y="8215"/>
                  </a:cubicBezTo>
                  <a:cubicBezTo>
                    <a:pt x="18529" y="8320"/>
                    <a:pt x="18064" y="8340"/>
                    <a:pt x="17967" y="8243"/>
                  </a:cubicBezTo>
                  <a:cubicBezTo>
                    <a:pt x="17798" y="8075"/>
                    <a:pt x="18277" y="7043"/>
                    <a:pt x="18468" y="7161"/>
                  </a:cubicBezTo>
                  <a:cubicBezTo>
                    <a:pt x="18539" y="7205"/>
                    <a:pt x="18769" y="7260"/>
                    <a:pt x="18979" y="7281"/>
                  </a:cubicBezTo>
                  <a:cubicBezTo>
                    <a:pt x="19000" y="7283"/>
                    <a:pt x="19016" y="7287"/>
                    <a:pt x="19036" y="7290"/>
                  </a:cubicBezTo>
                  <a:cubicBezTo>
                    <a:pt x="18599" y="7165"/>
                    <a:pt x="18667" y="6898"/>
                    <a:pt x="19205" y="5704"/>
                  </a:cubicBezTo>
                  <a:cubicBezTo>
                    <a:pt x="19661" y="4689"/>
                    <a:pt x="19746" y="4495"/>
                    <a:pt x="20440" y="2823"/>
                  </a:cubicBezTo>
                  <a:cubicBezTo>
                    <a:pt x="20820" y="1909"/>
                    <a:pt x="21223" y="953"/>
                    <a:pt x="21338" y="698"/>
                  </a:cubicBezTo>
                  <a:cubicBezTo>
                    <a:pt x="21567" y="191"/>
                    <a:pt x="21600" y="0"/>
                    <a:pt x="21455" y="0"/>
                  </a:cubicBezTo>
                  <a:close/>
                  <a:moveTo>
                    <a:pt x="19036" y="7290"/>
                  </a:moveTo>
                  <a:cubicBezTo>
                    <a:pt x="19115" y="7313"/>
                    <a:pt x="19204" y="7333"/>
                    <a:pt x="19316" y="7350"/>
                  </a:cubicBezTo>
                  <a:cubicBezTo>
                    <a:pt x="19231" y="7327"/>
                    <a:pt x="19142" y="7305"/>
                    <a:pt x="19036" y="7290"/>
                  </a:cubicBezTo>
                  <a:close/>
                  <a:moveTo>
                    <a:pt x="11709" y="1802"/>
                  </a:moveTo>
                  <a:cubicBezTo>
                    <a:pt x="11316" y="1766"/>
                    <a:pt x="10809" y="1773"/>
                    <a:pt x="10396" y="1819"/>
                  </a:cubicBezTo>
                  <a:cubicBezTo>
                    <a:pt x="10537" y="1811"/>
                    <a:pt x="10718" y="1804"/>
                    <a:pt x="10961" y="1796"/>
                  </a:cubicBezTo>
                  <a:cubicBezTo>
                    <a:pt x="11284" y="1786"/>
                    <a:pt x="11527" y="1780"/>
                    <a:pt x="11709" y="1802"/>
                  </a:cubicBezTo>
                  <a:close/>
                  <a:moveTo>
                    <a:pt x="17145" y="7095"/>
                  </a:moveTo>
                  <a:cubicBezTo>
                    <a:pt x="16925" y="7092"/>
                    <a:pt x="16690" y="7092"/>
                    <a:pt x="16441" y="7095"/>
                  </a:cubicBezTo>
                  <a:cubicBezTo>
                    <a:pt x="16795" y="7096"/>
                    <a:pt x="16868" y="7095"/>
                    <a:pt x="17145" y="7095"/>
                  </a:cubicBezTo>
                  <a:close/>
                  <a:moveTo>
                    <a:pt x="3806" y="5715"/>
                  </a:moveTo>
                  <a:cubicBezTo>
                    <a:pt x="3877" y="5719"/>
                    <a:pt x="3935" y="5757"/>
                    <a:pt x="4024" y="5837"/>
                  </a:cubicBezTo>
                  <a:cubicBezTo>
                    <a:pt x="4196" y="5993"/>
                    <a:pt x="4215" y="6135"/>
                    <a:pt x="4158" y="6805"/>
                  </a:cubicBezTo>
                  <a:cubicBezTo>
                    <a:pt x="4096" y="7518"/>
                    <a:pt x="4127" y="7688"/>
                    <a:pt x="4489" y="8688"/>
                  </a:cubicBezTo>
                  <a:cubicBezTo>
                    <a:pt x="4798" y="9543"/>
                    <a:pt x="4888" y="9957"/>
                    <a:pt x="4888" y="10540"/>
                  </a:cubicBezTo>
                  <a:cubicBezTo>
                    <a:pt x="4888" y="11143"/>
                    <a:pt x="4848" y="11311"/>
                    <a:pt x="4693" y="11394"/>
                  </a:cubicBezTo>
                  <a:cubicBezTo>
                    <a:pt x="4586" y="11450"/>
                    <a:pt x="3961" y="11502"/>
                    <a:pt x="3304" y="11510"/>
                  </a:cubicBezTo>
                  <a:cubicBezTo>
                    <a:pt x="2647" y="11519"/>
                    <a:pt x="2048" y="11546"/>
                    <a:pt x="1971" y="11569"/>
                  </a:cubicBezTo>
                  <a:cubicBezTo>
                    <a:pt x="1549" y="11699"/>
                    <a:pt x="1228" y="11733"/>
                    <a:pt x="1177" y="11650"/>
                  </a:cubicBezTo>
                  <a:cubicBezTo>
                    <a:pt x="1145" y="11599"/>
                    <a:pt x="1176" y="11359"/>
                    <a:pt x="1246" y="11121"/>
                  </a:cubicBezTo>
                  <a:cubicBezTo>
                    <a:pt x="1316" y="10883"/>
                    <a:pt x="1376" y="10656"/>
                    <a:pt x="1380" y="10615"/>
                  </a:cubicBezTo>
                  <a:cubicBezTo>
                    <a:pt x="1384" y="10574"/>
                    <a:pt x="1426" y="10506"/>
                    <a:pt x="1472" y="10460"/>
                  </a:cubicBezTo>
                  <a:cubicBezTo>
                    <a:pt x="1518" y="10414"/>
                    <a:pt x="1556" y="10284"/>
                    <a:pt x="1556" y="10173"/>
                  </a:cubicBezTo>
                  <a:cubicBezTo>
                    <a:pt x="1556" y="10062"/>
                    <a:pt x="1707" y="9435"/>
                    <a:pt x="1893" y="8780"/>
                  </a:cubicBezTo>
                  <a:cubicBezTo>
                    <a:pt x="2160" y="7836"/>
                    <a:pt x="2222" y="7416"/>
                    <a:pt x="2197" y="6761"/>
                  </a:cubicBezTo>
                  <a:lnTo>
                    <a:pt x="2166" y="5932"/>
                  </a:lnTo>
                  <a:lnTo>
                    <a:pt x="2691" y="5952"/>
                  </a:lnTo>
                  <a:cubicBezTo>
                    <a:pt x="2980" y="5962"/>
                    <a:pt x="3352" y="5898"/>
                    <a:pt x="3519" y="5812"/>
                  </a:cubicBezTo>
                  <a:cubicBezTo>
                    <a:pt x="3653" y="5743"/>
                    <a:pt x="3736" y="5712"/>
                    <a:pt x="3806" y="5715"/>
                  </a:cubicBezTo>
                  <a:close/>
                  <a:moveTo>
                    <a:pt x="4916" y="6839"/>
                  </a:moveTo>
                  <a:cubicBezTo>
                    <a:pt x="5108" y="6904"/>
                    <a:pt x="5209" y="6911"/>
                    <a:pt x="6054" y="6917"/>
                  </a:cubicBezTo>
                  <a:lnTo>
                    <a:pt x="6940" y="6922"/>
                  </a:lnTo>
                  <a:lnTo>
                    <a:pt x="6969" y="9027"/>
                  </a:lnTo>
                  <a:cubicBezTo>
                    <a:pt x="6997" y="11260"/>
                    <a:pt x="7095" y="11890"/>
                    <a:pt x="7442" y="12075"/>
                  </a:cubicBezTo>
                  <a:cubicBezTo>
                    <a:pt x="7611" y="12165"/>
                    <a:pt x="7650" y="12284"/>
                    <a:pt x="7621" y="12629"/>
                  </a:cubicBezTo>
                  <a:cubicBezTo>
                    <a:pt x="7600" y="12871"/>
                    <a:pt x="7519" y="13143"/>
                    <a:pt x="7442" y="13235"/>
                  </a:cubicBezTo>
                  <a:cubicBezTo>
                    <a:pt x="7347" y="13350"/>
                    <a:pt x="7097" y="13405"/>
                    <a:pt x="6653" y="13405"/>
                  </a:cubicBezTo>
                  <a:cubicBezTo>
                    <a:pt x="5944" y="13405"/>
                    <a:pt x="5775" y="13265"/>
                    <a:pt x="5775" y="12685"/>
                  </a:cubicBezTo>
                  <a:cubicBezTo>
                    <a:pt x="5775" y="12524"/>
                    <a:pt x="5725" y="12298"/>
                    <a:pt x="5663" y="12184"/>
                  </a:cubicBezTo>
                  <a:cubicBezTo>
                    <a:pt x="5588" y="12043"/>
                    <a:pt x="5589" y="11955"/>
                    <a:pt x="5669" y="11906"/>
                  </a:cubicBezTo>
                  <a:cubicBezTo>
                    <a:pt x="5831" y="11806"/>
                    <a:pt x="5582" y="11519"/>
                    <a:pt x="5331" y="11519"/>
                  </a:cubicBezTo>
                  <a:cubicBezTo>
                    <a:pt x="5224" y="11519"/>
                    <a:pt x="5085" y="11459"/>
                    <a:pt x="5022" y="11383"/>
                  </a:cubicBezTo>
                  <a:cubicBezTo>
                    <a:pt x="4891" y="11225"/>
                    <a:pt x="4788" y="6795"/>
                    <a:pt x="4916" y="6839"/>
                  </a:cubicBezTo>
                  <a:close/>
                  <a:moveTo>
                    <a:pt x="18931" y="8357"/>
                  </a:moveTo>
                  <a:cubicBezTo>
                    <a:pt x="19308" y="8387"/>
                    <a:pt x="19351" y="8662"/>
                    <a:pt x="19339" y="9528"/>
                  </a:cubicBezTo>
                  <a:cubicBezTo>
                    <a:pt x="19331" y="10028"/>
                    <a:pt x="19297" y="10481"/>
                    <a:pt x="19264" y="10535"/>
                  </a:cubicBezTo>
                  <a:cubicBezTo>
                    <a:pt x="19191" y="10652"/>
                    <a:pt x="19019" y="10652"/>
                    <a:pt x="18717" y="10532"/>
                  </a:cubicBezTo>
                  <a:cubicBezTo>
                    <a:pt x="18595" y="10483"/>
                    <a:pt x="18258" y="10408"/>
                    <a:pt x="17969" y="10365"/>
                  </a:cubicBezTo>
                  <a:cubicBezTo>
                    <a:pt x="17680" y="10323"/>
                    <a:pt x="17417" y="10242"/>
                    <a:pt x="17381" y="10184"/>
                  </a:cubicBezTo>
                  <a:cubicBezTo>
                    <a:pt x="17346" y="10127"/>
                    <a:pt x="17447" y="9791"/>
                    <a:pt x="17607" y="9436"/>
                  </a:cubicBezTo>
                  <a:cubicBezTo>
                    <a:pt x="17767" y="9081"/>
                    <a:pt x="17879" y="8722"/>
                    <a:pt x="17860" y="8638"/>
                  </a:cubicBezTo>
                  <a:cubicBezTo>
                    <a:pt x="17836" y="8533"/>
                    <a:pt x="18010" y="8460"/>
                    <a:pt x="18432" y="8396"/>
                  </a:cubicBezTo>
                  <a:cubicBezTo>
                    <a:pt x="18642" y="8365"/>
                    <a:pt x="18806" y="8347"/>
                    <a:pt x="18931" y="8357"/>
                  </a:cubicBezTo>
                  <a:close/>
                  <a:moveTo>
                    <a:pt x="14057" y="8477"/>
                  </a:moveTo>
                  <a:cubicBezTo>
                    <a:pt x="14384" y="8476"/>
                    <a:pt x="14827" y="8484"/>
                    <a:pt x="15307" y="8499"/>
                  </a:cubicBezTo>
                  <a:cubicBezTo>
                    <a:pt x="16846" y="8545"/>
                    <a:pt x="17073" y="8574"/>
                    <a:pt x="17236" y="8761"/>
                  </a:cubicBezTo>
                  <a:cubicBezTo>
                    <a:pt x="17409" y="8959"/>
                    <a:pt x="17400" y="9012"/>
                    <a:pt x="17096" y="9636"/>
                  </a:cubicBezTo>
                  <a:cubicBezTo>
                    <a:pt x="16785" y="10278"/>
                    <a:pt x="16760" y="10301"/>
                    <a:pt x="16346" y="10301"/>
                  </a:cubicBezTo>
                  <a:cubicBezTo>
                    <a:pt x="16110" y="10301"/>
                    <a:pt x="15534" y="10334"/>
                    <a:pt x="15066" y="10374"/>
                  </a:cubicBezTo>
                  <a:cubicBezTo>
                    <a:pt x="14599" y="10413"/>
                    <a:pt x="14213" y="10413"/>
                    <a:pt x="14205" y="10374"/>
                  </a:cubicBezTo>
                  <a:cubicBezTo>
                    <a:pt x="14197" y="10334"/>
                    <a:pt x="14183" y="10264"/>
                    <a:pt x="14174" y="10218"/>
                  </a:cubicBezTo>
                  <a:cubicBezTo>
                    <a:pt x="14166" y="10172"/>
                    <a:pt x="14110" y="10061"/>
                    <a:pt x="14051" y="9970"/>
                  </a:cubicBezTo>
                  <a:cubicBezTo>
                    <a:pt x="13992" y="9878"/>
                    <a:pt x="13938" y="9669"/>
                    <a:pt x="13929" y="9506"/>
                  </a:cubicBezTo>
                  <a:cubicBezTo>
                    <a:pt x="13920" y="9343"/>
                    <a:pt x="13805" y="9065"/>
                    <a:pt x="13678" y="8886"/>
                  </a:cubicBezTo>
                  <a:cubicBezTo>
                    <a:pt x="13550" y="8707"/>
                    <a:pt x="13473" y="8533"/>
                    <a:pt x="13505" y="8502"/>
                  </a:cubicBezTo>
                  <a:cubicBezTo>
                    <a:pt x="13520" y="8486"/>
                    <a:pt x="13731" y="8477"/>
                    <a:pt x="14057" y="8477"/>
                  </a:cubicBezTo>
                  <a:close/>
                </a:path>
              </a:pathLst>
            </a:custGeom>
            <a:ln w="12700" cap="flat">
              <a:noFill/>
              <a:miter lim="400000"/>
            </a:ln>
            <a:effectLst/>
          </p:spPr>
        </p:pic>
        <p:pic>
          <p:nvPicPr>
            <p:cNvPr id="217" name="Injustice Injustice" descr="Injustice Injustice"/>
            <p:cNvPicPr>
              <a:picLocks noChangeAspect="0"/>
            </p:cNvPicPr>
            <p:nvPr/>
          </p:nvPicPr>
          <p:blipFill>
            <a:blip r:embed="rId4">
              <a:extLst/>
            </a:blip>
            <a:stretch>
              <a:fillRect/>
            </a:stretch>
          </p:blipFill>
          <p:spPr>
            <a:xfrm>
              <a:off x="-725768" y="8338763"/>
              <a:ext cx="4229101" cy="1381175"/>
            </a:xfrm>
            <a:prstGeom prst="rect">
              <a:avLst/>
            </a:prstGeom>
            <a:effectLst/>
          </p:spPr>
        </p:pic>
        <p:pic>
          <p:nvPicPr>
            <p:cNvPr id="218" name="Pleasure Pleasure" descr="Pleasure Pleasure"/>
            <p:cNvPicPr>
              <a:picLocks noChangeAspect="0"/>
            </p:cNvPicPr>
            <p:nvPr/>
          </p:nvPicPr>
          <p:blipFill>
            <a:blip r:embed="rId5">
              <a:extLst/>
            </a:blip>
            <a:stretch>
              <a:fillRect/>
            </a:stretch>
          </p:blipFill>
          <p:spPr>
            <a:xfrm>
              <a:off x="-850445" y="4254356"/>
              <a:ext cx="4229101" cy="1276723"/>
            </a:xfrm>
            <a:prstGeom prst="rect">
              <a:avLst/>
            </a:prstGeom>
            <a:effectLst/>
          </p:spPr>
        </p:pic>
        <p:pic>
          <p:nvPicPr>
            <p:cNvPr id="219" name="POSSESSIONS POSSESSIONS" descr="POSSESSIONS POSSESSIONS"/>
            <p:cNvPicPr>
              <a:picLocks noChangeAspect="0"/>
            </p:cNvPicPr>
            <p:nvPr/>
          </p:nvPicPr>
          <p:blipFill>
            <a:blip r:embed="rId6">
              <a:extLst/>
            </a:blip>
            <a:stretch>
              <a:fillRect/>
            </a:stretch>
          </p:blipFill>
          <p:spPr>
            <a:xfrm>
              <a:off x="5268762" y="8821221"/>
              <a:ext cx="4229101" cy="1057202"/>
            </a:xfrm>
            <a:prstGeom prst="rect">
              <a:avLst/>
            </a:prstGeom>
            <a:effectLst/>
          </p:spPr>
        </p:pic>
        <p:pic>
          <p:nvPicPr>
            <p:cNvPr id="220" name="PROBLEMS PROBLEMS" descr="PROBLEMS PROBLEMS"/>
            <p:cNvPicPr>
              <a:picLocks noChangeAspect="0"/>
            </p:cNvPicPr>
            <p:nvPr/>
          </p:nvPicPr>
          <p:blipFill>
            <a:blip r:embed="rId7">
              <a:extLst/>
            </a:blip>
            <a:stretch>
              <a:fillRect/>
            </a:stretch>
          </p:blipFill>
          <p:spPr>
            <a:xfrm>
              <a:off x="4373543" y="2323794"/>
              <a:ext cx="4229101" cy="944897"/>
            </a:xfrm>
            <a:prstGeom prst="rect">
              <a:avLst/>
            </a:prstGeom>
            <a:effectLst/>
          </p:spPr>
        </p:pic>
        <p:pic>
          <p:nvPicPr>
            <p:cNvPr id="221" name="LABOR LABOR" descr="LABOR LABOR"/>
            <p:cNvPicPr>
              <a:picLocks noChangeAspect="0"/>
            </p:cNvPicPr>
            <p:nvPr/>
          </p:nvPicPr>
          <p:blipFill>
            <a:blip r:embed="rId8">
              <a:extLst/>
            </a:blip>
            <a:stretch>
              <a:fillRect/>
            </a:stretch>
          </p:blipFill>
          <p:spPr>
            <a:xfrm>
              <a:off x="7443762" y="5349993"/>
              <a:ext cx="4229101" cy="1048341"/>
            </a:xfrm>
            <a:prstGeom prst="rect">
              <a:avLst/>
            </a:prstGeom>
            <a:effectLst/>
          </p:spPr>
        </p:pic>
      </p:grpSp>
      <p:pic>
        <p:nvPicPr>
          <p:cNvPr id="223" name="Image" descr="Image"/>
          <p:cNvPicPr>
            <a:picLocks noChangeAspect="1"/>
          </p:cNvPicPr>
          <p:nvPr/>
        </p:nvPicPr>
        <p:blipFill>
          <a:blip r:embed="rId9">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24" name="Ecclesiastes 12:8 (NKJV)…"/>
          <p:cNvSpPr txBox="1"/>
          <p:nvPr/>
        </p:nvSpPr>
        <p:spPr>
          <a:xfrm>
            <a:off x="341633" y="4202186"/>
            <a:ext cx="9188364" cy="8689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8000">
                <a:solidFill>
                  <a:srgbClr val="000000"/>
                </a:solidFill>
                <a:latin typeface="Century Gothic"/>
                <a:ea typeface="Century Gothic"/>
                <a:cs typeface="Century Gothic"/>
                <a:sym typeface="Century Gothic"/>
              </a:defRPr>
            </a:pPr>
            <a:r>
              <a:t>Ecclesiastes 12:8 (NKJV)</a:t>
            </a:r>
          </a:p>
          <a:p>
            <a:pPr algn="ctr" defTabSz="642937">
              <a:lnSpc>
                <a:spcPct val="100000"/>
              </a:lnSpc>
              <a:spcBef>
                <a:spcPts val="0"/>
              </a:spcBef>
              <a:defRPr sz="8000">
                <a:solidFill>
                  <a:srgbClr val="000000"/>
                </a:solidFill>
                <a:latin typeface="Century Gothic"/>
                <a:ea typeface="Century Gothic"/>
                <a:cs typeface="Century Gothic"/>
                <a:sym typeface="Century Gothic"/>
              </a:defRPr>
            </a:pPr>
            <a:r>
              <a:rPr baseline="31999"/>
              <a:t>8</a:t>
            </a:r>
            <a:r>
              <a:t> “Vanity of vanities,” says the Preacher, “All </a:t>
            </a:r>
            <a:r>
              <a:rPr i="1"/>
              <a:t>is</a:t>
            </a:r>
            <a:r>
              <a:t> vanity.”</a:t>
            </a:r>
          </a:p>
          <a:p>
            <a:pPr algn="ctr" defTabSz="642937">
              <a:lnSpc>
                <a:spcPct val="100000"/>
              </a:lnSpc>
              <a:spcBef>
                <a:spcPts val="0"/>
              </a:spcBef>
              <a:defRPr sz="7000">
                <a:solidFill>
                  <a:srgbClr val="000000"/>
                </a:solidFill>
                <a:latin typeface="Century Gothic"/>
                <a:ea typeface="Century Gothic"/>
                <a:cs typeface="Century Gothic"/>
                <a:sym typeface="Century Gothic"/>
              </a:defRPr>
            </a:pPr>
            <a:r>
              <a:t>(cf. 1:2, 14; 2:17; 4:4)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Rectangle Rectangle" descr="Rectangle Rectangle"/>
          <p:cNvPicPr>
            <a:picLocks noChangeAspect="0"/>
          </p:cNvPicPr>
          <p:nvPr/>
        </p:nvPicPr>
        <p:blipFill>
          <a:blip r:embed="rId2">
            <a:extLst/>
          </a:blip>
          <a:stretch>
            <a:fillRect/>
          </a:stretch>
        </p:blipFill>
        <p:spPr>
          <a:xfrm>
            <a:off x="9800247" y="3628972"/>
            <a:ext cx="14507743" cy="10125692"/>
          </a:xfrm>
          <a:prstGeom prst="rect">
            <a:avLst/>
          </a:prstGeom>
          <a:effectLst>
            <a:outerShdw sx="100000" sy="100000" kx="0" ky="0" algn="b" rotWithShape="0" blurRad="228600" dist="190500" dir="2066934">
              <a:srgbClr val="000000"/>
            </a:outerShdw>
          </a:effectLst>
        </p:spPr>
      </p:pic>
      <p:pic>
        <p:nvPicPr>
          <p:cNvPr id="227"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28" name="Ecclesiastes 12:8 (NKJV)…"/>
          <p:cNvSpPr txBox="1"/>
          <p:nvPr/>
        </p:nvSpPr>
        <p:spPr>
          <a:xfrm>
            <a:off x="469548" y="10247103"/>
            <a:ext cx="8986447" cy="27394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12:8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8</a:t>
            </a:r>
            <a:r>
              <a:t> “Vanity of vanities,” says the Preacher, “All </a:t>
            </a:r>
            <a:r>
              <a:rPr i="1"/>
              <a:t>is</a:t>
            </a:r>
            <a:r>
              <a:t> vanity.”</a:t>
            </a:r>
          </a:p>
        </p:txBody>
      </p:sp>
      <p:sp>
        <p:nvSpPr>
          <p:cNvPr id="229" name="ALL IS VANITY when life is viewed solely from an earthly perspective (1:2,3; 12:8)"/>
          <p:cNvSpPr txBox="1"/>
          <p:nvPr/>
        </p:nvSpPr>
        <p:spPr>
          <a:xfrm>
            <a:off x="10049689" y="3915498"/>
            <a:ext cx="14008859" cy="417274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lvl1pPr marL="944880" indent="-944880" defTabSz="821531">
              <a:lnSpc>
                <a:spcPct val="100000"/>
              </a:lnSpc>
              <a:spcBef>
                <a:spcPts val="2500"/>
              </a:spcBef>
              <a:buSzPct val="80000"/>
              <a:buBlip>
                <a:blip r:embed="rId4"/>
              </a:buBlip>
              <a:defRPr b="1" sz="6000">
                <a:solidFill>
                  <a:srgbClr val="000000"/>
                </a:solidFill>
                <a:latin typeface="Century Gothic"/>
                <a:ea typeface="Century Gothic"/>
                <a:cs typeface="Century Gothic"/>
                <a:sym typeface="Century Gothic"/>
              </a:defRPr>
            </a:lvl1pPr>
          </a:lstStyle>
          <a:p>
            <a:pPr/>
            <a:r>
              <a:t>ALL IS VANITY when life is viewed solely from an earthly perspective (1:2,3; 12:8)</a:t>
            </a:r>
          </a:p>
        </p:txBody>
      </p:sp>
      <p:pic>
        <p:nvPicPr>
          <p:cNvPr id="230" name="Image" descr="Image"/>
          <p:cNvPicPr>
            <a:picLocks noChangeAspect="1"/>
          </p:cNvPicPr>
          <p:nvPr/>
        </p:nvPicPr>
        <p:blipFill>
          <a:blip r:embed="rId5">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31" name="The Preacher’s Conclusion (12:8)"/>
          <p:cNvSpPr/>
          <p:nvPr/>
        </p:nvSpPr>
        <p:spPr>
          <a:xfrm>
            <a:off x="182143" y="1740823"/>
            <a:ext cx="24019714" cy="1848027"/>
          </a:xfrm>
          <a:prstGeom prst="roundRect">
            <a:avLst>
              <a:gd name="adj" fmla="val 31756"/>
            </a:avLst>
          </a:prstGeom>
          <a:solidFill>
            <a:schemeClr val="accent5">
              <a:hueOff val="-92222"/>
              <a:lumOff val="-9871"/>
            </a:schemeClr>
          </a:soli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sp>
        <p:nvSpPr>
          <p:cNvPr id="232" name="Rounded Rectangle"/>
          <p:cNvSpPr/>
          <p:nvPr/>
        </p:nvSpPr>
        <p:spPr>
          <a:xfrm>
            <a:off x="10083623" y="6956903"/>
            <a:ext cx="13940992" cy="6300480"/>
          </a:xfrm>
          <a:prstGeom prst="roundRect">
            <a:avLst>
              <a:gd name="adj" fmla="val 8696"/>
            </a:avLst>
          </a:prstGeom>
          <a:solidFill>
            <a:schemeClr val="accent6">
              <a:satOff val="1848"/>
              <a:lumOff val="-15262"/>
            </a:schemeClr>
          </a:solidFill>
          <a:ln w="12700">
            <a:miter lim="400000"/>
          </a:ln>
        </p:spPr>
        <p:txBody>
          <a:bodyPr lIns="50800" tIns="50800" rIns="50800" bIns="50800" anchor="ctr"/>
          <a:lstStyle/>
          <a:p>
            <a:pPr algn="ctr">
              <a:lnSpc>
                <a:spcPct val="100000"/>
              </a:lnSpc>
              <a:spcBef>
                <a:spcPts val="0"/>
              </a:spcBef>
              <a:defRPr sz="5000">
                <a:solidFill>
                  <a:srgbClr val="FFFFFF"/>
                </a:solidFill>
              </a:defRPr>
            </a:pPr>
          </a:p>
        </p:txBody>
      </p:sp>
      <p:sp>
        <p:nvSpPr>
          <p:cNvPr id="233" name="Loving wealth - 5:10…"/>
          <p:cNvSpPr txBox="1"/>
          <p:nvPr/>
        </p:nvSpPr>
        <p:spPr>
          <a:xfrm>
            <a:off x="16642364" y="7332193"/>
            <a:ext cx="7336216"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Loving</a:t>
            </a:r>
            <a:r>
              <a:t> </a:t>
            </a:r>
            <a:r>
              <a:rPr b="1"/>
              <a:t>wealth</a:t>
            </a:r>
            <a:r>
              <a:t> - 5:10</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t>Wandering </a:t>
            </a:r>
            <a:r>
              <a:rPr b="1"/>
              <a:t>desire</a:t>
            </a:r>
            <a:r>
              <a:t> - 6:9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t>Foolish </a:t>
            </a:r>
            <a:r>
              <a:rPr b="1"/>
              <a:t>laughter</a:t>
            </a:r>
            <a:r>
              <a:t> - 7:6</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Injustice</a:t>
            </a:r>
            <a:r>
              <a:t> in life - 8:14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Days of darkness</a:t>
            </a:r>
            <a:r>
              <a:t> - 11:8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Childhood</a:t>
            </a:r>
            <a:r>
              <a:t> - 11:10</a:t>
            </a:r>
          </a:p>
        </p:txBody>
      </p:sp>
      <p:sp>
        <p:nvSpPr>
          <p:cNvPr id="234" name="Pleasure - 2:1…"/>
          <p:cNvSpPr txBox="1"/>
          <p:nvPr/>
        </p:nvSpPr>
        <p:spPr>
          <a:xfrm>
            <a:off x="9744054" y="7332192"/>
            <a:ext cx="7490825"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Pleasure</a:t>
            </a:r>
            <a:r>
              <a:t> - 2:1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Labor</a:t>
            </a:r>
            <a:r>
              <a:t> - 2:11,22-23; 4:4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Wisdom</a:t>
            </a:r>
            <a:r>
              <a:t> - 2:15</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t>Difficulty in </a:t>
            </a:r>
            <a:r>
              <a:rPr b="1"/>
              <a:t>life</a:t>
            </a:r>
            <a:r>
              <a:t> - 2:17 </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t>An </a:t>
            </a:r>
            <a:r>
              <a:rPr b="1"/>
              <a:t>inheritance</a:t>
            </a:r>
            <a:r>
              <a:t> - 2:18-21</a:t>
            </a:r>
          </a:p>
          <a:p>
            <a:pPr lvl="1" marL="1461225" indent="-940525" defTabSz="821531">
              <a:lnSpc>
                <a:spcPct val="100000"/>
              </a:lnSpc>
              <a:spcBef>
                <a:spcPts val="2700"/>
              </a:spcBef>
              <a:buSzPct val="80000"/>
              <a:buBlip>
                <a:blip r:embed="rId6"/>
              </a:buBlip>
              <a:defRPr sz="4000">
                <a:solidFill>
                  <a:srgbClr val="FFFFFF"/>
                </a:solidFill>
                <a:latin typeface="Century Gothic"/>
                <a:ea typeface="Century Gothic"/>
                <a:cs typeface="Century Gothic"/>
                <a:sym typeface="Century Gothic"/>
              </a:defRPr>
            </a:pPr>
            <a:r>
              <a:rPr b="1"/>
              <a:t>Riches</a:t>
            </a:r>
            <a:r>
              <a:t> - 4:7-8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Rectangle Rectangle" descr="Rectangle Rectangle"/>
          <p:cNvPicPr>
            <a:picLocks noChangeAspect="0"/>
          </p:cNvPicPr>
          <p:nvPr/>
        </p:nvPicPr>
        <p:blipFill>
          <a:blip r:embed="rId2">
            <a:extLst/>
          </a:blip>
          <a:stretch>
            <a:fillRect/>
          </a:stretch>
        </p:blipFill>
        <p:spPr>
          <a:xfrm>
            <a:off x="9800247" y="3628972"/>
            <a:ext cx="14507743" cy="10125692"/>
          </a:xfrm>
          <a:prstGeom prst="rect">
            <a:avLst/>
          </a:prstGeom>
          <a:effectLst>
            <a:outerShdw sx="100000" sy="100000" kx="0" ky="0" algn="b" rotWithShape="0" blurRad="228600" dist="190500" dir="2066934">
              <a:srgbClr val="000000"/>
            </a:outerShdw>
          </a:effectLst>
        </p:spPr>
      </p:pic>
      <p:pic>
        <p:nvPicPr>
          <p:cNvPr id="237" name="Image" descr="Image"/>
          <p:cNvPicPr>
            <a:picLocks noChangeAspect="0"/>
          </p:cNvPicPr>
          <p:nvPr/>
        </p:nvPicPr>
        <p:blipFill>
          <a:blip r:embed="rId3">
            <a:extLst/>
          </a:blip>
          <a:stretch>
            <a:fillRect/>
          </a:stretch>
        </p:blipFill>
        <p:spPr>
          <a:xfrm>
            <a:off x="146845" y="3641672"/>
            <a:ext cx="9631853" cy="10100292"/>
          </a:xfrm>
          <a:prstGeom prst="rect">
            <a:avLst/>
          </a:prstGeom>
          <a:effectLst>
            <a:outerShdw sx="100000" sy="100000" kx="0" ky="0" algn="b" rotWithShape="0" blurRad="228600" dist="190500" dir="2066934">
              <a:srgbClr val="000000"/>
            </a:outerShdw>
          </a:effectLst>
        </p:spPr>
      </p:pic>
      <p:sp>
        <p:nvSpPr>
          <p:cNvPr id="238" name="Ecclesiastes 12:8 (NKJV)…"/>
          <p:cNvSpPr txBox="1"/>
          <p:nvPr/>
        </p:nvSpPr>
        <p:spPr>
          <a:xfrm>
            <a:off x="469548" y="10247103"/>
            <a:ext cx="8986447" cy="2739406"/>
          </a:xfrm>
          <a:prstGeom prst="rect">
            <a:avLst/>
          </a:prstGeom>
          <a:solidFill>
            <a:srgbClr val="000000">
              <a:alpha val="19963"/>
            </a:srgbClr>
          </a:solidFill>
          <a:ln w="12700">
            <a:miter lim="400000"/>
          </a:ln>
          <a:effectLst>
            <a:outerShdw sx="100000" sy="100000" kx="0" ky="0" algn="b" rotWithShape="0" blurRad="88900" dist="88900" dir="2066934">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t>Ecclesiastes 12:8 (NKJV) </a:t>
            </a:r>
          </a:p>
          <a:p>
            <a:pPr algn="ctr" defTabSz="642937">
              <a:lnSpc>
                <a:spcPct val="100000"/>
              </a:lnSpc>
              <a:spcBef>
                <a:spcPts val="0"/>
              </a:spcBef>
              <a:defRPr sz="6000">
                <a:solidFill>
                  <a:srgbClr val="FFFFFF"/>
                </a:solidFill>
                <a:effectLst>
                  <a:outerShdw sx="100000" sy="100000" kx="0" ky="0" algn="b" rotWithShape="0" blurRad="63500" dist="63500" dir="360000">
                    <a:srgbClr val="000000"/>
                  </a:outerShdw>
                </a:effectLst>
                <a:latin typeface="Times New Roman"/>
                <a:ea typeface="Times New Roman"/>
                <a:cs typeface="Times New Roman"/>
                <a:sym typeface="Times New Roman"/>
              </a:defRPr>
            </a:pPr>
            <a:r>
              <a:rPr baseline="31999"/>
              <a:t>8</a:t>
            </a:r>
            <a:r>
              <a:t> “Vanity of vanities,” says the Preacher, “All </a:t>
            </a:r>
            <a:r>
              <a:rPr i="1"/>
              <a:t>is</a:t>
            </a:r>
            <a:r>
              <a:t> vanity.”</a:t>
            </a:r>
          </a:p>
        </p:txBody>
      </p:sp>
      <p:sp>
        <p:nvSpPr>
          <p:cNvPr id="239" name="ALL IS VANITY when life is viewed solely from an earthly perspective (1:2,3; 12:8)…"/>
          <p:cNvSpPr txBox="1"/>
          <p:nvPr/>
        </p:nvSpPr>
        <p:spPr>
          <a:xfrm>
            <a:off x="10049689" y="3915498"/>
            <a:ext cx="14008859" cy="912971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44880" indent="-944880" defTabSz="821531">
              <a:lnSpc>
                <a:spcPct val="100000"/>
              </a:lnSpc>
              <a:spcBef>
                <a:spcPts val="2500"/>
              </a:spcBef>
              <a:buSzPct val="80000"/>
              <a:buBlip>
                <a:blip r:embed="rId4"/>
              </a:buBlip>
              <a:defRPr b="1" sz="6000">
                <a:solidFill>
                  <a:srgbClr val="000000"/>
                </a:solidFill>
                <a:latin typeface="Century Gothic"/>
                <a:ea typeface="Century Gothic"/>
                <a:cs typeface="Century Gothic"/>
                <a:sym typeface="Century Gothic"/>
              </a:defRPr>
            </a:pPr>
            <a:r>
              <a:t>ALL IS VANITY when life is viewed solely from an earthly perspective (1:2,3; 12:8)</a:t>
            </a:r>
          </a:p>
          <a:p>
            <a:pPr lvl="1" marL="1476663" indent="-955963" defTabSz="821531">
              <a:lnSpc>
                <a:spcPct val="100000"/>
              </a:lnSpc>
              <a:spcBef>
                <a:spcPts val="2500"/>
              </a:spcBef>
              <a:buSzPct val="80000"/>
              <a:buBlip>
                <a:blip r:embed="rId5"/>
              </a:buBlip>
              <a:defRPr sz="6000">
                <a:solidFill>
                  <a:srgbClr val="000000"/>
                </a:solidFill>
                <a:latin typeface="Century Gothic"/>
                <a:ea typeface="Century Gothic"/>
                <a:cs typeface="Century Gothic"/>
                <a:sym typeface="Century Gothic"/>
              </a:defRPr>
            </a:pPr>
            <a:r>
              <a:t>IF LIFE UNDER THE SUN IS ALL THERE IS - THEN LIFE IS MEANINGLESS - WITHOUT PURPOSE - WITHOUT HOPE.</a:t>
            </a:r>
          </a:p>
          <a:p>
            <a:pPr lvl="1" marL="1476663" indent="-955963" defTabSz="821531">
              <a:lnSpc>
                <a:spcPct val="100000"/>
              </a:lnSpc>
              <a:spcBef>
                <a:spcPts val="2500"/>
              </a:spcBef>
              <a:buSzPct val="80000"/>
              <a:buBlip>
                <a:blip r:embed="rId5"/>
              </a:buBlip>
              <a:defRPr sz="6000">
                <a:solidFill>
                  <a:srgbClr val="000000"/>
                </a:solidFill>
                <a:latin typeface="Century Gothic"/>
                <a:ea typeface="Century Gothic"/>
                <a:cs typeface="Century Gothic"/>
                <a:sym typeface="Century Gothic"/>
              </a:defRPr>
            </a:pPr>
            <a:r>
              <a:t>BUT LIFE UNDER THE SUN IS NOT ALL THERE IS!</a:t>
            </a:r>
          </a:p>
        </p:txBody>
      </p:sp>
      <p:pic>
        <p:nvPicPr>
          <p:cNvPr id="240" name="Image" descr="Image"/>
          <p:cNvPicPr>
            <a:picLocks noChangeAspect="1"/>
          </p:cNvPicPr>
          <p:nvPr/>
        </p:nvPicPr>
        <p:blipFill>
          <a:blip r:embed="rId6">
            <a:extLst/>
          </a:blip>
          <a:srcRect l="0" t="45037" r="0" b="45037"/>
          <a:stretch>
            <a:fillRect/>
          </a:stretch>
        </p:blipFill>
        <p:spPr>
          <a:xfrm>
            <a:off x="-336352" y="58810"/>
            <a:ext cx="25056527" cy="1864935"/>
          </a:xfrm>
          <a:prstGeom prst="rect">
            <a:avLst/>
          </a:prstGeom>
          <a:ln w="12700">
            <a:miter lim="400000"/>
          </a:ln>
          <a:effectLst>
            <a:outerShdw sx="100000" sy="100000" kx="0" ky="0" algn="b" rotWithShape="0" blurRad="190500" dist="98712" dir="5400000">
              <a:srgbClr val="000000"/>
            </a:outerShdw>
          </a:effectLst>
        </p:spPr>
      </p:pic>
      <p:sp>
        <p:nvSpPr>
          <p:cNvPr id="241" name="The Preacher’s Conclusion (12:8)"/>
          <p:cNvSpPr/>
          <p:nvPr/>
        </p:nvSpPr>
        <p:spPr>
          <a:xfrm>
            <a:off x="182143" y="1740823"/>
            <a:ext cx="24019714" cy="1848027"/>
          </a:xfrm>
          <a:prstGeom prst="roundRect">
            <a:avLst>
              <a:gd name="adj" fmla="val 31756"/>
            </a:avLst>
          </a:prstGeom>
          <a:solidFill>
            <a:schemeClr val="accent5">
              <a:hueOff val="-92222"/>
              <a:lumOff val="-9871"/>
            </a:schemeClr>
          </a:solidFill>
          <a:ln w="12700">
            <a:miter lim="400000"/>
          </a:ln>
          <a:effectLst>
            <a:outerShdw sx="100000" sy="100000" kx="0" ky="0" algn="b" rotWithShape="0" blurRad="228600" dist="190500" dir="2066934">
              <a:srgbClr val="000000"/>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10000">
                <a:solidFill>
                  <a:srgbClr val="FFFFFF"/>
                </a:solidFill>
                <a:effectLst>
                  <a:outerShdw sx="100000" sy="100000" kx="0" ky="0" algn="b" rotWithShape="0" blurRad="63500" dist="50800" dir="5400000">
                    <a:srgbClr val="000000">
                      <a:alpha val="50000"/>
                    </a:srgbClr>
                  </a:outerShdw>
                </a:effectLst>
                <a:latin typeface="Phosphate Inline"/>
                <a:ea typeface="Phosphate Inline"/>
                <a:cs typeface="Phosphate Inline"/>
                <a:sym typeface="Phosphate Inline"/>
              </a:defRPr>
            </a:lvl1pPr>
          </a:lstStyle>
          <a:p>
            <a:pPr/>
            <a:r>
              <a:t>The Preacher’s Conclusion (12:8)</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9">
                                            <p:txEl>
                                              <p:pRg st="1" end="1"/>
                                            </p:txEl>
                                          </p:spTgt>
                                        </p:tgtEl>
                                        <p:attrNameLst>
                                          <p:attrName>style.visibility</p:attrName>
                                        </p:attrNameLst>
                                      </p:cBhvr>
                                      <p:to>
                                        <p:strVal val="visible"/>
                                      </p:to>
                                    </p:set>
                                    <p:animEffect filter="wipe(left)" transition="in">
                                      <p:cBhvr>
                                        <p:cTn id="7" dur="1500"/>
                                        <p:tgtEl>
                                          <p:spTgt spid="2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39">
                                            <p:txEl>
                                              <p:pRg st="2" end="2"/>
                                            </p:txEl>
                                          </p:spTgt>
                                        </p:tgtEl>
                                        <p:attrNameLst>
                                          <p:attrName>style.visibility</p:attrName>
                                        </p:attrNameLst>
                                      </p:cBhvr>
                                      <p:to>
                                        <p:strVal val="visible"/>
                                      </p:to>
                                    </p:set>
                                    <p:animEffect filter="wipe(left)" transition="in">
                                      <p:cBhvr>
                                        <p:cTn id="12" dur="1500"/>
                                        <p:tgtEl>
                                          <p:spTgt spid="2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