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7" name="Shape 167"/>
          <p:cNvSpPr/>
          <p:nvPr>
            <p:ph type="sldImg"/>
          </p:nvPr>
        </p:nvSpPr>
        <p:spPr>
          <a:xfrm>
            <a:off x="1143000" y="685800"/>
            <a:ext cx="4572000" cy="3429000"/>
          </a:xfrm>
          <a:prstGeom prst="rect">
            <a:avLst/>
          </a:prstGeom>
        </p:spPr>
        <p:txBody>
          <a:bodyPr/>
          <a:lstStyle/>
          <a:p>
            <a:pPr/>
          </a:p>
        </p:txBody>
      </p:sp>
      <p:sp>
        <p:nvSpPr>
          <p:cNvPr id="168" name="Shape 16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Close-up of a monarch caterpillar on a partially-eaten leaf"/>
          <p:cNvSpPr/>
          <p:nvPr>
            <p:ph type="pic" idx="21"/>
          </p:nvPr>
        </p:nvSpPr>
        <p:spPr>
          <a:xfrm>
            <a:off x="2247" y="-939800"/>
            <a:ext cx="24384005" cy="16827500"/>
          </a:xfrm>
          <a:prstGeom prst="rect">
            <a:avLst/>
          </a:prstGeom>
        </p:spPr>
        <p:txBody>
          <a:bodyPr lIns="91439" tIns="45719" rIns="91439" bIns="45719" anchor="t">
            <a:noAutofit/>
          </a:bodyPr>
          <a:lstStyle/>
          <a:p>
            <a:pPr/>
          </a:p>
        </p:txBody>
      </p:sp>
      <p:sp>
        <p:nvSpPr>
          <p:cNvPr id="136" name="Slide Number"/>
          <p:cNvSpPr txBox="1"/>
          <p:nvPr>
            <p:ph type="sldNum" sz="quarter" idx="2"/>
          </p:nvPr>
        </p:nvSpPr>
        <p:spPr>
          <a:xfrm>
            <a:off x="11936944" y="13008841"/>
            <a:ext cx="508351" cy="567459"/>
          </a:xfrm>
          <a:prstGeom prst="rect">
            <a:avLst/>
          </a:prstGeom>
        </p:spPr>
        <p:txBody>
          <a:bodyPr/>
          <a:lstStyle>
            <a:lvl1pPr defTabSz="647700">
              <a:defRPr>
                <a:solidFill>
                  <a:srgbClr val="FFFFFF"/>
                </a:solidFill>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43" name="Slide Number"/>
          <p:cNvSpPr txBox="1"/>
          <p:nvPr>
            <p:ph type="sldNum" sz="quarter" idx="2"/>
          </p:nvPr>
        </p:nvSpPr>
        <p:spPr>
          <a:xfrm>
            <a:off x="22496303" y="12753103"/>
            <a:ext cx="668497" cy="649447"/>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0" name="Title Text"/>
          <p:cNvSpPr txBox="1"/>
          <p:nvPr>
            <p:ph type="title"/>
          </p:nvPr>
        </p:nvSpPr>
        <p:spPr>
          <a:xfrm>
            <a:off x="1676400" y="730250"/>
            <a:ext cx="21031200" cy="2651126"/>
          </a:xfrm>
          <a:prstGeom prst="rect">
            <a:avLst/>
          </a:prstGeom>
        </p:spPr>
        <p:txBody>
          <a:bodyPr lIns="91439" tIns="91439" rIns="91439" bIns="91439"/>
          <a:lstStyle>
            <a:lvl1pPr algn="l" defTabSz="1828800">
              <a:lnSpc>
                <a:spcPct val="90000"/>
              </a:lnSpc>
              <a:defRPr cap="none" sz="8800">
                <a:solidFill>
                  <a:srgbClr val="000000"/>
                </a:solidFill>
                <a:latin typeface="Aptos Display"/>
                <a:ea typeface="Aptos Display"/>
                <a:cs typeface="Aptos Display"/>
                <a:sym typeface="Aptos Display"/>
              </a:defRPr>
            </a:lvl1pPr>
          </a:lstStyle>
          <a:p>
            <a:pPr/>
            <a:r>
              <a:t>Title Text</a:t>
            </a:r>
          </a:p>
        </p:txBody>
      </p:sp>
      <p:sp>
        <p:nvSpPr>
          <p:cNvPr id="151" name="Body Level One…"/>
          <p:cNvSpPr txBox="1"/>
          <p:nvPr>
            <p:ph type="body" idx="1"/>
          </p:nvPr>
        </p:nvSpPr>
        <p:spPr>
          <a:xfrm>
            <a:off x="1676400" y="3651250"/>
            <a:ext cx="21031200" cy="8702676"/>
          </a:xfrm>
          <a:prstGeom prst="rect">
            <a:avLst/>
          </a:prstGeom>
        </p:spPr>
        <p:txBody>
          <a:bodyPr lIns="91439" tIns="91439" rIns="91439" bIns="91439" anchor="t"/>
          <a:lstStyle>
            <a:lvl1pPr marL="457200" indent="-457200" defTabSz="1828800">
              <a:lnSpc>
                <a:spcPct val="90000"/>
              </a:lnSpc>
              <a:spcBef>
                <a:spcPts val="2000"/>
              </a:spcBef>
              <a:buSzPct val="100000"/>
              <a:buFont typeface="Arial"/>
              <a:defRPr sz="5600">
                <a:solidFill>
                  <a:srgbClr val="000000"/>
                </a:solidFill>
                <a:latin typeface="Aptos"/>
                <a:ea typeface="Aptos"/>
                <a:cs typeface="Aptos"/>
                <a:sym typeface="Aptos"/>
              </a:defRPr>
            </a:lvl1pPr>
            <a:lvl2pPr marL="990600" indent="-533400" defTabSz="1828800">
              <a:lnSpc>
                <a:spcPct val="90000"/>
              </a:lnSpc>
              <a:spcBef>
                <a:spcPts val="2000"/>
              </a:spcBef>
              <a:buSzPct val="100000"/>
              <a:buFont typeface="Arial"/>
              <a:defRPr sz="5600">
                <a:solidFill>
                  <a:srgbClr val="000000"/>
                </a:solidFill>
                <a:latin typeface="Aptos"/>
                <a:ea typeface="Aptos"/>
                <a:cs typeface="Aptos"/>
                <a:sym typeface="Aptos"/>
              </a:defRPr>
            </a:lvl2pPr>
            <a:lvl3pPr marL="1554479" indent="-640079" defTabSz="1828800">
              <a:lnSpc>
                <a:spcPct val="90000"/>
              </a:lnSpc>
              <a:spcBef>
                <a:spcPts val="2000"/>
              </a:spcBef>
              <a:buSzPct val="100000"/>
              <a:buFont typeface="Arial"/>
              <a:defRPr sz="5600">
                <a:solidFill>
                  <a:srgbClr val="000000"/>
                </a:solidFill>
                <a:latin typeface="Aptos"/>
                <a:ea typeface="Aptos"/>
                <a:cs typeface="Aptos"/>
                <a:sym typeface="Aptos"/>
              </a:defRPr>
            </a:lvl3pPr>
            <a:lvl4pPr marL="2082800" indent="-711200" defTabSz="1828800">
              <a:lnSpc>
                <a:spcPct val="90000"/>
              </a:lnSpc>
              <a:spcBef>
                <a:spcPts val="2000"/>
              </a:spcBef>
              <a:buSzPct val="100000"/>
              <a:buFont typeface="Arial"/>
              <a:defRPr sz="5600">
                <a:solidFill>
                  <a:srgbClr val="000000"/>
                </a:solidFill>
                <a:latin typeface="Aptos"/>
                <a:ea typeface="Aptos"/>
                <a:cs typeface="Aptos"/>
                <a:sym typeface="Aptos"/>
              </a:defRPr>
            </a:lvl4pPr>
            <a:lvl5pPr marL="2540000" indent="-711200" defTabSz="1828800">
              <a:lnSpc>
                <a:spcPct val="90000"/>
              </a:lnSpc>
              <a:spcBef>
                <a:spcPts val="2000"/>
              </a:spcBef>
              <a:buSzPct val="100000"/>
              <a:buFont typeface="Arial"/>
              <a:defRPr sz="5600">
                <a:solidFill>
                  <a:srgbClr val="000000"/>
                </a:solidFill>
                <a:latin typeface="Aptos"/>
                <a:ea typeface="Aptos"/>
                <a:cs typeface="Aptos"/>
                <a:sym typeface="Aptos"/>
              </a:defRPr>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xfrm>
            <a:off x="22172989" y="12802235"/>
            <a:ext cx="534611" cy="551181"/>
          </a:xfrm>
          <a:prstGeom prst="rect">
            <a:avLst/>
          </a:prstGeom>
        </p:spPr>
        <p:txBody>
          <a:bodyPr lIns="91439" tIns="91439" rIns="91439" bIns="91439" anchor="ctr"/>
          <a:lstStyle>
            <a:lvl1pPr algn="r" defTabSz="1828800">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59" name="Title Text"/>
          <p:cNvSpPr txBox="1"/>
          <p:nvPr>
            <p:ph type="title"/>
          </p:nvPr>
        </p:nvSpPr>
        <p:spPr>
          <a:xfrm>
            <a:off x="3048000" y="2244725"/>
            <a:ext cx="18288000" cy="4775201"/>
          </a:xfrm>
          <a:prstGeom prst="rect">
            <a:avLst/>
          </a:prstGeom>
        </p:spPr>
        <p:txBody>
          <a:bodyPr lIns="91439" tIns="91439" rIns="91439" bIns="91439" anchor="b"/>
          <a:lstStyle>
            <a:lvl1pPr defTabSz="1828800">
              <a:lnSpc>
                <a:spcPct val="90000"/>
              </a:lnSpc>
              <a:defRPr cap="none" sz="12000">
                <a:solidFill>
                  <a:srgbClr val="000000"/>
                </a:solidFill>
                <a:latin typeface="Aptos Display"/>
                <a:ea typeface="Aptos Display"/>
                <a:cs typeface="Aptos Display"/>
                <a:sym typeface="Aptos Display"/>
              </a:defRPr>
            </a:lvl1pPr>
          </a:lstStyle>
          <a:p>
            <a:pPr/>
            <a:r>
              <a:t>Title Text</a:t>
            </a:r>
          </a:p>
        </p:txBody>
      </p:sp>
      <p:sp>
        <p:nvSpPr>
          <p:cNvPr id="160" name="Body Level One…"/>
          <p:cNvSpPr txBox="1"/>
          <p:nvPr>
            <p:ph type="body" sz="quarter" idx="1"/>
          </p:nvPr>
        </p:nvSpPr>
        <p:spPr>
          <a:xfrm>
            <a:off x="3048000" y="7204075"/>
            <a:ext cx="18288000" cy="3311525"/>
          </a:xfrm>
          <a:prstGeom prst="rect">
            <a:avLst/>
          </a:prstGeom>
        </p:spPr>
        <p:txBody>
          <a:bodyPr lIns="91439" tIns="91439" rIns="91439" bIns="91439" anchor="t"/>
          <a:lstStyle>
            <a:lvl1pPr marL="0" indent="0" algn="ctr" defTabSz="1828800">
              <a:lnSpc>
                <a:spcPct val="90000"/>
              </a:lnSpc>
              <a:spcBef>
                <a:spcPts val="2000"/>
              </a:spcBef>
              <a:buSzTx/>
              <a:buNone/>
              <a:defRPr sz="4800">
                <a:solidFill>
                  <a:srgbClr val="000000"/>
                </a:solidFill>
                <a:latin typeface="Aptos"/>
                <a:ea typeface="Aptos"/>
                <a:cs typeface="Aptos"/>
                <a:sym typeface="Aptos"/>
              </a:defRPr>
            </a:lvl1pPr>
            <a:lvl2pPr marL="0" indent="457200" algn="ctr" defTabSz="1828800">
              <a:lnSpc>
                <a:spcPct val="90000"/>
              </a:lnSpc>
              <a:spcBef>
                <a:spcPts val="2000"/>
              </a:spcBef>
              <a:buSzTx/>
              <a:buNone/>
              <a:defRPr sz="4800">
                <a:solidFill>
                  <a:srgbClr val="000000"/>
                </a:solidFill>
                <a:latin typeface="Aptos"/>
                <a:ea typeface="Aptos"/>
                <a:cs typeface="Aptos"/>
                <a:sym typeface="Aptos"/>
              </a:defRPr>
            </a:lvl2pPr>
            <a:lvl3pPr marL="0" indent="914400" algn="ctr" defTabSz="1828800">
              <a:lnSpc>
                <a:spcPct val="90000"/>
              </a:lnSpc>
              <a:spcBef>
                <a:spcPts val="2000"/>
              </a:spcBef>
              <a:buSzTx/>
              <a:buNone/>
              <a:defRPr sz="4800">
                <a:solidFill>
                  <a:srgbClr val="000000"/>
                </a:solidFill>
                <a:latin typeface="Aptos"/>
                <a:ea typeface="Aptos"/>
                <a:cs typeface="Aptos"/>
                <a:sym typeface="Aptos"/>
              </a:defRPr>
            </a:lvl3pPr>
            <a:lvl4pPr marL="0" indent="1371600" algn="ctr" defTabSz="1828800">
              <a:lnSpc>
                <a:spcPct val="90000"/>
              </a:lnSpc>
              <a:spcBef>
                <a:spcPts val="2000"/>
              </a:spcBef>
              <a:buSzTx/>
              <a:buNone/>
              <a:defRPr sz="4800">
                <a:solidFill>
                  <a:srgbClr val="000000"/>
                </a:solidFill>
                <a:latin typeface="Aptos"/>
                <a:ea typeface="Aptos"/>
                <a:cs typeface="Aptos"/>
                <a:sym typeface="Aptos"/>
              </a:defRPr>
            </a:lvl4pPr>
            <a:lvl5pPr marL="0" indent="1828800" algn="ctr" defTabSz="1828800">
              <a:lnSpc>
                <a:spcPct val="90000"/>
              </a:lnSpc>
              <a:spcBef>
                <a:spcPts val="2000"/>
              </a:spcBef>
              <a:buSzTx/>
              <a:buNone/>
              <a:defRPr sz="4800">
                <a:solidFill>
                  <a:srgbClr val="000000"/>
                </a:solidFill>
                <a:latin typeface="Aptos"/>
                <a:ea typeface="Aptos"/>
                <a:cs typeface="Aptos"/>
                <a:sym typeface="Aptos"/>
              </a:defRPr>
            </a:lvl5pPr>
          </a:lstStyle>
          <a:p>
            <a:pPr/>
            <a:r>
              <a:t>Body Level One</a:t>
            </a:r>
          </a:p>
          <a:p>
            <a:pPr lvl="1"/>
            <a:r>
              <a:t>Body Level Two</a:t>
            </a:r>
          </a:p>
          <a:p>
            <a:pPr lvl="2"/>
            <a:r>
              <a:t>Body Level Three</a:t>
            </a:r>
          </a:p>
          <a:p>
            <a:pPr lvl="3"/>
            <a:r>
              <a:t>Body Level Four</a:t>
            </a:r>
          </a:p>
          <a:p>
            <a:pPr lvl="4"/>
            <a:r>
              <a:t>Body Level Five</a:t>
            </a:r>
          </a:p>
        </p:txBody>
      </p:sp>
      <p:sp>
        <p:nvSpPr>
          <p:cNvPr id="161" name="Slide Number"/>
          <p:cNvSpPr txBox="1"/>
          <p:nvPr>
            <p:ph type="sldNum" sz="quarter" idx="2"/>
          </p:nvPr>
        </p:nvSpPr>
        <p:spPr>
          <a:xfrm>
            <a:off x="22172989" y="12802235"/>
            <a:ext cx="534611" cy="551181"/>
          </a:xfrm>
          <a:prstGeom prst="rect">
            <a:avLst/>
          </a:prstGeom>
        </p:spPr>
        <p:txBody>
          <a:bodyPr lIns="91439" tIns="91439" rIns="91439" bIns="91439" anchor="ctr"/>
          <a:lstStyle>
            <a:lvl1pPr algn="r" defTabSz="1828800">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image" Target="../media/image2.tif"/><Relationship Id="rId6" Type="http://schemas.openxmlformats.org/officeDocument/2006/relationships/image" Target="../media/image3.png"/><Relationship Id="rId7" Type="http://schemas.openxmlformats.org/officeDocument/2006/relationships/hyperlink" Target="https://www.youtube.com/user/donmcclain11/live" TargetMode="External"/><Relationship Id="rId8" Type="http://schemas.openxmlformats.org/officeDocument/2006/relationships/hyperlink" Target="https://www.w65stchurchofchrist.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image" Target="../media/image2.tif"/><Relationship Id="rId6" Type="http://schemas.openxmlformats.org/officeDocument/2006/relationships/image" Target="../media/image3.png"/><Relationship Id="rId7" Type="http://schemas.openxmlformats.org/officeDocument/2006/relationships/hyperlink" Target="https://www.youtube.com/user/donmcclain11/live" TargetMode="External"/><Relationship Id="rId8" Type="http://schemas.openxmlformats.org/officeDocument/2006/relationships/hyperlink" Target="https://www.w65stchurchofchrist.com"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0" name="“How Jesus Answered Hypothetical Argumentation”… “How Jesus Answered Hypothetical Argumentation” (Mat 22:23-33) By James Hamilton" descr="“How Jesus Answered Hypothetical Argumentation”… “How Jesus Answered Hypothetical Argumentation” (Mat 22:23-33) By James Hamilton"/>
          <p:cNvPicPr>
            <a:picLocks noChangeAspect="0"/>
          </p:cNvPicPr>
          <p:nvPr/>
        </p:nvPicPr>
        <p:blipFill>
          <a:blip r:embed="rId3">
            <a:extLst/>
          </a:blip>
          <a:stretch>
            <a:fillRect/>
          </a:stretch>
        </p:blipFill>
        <p:spPr>
          <a:xfrm>
            <a:off x="1250414" y="3573885"/>
            <a:ext cx="21883173" cy="5842001"/>
          </a:xfrm>
          <a:prstGeom prst="rect">
            <a:avLst/>
          </a:prstGeom>
          <a:effectLst>
            <a:outerShdw sx="100000" sy="100000" kx="0" ky="0" algn="b" rotWithShape="0" blurRad="215900" dist="98081" dir="5400000">
              <a:srgbClr val="000000">
                <a:alpha val="79241"/>
              </a:srgbClr>
            </a:outerShdw>
          </a:effectLst>
        </p:spPr>
      </p:pic>
      <p:sp>
        <p:nvSpPr>
          <p:cNvPr id="171" name="TODAY’S LESSON"/>
          <p:cNvSpPr txBox="1"/>
          <p:nvPr/>
        </p:nvSpPr>
        <p:spPr>
          <a:xfrm>
            <a:off x="-1" y="1359295"/>
            <a:ext cx="24384001" cy="939801"/>
          </a:xfrm>
          <a:prstGeom prst="rect">
            <a:avLst/>
          </a:prstGeom>
          <a:gradFill>
            <a:gsLst>
              <a:gs pos="0">
                <a:srgbClr val="001121">
                  <a:alpha val="49266"/>
                </a:srgbClr>
              </a:gs>
              <a:gs pos="100000">
                <a:srgbClr val="003367">
                  <a:alpha val="72958"/>
                </a:srgb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55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lvl1pPr>
          </a:lstStyle>
          <a:p>
            <a:pPr/>
            <a:r>
              <a:t>TODAY’S LESSON</a:t>
            </a:r>
          </a:p>
        </p:txBody>
      </p:sp>
      <p:pic>
        <p:nvPicPr>
          <p:cNvPr id="172" name="Image" descr="Image"/>
          <p:cNvPicPr>
            <a:picLocks noChangeAspect="1"/>
          </p:cNvPicPr>
          <p:nvPr/>
        </p:nvPicPr>
        <p:blipFill>
          <a:blip r:embed="rId4">
            <a:extLst/>
          </a:blip>
          <a:stretch>
            <a:fillRect/>
          </a:stretch>
        </p:blipFill>
        <p:spPr>
          <a:xfrm>
            <a:off x="19581559" y="11148164"/>
            <a:ext cx="3633119" cy="1370989"/>
          </a:xfrm>
          <a:prstGeom prst="rect">
            <a:avLst/>
          </a:prstGeom>
          <a:ln w="12700">
            <a:miter lim="400000"/>
          </a:ln>
          <a:effectLst>
            <a:outerShdw sx="100000" sy="100000" kx="0" ky="0" algn="b" rotWithShape="0" blurRad="114300" dist="61100" dir="5400000">
              <a:srgbClr val="000000">
                <a:alpha val="97381"/>
              </a:srgbClr>
            </a:outerShdw>
          </a:effectLst>
        </p:spPr>
      </p:pic>
      <p:pic>
        <p:nvPicPr>
          <p:cNvPr id="173" name="Image" descr="Image"/>
          <p:cNvPicPr>
            <a:picLocks noChangeAspect="1"/>
          </p:cNvPicPr>
          <p:nvPr/>
        </p:nvPicPr>
        <p:blipFill>
          <a:blip r:embed="rId5">
            <a:extLst/>
          </a:blip>
          <a:stretch>
            <a:fillRect/>
          </a:stretch>
        </p:blipFill>
        <p:spPr>
          <a:xfrm>
            <a:off x="1710355" y="11092017"/>
            <a:ext cx="2598106" cy="1483283"/>
          </a:xfrm>
          <a:prstGeom prst="rect">
            <a:avLst/>
          </a:prstGeom>
          <a:ln w="12700">
            <a:miter lim="400000"/>
          </a:ln>
          <a:effectLst>
            <a:outerShdw sx="100000" sy="100000" kx="0" ky="0" algn="b" rotWithShape="0" blurRad="114300" dist="61100" dir="5400000">
              <a:srgbClr val="000000">
                <a:alpha val="97381"/>
              </a:srgbClr>
            </a:outerShdw>
          </a:effectLst>
        </p:spPr>
      </p:pic>
      <p:sp>
        <p:nvSpPr>
          <p:cNvPr id="174" name="Sunday Morning Live Stream 10:30 AM CT September 28, 2025"/>
          <p:cNvSpPr txBox="1"/>
          <p:nvPr/>
        </p:nvSpPr>
        <p:spPr>
          <a:xfrm>
            <a:off x="5730626" y="10690675"/>
            <a:ext cx="12922748" cy="2140365"/>
          </a:xfrm>
          <a:prstGeom prst="rect">
            <a:avLst/>
          </a:prstGeom>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spcBef>
                <a:spcPts val="0"/>
              </a:spcBef>
              <a:buClr>
                <a:srgbClr val="FFFFFF"/>
              </a:buClr>
              <a:defRPr i="1" sz="7500">
                <a:solidFill>
                  <a:srgbClr val="FFFFFF"/>
                </a:solidFill>
                <a:effectLst>
                  <a:outerShdw sx="100000" sy="100000" kx="0" ky="0" algn="b" rotWithShape="0" blurRad="152400" dist="76200" dir="0">
                    <a:srgbClr val="000000"/>
                  </a:outerShdw>
                </a:effectLst>
                <a:uFill>
                  <a:solidFill>
                    <a:srgbClr val="E9ADD0"/>
                  </a:solidFill>
                </a:uFill>
                <a:latin typeface="Times New Roman"/>
                <a:ea typeface="Times New Roman"/>
                <a:cs typeface="Times New Roman"/>
                <a:sym typeface="Times New Roman"/>
              </a:defRPr>
            </a:pPr>
            <a:r>
              <a:t>Sunday Morning Live Stream 10:30 AM</a:t>
            </a:r>
            <a:r>
              <a:rPr>
                <a:uFill>
                  <a:solidFill>
                    <a:srgbClr val="FFFFFF"/>
                  </a:solidFill>
                </a:uFill>
              </a:rPr>
              <a:t> </a:t>
            </a:r>
            <a:r>
              <a:rPr baseline="31999" sz="4800">
                <a:uFill>
                  <a:solidFill>
                    <a:srgbClr val="FFFFFF"/>
                  </a:solidFill>
                </a:uFill>
              </a:rPr>
              <a:t>CT</a:t>
            </a:r>
            <a:r>
              <a:rPr>
                <a:uFill>
                  <a:solidFill>
                    <a:srgbClr val="FFFFFF"/>
                  </a:solidFill>
                </a:uFill>
              </a:rPr>
              <a:t> September 28, 2025</a:t>
            </a:r>
          </a:p>
        </p:txBody>
      </p:sp>
      <p:pic>
        <p:nvPicPr>
          <p:cNvPr id="175" name="Image" descr="Image"/>
          <p:cNvPicPr>
            <a:picLocks noChangeAspect="1"/>
          </p:cNvPicPr>
          <p:nvPr/>
        </p:nvPicPr>
        <p:blipFill>
          <a:blip r:embed="rId6">
            <a:extLst/>
          </a:blip>
          <a:stretch>
            <a:fillRect/>
          </a:stretch>
        </p:blipFill>
        <p:spPr>
          <a:xfrm>
            <a:off x="17973537" y="6640815"/>
            <a:ext cx="6442849" cy="4432091"/>
          </a:xfrm>
          <a:prstGeom prst="rect">
            <a:avLst/>
          </a:prstGeom>
          <a:ln w="12700">
            <a:miter lim="400000"/>
          </a:ln>
          <a:effectLst>
            <a:outerShdw sx="100000" sy="100000" kx="0" ky="0" algn="b" rotWithShape="0" blurRad="215900" dist="98081" dir="5400000">
              <a:srgbClr val="000000">
                <a:alpha val="79241"/>
              </a:srgbClr>
            </a:outerShdw>
          </a:effectLst>
        </p:spPr>
      </p:pic>
      <p:sp>
        <p:nvSpPr>
          <p:cNvPr id="176" name="“Church of Christ MEETING @ 100 CORNERSTONE, Alexander AR. 72002”"/>
          <p:cNvSpPr txBox="1"/>
          <p:nvPr/>
        </p:nvSpPr>
        <p:spPr>
          <a:xfrm>
            <a:off x="-15032" y="-111714"/>
            <a:ext cx="24414065" cy="698501"/>
          </a:xfrm>
          <a:prstGeom prst="rect">
            <a:avLst/>
          </a:prstGeom>
          <a:solidFill>
            <a:schemeClr val="accent6">
              <a:hueOff val="-133706"/>
              <a:satOff val="8281"/>
              <a:lumOff val="-27269"/>
              <a:alpha val="40019"/>
            </a:schemeClr>
          </a:solidFill>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3200">
                <a:solidFill>
                  <a:schemeClr val="accent3">
                    <a:hueOff val="198700"/>
                    <a:satOff val="21248"/>
                    <a:lumOff val="19305"/>
                  </a:schemeClr>
                </a:solidFill>
                <a:latin typeface="Thames Nude Roman"/>
                <a:ea typeface="Thames Nude Roman"/>
                <a:cs typeface="Thames Nude Roman"/>
                <a:sym typeface="Thames Nude Roman"/>
              </a:defRPr>
            </a:lvl1pPr>
          </a:lstStyle>
          <a:p>
            <a:pPr/>
            <a:r>
              <a:t>“Church of Christ MEETING @ 100 CORNERSTONE, Alexander AR. 72002”</a:t>
            </a:r>
          </a:p>
        </p:txBody>
      </p:sp>
      <p:sp>
        <p:nvSpPr>
          <p:cNvPr id="177" name="https://www.youtube.com/user/donmcclain11/live  / WWW.ALEXANDERCHURCHOFCHRIST.COM"/>
          <p:cNvSpPr/>
          <p:nvPr/>
        </p:nvSpPr>
        <p:spPr>
          <a:xfrm>
            <a:off x="-15033" y="12880954"/>
            <a:ext cx="24414066" cy="723901"/>
          </a:xfrm>
          <a:prstGeom prst="rect">
            <a:avLst/>
          </a:prstGeom>
          <a:solidFill>
            <a:schemeClr val="accent6">
              <a:satOff val="1848"/>
              <a:lumOff val="-15262"/>
              <a:alpha val="51078"/>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00000"/>
              </a:lnSpc>
              <a:spcBef>
                <a:spcPts val="0"/>
              </a:spcBef>
              <a:defRPr sz="4300">
                <a:solidFill>
                  <a:srgbClr val="FFFFFF"/>
                </a:solidFill>
              </a:defRPr>
            </a:pPr>
            <a:r>
              <a:rPr u="sng">
                <a:hlinkClick r:id="rId7" invalidUrl="" action="" tgtFrame="" tooltip="" history="1" highlightClick="0" endSnd="0"/>
              </a:rPr>
              <a:t>https://www.youtube.com/user/donmcclain11/live</a:t>
            </a:r>
            <a:r>
              <a:t> </a:t>
            </a:r>
            <a:r>
              <a:rPr>
                <a:uFill>
                  <a:solidFill>
                    <a:srgbClr val="FFFFFF"/>
                  </a:solidFill>
                </a:uFill>
              </a:rPr>
              <a:t> / </a:t>
            </a:r>
            <a:r>
              <a:rPr u="sng">
                <a:hlinkClick r:id="rId8" invalidUrl="" action="" tgtFrame="" tooltip="" history="1" highlightClick="0" endSnd="0"/>
              </a:rPr>
              <a:t>WWW.ALEXANDERCHURCHOFCHRIST.COM</a:t>
            </a:r>
            <a:r>
              <a:rPr>
                <a:uFill>
                  <a:solidFill>
                    <a:srgbClr val="FFFFFF"/>
                  </a:solidFill>
                </a:uFill>
              </a:rP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1 Corinthians 14:37</a:t>
            </a:r>
          </a:p>
        </p:txBody>
      </p:sp>
      <p:sp>
        <p:nvSpPr>
          <p:cNvPr id="204"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37 </a:t>
            </a:r>
            <a:r>
              <a:rPr b="0">
                <a:solidFill>
                  <a:srgbClr val="000000"/>
                </a:solidFill>
              </a:rPr>
              <a:t>If </a:t>
            </a:r>
            <a:r>
              <a:rPr>
                <a:solidFill>
                  <a:srgbClr val="0070C0"/>
                </a:solidFill>
              </a:rPr>
              <a:t>anyone</a:t>
            </a:r>
            <a:r>
              <a:rPr b="0">
                <a:solidFill>
                  <a:srgbClr val="000000"/>
                </a:solidFill>
              </a:rPr>
              <a:t> thinks himself to be a </a:t>
            </a:r>
            <a:r>
              <a:rPr>
                <a:solidFill>
                  <a:srgbClr val="0070C0"/>
                </a:solidFill>
              </a:rPr>
              <a:t>prophet</a:t>
            </a:r>
            <a:r>
              <a:rPr b="0">
                <a:solidFill>
                  <a:srgbClr val="000000"/>
                </a:solidFill>
              </a:rPr>
              <a:t> or </a:t>
            </a:r>
            <a:r>
              <a:rPr>
                <a:solidFill>
                  <a:srgbClr val="00B0F0"/>
                </a:solidFill>
              </a:rPr>
              <a:t>spiritual</a:t>
            </a:r>
            <a:r>
              <a:rPr b="0">
                <a:solidFill>
                  <a:srgbClr val="000000"/>
                </a:solidFill>
              </a:rPr>
              <a:t>, let him </a:t>
            </a:r>
            <a:r>
              <a:rPr>
                <a:solidFill>
                  <a:srgbClr val="0EE2C3"/>
                </a:solidFill>
              </a:rPr>
              <a:t>acknowledge</a:t>
            </a:r>
            <a:r>
              <a:rPr b="0">
                <a:solidFill>
                  <a:srgbClr val="000000"/>
                </a:solidFill>
              </a:rPr>
              <a:t> that </a:t>
            </a:r>
            <a:r>
              <a:rPr>
                <a:solidFill>
                  <a:srgbClr val="0070C0"/>
                </a:solidFill>
              </a:rPr>
              <a:t>the things which I </a:t>
            </a:r>
            <a:r>
              <a:rPr>
                <a:solidFill>
                  <a:srgbClr val="00B050"/>
                </a:solidFill>
              </a:rPr>
              <a:t>write to </a:t>
            </a:r>
            <a:r>
              <a:rPr>
                <a:solidFill>
                  <a:srgbClr val="0070C0"/>
                </a:solidFill>
              </a:rPr>
              <a:t>you</a:t>
            </a:r>
            <a:r>
              <a:rPr b="0">
                <a:solidFill>
                  <a:srgbClr val="000000"/>
                </a:solidFill>
              </a:rPr>
              <a:t> </a:t>
            </a:r>
            <a:r>
              <a:rPr>
                <a:solidFill>
                  <a:srgbClr val="0EE2C3"/>
                </a:solidFill>
              </a:rPr>
              <a:t>are</a:t>
            </a:r>
            <a:r>
              <a:rPr b="0">
                <a:solidFill>
                  <a:srgbClr val="000000"/>
                </a:solidFill>
              </a:rPr>
              <a:t> </a:t>
            </a:r>
            <a:r>
              <a:rPr>
                <a:solidFill>
                  <a:srgbClr val="7030A0"/>
                </a:solidFill>
              </a:rPr>
              <a:t>the commandments </a:t>
            </a:r>
            <a:r>
              <a:rPr>
                <a:solidFill>
                  <a:srgbClr val="00B0F0"/>
                </a:solidFill>
              </a:rPr>
              <a:t>of the Lord</a:t>
            </a:r>
            <a:r>
              <a:rPr b="0">
                <a:solidFill>
                  <a:srgbClr val="000000"/>
                </a:solidFill>
              </a:rP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2 Peter 1:12-15</a:t>
            </a:r>
          </a:p>
        </p:txBody>
      </p:sp>
      <p:sp>
        <p:nvSpPr>
          <p:cNvPr id="207"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12  </a:t>
            </a:r>
            <a:r>
              <a:rPr>
                <a:solidFill>
                  <a:srgbClr val="0070C0"/>
                </a:solidFill>
              </a:rPr>
              <a:t>I</a:t>
            </a:r>
            <a:r>
              <a:rPr b="0">
                <a:solidFill>
                  <a:srgbClr val="000000"/>
                </a:solidFill>
              </a:rPr>
              <a:t> </a:t>
            </a:r>
            <a:r>
              <a:rPr>
                <a:solidFill>
                  <a:srgbClr val="000000"/>
                </a:solidFill>
              </a:rPr>
              <a:t>will not be negligent </a:t>
            </a:r>
            <a:r>
              <a:rPr>
                <a:solidFill>
                  <a:srgbClr val="0EE2C3"/>
                </a:solidFill>
              </a:rPr>
              <a:t>to remind </a:t>
            </a:r>
            <a:r>
              <a:rPr>
                <a:solidFill>
                  <a:srgbClr val="0070C0"/>
                </a:solidFill>
              </a:rPr>
              <a:t>you</a:t>
            </a:r>
            <a:r>
              <a:rPr b="0">
                <a:solidFill>
                  <a:srgbClr val="000000"/>
                </a:solidFill>
              </a:rPr>
              <a:t> </a:t>
            </a:r>
            <a:r>
              <a:rPr>
                <a:solidFill>
                  <a:srgbClr val="00B050"/>
                </a:solidFill>
              </a:rPr>
              <a:t>always</a:t>
            </a:r>
            <a:r>
              <a:rPr b="0">
                <a:solidFill>
                  <a:srgbClr val="000000"/>
                </a:solidFill>
              </a:rPr>
              <a:t> of </a:t>
            </a:r>
            <a:r>
              <a:rPr>
                <a:solidFill>
                  <a:srgbClr val="0070C0"/>
                </a:solidFill>
              </a:rPr>
              <a:t>these things</a:t>
            </a:r>
            <a:r>
              <a:rPr b="0">
                <a:solidFill>
                  <a:srgbClr val="000000"/>
                </a:solidFill>
              </a:rPr>
              <a:t>, though </a:t>
            </a:r>
            <a:r>
              <a:rPr>
                <a:solidFill>
                  <a:srgbClr val="0070C0"/>
                </a:solidFill>
              </a:rPr>
              <a:t>you</a:t>
            </a:r>
            <a:r>
              <a:rPr b="0">
                <a:solidFill>
                  <a:srgbClr val="000000"/>
                </a:solidFill>
              </a:rPr>
              <a:t> </a:t>
            </a:r>
            <a:r>
              <a:rPr>
                <a:solidFill>
                  <a:srgbClr val="0EE2C3"/>
                </a:solidFill>
              </a:rPr>
              <a:t>know</a:t>
            </a:r>
            <a:r>
              <a:rPr b="0">
                <a:solidFill>
                  <a:srgbClr val="000000"/>
                </a:solidFill>
              </a:rPr>
              <a:t> and </a:t>
            </a:r>
            <a:r>
              <a:rPr>
                <a:solidFill>
                  <a:srgbClr val="0EE2C3"/>
                </a:solidFill>
              </a:rPr>
              <a:t>are established </a:t>
            </a:r>
            <a:r>
              <a:rPr>
                <a:solidFill>
                  <a:srgbClr val="00B050"/>
                </a:solidFill>
              </a:rPr>
              <a:t>in</a:t>
            </a:r>
            <a:r>
              <a:rPr b="0">
                <a:solidFill>
                  <a:srgbClr val="000000"/>
                </a:solidFill>
              </a:rPr>
              <a:t> </a:t>
            </a:r>
            <a:r>
              <a:rPr>
                <a:solidFill>
                  <a:srgbClr val="0070C0"/>
                </a:solidFill>
              </a:rPr>
              <a:t>the present truth</a:t>
            </a:r>
            <a:r>
              <a:rPr b="0">
                <a:solidFill>
                  <a:srgbClr val="000000"/>
                </a:solidFill>
              </a:rPr>
              <a:t>. </a:t>
            </a:r>
            <a:r>
              <a:rPr baseline="31000"/>
              <a:t>13</a:t>
            </a:r>
            <a:r>
              <a:rPr baseline="31000">
                <a:solidFill>
                  <a:srgbClr val="000000"/>
                </a:solidFill>
              </a:rPr>
              <a:t> </a:t>
            </a:r>
            <a:r>
              <a:rPr b="0">
                <a:solidFill>
                  <a:srgbClr val="000000"/>
                </a:solidFill>
              </a:rPr>
              <a:t>Yes, I think it is right, </a:t>
            </a:r>
            <a:r>
              <a:rPr>
                <a:solidFill>
                  <a:srgbClr val="00B050"/>
                </a:solidFill>
              </a:rPr>
              <a:t>as long as </a:t>
            </a:r>
            <a:r>
              <a:rPr>
                <a:solidFill>
                  <a:srgbClr val="0070C0"/>
                </a:solidFill>
              </a:rPr>
              <a:t>I</a:t>
            </a:r>
            <a:r>
              <a:rPr b="0">
                <a:solidFill>
                  <a:srgbClr val="000000"/>
                </a:solidFill>
              </a:rPr>
              <a:t> </a:t>
            </a:r>
            <a:r>
              <a:rPr>
                <a:solidFill>
                  <a:srgbClr val="00B050"/>
                </a:solidFill>
              </a:rPr>
              <a:t>am</a:t>
            </a:r>
            <a:r>
              <a:rPr b="0">
                <a:solidFill>
                  <a:srgbClr val="000000"/>
                </a:solidFill>
              </a:rPr>
              <a:t> </a:t>
            </a:r>
            <a:r>
              <a:rPr>
                <a:solidFill>
                  <a:srgbClr val="00B050"/>
                </a:solidFill>
              </a:rPr>
              <a:t>in</a:t>
            </a:r>
            <a:r>
              <a:rPr b="0">
                <a:solidFill>
                  <a:srgbClr val="000000"/>
                </a:solidFill>
              </a:rPr>
              <a:t> </a:t>
            </a:r>
            <a:r>
              <a:rPr>
                <a:solidFill>
                  <a:srgbClr val="0070C0"/>
                </a:solidFill>
              </a:rPr>
              <a:t>this body</a:t>
            </a:r>
            <a:r>
              <a:rPr b="0">
                <a:solidFill>
                  <a:srgbClr val="000000"/>
                </a:solidFill>
              </a:rPr>
              <a:t>, </a:t>
            </a:r>
            <a:r>
              <a:rPr>
                <a:solidFill>
                  <a:srgbClr val="0EE2C3"/>
                </a:solidFill>
              </a:rPr>
              <a:t>to stir </a:t>
            </a:r>
            <a:r>
              <a:rPr>
                <a:solidFill>
                  <a:srgbClr val="0070C0"/>
                </a:solidFill>
              </a:rPr>
              <a:t>you </a:t>
            </a:r>
            <a:r>
              <a:rPr>
                <a:solidFill>
                  <a:srgbClr val="0EE2C3"/>
                </a:solidFill>
              </a:rPr>
              <a:t>up</a:t>
            </a:r>
            <a:r>
              <a:rPr>
                <a:solidFill>
                  <a:srgbClr val="0070C0"/>
                </a:solidFill>
              </a:rPr>
              <a:t> </a:t>
            </a:r>
            <a:r>
              <a:rPr>
                <a:solidFill>
                  <a:srgbClr val="00B050"/>
                </a:solidFill>
              </a:rPr>
              <a:t>by</a:t>
            </a:r>
            <a:r>
              <a:rPr>
                <a:solidFill>
                  <a:srgbClr val="0070C0"/>
                </a:solidFill>
              </a:rPr>
              <a:t> </a:t>
            </a:r>
            <a:r>
              <a:rPr>
                <a:solidFill>
                  <a:srgbClr val="0EE2C3"/>
                </a:solidFill>
              </a:rPr>
              <a:t>reminding</a:t>
            </a:r>
            <a:r>
              <a:rPr>
                <a:solidFill>
                  <a:srgbClr val="0070C0"/>
                </a:solidFill>
              </a:rPr>
              <a:t> you</a:t>
            </a:r>
            <a:r>
              <a:rPr b="0">
                <a:solidFill>
                  <a:srgbClr val="000000"/>
                </a:solidFill>
              </a:rPr>
              <a:t>, </a:t>
            </a:r>
            <a:r>
              <a:rPr baseline="31000"/>
              <a:t>14</a:t>
            </a:r>
            <a:r>
              <a:rPr b="0">
                <a:solidFill>
                  <a:srgbClr val="000000"/>
                </a:solidFill>
              </a:rPr>
              <a:t> </a:t>
            </a:r>
            <a:r>
              <a:rPr>
                <a:solidFill>
                  <a:srgbClr val="0EE2C3"/>
                </a:solidFill>
              </a:rPr>
              <a:t>knowing</a:t>
            </a:r>
            <a:r>
              <a:rPr b="0">
                <a:solidFill>
                  <a:srgbClr val="000000"/>
                </a:solidFill>
              </a:rPr>
              <a:t> that </a:t>
            </a:r>
            <a:r>
              <a:rPr>
                <a:solidFill>
                  <a:srgbClr val="00B050"/>
                </a:solidFill>
              </a:rPr>
              <a:t>soon</a:t>
            </a:r>
            <a:r>
              <a:rPr b="0">
                <a:solidFill>
                  <a:srgbClr val="000000"/>
                </a:solidFill>
              </a:rPr>
              <a:t> </a:t>
            </a:r>
            <a:r>
              <a:rPr>
                <a:solidFill>
                  <a:srgbClr val="0070C0"/>
                </a:solidFill>
              </a:rPr>
              <a:t>I</a:t>
            </a:r>
            <a:r>
              <a:rPr b="0">
                <a:solidFill>
                  <a:srgbClr val="000000"/>
                </a:solidFill>
              </a:rPr>
              <a:t> </a:t>
            </a:r>
            <a:r>
              <a:rPr>
                <a:solidFill>
                  <a:srgbClr val="00B050"/>
                </a:solidFill>
              </a:rPr>
              <a:t>will</a:t>
            </a:r>
            <a:r>
              <a:rPr b="0">
                <a:solidFill>
                  <a:srgbClr val="000000"/>
                </a:solidFill>
              </a:rPr>
              <a:t> </a:t>
            </a:r>
            <a:r>
              <a:rPr>
                <a:solidFill>
                  <a:srgbClr val="00B050"/>
                </a:solidFill>
              </a:rPr>
              <a:t>leave behind</a:t>
            </a:r>
            <a:r>
              <a:rPr b="0">
                <a:solidFill>
                  <a:srgbClr val="000000"/>
                </a:solidFill>
              </a:rPr>
              <a:t> </a:t>
            </a:r>
            <a:r>
              <a:rPr>
                <a:solidFill>
                  <a:srgbClr val="0070C0"/>
                </a:solidFill>
              </a:rPr>
              <a:t>my body</a:t>
            </a:r>
            <a:r>
              <a:rPr b="0">
                <a:solidFill>
                  <a:srgbClr val="000000"/>
                </a:solidFill>
              </a:rPr>
              <a:t>, </a:t>
            </a:r>
            <a:r>
              <a:rPr>
                <a:solidFill>
                  <a:srgbClr val="00B050"/>
                </a:solidFill>
              </a:rPr>
              <a:t>just</a:t>
            </a:r>
            <a:r>
              <a:rPr b="0">
                <a:solidFill>
                  <a:srgbClr val="000000"/>
                </a:solidFill>
              </a:rPr>
              <a:t> </a:t>
            </a:r>
            <a:r>
              <a:rPr>
                <a:solidFill>
                  <a:srgbClr val="00B050"/>
                </a:solidFill>
              </a:rPr>
              <a:t>as</a:t>
            </a:r>
            <a:r>
              <a:rPr b="0">
                <a:solidFill>
                  <a:srgbClr val="000000"/>
                </a:solidFill>
              </a:rPr>
              <a:t> </a:t>
            </a:r>
            <a:r>
              <a:rPr>
                <a:solidFill>
                  <a:srgbClr val="0070C0"/>
                </a:solidFill>
              </a:rPr>
              <a:t>our</a:t>
            </a:r>
            <a:r>
              <a:rPr b="0">
                <a:solidFill>
                  <a:srgbClr val="000000"/>
                </a:solidFill>
              </a:rPr>
              <a:t> </a:t>
            </a:r>
            <a:r>
              <a:rPr>
                <a:solidFill>
                  <a:srgbClr val="00B0F0"/>
                </a:solidFill>
              </a:rPr>
              <a:t>Lord Jesus Christ </a:t>
            </a:r>
            <a:r>
              <a:rPr>
                <a:solidFill>
                  <a:srgbClr val="0EE2C3"/>
                </a:solidFill>
              </a:rPr>
              <a:t>showed</a:t>
            </a:r>
            <a:r>
              <a:rPr b="0">
                <a:solidFill>
                  <a:srgbClr val="000000"/>
                </a:solidFill>
              </a:rPr>
              <a:t> </a:t>
            </a:r>
            <a:r>
              <a:rPr>
                <a:solidFill>
                  <a:srgbClr val="0070C0"/>
                </a:solidFill>
              </a:rPr>
              <a:t>me</a:t>
            </a:r>
            <a:r>
              <a:rPr b="0">
                <a:solidFill>
                  <a:srgbClr val="000000"/>
                </a:solidFill>
              </a:rPr>
              <a:t>. </a:t>
            </a:r>
            <a:r>
              <a:rPr baseline="31000"/>
              <a:t>15</a:t>
            </a:r>
            <a:r>
              <a:rPr baseline="31000">
                <a:solidFill>
                  <a:srgbClr val="000000"/>
                </a:solidFill>
              </a:rPr>
              <a:t> </a:t>
            </a:r>
            <a:r>
              <a:rPr b="0">
                <a:solidFill>
                  <a:srgbClr val="000000"/>
                </a:solidFill>
              </a:rPr>
              <a:t>Moreover </a:t>
            </a:r>
            <a:r>
              <a:rPr>
                <a:solidFill>
                  <a:srgbClr val="0070C0"/>
                </a:solidFill>
              </a:rPr>
              <a:t>I</a:t>
            </a:r>
            <a:r>
              <a:rPr b="0">
                <a:solidFill>
                  <a:srgbClr val="000000"/>
                </a:solidFill>
              </a:rPr>
              <a:t> </a:t>
            </a:r>
            <a:r>
              <a:rPr>
                <a:solidFill>
                  <a:srgbClr val="0EE2C3"/>
                </a:solidFill>
              </a:rPr>
              <a:t>will make sure</a:t>
            </a:r>
            <a:r>
              <a:rPr b="0">
                <a:solidFill>
                  <a:srgbClr val="000000"/>
                </a:solidFill>
              </a:rPr>
              <a:t> that </a:t>
            </a:r>
            <a:r>
              <a:rPr>
                <a:solidFill>
                  <a:srgbClr val="0070C0"/>
                </a:solidFill>
              </a:rPr>
              <a:t>you</a:t>
            </a:r>
            <a:r>
              <a:rPr b="0">
                <a:solidFill>
                  <a:srgbClr val="000000"/>
                </a:solidFill>
              </a:rPr>
              <a:t> </a:t>
            </a:r>
            <a:r>
              <a:rPr>
                <a:solidFill>
                  <a:srgbClr val="00B050"/>
                </a:solidFill>
              </a:rPr>
              <a:t>always have </a:t>
            </a:r>
            <a:r>
              <a:rPr b="0">
                <a:solidFill>
                  <a:srgbClr val="000000"/>
                </a:solidFill>
              </a:rPr>
              <a:t>a </a:t>
            </a:r>
            <a:r>
              <a:rPr>
                <a:solidFill>
                  <a:srgbClr val="0070C0"/>
                </a:solidFill>
              </a:rPr>
              <a:t>reminder of these things </a:t>
            </a:r>
            <a:r>
              <a:rPr>
                <a:solidFill>
                  <a:srgbClr val="00B050"/>
                </a:solidFill>
              </a:rPr>
              <a:t>after</a:t>
            </a:r>
            <a:r>
              <a:rPr>
                <a:solidFill>
                  <a:srgbClr val="0070C0"/>
                </a:solidFill>
              </a:rPr>
              <a:t> my </a:t>
            </a:r>
            <a:r>
              <a:rPr>
                <a:solidFill>
                  <a:srgbClr val="000000"/>
                </a:solidFill>
              </a:rPr>
              <a:t>death</a:t>
            </a:r>
            <a:r>
              <a:rPr b="0">
                <a:solidFill>
                  <a:srgbClr val="000000"/>
                </a:solidFill>
              </a:rP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itle 1"/>
          <p:cNvSpPr txBox="1"/>
          <p:nvPr>
            <p:ph type="title"/>
          </p:nvPr>
        </p:nvSpPr>
        <p:spPr>
          <a:xfrm>
            <a:off x="1676400" y="2"/>
            <a:ext cx="21031200" cy="2389236"/>
          </a:xfrm>
          <a:prstGeom prst="rect">
            <a:avLst/>
          </a:prstGeom>
        </p:spPr>
        <p:txBody>
          <a:bodyPr/>
          <a:lstStyle/>
          <a:p>
            <a:pPr algn="ctr">
              <a:defRPr b="1" sz="8000">
                <a:solidFill>
                  <a:srgbClr val="7030A0"/>
                </a:solidFill>
                <a:latin typeface="Calibri"/>
                <a:ea typeface="Calibri"/>
                <a:cs typeface="Calibri"/>
                <a:sym typeface="Calibri"/>
              </a:defRPr>
            </a:pPr>
            <a:r>
              <a:t>THE AUTHORITY </a:t>
            </a:r>
            <a:r>
              <a:rPr>
                <a:solidFill>
                  <a:srgbClr val="00B0F0"/>
                </a:solidFill>
              </a:rPr>
              <a:t>OF GOD’S </a:t>
            </a:r>
            <a:r>
              <a:rPr>
                <a:solidFill>
                  <a:srgbClr val="0070C0"/>
                </a:solidFill>
              </a:rPr>
              <a:t>WORD</a:t>
            </a:r>
          </a:p>
        </p:txBody>
      </p:sp>
      <p:sp>
        <p:nvSpPr>
          <p:cNvPr id="210" name="Content Placeholder 2"/>
          <p:cNvSpPr txBox="1"/>
          <p:nvPr>
            <p:ph type="body" idx="1"/>
          </p:nvPr>
        </p:nvSpPr>
        <p:spPr>
          <a:xfrm>
            <a:off x="1676400" y="2094270"/>
            <a:ext cx="21031200" cy="10259656"/>
          </a:xfrm>
          <a:prstGeom prst="rect">
            <a:avLst/>
          </a:prstGeom>
        </p:spPr>
        <p:txBody>
          <a:bodyPr/>
          <a:lstStyle/>
          <a:p>
            <a:pPr marL="0" indent="0">
              <a:buSzTx/>
              <a:buNone/>
              <a:defRPr sz="7200">
                <a:latin typeface="Calibri"/>
                <a:ea typeface="Calibri"/>
                <a:cs typeface="Calibri"/>
                <a:sym typeface="Calibri"/>
              </a:defRPr>
            </a:pPr>
            <a:r>
              <a:t>“</a:t>
            </a:r>
            <a:r>
              <a:rPr b="1">
                <a:solidFill>
                  <a:srgbClr val="00B0F0"/>
                </a:solidFill>
              </a:rPr>
              <a:t>Great</a:t>
            </a:r>
            <a:r>
              <a:t> </a:t>
            </a:r>
            <a:r>
              <a:rPr b="1">
                <a:solidFill>
                  <a:srgbClr val="0070C0"/>
                </a:solidFill>
              </a:rPr>
              <a:t>faith</a:t>
            </a:r>
            <a:r>
              <a:t>” = </a:t>
            </a:r>
            <a:r>
              <a:rPr b="1">
                <a:solidFill>
                  <a:srgbClr val="0070C0"/>
                </a:solidFill>
              </a:rPr>
              <a:t>recognition</a:t>
            </a:r>
            <a:r>
              <a:t> that </a:t>
            </a:r>
            <a:r>
              <a:rPr b="1">
                <a:solidFill>
                  <a:srgbClr val="7030A0"/>
                </a:solidFill>
              </a:rPr>
              <a:t>the authority </a:t>
            </a:r>
            <a:r>
              <a:rPr b="1">
                <a:solidFill>
                  <a:srgbClr val="00B0F0"/>
                </a:solidFill>
              </a:rPr>
              <a:t>of Christ </a:t>
            </a:r>
            <a:r>
              <a:t>is </a:t>
            </a:r>
            <a:r>
              <a:rPr b="1">
                <a:solidFill>
                  <a:srgbClr val="00B050"/>
                </a:solidFill>
              </a:rPr>
              <a:t>in</a:t>
            </a:r>
            <a:r>
              <a:t> </a:t>
            </a:r>
            <a:r>
              <a:rPr b="1">
                <a:solidFill>
                  <a:srgbClr val="0070C0"/>
                </a:solidFill>
              </a:rPr>
              <a:t>the</a:t>
            </a:r>
            <a:r>
              <a:t> </a:t>
            </a:r>
            <a:r>
              <a:rPr b="1">
                <a:solidFill>
                  <a:srgbClr val="0070C0"/>
                </a:solidFill>
              </a:rPr>
              <a:t>word</a:t>
            </a:r>
            <a:r>
              <a:t> </a:t>
            </a:r>
            <a:r>
              <a:rPr b="1">
                <a:solidFill>
                  <a:srgbClr val="00B0F0"/>
                </a:solidFill>
              </a:rPr>
              <a:t>of Christ </a:t>
            </a:r>
            <a:r>
              <a:rPr b="1">
                <a:solidFill>
                  <a:srgbClr val="FF0000"/>
                </a:solidFill>
              </a:rPr>
              <a:t>Matt. 8:5-11</a:t>
            </a:r>
            <a:endParaRPr b="1">
              <a:solidFill>
                <a:srgbClr val="FF0000"/>
              </a:solidFill>
            </a:endParaRPr>
          </a:p>
          <a:p>
            <a:pPr marL="0" indent="0">
              <a:buSzTx/>
              <a:buNone/>
              <a:defRPr b="1" sz="7200">
                <a:solidFill>
                  <a:srgbClr val="0070C0"/>
                </a:solidFill>
                <a:latin typeface="Calibri"/>
                <a:ea typeface="Calibri"/>
                <a:cs typeface="Calibri"/>
                <a:sym typeface="Calibri"/>
              </a:defRPr>
            </a:pPr>
            <a:r>
              <a:t>The word </a:t>
            </a:r>
            <a:r>
              <a:rPr>
                <a:solidFill>
                  <a:srgbClr val="00B0F0"/>
                </a:solidFill>
              </a:rPr>
              <a:t>of Christ </a:t>
            </a:r>
            <a:r>
              <a:rPr b="0">
                <a:solidFill>
                  <a:srgbClr val="000000"/>
                </a:solidFill>
              </a:rPr>
              <a:t>is </a:t>
            </a:r>
            <a:r>
              <a:rPr>
                <a:solidFill>
                  <a:srgbClr val="000000"/>
                </a:solidFill>
              </a:rPr>
              <a:t>no more and no less than</a:t>
            </a:r>
            <a:r>
              <a:t> the scriptures </a:t>
            </a:r>
            <a:r>
              <a:rPr b="0">
                <a:solidFill>
                  <a:srgbClr val="000000"/>
                </a:solidFill>
              </a:rPr>
              <a:t>which</a:t>
            </a:r>
            <a:r>
              <a:t> we </a:t>
            </a:r>
            <a:r>
              <a:rPr>
                <a:solidFill>
                  <a:srgbClr val="00B050"/>
                </a:solidFill>
              </a:rPr>
              <a:t>call</a:t>
            </a:r>
            <a:r>
              <a:t> </a:t>
            </a:r>
            <a:r>
              <a:rPr b="0">
                <a:solidFill>
                  <a:srgbClr val="000000"/>
                </a:solidFill>
              </a:rPr>
              <a:t>“</a:t>
            </a:r>
            <a:r>
              <a:t>The New Testament</a:t>
            </a:r>
            <a:r>
              <a:rPr b="0">
                <a:solidFill>
                  <a:srgbClr val="000000"/>
                </a:solidFill>
              </a:rPr>
              <a:t>”</a:t>
            </a:r>
            <a:r>
              <a:rPr>
                <a:solidFill>
                  <a:srgbClr val="FF0000"/>
                </a:solidFill>
              </a:rPr>
              <a:t> John 16:12-13</a:t>
            </a:r>
            <a:r>
              <a:rPr b="0">
                <a:solidFill>
                  <a:srgbClr val="000000"/>
                </a:solidFill>
              </a:rPr>
              <a:t>;</a:t>
            </a:r>
            <a:r>
              <a:rPr>
                <a:solidFill>
                  <a:srgbClr val="FF0000"/>
                </a:solidFill>
              </a:rPr>
              <a:t> Hebrews 2:3-4</a:t>
            </a:r>
            <a:r>
              <a:rPr b="0">
                <a:solidFill>
                  <a:srgbClr val="000000"/>
                </a:solidFill>
              </a:rPr>
              <a:t>;</a:t>
            </a:r>
            <a:r>
              <a:rPr>
                <a:solidFill>
                  <a:srgbClr val="FF0000"/>
                </a:solidFill>
              </a:rPr>
              <a:t> 1 Corinthians 14:37</a:t>
            </a:r>
            <a:r>
              <a:rPr b="0">
                <a:solidFill>
                  <a:srgbClr val="000000"/>
                </a:solidFill>
              </a:rPr>
              <a:t>;</a:t>
            </a:r>
            <a:r>
              <a:rPr>
                <a:solidFill>
                  <a:srgbClr val="FF0000"/>
                </a:solidFill>
              </a:rPr>
              <a:t> 2 Peter 1:12-15</a:t>
            </a:r>
            <a:endParaRPr>
              <a:solidFill>
                <a:srgbClr val="FF0000"/>
              </a:solidFill>
            </a:endParaRPr>
          </a:p>
          <a:p>
            <a:pPr marL="0" indent="0">
              <a:buSzTx/>
              <a:buNone/>
              <a:defRPr b="1" sz="7200">
                <a:solidFill>
                  <a:srgbClr val="00B0F0"/>
                </a:solidFill>
                <a:latin typeface="Calibri"/>
                <a:ea typeface="Calibri"/>
                <a:cs typeface="Calibri"/>
                <a:sym typeface="Calibri"/>
              </a:defRPr>
            </a:pPr>
            <a:r>
              <a:t>CHRIST</a:t>
            </a:r>
            <a:r>
              <a:rPr b="0">
                <a:solidFill>
                  <a:srgbClr val="000000"/>
                </a:solidFill>
                <a:latin typeface="Wingdings"/>
                <a:ea typeface="Wingdings"/>
                <a:cs typeface="Wingdings"/>
                <a:sym typeface="Wingdings"/>
              </a:rPr>
              <a:t></a:t>
            </a:r>
            <a:r>
              <a:t>HOLY SPIRIT</a:t>
            </a:r>
            <a:r>
              <a:rPr b="0">
                <a:solidFill>
                  <a:srgbClr val="000000"/>
                </a:solidFill>
                <a:latin typeface="Wingdings"/>
                <a:ea typeface="Wingdings"/>
                <a:cs typeface="Wingdings"/>
                <a:sym typeface="Wingdings"/>
              </a:rPr>
              <a:t></a:t>
            </a:r>
            <a:r>
              <a:rPr>
                <a:solidFill>
                  <a:srgbClr val="0070C0"/>
                </a:solidFill>
              </a:rPr>
              <a:t>APOSTLES</a:t>
            </a:r>
            <a:r>
              <a:rPr b="0">
                <a:solidFill>
                  <a:srgbClr val="000000"/>
                </a:solidFill>
                <a:latin typeface="Wingdings"/>
                <a:ea typeface="Wingdings"/>
                <a:cs typeface="Wingdings"/>
                <a:sym typeface="Wingdings"/>
              </a:rPr>
              <a:t></a:t>
            </a:r>
            <a:r>
              <a:rPr>
                <a:solidFill>
                  <a:srgbClr val="0EE2C3"/>
                </a:solidFill>
              </a:rPr>
              <a:t>WROTE</a:t>
            </a:r>
            <a:r>
              <a:rPr b="0">
                <a:solidFill>
                  <a:srgbClr val="000000"/>
                </a:solidFill>
                <a:latin typeface="Wingdings"/>
                <a:ea typeface="Wingdings"/>
                <a:cs typeface="Wingdings"/>
                <a:sym typeface="Wingdings"/>
              </a:rPr>
              <a:t></a:t>
            </a:r>
            <a:r>
              <a:rPr>
                <a:solidFill>
                  <a:srgbClr val="0070C0"/>
                </a:solidFill>
              </a:rPr>
              <a:t>N.T.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Ephesians 3:3-5</a:t>
            </a:r>
          </a:p>
        </p:txBody>
      </p:sp>
      <p:sp>
        <p:nvSpPr>
          <p:cNvPr id="213"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3 </a:t>
            </a:r>
            <a:r>
              <a:rPr>
                <a:solidFill>
                  <a:srgbClr val="00B050"/>
                </a:solidFill>
              </a:rPr>
              <a:t>By</a:t>
            </a:r>
            <a:r>
              <a:rPr b="0">
                <a:solidFill>
                  <a:srgbClr val="000000"/>
                </a:solidFill>
              </a:rPr>
              <a:t> </a:t>
            </a:r>
            <a:r>
              <a:rPr>
                <a:solidFill>
                  <a:srgbClr val="0070C0"/>
                </a:solidFill>
              </a:rPr>
              <a:t>revelation</a:t>
            </a:r>
            <a:r>
              <a:rPr b="0">
                <a:solidFill>
                  <a:srgbClr val="000000"/>
                </a:solidFill>
              </a:rPr>
              <a:t> </a:t>
            </a:r>
            <a:r>
              <a:rPr>
                <a:solidFill>
                  <a:srgbClr val="00B0F0"/>
                </a:solidFill>
              </a:rPr>
              <a:t>He</a:t>
            </a:r>
            <a:r>
              <a:rPr b="0">
                <a:solidFill>
                  <a:srgbClr val="000000"/>
                </a:solidFill>
              </a:rPr>
              <a:t> </a:t>
            </a:r>
            <a:r>
              <a:rPr>
                <a:solidFill>
                  <a:srgbClr val="0EE2C3"/>
                </a:solidFill>
              </a:rPr>
              <a:t>made known to </a:t>
            </a:r>
            <a:r>
              <a:rPr>
                <a:solidFill>
                  <a:srgbClr val="0070C0"/>
                </a:solidFill>
              </a:rPr>
              <a:t>me the mystery </a:t>
            </a:r>
            <a:r>
              <a:rPr b="0">
                <a:solidFill>
                  <a:srgbClr val="000000"/>
                </a:solidFill>
              </a:rPr>
              <a:t>(as </a:t>
            </a:r>
            <a:r>
              <a:rPr>
                <a:solidFill>
                  <a:srgbClr val="0070C0"/>
                </a:solidFill>
              </a:rPr>
              <a:t>I</a:t>
            </a:r>
            <a:r>
              <a:rPr b="0">
                <a:solidFill>
                  <a:srgbClr val="000000"/>
                </a:solidFill>
              </a:rPr>
              <a:t> </a:t>
            </a:r>
            <a:r>
              <a:rPr>
                <a:solidFill>
                  <a:srgbClr val="00B050"/>
                </a:solidFill>
              </a:rPr>
              <a:t>have briefly written already</a:t>
            </a:r>
            <a:r>
              <a:rPr b="0">
                <a:solidFill>
                  <a:srgbClr val="000000"/>
                </a:solidFill>
              </a:rPr>
              <a:t>, </a:t>
            </a:r>
            <a:r>
              <a:rPr baseline="31000"/>
              <a:t>4</a:t>
            </a:r>
            <a:r>
              <a:rPr baseline="31000">
                <a:solidFill>
                  <a:srgbClr val="000000"/>
                </a:solidFill>
              </a:rPr>
              <a:t> </a:t>
            </a:r>
            <a:r>
              <a:rPr>
                <a:solidFill>
                  <a:srgbClr val="00B050"/>
                </a:solidFill>
              </a:rPr>
              <a:t>by</a:t>
            </a:r>
            <a:r>
              <a:rPr b="0">
                <a:solidFill>
                  <a:srgbClr val="000000"/>
                </a:solidFill>
              </a:rPr>
              <a:t> </a:t>
            </a:r>
            <a:r>
              <a:rPr>
                <a:solidFill>
                  <a:srgbClr val="0070C0"/>
                </a:solidFill>
              </a:rPr>
              <a:t>which</a:t>
            </a:r>
            <a:r>
              <a:rPr b="0">
                <a:solidFill>
                  <a:srgbClr val="000000"/>
                </a:solidFill>
              </a:rPr>
              <a:t>, </a:t>
            </a:r>
            <a:r>
              <a:rPr>
                <a:solidFill>
                  <a:srgbClr val="00B050"/>
                </a:solidFill>
              </a:rPr>
              <a:t>when</a:t>
            </a:r>
            <a:r>
              <a:rPr b="0">
                <a:solidFill>
                  <a:srgbClr val="000000"/>
                </a:solidFill>
              </a:rPr>
              <a:t> </a:t>
            </a:r>
            <a:r>
              <a:rPr>
                <a:solidFill>
                  <a:srgbClr val="0070C0"/>
                </a:solidFill>
              </a:rPr>
              <a:t>you</a:t>
            </a:r>
            <a:r>
              <a:rPr b="0">
                <a:solidFill>
                  <a:srgbClr val="000000"/>
                </a:solidFill>
              </a:rPr>
              <a:t> </a:t>
            </a:r>
            <a:r>
              <a:rPr>
                <a:solidFill>
                  <a:srgbClr val="00B050"/>
                </a:solidFill>
              </a:rPr>
              <a:t>read</a:t>
            </a:r>
            <a:r>
              <a:rPr b="0">
                <a:solidFill>
                  <a:srgbClr val="000000"/>
                </a:solidFill>
              </a:rPr>
              <a:t>, </a:t>
            </a:r>
            <a:r>
              <a:rPr>
                <a:solidFill>
                  <a:srgbClr val="0070C0"/>
                </a:solidFill>
              </a:rPr>
              <a:t>you</a:t>
            </a:r>
            <a:r>
              <a:rPr b="0">
                <a:solidFill>
                  <a:srgbClr val="000000"/>
                </a:solidFill>
              </a:rPr>
              <a:t> </a:t>
            </a:r>
            <a:r>
              <a:rPr>
                <a:solidFill>
                  <a:srgbClr val="0EE2C3"/>
                </a:solidFill>
              </a:rPr>
              <a:t>may understand </a:t>
            </a:r>
            <a:r>
              <a:rPr>
                <a:solidFill>
                  <a:srgbClr val="0070C0"/>
                </a:solidFill>
              </a:rPr>
              <a:t>my knowledge in the mystery</a:t>
            </a:r>
            <a:r>
              <a:rPr b="0">
                <a:solidFill>
                  <a:srgbClr val="000000"/>
                </a:solidFill>
              </a:rPr>
              <a:t> </a:t>
            </a:r>
            <a:r>
              <a:rPr>
                <a:solidFill>
                  <a:srgbClr val="00B0F0"/>
                </a:solidFill>
              </a:rPr>
              <a:t>of Christ</a:t>
            </a:r>
            <a:r>
              <a:rPr b="0">
                <a:solidFill>
                  <a:srgbClr val="000000"/>
                </a:solidFill>
              </a:rPr>
              <a:t>), </a:t>
            </a:r>
            <a:r>
              <a:rPr baseline="31000"/>
              <a:t>5</a:t>
            </a:r>
            <a:r>
              <a:rPr baseline="31000">
                <a:solidFill>
                  <a:srgbClr val="000000"/>
                </a:solidFill>
              </a:rPr>
              <a:t> </a:t>
            </a:r>
            <a:r>
              <a:rPr b="0">
                <a:solidFill>
                  <a:srgbClr val="000000"/>
                </a:solidFill>
              </a:rPr>
              <a:t>which in </a:t>
            </a:r>
            <a:r>
              <a:rPr>
                <a:solidFill>
                  <a:srgbClr val="000000"/>
                </a:solidFill>
              </a:rPr>
              <a:t>other ages was not made known to </a:t>
            </a:r>
            <a:r>
              <a:rPr>
                <a:solidFill>
                  <a:srgbClr val="0070C0"/>
                </a:solidFill>
              </a:rPr>
              <a:t>the sons of men</a:t>
            </a:r>
            <a:r>
              <a:rPr b="0">
                <a:solidFill>
                  <a:srgbClr val="000000"/>
                </a:solidFill>
              </a:rPr>
              <a:t>, </a:t>
            </a:r>
            <a:r>
              <a:rPr>
                <a:solidFill>
                  <a:srgbClr val="00B050"/>
                </a:solidFill>
              </a:rPr>
              <a:t>as it has now </a:t>
            </a:r>
            <a:r>
              <a:rPr>
                <a:solidFill>
                  <a:srgbClr val="0EE2C3"/>
                </a:solidFill>
              </a:rPr>
              <a:t>been</a:t>
            </a:r>
            <a:r>
              <a:rPr b="0">
                <a:solidFill>
                  <a:srgbClr val="000000"/>
                </a:solidFill>
              </a:rPr>
              <a:t> </a:t>
            </a:r>
            <a:r>
              <a:rPr>
                <a:solidFill>
                  <a:srgbClr val="0EE2C3"/>
                </a:solidFill>
              </a:rPr>
              <a:t>revealed</a:t>
            </a:r>
            <a:r>
              <a:rPr b="0">
                <a:solidFill>
                  <a:srgbClr val="000000"/>
                </a:solidFill>
              </a:rPr>
              <a:t> </a:t>
            </a:r>
            <a:r>
              <a:rPr>
                <a:solidFill>
                  <a:srgbClr val="00B050"/>
                </a:solidFill>
              </a:rPr>
              <a:t>by</a:t>
            </a:r>
            <a:r>
              <a:rPr b="0">
                <a:solidFill>
                  <a:srgbClr val="000000"/>
                </a:solidFill>
              </a:rPr>
              <a:t> </a:t>
            </a:r>
            <a:r>
              <a:rPr>
                <a:solidFill>
                  <a:srgbClr val="00B0F0"/>
                </a:solidFill>
              </a:rPr>
              <a:t>the Spirit </a:t>
            </a:r>
            <a:r>
              <a:rPr>
                <a:solidFill>
                  <a:srgbClr val="00B050"/>
                </a:solidFill>
              </a:rPr>
              <a:t>to</a:t>
            </a:r>
            <a:r>
              <a:rPr b="0">
                <a:solidFill>
                  <a:srgbClr val="000000"/>
                </a:solidFill>
              </a:rPr>
              <a:t> </a:t>
            </a:r>
            <a:r>
              <a:rPr>
                <a:solidFill>
                  <a:srgbClr val="00B0F0"/>
                </a:solidFill>
              </a:rPr>
              <a:t>His</a:t>
            </a:r>
            <a:r>
              <a:rPr b="0">
                <a:solidFill>
                  <a:srgbClr val="000000"/>
                </a:solidFill>
              </a:rPr>
              <a:t> </a:t>
            </a:r>
            <a:r>
              <a:rPr>
                <a:solidFill>
                  <a:srgbClr val="0070C0"/>
                </a:solidFill>
              </a:rPr>
              <a:t>holy apostles and prophets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itle 1"/>
          <p:cNvSpPr txBox="1"/>
          <p:nvPr>
            <p:ph type="title"/>
          </p:nvPr>
        </p:nvSpPr>
        <p:spPr>
          <a:xfrm>
            <a:off x="1676400" y="2"/>
            <a:ext cx="21031200" cy="2389236"/>
          </a:xfrm>
          <a:prstGeom prst="rect">
            <a:avLst/>
          </a:prstGeom>
        </p:spPr>
        <p:txBody>
          <a:bodyPr/>
          <a:lstStyle/>
          <a:p>
            <a:pPr algn="ctr">
              <a:defRPr b="1" sz="8000">
                <a:solidFill>
                  <a:srgbClr val="00B0F0"/>
                </a:solidFill>
                <a:latin typeface="Calibri"/>
                <a:ea typeface="Calibri"/>
                <a:cs typeface="Calibri"/>
                <a:sym typeface="Calibri"/>
              </a:defRPr>
            </a:pPr>
            <a:r>
              <a:t>THE CLARITY OF GOD’S </a:t>
            </a:r>
            <a:r>
              <a:rPr>
                <a:solidFill>
                  <a:srgbClr val="0070C0"/>
                </a:solidFill>
              </a:rPr>
              <a:t>WORD</a:t>
            </a:r>
          </a:p>
        </p:txBody>
      </p:sp>
      <p:sp>
        <p:nvSpPr>
          <p:cNvPr id="216" name="Content Placeholder 2"/>
          <p:cNvSpPr txBox="1"/>
          <p:nvPr>
            <p:ph type="body" idx="1"/>
          </p:nvPr>
        </p:nvSpPr>
        <p:spPr>
          <a:xfrm>
            <a:off x="1268362" y="2094270"/>
            <a:ext cx="21798116" cy="10259656"/>
          </a:xfrm>
          <a:prstGeom prst="rect">
            <a:avLst/>
          </a:prstGeom>
        </p:spPr>
        <p:txBody>
          <a:bodyPr/>
          <a:lstStyle/>
          <a:p>
            <a:pPr marL="0" indent="0">
              <a:buSzTx/>
              <a:buNone/>
              <a:defRPr b="1" sz="7200">
                <a:solidFill>
                  <a:srgbClr val="00B0F0"/>
                </a:solidFill>
                <a:latin typeface="Calibri"/>
                <a:ea typeface="Calibri"/>
                <a:cs typeface="Calibri"/>
                <a:sym typeface="Calibri"/>
              </a:defRPr>
            </a:pPr>
            <a:r>
              <a:t>CHRIST</a:t>
            </a:r>
            <a:r>
              <a:rPr b="0">
                <a:solidFill>
                  <a:srgbClr val="000000"/>
                </a:solidFill>
                <a:latin typeface="Wingdings"/>
                <a:ea typeface="Wingdings"/>
                <a:cs typeface="Wingdings"/>
                <a:sym typeface="Wingdings"/>
              </a:rPr>
              <a:t></a:t>
            </a:r>
            <a:r>
              <a:t>HOLY SPIRIT</a:t>
            </a:r>
            <a:r>
              <a:rPr b="0">
                <a:solidFill>
                  <a:srgbClr val="000000"/>
                </a:solidFill>
                <a:latin typeface="Wingdings"/>
                <a:ea typeface="Wingdings"/>
                <a:cs typeface="Wingdings"/>
                <a:sym typeface="Wingdings"/>
              </a:rPr>
              <a:t></a:t>
            </a:r>
            <a:r>
              <a:rPr>
                <a:solidFill>
                  <a:srgbClr val="0070C0"/>
                </a:solidFill>
              </a:rPr>
              <a:t>APOSTLES</a:t>
            </a:r>
            <a:r>
              <a:rPr b="0">
                <a:solidFill>
                  <a:srgbClr val="000000"/>
                </a:solidFill>
                <a:latin typeface="Wingdings"/>
                <a:ea typeface="Wingdings"/>
                <a:cs typeface="Wingdings"/>
                <a:sym typeface="Wingdings"/>
              </a:rPr>
              <a:t></a:t>
            </a:r>
            <a:r>
              <a:rPr>
                <a:solidFill>
                  <a:srgbClr val="0EE2C3"/>
                </a:solidFill>
              </a:rPr>
              <a:t>WROTE</a:t>
            </a:r>
            <a:r>
              <a:rPr b="0">
                <a:solidFill>
                  <a:srgbClr val="000000"/>
                </a:solidFill>
                <a:latin typeface="Wingdings"/>
                <a:ea typeface="Wingdings"/>
                <a:cs typeface="Wingdings"/>
                <a:sym typeface="Wingdings"/>
              </a:rPr>
              <a:t></a:t>
            </a:r>
            <a:r>
              <a:rPr>
                <a:solidFill>
                  <a:srgbClr val="0070C0"/>
                </a:solidFill>
              </a:rPr>
              <a:t>N.T.</a:t>
            </a:r>
            <a:r>
              <a:rPr b="0">
                <a:solidFill>
                  <a:srgbClr val="000000"/>
                </a:solidFill>
                <a:latin typeface="Wingdings"/>
                <a:ea typeface="Wingdings"/>
                <a:cs typeface="Wingdings"/>
                <a:sym typeface="Wingdings"/>
              </a:rPr>
              <a:t></a:t>
            </a:r>
            <a:r>
              <a:rPr>
                <a:solidFill>
                  <a:srgbClr val="0070C0"/>
                </a:solidFill>
              </a:rPr>
              <a:t>US</a:t>
            </a:r>
            <a:endParaRPr>
              <a:solidFill>
                <a:srgbClr val="0070C0"/>
              </a:solidFill>
            </a:endParaRPr>
          </a:p>
          <a:p>
            <a:pPr marL="0" indent="0">
              <a:buSzTx/>
              <a:buNone/>
              <a:defRPr b="1" sz="7200">
                <a:solidFill>
                  <a:srgbClr val="00B050"/>
                </a:solidFill>
                <a:latin typeface="Calibri"/>
                <a:ea typeface="Calibri"/>
                <a:cs typeface="Calibri"/>
                <a:sym typeface="Calibri"/>
              </a:defRPr>
            </a:pPr>
            <a:r>
              <a:t>When </a:t>
            </a:r>
            <a:r>
              <a:rPr>
                <a:solidFill>
                  <a:srgbClr val="0070C0"/>
                </a:solidFill>
              </a:rPr>
              <a:t>we</a:t>
            </a:r>
            <a:r>
              <a:t> read</a:t>
            </a:r>
            <a:r>
              <a:rPr b="0">
                <a:solidFill>
                  <a:srgbClr val="000000"/>
                </a:solidFill>
              </a:rPr>
              <a:t>,</a:t>
            </a:r>
            <a:r>
              <a:rPr>
                <a:solidFill>
                  <a:srgbClr val="0070C0"/>
                </a:solidFill>
              </a:rPr>
              <a:t> </a:t>
            </a:r>
            <a:r>
              <a:t>then</a:t>
            </a:r>
            <a:r>
              <a:rPr>
                <a:solidFill>
                  <a:srgbClr val="0070C0"/>
                </a:solidFill>
              </a:rPr>
              <a:t> we </a:t>
            </a:r>
            <a:r>
              <a:rPr>
                <a:solidFill>
                  <a:srgbClr val="0EE2C3"/>
                </a:solidFill>
              </a:rPr>
              <a:t>can know</a:t>
            </a:r>
            <a:endParaRPr>
              <a:solidFill>
                <a:srgbClr val="0EE2C3"/>
              </a:solidFill>
            </a:endParaRPr>
          </a:p>
          <a:p>
            <a:pPr marL="0" indent="0">
              <a:buSzTx/>
              <a:buNone/>
              <a:defRPr b="1" sz="7200">
                <a:solidFill>
                  <a:srgbClr val="0070C0"/>
                </a:solidFill>
                <a:latin typeface="Calibri"/>
                <a:ea typeface="Calibri"/>
                <a:cs typeface="Calibri"/>
                <a:sym typeface="Calibri"/>
              </a:defRPr>
            </a:pPr>
            <a:r>
              <a:t>Purpose for the New Testament Scriptures </a:t>
            </a:r>
            <a:r>
              <a:rPr>
                <a:solidFill>
                  <a:srgbClr val="FF0000"/>
                </a:solidFill>
              </a:rPr>
              <a:t>1 John 1:1-4</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1 John 1:1-4</a:t>
            </a:r>
          </a:p>
        </p:txBody>
      </p:sp>
      <p:sp>
        <p:nvSpPr>
          <p:cNvPr id="219" name="Content Placeholder 2"/>
          <p:cNvSpPr txBox="1"/>
          <p:nvPr>
            <p:ph type="body" idx="1"/>
          </p:nvPr>
        </p:nvSpPr>
        <p:spPr>
          <a:xfrm>
            <a:off x="1676400" y="2094270"/>
            <a:ext cx="21031200" cy="11621728"/>
          </a:xfrm>
          <a:prstGeom prst="rect">
            <a:avLst/>
          </a:prstGeom>
        </p:spPr>
        <p:txBody>
          <a:bodyPr/>
          <a:lstStyle/>
          <a:p>
            <a:pPr marL="0" indent="0">
              <a:lnSpc>
                <a:spcPct val="81000"/>
              </a:lnSpc>
              <a:buSzTx/>
              <a:buNone/>
              <a:defRPr b="1" sz="7200">
                <a:solidFill>
                  <a:srgbClr val="FF0000"/>
                </a:solidFill>
                <a:latin typeface="Calibri"/>
                <a:ea typeface="Calibri"/>
                <a:cs typeface="Calibri"/>
                <a:sym typeface="Calibri"/>
              </a:defRPr>
            </a:pPr>
            <a:r>
              <a:t>	</a:t>
            </a:r>
            <a:r>
              <a:rPr baseline="31000"/>
              <a:t>1 </a:t>
            </a:r>
            <a:r>
              <a:rPr b="0">
                <a:solidFill>
                  <a:srgbClr val="000000"/>
                </a:solidFill>
              </a:rPr>
              <a:t>That which was from the beginning, which </a:t>
            </a:r>
            <a:r>
              <a:rPr>
                <a:solidFill>
                  <a:srgbClr val="0070C0"/>
                </a:solidFill>
              </a:rPr>
              <a:t>we</a:t>
            </a:r>
            <a:r>
              <a:rPr b="0">
                <a:solidFill>
                  <a:srgbClr val="000000"/>
                </a:solidFill>
              </a:rPr>
              <a:t> </a:t>
            </a:r>
            <a:r>
              <a:rPr>
                <a:solidFill>
                  <a:srgbClr val="00B050"/>
                </a:solidFill>
              </a:rPr>
              <a:t>have heard</a:t>
            </a:r>
            <a:r>
              <a:rPr b="0">
                <a:solidFill>
                  <a:srgbClr val="000000"/>
                </a:solidFill>
              </a:rPr>
              <a:t>, which </a:t>
            </a:r>
            <a:r>
              <a:rPr>
                <a:solidFill>
                  <a:srgbClr val="0070C0"/>
                </a:solidFill>
              </a:rPr>
              <a:t>we</a:t>
            </a:r>
            <a:r>
              <a:rPr b="0">
                <a:solidFill>
                  <a:srgbClr val="000000"/>
                </a:solidFill>
              </a:rPr>
              <a:t> </a:t>
            </a:r>
            <a:r>
              <a:rPr>
                <a:solidFill>
                  <a:srgbClr val="00B050"/>
                </a:solidFill>
              </a:rPr>
              <a:t>have seen with</a:t>
            </a:r>
            <a:r>
              <a:rPr b="0">
                <a:solidFill>
                  <a:srgbClr val="000000"/>
                </a:solidFill>
              </a:rPr>
              <a:t> </a:t>
            </a:r>
            <a:r>
              <a:rPr>
                <a:solidFill>
                  <a:srgbClr val="0070C0"/>
                </a:solidFill>
              </a:rPr>
              <a:t>our eyes</a:t>
            </a:r>
            <a:r>
              <a:rPr b="0">
                <a:solidFill>
                  <a:srgbClr val="000000"/>
                </a:solidFill>
              </a:rPr>
              <a:t>, which </a:t>
            </a:r>
            <a:r>
              <a:rPr>
                <a:solidFill>
                  <a:srgbClr val="0070C0"/>
                </a:solidFill>
              </a:rPr>
              <a:t>we</a:t>
            </a:r>
            <a:r>
              <a:rPr b="0">
                <a:solidFill>
                  <a:srgbClr val="000000"/>
                </a:solidFill>
              </a:rPr>
              <a:t> </a:t>
            </a:r>
            <a:r>
              <a:rPr>
                <a:solidFill>
                  <a:srgbClr val="00B050"/>
                </a:solidFill>
              </a:rPr>
              <a:t>have looked upon</a:t>
            </a:r>
            <a:r>
              <a:rPr b="0">
                <a:solidFill>
                  <a:srgbClr val="000000"/>
                </a:solidFill>
              </a:rPr>
              <a:t>, and </a:t>
            </a:r>
            <a:r>
              <a:rPr>
                <a:solidFill>
                  <a:srgbClr val="0070C0"/>
                </a:solidFill>
              </a:rPr>
              <a:t>our hands </a:t>
            </a:r>
            <a:r>
              <a:rPr>
                <a:solidFill>
                  <a:srgbClr val="00B050"/>
                </a:solidFill>
              </a:rPr>
              <a:t>have handled</a:t>
            </a:r>
            <a:r>
              <a:rPr b="0">
                <a:solidFill>
                  <a:srgbClr val="000000"/>
                </a:solidFill>
              </a:rPr>
              <a:t>, concerning </a:t>
            </a:r>
            <a:r>
              <a:rPr>
                <a:solidFill>
                  <a:srgbClr val="00B0F0"/>
                </a:solidFill>
              </a:rPr>
              <a:t>the Word of life</a:t>
            </a:r>
            <a:r>
              <a:rPr b="0">
                <a:solidFill>
                  <a:srgbClr val="000000"/>
                </a:solidFill>
              </a:rPr>
              <a:t>— </a:t>
            </a:r>
            <a:r>
              <a:rPr baseline="31000"/>
              <a:t>2</a:t>
            </a:r>
            <a:r>
              <a:rPr baseline="31000">
                <a:solidFill>
                  <a:srgbClr val="000000"/>
                </a:solidFill>
              </a:rPr>
              <a:t> </a:t>
            </a:r>
            <a:r>
              <a:rPr>
                <a:solidFill>
                  <a:srgbClr val="00B0F0"/>
                </a:solidFill>
              </a:rPr>
              <a:t>the life </a:t>
            </a:r>
            <a:r>
              <a:rPr>
                <a:solidFill>
                  <a:srgbClr val="0EE2C3"/>
                </a:solidFill>
              </a:rPr>
              <a:t>was manifested</a:t>
            </a:r>
            <a:r>
              <a:rPr b="0">
                <a:solidFill>
                  <a:srgbClr val="000000"/>
                </a:solidFill>
              </a:rPr>
              <a:t>, and </a:t>
            </a:r>
            <a:r>
              <a:rPr>
                <a:solidFill>
                  <a:srgbClr val="0070C0"/>
                </a:solidFill>
              </a:rPr>
              <a:t>we</a:t>
            </a:r>
            <a:r>
              <a:rPr b="0">
                <a:solidFill>
                  <a:srgbClr val="000000"/>
                </a:solidFill>
              </a:rPr>
              <a:t> </a:t>
            </a:r>
            <a:r>
              <a:rPr>
                <a:solidFill>
                  <a:srgbClr val="00B050"/>
                </a:solidFill>
              </a:rPr>
              <a:t>have seen</a:t>
            </a:r>
            <a:r>
              <a:rPr b="0">
                <a:solidFill>
                  <a:srgbClr val="000000"/>
                </a:solidFill>
              </a:rPr>
              <a:t>, and </a:t>
            </a:r>
            <a:r>
              <a:rPr>
                <a:solidFill>
                  <a:srgbClr val="0EE2C3"/>
                </a:solidFill>
              </a:rPr>
              <a:t>bear witness</a:t>
            </a:r>
            <a:r>
              <a:rPr b="0">
                <a:solidFill>
                  <a:srgbClr val="000000"/>
                </a:solidFill>
              </a:rPr>
              <a:t>, and </a:t>
            </a:r>
            <a:r>
              <a:rPr>
                <a:solidFill>
                  <a:srgbClr val="0EE2C3"/>
                </a:solidFill>
              </a:rPr>
              <a:t>declare</a:t>
            </a:r>
            <a:r>
              <a:rPr b="0">
                <a:solidFill>
                  <a:srgbClr val="000000"/>
                </a:solidFill>
              </a:rPr>
              <a:t> to </a:t>
            </a:r>
            <a:r>
              <a:rPr>
                <a:solidFill>
                  <a:srgbClr val="0070C0"/>
                </a:solidFill>
              </a:rPr>
              <a:t>you</a:t>
            </a:r>
            <a:r>
              <a:rPr b="0">
                <a:solidFill>
                  <a:srgbClr val="000000"/>
                </a:solidFill>
              </a:rPr>
              <a:t> that </a:t>
            </a:r>
            <a:r>
              <a:rPr>
                <a:solidFill>
                  <a:srgbClr val="00B0F0"/>
                </a:solidFill>
              </a:rPr>
              <a:t>eternal life which </a:t>
            </a:r>
            <a:r>
              <a:rPr b="0">
                <a:solidFill>
                  <a:srgbClr val="000000"/>
                </a:solidFill>
              </a:rPr>
              <a:t>was with </a:t>
            </a:r>
            <a:r>
              <a:rPr>
                <a:solidFill>
                  <a:srgbClr val="00B0F0"/>
                </a:solidFill>
              </a:rPr>
              <a:t>the Father </a:t>
            </a:r>
            <a:r>
              <a:rPr b="0">
                <a:solidFill>
                  <a:srgbClr val="000000"/>
                </a:solidFill>
              </a:rPr>
              <a:t>and </a:t>
            </a:r>
            <a:r>
              <a:rPr>
                <a:solidFill>
                  <a:srgbClr val="0EE2C3"/>
                </a:solidFill>
              </a:rPr>
              <a:t>was manifested to </a:t>
            </a:r>
            <a:r>
              <a:rPr>
                <a:solidFill>
                  <a:srgbClr val="0070C0"/>
                </a:solidFill>
              </a:rPr>
              <a:t>us</a:t>
            </a:r>
            <a:r>
              <a:rPr b="0">
                <a:solidFill>
                  <a:srgbClr val="000000"/>
                </a:solidFill>
              </a:rPr>
              <a:t>— </a:t>
            </a:r>
            <a:r>
              <a:rPr baseline="31000"/>
              <a:t>3</a:t>
            </a:r>
            <a:r>
              <a:rPr baseline="31000">
                <a:solidFill>
                  <a:srgbClr val="000000"/>
                </a:solidFill>
              </a:rPr>
              <a:t> </a:t>
            </a:r>
            <a:r>
              <a:rPr b="0">
                <a:solidFill>
                  <a:srgbClr val="000000"/>
                </a:solidFill>
              </a:rPr>
              <a:t>that which </a:t>
            </a:r>
            <a:r>
              <a:rPr>
                <a:solidFill>
                  <a:srgbClr val="0070C0"/>
                </a:solidFill>
              </a:rPr>
              <a:t>we</a:t>
            </a:r>
            <a:r>
              <a:rPr b="0">
                <a:solidFill>
                  <a:srgbClr val="000000"/>
                </a:solidFill>
              </a:rPr>
              <a:t> </a:t>
            </a:r>
            <a:r>
              <a:rPr>
                <a:solidFill>
                  <a:srgbClr val="00B050"/>
                </a:solidFill>
              </a:rPr>
              <a:t>have seen and heard </a:t>
            </a:r>
            <a:r>
              <a:rPr>
                <a:solidFill>
                  <a:srgbClr val="0070C0"/>
                </a:solidFill>
              </a:rPr>
              <a:t>we</a:t>
            </a:r>
            <a:r>
              <a:rPr b="0">
                <a:solidFill>
                  <a:srgbClr val="000000"/>
                </a:solidFill>
              </a:rPr>
              <a:t> </a:t>
            </a:r>
            <a:r>
              <a:rPr>
                <a:solidFill>
                  <a:srgbClr val="0EE2C3"/>
                </a:solidFill>
              </a:rPr>
              <a:t>declare</a:t>
            </a:r>
            <a:r>
              <a:rPr b="0">
                <a:solidFill>
                  <a:srgbClr val="000000"/>
                </a:solidFill>
              </a:rPr>
              <a:t> to </a:t>
            </a:r>
            <a:r>
              <a:rPr>
                <a:solidFill>
                  <a:srgbClr val="0070C0"/>
                </a:solidFill>
              </a:rPr>
              <a:t>you</a:t>
            </a:r>
            <a:r>
              <a:rPr b="0">
                <a:solidFill>
                  <a:srgbClr val="000000"/>
                </a:solidFill>
              </a:rPr>
              <a:t>, that </a:t>
            </a:r>
            <a:r>
              <a:rPr>
                <a:solidFill>
                  <a:srgbClr val="0070C0"/>
                </a:solidFill>
              </a:rPr>
              <a:t>you</a:t>
            </a:r>
            <a:r>
              <a:rPr b="0">
                <a:solidFill>
                  <a:srgbClr val="000000"/>
                </a:solidFill>
              </a:rPr>
              <a:t> </a:t>
            </a:r>
            <a:r>
              <a:rPr>
                <a:solidFill>
                  <a:srgbClr val="00B050"/>
                </a:solidFill>
              </a:rPr>
              <a:t>also</a:t>
            </a:r>
            <a:r>
              <a:rPr b="0">
                <a:solidFill>
                  <a:srgbClr val="000000"/>
                </a:solidFill>
              </a:rPr>
              <a:t> </a:t>
            </a:r>
            <a:r>
              <a:rPr>
                <a:solidFill>
                  <a:srgbClr val="0EE2C3"/>
                </a:solidFill>
              </a:rPr>
              <a:t>may have </a:t>
            </a:r>
            <a:r>
              <a:rPr>
                <a:solidFill>
                  <a:srgbClr val="00B0F0"/>
                </a:solidFill>
              </a:rPr>
              <a:t>fellowship</a:t>
            </a:r>
            <a:r>
              <a:rPr b="0">
                <a:solidFill>
                  <a:srgbClr val="000000"/>
                </a:solidFill>
              </a:rPr>
              <a:t> </a:t>
            </a:r>
            <a:r>
              <a:rPr>
                <a:solidFill>
                  <a:srgbClr val="00B050"/>
                </a:solidFill>
              </a:rPr>
              <a:t>with</a:t>
            </a:r>
            <a:r>
              <a:rPr b="0">
                <a:solidFill>
                  <a:srgbClr val="000000"/>
                </a:solidFill>
              </a:rPr>
              <a:t> </a:t>
            </a:r>
            <a:r>
              <a:rPr>
                <a:solidFill>
                  <a:srgbClr val="0070C0"/>
                </a:solidFill>
              </a:rPr>
              <a:t>us</a:t>
            </a:r>
            <a:r>
              <a:rPr b="0">
                <a:solidFill>
                  <a:srgbClr val="000000"/>
                </a:solidFill>
              </a:rPr>
              <a:t>; and truly </a:t>
            </a:r>
            <a:r>
              <a:rPr>
                <a:solidFill>
                  <a:srgbClr val="0070C0"/>
                </a:solidFill>
              </a:rPr>
              <a:t>our</a:t>
            </a:r>
            <a:r>
              <a:rPr b="0">
                <a:solidFill>
                  <a:srgbClr val="000000"/>
                </a:solidFill>
              </a:rPr>
              <a:t> </a:t>
            </a:r>
            <a:r>
              <a:rPr>
                <a:solidFill>
                  <a:srgbClr val="00B0F0"/>
                </a:solidFill>
              </a:rPr>
              <a:t>fellowship</a:t>
            </a:r>
            <a:r>
              <a:rPr b="0">
                <a:solidFill>
                  <a:srgbClr val="000000"/>
                </a:solidFill>
              </a:rPr>
              <a:t> </a:t>
            </a:r>
            <a:r>
              <a:rPr b="0" i="1">
                <a:solidFill>
                  <a:srgbClr val="000000"/>
                </a:solidFill>
              </a:rPr>
              <a:t>is</a:t>
            </a:r>
            <a:r>
              <a:rPr b="0">
                <a:solidFill>
                  <a:srgbClr val="000000"/>
                </a:solidFill>
              </a:rPr>
              <a:t> </a:t>
            </a:r>
            <a:r>
              <a:rPr>
                <a:solidFill>
                  <a:srgbClr val="00B050"/>
                </a:solidFill>
              </a:rPr>
              <a:t>with</a:t>
            </a:r>
            <a:r>
              <a:rPr b="0">
                <a:solidFill>
                  <a:srgbClr val="000000"/>
                </a:solidFill>
              </a:rPr>
              <a:t> </a:t>
            </a:r>
            <a:r>
              <a:rPr>
                <a:solidFill>
                  <a:srgbClr val="00B0F0"/>
                </a:solidFill>
              </a:rPr>
              <a:t>the Father </a:t>
            </a:r>
            <a:r>
              <a:rPr>
                <a:solidFill>
                  <a:srgbClr val="00B050"/>
                </a:solidFill>
              </a:rPr>
              <a:t>and</a:t>
            </a:r>
            <a:r>
              <a:rPr>
                <a:solidFill>
                  <a:srgbClr val="00B0F0"/>
                </a:solidFill>
              </a:rPr>
              <a:t> </a:t>
            </a:r>
            <a:r>
              <a:rPr>
                <a:solidFill>
                  <a:srgbClr val="00B050"/>
                </a:solidFill>
              </a:rPr>
              <a:t>with</a:t>
            </a:r>
            <a:r>
              <a:rPr>
                <a:solidFill>
                  <a:srgbClr val="00B0F0"/>
                </a:solidFill>
              </a:rPr>
              <a:t> His Son Jesus Christ</a:t>
            </a:r>
            <a:r>
              <a:rPr b="0">
                <a:solidFill>
                  <a:srgbClr val="000000"/>
                </a:solidFill>
              </a:rPr>
              <a:t>. </a:t>
            </a:r>
            <a:r>
              <a:rPr baseline="31000"/>
              <a:t>4</a:t>
            </a:r>
            <a:r>
              <a:rPr baseline="31000">
                <a:solidFill>
                  <a:srgbClr val="000000"/>
                </a:solidFill>
              </a:rPr>
              <a:t> </a:t>
            </a:r>
            <a:r>
              <a:rPr b="0">
                <a:solidFill>
                  <a:srgbClr val="000000"/>
                </a:solidFill>
              </a:rPr>
              <a:t>And </a:t>
            </a:r>
            <a:r>
              <a:rPr>
                <a:solidFill>
                  <a:srgbClr val="0070C0"/>
                </a:solidFill>
              </a:rPr>
              <a:t>these things we </a:t>
            </a:r>
            <a:r>
              <a:rPr>
                <a:solidFill>
                  <a:srgbClr val="00B050"/>
                </a:solidFill>
              </a:rPr>
              <a:t>write to </a:t>
            </a:r>
            <a:r>
              <a:rPr>
                <a:solidFill>
                  <a:srgbClr val="0070C0"/>
                </a:solidFill>
              </a:rPr>
              <a:t>you</a:t>
            </a:r>
            <a:r>
              <a:rPr b="0">
                <a:solidFill>
                  <a:srgbClr val="000000"/>
                </a:solidFill>
              </a:rPr>
              <a:t> that </a:t>
            </a:r>
            <a:r>
              <a:rPr>
                <a:solidFill>
                  <a:srgbClr val="0070C0"/>
                </a:solidFill>
              </a:rPr>
              <a:t>your</a:t>
            </a:r>
            <a:r>
              <a:rPr b="0">
                <a:solidFill>
                  <a:srgbClr val="000000"/>
                </a:solidFill>
              </a:rPr>
              <a:t> </a:t>
            </a:r>
            <a:r>
              <a:rPr>
                <a:solidFill>
                  <a:srgbClr val="00B0F0"/>
                </a:solidFill>
              </a:rPr>
              <a:t>joy</a:t>
            </a:r>
            <a:r>
              <a:rPr b="0">
                <a:solidFill>
                  <a:srgbClr val="000000"/>
                </a:solidFill>
              </a:rPr>
              <a:t> </a:t>
            </a:r>
            <a:r>
              <a:rPr>
                <a:solidFill>
                  <a:srgbClr val="0EE2C3"/>
                </a:solidFill>
              </a:rPr>
              <a:t>may be full</a:t>
            </a:r>
            <a:r>
              <a:rPr b="0">
                <a:solidFill>
                  <a:srgbClr val="000000"/>
                </a:solidFill>
              </a:rPr>
              <a: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itle 1"/>
          <p:cNvSpPr txBox="1"/>
          <p:nvPr>
            <p:ph type="title"/>
          </p:nvPr>
        </p:nvSpPr>
        <p:spPr>
          <a:xfrm>
            <a:off x="1676400" y="2"/>
            <a:ext cx="21031200" cy="2389236"/>
          </a:xfrm>
          <a:prstGeom prst="rect">
            <a:avLst/>
          </a:prstGeom>
        </p:spPr>
        <p:txBody>
          <a:bodyPr/>
          <a:lstStyle/>
          <a:p>
            <a:pPr algn="ctr">
              <a:defRPr b="1" sz="8000">
                <a:solidFill>
                  <a:srgbClr val="00B0F0"/>
                </a:solidFill>
                <a:latin typeface="Calibri"/>
                <a:ea typeface="Calibri"/>
                <a:cs typeface="Calibri"/>
                <a:sym typeface="Calibri"/>
              </a:defRPr>
            </a:pPr>
            <a:r>
              <a:t>THE CLARITY OF GOD’S </a:t>
            </a:r>
            <a:r>
              <a:rPr>
                <a:solidFill>
                  <a:srgbClr val="0070C0"/>
                </a:solidFill>
              </a:rPr>
              <a:t>WORD</a:t>
            </a:r>
          </a:p>
        </p:txBody>
      </p:sp>
      <p:sp>
        <p:nvSpPr>
          <p:cNvPr id="222" name="Content Placeholder 2"/>
          <p:cNvSpPr txBox="1"/>
          <p:nvPr>
            <p:ph type="body" idx="1"/>
          </p:nvPr>
        </p:nvSpPr>
        <p:spPr>
          <a:xfrm>
            <a:off x="1268362" y="2094270"/>
            <a:ext cx="21798116" cy="10259656"/>
          </a:xfrm>
          <a:prstGeom prst="rect">
            <a:avLst/>
          </a:prstGeom>
        </p:spPr>
        <p:txBody>
          <a:bodyPr/>
          <a:lstStyle/>
          <a:p>
            <a:pPr marL="0" indent="0">
              <a:buSzTx/>
              <a:buNone/>
              <a:defRPr b="1" sz="7200">
                <a:solidFill>
                  <a:srgbClr val="00B0F0"/>
                </a:solidFill>
                <a:latin typeface="Calibri"/>
                <a:ea typeface="Calibri"/>
                <a:cs typeface="Calibri"/>
                <a:sym typeface="Calibri"/>
              </a:defRPr>
            </a:pPr>
            <a:r>
              <a:t>CHRIST</a:t>
            </a:r>
            <a:r>
              <a:rPr b="0">
                <a:solidFill>
                  <a:srgbClr val="000000"/>
                </a:solidFill>
                <a:latin typeface="Wingdings"/>
                <a:ea typeface="Wingdings"/>
                <a:cs typeface="Wingdings"/>
                <a:sym typeface="Wingdings"/>
              </a:rPr>
              <a:t></a:t>
            </a:r>
            <a:r>
              <a:t>HOLY SPIRIT</a:t>
            </a:r>
            <a:r>
              <a:rPr b="0">
                <a:solidFill>
                  <a:srgbClr val="000000"/>
                </a:solidFill>
                <a:latin typeface="Wingdings"/>
                <a:ea typeface="Wingdings"/>
                <a:cs typeface="Wingdings"/>
                <a:sym typeface="Wingdings"/>
              </a:rPr>
              <a:t></a:t>
            </a:r>
            <a:r>
              <a:rPr>
                <a:solidFill>
                  <a:srgbClr val="0070C0"/>
                </a:solidFill>
              </a:rPr>
              <a:t>APOSTLES</a:t>
            </a:r>
            <a:r>
              <a:rPr b="0">
                <a:solidFill>
                  <a:srgbClr val="000000"/>
                </a:solidFill>
                <a:latin typeface="Wingdings"/>
                <a:ea typeface="Wingdings"/>
                <a:cs typeface="Wingdings"/>
                <a:sym typeface="Wingdings"/>
              </a:rPr>
              <a:t></a:t>
            </a:r>
            <a:r>
              <a:rPr>
                <a:solidFill>
                  <a:srgbClr val="0EE2C3"/>
                </a:solidFill>
              </a:rPr>
              <a:t>WROTE</a:t>
            </a:r>
            <a:r>
              <a:rPr b="0">
                <a:solidFill>
                  <a:srgbClr val="000000"/>
                </a:solidFill>
                <a:latin typeface="Wingdings"/>
                <a:ea typeface="Wingdings"/>
                <a:cs typeface="Wingdings"/>
                <a:sym typeface="Wingdings"/>
              </a:rPr>
              <a:t></a:t>
            </a:r>
            <a:r>
              <a:rPr>
                <a:solidFill>
                  <a:srgbClr val="0070C0"/>
                </a:solidFill>
              </a:rPr>
              <a:t>N.T.</a:t>
            </a:r>
            <a:r>
              <a:rPr b="0">
                <a:solidFill>
                  <a:srgbClr val="000000"/>
                </a:solidFill>
                <a:latin typeface="Wingdings"/>
                <a:ea typeface="Wingdings"/>
                <a:cs typeface="Wingdings"/>
                <a:sym typeface="Wingdings"/>
              </a:rPr>
              <a:t></a:t>
            </a:r>
            <a:r>
              <a:rPr>
                <a:solidFill>
                  <a:srgbClr val="0070C0"/>
                </a:solidFill>
              </a:rPr>
              <a:t>US</a:t>
            </a:r>
            <a:endParaRPr>
              <a:solidFill>
                <a:srgbClr val="0070C0"/>
              </a:solidFill>
            </a:endParaRPr>
          </a:p>
          <a:p>
            <a:pPr marL="0" indent="0">
              <a:buSzTx/>
              <a:buNone/>
              <a:defRPr b="1" sz="7200">
                <a:solidFill>
                  <a:srgbClr val="00B050"/>
                </a:solidFill>
                <a:latin typeface="Calibri"/>
                <a:ea typeface="Calibri"/>
                <a:cs typeface="Calibri"/>
                <a:sym typeface="Calibri"/>
              </a:defRPr>
            </a:pPr>
            <a:r>
              <a:t>When </a:t>
            </a:r>
            <a:r>
              <a:rPr>
                <a:solidFill>
                  <a:srgbClr val="0070C0"/>
                </a:solidFill>
              </a:rPr>
              <a:t>we</a:t>
            </a:r>
            <a:r>
              <a:t> read</a:t>
            </a:r>
            <a:r>
              <a:rPr b="0">
                <a:solidFill>
                  <a:srgbClr val="000000"/>
                </a:solidFill>
              </a:rPr>
              <a:t>,</a:t>
            </a:r>
            <a:r>
              <a:rPr>
                <a:solidFill>
                  <a:srgbClr val="0070C0"/>
                </a:solidFill>
              </a:rPr>
              <a:t> </a:t>
            </a:r>
            <a:r>
              <a:t>then</a:t>
            </a:r>
            <a:r>
              <a:rPr>
                <a:solidFill>
                  <a:srgbClr val="0070C0"/>
                </a:solidFill>
              </a:rPr>
              <a:t> we </a:t>
            </a:r>
            <a:r>
              <a:rPr>
                <a:solidFill>
                  <a:srgbClr val="0EE2C3"/>
                </a:solidFill>
              </a:rPr>
              <a:t>can know</a:t>
            </a:r>
            <a:endParaRPr>
              <a:solidFill>
                <a:srgbClr val="0EE2C3"/>
              </a:solidFill>
            </a:endParaRPr>
          </a:p>
          <a:p>
            <a:pPr marL="0" indent="0">
              <a:buSzTx/>
              <a:buNone/>
              <a:defRPr b="1" sz="7200">
                <a:solidFill>
                  <a:srgbClr val="0070C0"/>
                </a:solidFill>
                <a:latin typeface="Calibri"/>
                <a:ea typeface="Calibri"/>
                <a:cs typeface="Calibri"/>
                <a:sym typeface="Calibri"/>
              </a:defRPr>
            </a:pPr>
            <a:r>
              <a:t>Purpose for the New Testament Scriptures </a:t>
            </a:r>
            <a:r>
              <a:rPr>
                <a:solidFill>
                  <a:srgbClr val="FF0000"/>
                </a:solidFill>
              </a:rPr>
              <a:t>1 John 1:1-4</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itle 1"/>
          <p:cNvSpPr txBox="1"/>
          <p:nvPr>
            <p:ph type="title"/>
          </p:nvPr>
        </p:nvSpPr>
        <p:spPr>
          <a:xfrm>
            <a:off x="1676400" y="2"/>
            <a:ext cx="21031200" cy="2389236"/>
          </a:xfrm>
          <a:prstGeom prst="rect">
            <a:avLst/>
          </a:prstGeom>
        </p:spPr>
        <p:txBody>
          <a:bodyPr/>
          <a:lstStyle/>
          <a:p>
            <a:pPr algn="ctr">
              <a:defRPr b="1" sz="8000">
                <a:solidFill>
                  <a:srgbClr val="00B0F0"/>
                </a:solidFill>
                <a:latin typeface="Calibri"/>
                <a:ea typeface="Calibri"/>
                <a:cs typeface="Calibri"/>
                <a:sym typeface="Calibri"/>
              </a:defRPr>
            </a:pPr>
            <a:r>
              <a:t>THE CLARITY OF GOD’S </a:t>
            </a:r>
            <a:r>
              <a:rPr>
                <a:solidFill>
                  <a:srgbClr val="0070C0"/>
                </a:solidFill>
              </a:rPr>
              <a:t>WORD</a:t>
            </a:r>
          </a:p>
        </p:txBody>
      </p:sp>
      <p:sp>
        <p:nvSpPr>
          <p:cNvPr id="225" name="Content Placeholder 2"/>
          <p:cNvSpPr txBox="1"/>
          <p:nvPr>
            <p:ph type="body" idx="1"/>
          </p:nvPr>
        </p:nvSpPr>
        <p:spPr>
          <a:xfrm>
            <a:off x="1268362" y="2094270"/>
            <a:ext cx="21798116" cy="10259656"/>
          </a:xfrm>
          <a:prstGeom prst="rect">
            <a:avLst/>
          </a:prstGeom>
        </p:spPr>
        <p:txBody>
          <a:bodyPr/>
          <a:lstStyle/>
          <a:p>
            <a:pPr marL="0" indent="0">
              <a:buSzTx/>
              <a:buNone/>
              <a:defRPr b="1" sz="7200">
                <a:solidFill>
                  <a:srgbClr val="00B0F0"/>
                </a:solidFill>
                <a:latin typeface="Calibri"/>
                <a:ea typeface="Calibri"/>
                <a:cs typeface="Calibri"/>
                <a:sym typeface="Calibri"/>
              </a:defRPr>
            </a:pPr>
            <a:r>
              <a:t>CHRIST</a:t>
            </a:r>
            <a:r>
              <a:rPr b="0">
                <a:solidFill>
                  <a:srgbClr val="000000"/>
                </a:solidFill>
                <a:latin typeface="Wingdings"/>
                <a:ea typeface="Wingdings"/>
                <a:cs typeface="Wingdings"/>
                <a:sym typeface="Wingdings"/>
              </a:rPr>
              <a:t></a:t>
            </a:r>
            <a:r>
              <a:t>HOLY SPIRIT</a:t>
            </a:r>
            <a:r>
              <a:rPr b="0">
                <a:solidFill>
                  <a:srgbClr val="000000"/>
                </a:solidFill>
                <a:latin typeface="Wingdings"/>
                <a:ea typeface="Wingdings"/>
                <a:cs typeface="Wingdings"/>
                <a:sym typeface="Wingdings"/>
              </a:rPr>
              <a:t></a:t>
            </a:r>
            <a:r>
              <a:rPr>
                <a:solidFill>
                  <a:srgbClr val="0070C0"/>
                </a:solidFill>
              </a:rPr>
              <a:t>APOSTLES</a:t>
            </a:r>
            <a:r>
              <a:rPr b="0">
                <a:solidFill>
                  <a:srgbClr val="000000"/>
                </a:solidFill>
                <a:latin typeface="Wingdings"/>
                <a:ea typeface="Wingdings"/>
                <a:cs typeface="Wingdings"/>
                <a:sym typeface="Wingdings"/>
              </a:rPr>
              <a:t></a:t>
            </a:r>
            <a:r>
              <a:rPr>
                <a:solidFill>
                  <a:srgbClr val="0EE2C3"/>
                </a:solidFill>
              </a:rPr>
              <a:t>WROTE</a:t>
            </a:r>
            <a:r>
              <a:rPr b="0">
                <a:solidFill>
                  <a:srgbClr val="000000"/>
                </a:solidFill>
                <a:latin typeface="Wingdings"/>
                <a:ea typeface="Wingdings"/>
                <a:cs typeface="Wingdings"/>
                <a:sym typeface="Wingdings"/>
              </a:rPr>
              <a:t></a:t>
            </a:r>
            <a:r>
              <a:rPr>
                <a:solidFill>
                  <a:srgbClr val="0070C0"/>
                </a:solidFill>
              </a:rPr>
              <a:t>N.T.</a:t>
            </a:r>
            <a:r>
              <a:rPr b="0">
                <a:solidFill>
                  <a:srgbClr val="000000"/>
                </a:solidFill>
                <a:latin typeface="Wingdings"/>
                <a:ea typeface="Wingdings"/>
                <a:cs typeface="Wingdings"/>
                <a:sym typeface="Wingdings"/>
              </a:rPr>
              <a:t></a:t>
            </a:r>
            <a:r>
              <a:rPr>
                <a:solidFill>
                  <a:srgbClr val="0070C0"/>
                </a:solidFill>
              </a:rPr>
              <a:t>US</a:t>
            </a:r>
            <a:endParaRPr>
              <a:solidFill>
                <a:srgbClr val="0070C0"/>
              </a:solidFill>
            </a:endParaRPr>
          </a:p>
          <a:p>
            <a:pPr marL="0" indent="0">
              <a:buSzTx/>
              <a:buNone/>
              <a:defRPr b="1" sz="7200">
                <a:solidFill>
                  <a:srgbClr val="00B050"/>
                </a:solidFill>
                <a:latin typeface="Calibri"/>
                <a:ea typeface="Calibri"/>
                <a:cs typeface="Calibri"/>
                <a:sym typeface="Calibri"/>
              </a:defRPr>
            </a:pPr>
            <a:r>
              <a:t>When </a:t>
            </a:r>
            <a:r>
              <a:rPr>
                <a:solidFill>
                  <a:srgbClr val="0070C0"/>
                </a:solidFill>
              </a:rPr>
              <a:t>we</a:t>
            </a:r>
            <a:r>
              <a:t> read</a:t>
            </a:r>
            <a:r>
              <a:rPr b="0">
                <a:solidFill>
                  <a:srgbClr val="000000"/>
                </a:solidFill>
              </a:rPr>
              <a:t>,</a:t>
            </a:r>
            <a:r>
              <a:rPr>
                <a:solidFill>
                  <a:srgbClr val="0070C0"/>
                </a:solidFill>
              </a:rPr>
              <a:t> </a:t>
            </a:r>
            <a:r>
              <a:t>then</a:t>
            </a:r>
            <a:r>
              <a:rPr>
                <a:solidFill>
                  <a:srgbClr val="0070C0"/>
                </a:solidFill>
              </a:rPr>
              <a:t> we </a:t>
            </a:r>
            <a:r>
              <a:rPr>
                <a:solidFill>
                  <a:srgbClr val="0EE2C3"/>
                </a:solidFill>
              </a:rPr>
              <a:t>can know</a:t>
            </a:r>
            <a:endParaRPr>
              <a:solidFill>
                <a:srgbClr val="0EE2C3"/>
              </a:solidFill>
            </a:endParaRPr>
          </a:p>
          <a:p>
            <a:pPr marL="0" indent="0">
              <a:buSzTx/>
              <a:buNone/>
              <a:defRPr b="1" sz="7200">
                <a:solidFill>
                  <a:srgbClr val="0070C0"/>
                </a:solidFill>
                <a:latin typeface="Calibri"/>
                <a:ea typeface="Calibri"/>
                <a:cs typeface="Calibri"/>
                <a:sym typeface="Calibri"/>
              </a:defRPr>
            </a:pPr>
            <a:r>
              <a:t>Purpose for the New Testament Scriptures </a:t>
            </a:r>
            <a:r>
              <a:rPr>
                <a:solidFill>
                  <a:srgbClr val="FF0000"/>
                </a:solidFill>
              </a:rPr>
              <a:t>1 John 1:1-4</a:t>
            </a:r>
            <a:endParaRPr>
              <a:solidFill>
                <a:srgbClr val="FF0000"/>
              </a:solidFill>
            </a:endParaRPr>
          </a:p>
          <a:p>
            <a:pPr marL="0" indent="0">
              <a:buSzTx/>
              <a:buNone/>
              <a:defRPr b="1" sz="7200">
                <a:solidFill>
                  <a:srgbClr val="0070C0"/>
                </a:solidFill>
                <a:latin typeface="Calibri"/>
                <a:ea typeface="Calibri"/>
                <a:cs typeface="Calibri"/>
                <a:sym typeface="Calibri"/>
              </a:defRPr>
            </a:pPr>
            <a:r>
              <a:t>We</a:t>
            </a:r>
            <a:r>
              <a:rPr>
                <a:solidFill>
                  <a:srgbClr val="FF0000"/>
                </a:solidFill>
              </a:rPr>
              <a:t> </a:t>
            </a:r>
            <a:r>
              <a:rPr>
                <a:solidFill>
                  <a:srgbClr val="0EE2C3"/>
                </a:solidFill>
              </a:rPr>
              <a:t>can know </a:t>
            </a:r>
            <a:r>
              <a:t>the truth that </a:t>
            </a:r>
            <a:r>
              <a:rPr>
                <a:solidFill>
                  <a:srgbClr val="0EE2C3"/>
                </a:solidFill>
              </a:rPr>
              <a:t>can save </a:t>
            </a:r>
            <a:r>
              <a:t>us</a:t>
            </a:r>
            <a:r>
              <a:rPr>
                <a:solidFill>
                  <a:srgbClr val="FF0000"/>
                </a:solidFill>
              </a:rPr>
              <a:t> John 8:31-34</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John 8:31-32</a:t>
            </a:r>
          </a:p>
        </p:txBody>
      </p:sp>
      <p:sp>
        <p:nvSpPr>
          <p:cNvPr id="228"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31 </a:t>
            </a:r>
            <a:r>
              <a:rPr>
                <a:solidFill>
                  <a:srgbClr val="00B050"/>
                </a:solidFill>
              </a:rPr>
              <a:t>Then</a:t>
            </a:r>
            <a:r>
              <a:rPr b="0">
                <a:solidFill>
                  <a:srgbClr val="000000"/>
                </a:solidFill>
              </a:rPr>
              <a:t> </a:t>
            </a:r>
            <a:r>
              <a:rPr>
                <a:solidFill>
                  <a:srgbClr val="00B0F0"/>
                </a:solidFill>
              </a:rPr>
              <a:t>Jesus</a:t>
            </a:r>
            <a:r>
              <a:rPr b="0">
                <a:solidFill>
                  <a:srgbClr val="000000"/>
                </a:solidFill>
              </a:rPr>
              <a:t> </a:t>
            </a:r>
            <a:r>
              <a:rPr>
                <a:solidFill>
                  <a:srgbClr val="00B050"/>
                </a:solidFill>
              </a:rPr>
              <a:t>said to </a:t>
            </a:r>
            <a:r>
              <a:rPr>
                <a:solidFill>
                  <a:srgbClr val="0070C0"/>
                </a:solidFill>
              </a:rPr>
              <a:t>those Jews who </a:t>
            </a:r>
            <a:r>
              <a:rPr>
                <a:solidFill>
                  <a:srgbClr val="0EE2C3"/>
                </a:solidFill>
              </a:rPr>
              <a:t>believed</a:t>
            </a:r>
            <a:r>
              <a:rPr b="0">
                <a:solidFill>
                  <a:srgbClr val="000000"/>
                </a:solidFill>
              </a:rPr>
              <a:t> </a:t>
            </a:r>
            <a:r>
              <a:rPr>
                <a:solidFill>
                  <a:srgbClr val="00B0F0"/>
                </a:solidFill>
              </a:rPr>
              <a:t>Him</a:t>
            </a:r>
            <a:r>
              <a:rPr b="0">
                <a:solidFill>
                  <a:srgbClr val="000000"/>
                </a:solidFill>
              </a:rPr>
              <a:t>, “</a:t>
            </a:r>
            <a:r>
              <a:rPr>
                <a:solidFill>
                  <a:srgbClr val="00B050"/>
                </a:solidFill>
              </a:rPr>
              <a:t>If</a:t>
            </a:r>
            <a:r>
              <a:rPr b="0">
                <a:solidFill>
                  <a:srgbClr val="000000"/>
                </a:solidFill>
              </a:rPr>
              <a:t> </a:t>
            </a:r>
            <a:r>
              <a:rPr>
                <a:solidFill>
                  <a:srgbClr val="0070C0"/>
                </a:solidFill>
              </a:rPr>
              <a:t>you</a:t>
            </a:r>
            <a:r>
              <a:rPr b="0">
                <a:solidFill>
                  <a:srgbClr val="000000"/>
                </a:solidFill>
              </a:rPr>
              <a:t> </a:t>
            </a:r>
            <a:r>
              <a:rPr>
                <a:solidFill>
                  <a:srgbClr val="00B050"/>
                </a:solidFill>
              </a:rPr>
              <a:t>remain</a:t>
            </a:r>
            <a:r>
              <a:rPr b="0">
                <a:solidFill>
                  <a:srgbClr val="000000"/>
                </a:solidFill>
              </a:rPr>
              <a:t> </a:t>
            </a:r>
            <a:r>
              <a:rPr>
                <a:solidFill>
                  <a:srgbClr val="00B050"/>
                </a:solidFill>
              </a:rPr>
              <a:t>in</a:t>
            </a:r>
            <a:r>
              <a:rPr b="0">
                <a:solidFill>
                  <a:srgbClr val="000000"/>
                </a:solidFill>
              </a:rPr>
              <a:t> </a:t>
            </a:r>
            <a:r>
              <a:rPr>
                <a:solidFill>
                  <a:srgbClr val="00B0F0"/>
                </a:solidFill>
              </a:rPr>
              <a:t>My</a:t>
            </a:r>
            <a:r>
              <a:rPr b="0">
                <a:solidFill>
                  <a:srgbClr val="000000"/>
                </a:solidFill>
              </a:rPr>
              <a:t> </a:t>
            </a:r>
            <a:r>
              <a:rPr>
                <a:solidFill>
                  <a:srgbClr val="0070C0"/>
                </a:solidFill>
              </a:rPr>
              <a:t>word</a:t>
            </a:r>
            <a:r>
              <a:rPr b="0">
                <a:solidFill>
                  <a:srgbClr val="000000"/>
                </a:solidFill>
              </a:rPr>
              <a:t>, </a:t>
            </a:r>
            <a:r>
              <a:rPr>
                <a:solidFill>
                  <a:srgbClr val="0070C0"/>
                </a:solidFill>
              </a:rPr>
              <a:t>you</a:t>
            </a:r>
            <a:r>
              <a:rPr b="0">
                <a:solidFill>
                  <a:srgbClr val="000000"/>
                </a:solidFill>
              </a:rPr>
              <a:t> </a:t>
            </a:r>
            <a:r>
              <a:rPr>
                <a:solidFill>
                  <a:srgbClr val="0EE2C3"/>
                </a:solidFill>
              </a:rPr>
              <a:t>are truly </a:t>
            </a:r>
            <a:r>
              <a:rPr>
                <a:solidFill>
                  <a:srgbClr val="00B0F0"/>
                </a:solidFill>
              </a:rPr>
              <a:t>My</a:t>
            </a:r>
            <a:r>
              <a:rPr b="0">
                <a:solidFill>
                  <a:srgbClr val="000000"/>
                </a:solidFill>
              </a:rPr>
              <a:t> </a:t>
            </a:r>
            <a:r>
              <a:rPr>
                <a:solidFill>
                  <a:srgbClr val="0070C0"/>
                </a:solidFill>
              </a:rPr>
              <a:t>disciples</a:t>
            </a:r>
            <a:r>
              <a:rPr b="0">
                <a:solidFill>
                  <a:srgbClr val="000000"/>
                </a:solidFill>
              </a:rPr>
              <a:t>. </a:t>
            </a:r>
            <a:r>
              <a:rPr baseline="31000"/>
              <a:t>32</a:t>
            </a:r>
            <a:r>
              <a:rPr baseline="31000">
                <a:solidFill>
                  <a:srgbClr val="000000"/>
                </a:solidFill>
              </a:rPr>
              <a:t> </a:t>
            </a:r>
            <a:r>
              <a:rPr b="0">
                <a:solidFill>
                  <a:srgbClr val="000000"/>
                </a:solidFill>
              </a:rPr>
              <a:t>And </a:t>
            </a:r>
            <a:r>
              <a:rPr>
                <a:solidFill>
                  <a:srgbClr val="0070C0"/>
                </a:solidFill>
              </a:rPr>
              <a:t>you</a:t>
            </a:r>
            <a:r>
              <a:rPr b="0">
                <a:solidFill>
                  <a:srgbClr val="000000"/>
                </a:solidFill>
              </a:rPr>
              <a:t> </a:t>
            </a:r>
            <a:r>
              <a:rPr>
                <a:solidFill>
                  <a:srgbClr val="0EE2C3"/>
                </a:solidFill>
              </a:rPr>
              <a:t>shall know </a:t>
            </a:r>
            <a:r>
              <a:rPr>
                <a:solidFill>
                  <a:srgbClr val="0070C0"/>
                </a:solidFill>
              </a:rPr>
              <a:t>the truth</a:t>
            </a:r>
            <a:r>
              <a:rPr b="0">
                <a:solidFill>
                  <a:srgbClr val="000000"/>
                </a:solidFill>
              </a:rPr>
              <a:t>, and </a:t>
            </a:r>
            <a:r>
              <a:rPr>
                <a:solidFill>
                  <a:srgbClr val="0070C0"/>
                </a:solidFill>
              </a:rPr>
              <a:t>the truth </a:t>
            </a:r>
            <a:r>
              <a:rPr>
                <a:solidFill>
                  <a:srgbClr val="0EE2C3"/>
                </a:solidFill>
              </a:rPr>
              <a:t>shall make </a:t>
            </a:r>
            <a:r>
              <a:rPr>
                <a:solidFill>
                  <a:srgbClr val="0070C0"/>
                </a:solidFill>
              </a:rPr>
              <a:t>you</a:t>
            </a:r>
            <a:r>
              <a:rPr>
                <a:solidFill>
                  <a:srgbClr val="0EE2C3"/>
                </a:solidFill>
              </a:rPr>
              <a:t> </a:t>
            </a:r>
            <a:r>
              <a:rPr>
                <a:solidFill>
                  <a:srgbClr val="00B0F0"/>
                </a:solidFill>
              </a:rPr>
              <a:t>free</a:t>
            </a:r>
            <a:r>
              <a:rPr b="0">
                <a:solidFill>
                  <a:srgbClr val="000000"/>
                </a:solidFill>
              </a:rPr>
              <a:t>.” </a:t>
            </a:r>
            <a:endParaRPr b="0">
              <a:solidFill>
                <a:srgbClr val="000000"/>
              </a:solidFill>
            </a:endParaRPr>
          </a:p>
          <a:p>
            <a:pPr marL="0" indent="0">
              <a:buSzTx/>
              <a:buNone/>
              <a:defRPr b="1" baseline="31000" sz="7200">
                <a:solidFill>
                  <a:srgbClr val="FF0000"/>
                </a:solidFill>
                <a:latin typeface="Calibri"/>
                <a:ea typeface="Calibri"/>
                <a:cs typeface="Calibri"/>
                <a:sym typeface="Calibri"/>
              </a:defRPr>
            </a:pPr>
            <a:r>
              <a:t>33</a:t>
            </a:r>
            <a:r>
              <a:rPr b="0" baseline="0">
                <a:solidFill>
                  <a:srgbClr val="000000"/>
                </a:solidFill>
              </a:rPr>
              <a:t> </a:t>
            </a:r>
            <a:r>
              <a:rPr baseline="0">
                <a:solidFill>
                  <a:srgbClr val="0070C0"/>
                </a:solidFill>
              </a:rPr>
              <a:t>They</a:t>
            </a:r>
            <a:r>
              <a:rPr b="0" baseline="0">
                <a:solidFill>
                  <a:srgbClr val="000000"/>
                </a:solidFill>
              </a:rPr>
              <a:t> </a:t>
            </a:r>
            <a:r>
              <a:rPr baseline="0">
                <a:solidFill>
                  <a:srgbClr val="00B050"/>
                </a:solidFill>
              </a:rPr>
              <a:t>answered</a:t>
            </a:r>
            <a:r>
              <a:rPr b="0" baseline="0">
                <a:solidFill>
                  <a:srgbClr val="000000"/>
                </a:solidFill>
              </a:rPr>
              <a:t> </a:t>
            </a:r>
            <a:r>
              <a:rPr baseline="0">
                <a:solidFill>
                  <a:srgbClr val="00B0F0"/>
                </a:solidFill>
              </a:rPr>
              <a:t>Him</a:t>
            </a:r>
            <a:r>
              <a:rPr b="0" baseline="0">
                <a:solidFill>
                  <a:srgbClr val="000000"/>
                </a:solidFill>
              </a:rPr>
              <a:t>, “</a:t>
            </a:r>
            <a:r>
              <a:rPr baseline="0">
                <a:solidFill>
                  <a:srgbClr val="0070C0"/>
                </a:solidFill>
              </a:rPr>
              <a:t>We are Abraham’s descendants</a:t>
            </a:r>
            <a:r>
              <a:rPr b="0" baseline="0">
                <a:solidFill>
                  <a:srgbClr val="000000"/>
                </a:solidFill>
              </a:rPr>
              <a:t>, and </a:t>
            </a:r>
            <a:r>
              <a:rPr baseline="0">
                <a:solidFill>
                  <a:srgbClr val="000000"/>
                </a:solidFill>
              </a:rPr>
              <a:t>have never been in bondage </a:t>
            </a:r>
            <a:r>
              <a:rPr b="0" baseline="0">
                <a:solidFill>
                  <a:srgbClr val="000000"/>
                </a:solidFill>
              </a:rPr>
              <a:t>to </a:t>
            </a:r>
            <a:r>
              <a:rPr baseline="0">
                <a:solidFill>
                  <a:srgbClr val="0070C0"/>
                </a:solidFill>
              </a:rPr>
              <a:t>anyone</a:t>
            </a:r>
            <a:r>
              <a:rPr b="0" baseline="0">
                <a:solidFill>
                  <a:srgbClr val="000000"/>
                </a:solidFill>
              </a:rPr>
              <a:t>. </a:t>
            </a:r>
            <a:r>
              <a:rPr baseline="0">
                <a:solidFill>
                  <a:srgbClr val="00B050"/>
                </a:solidFill>
              </a:rPr>
              <a:t>How</a:t>
            </a:r>
            <a:r>
              <a:rPr b="0" baseline="0">
                <a:solidFill>
                  <a:srgbClr val="000000"/>
                </a:solidFill>
              </a:rPr>
              <a:t> </a:t>
            </a:r>
            <a:r>
              <a:rPr b="0" baseline="0" i="1">
                <a:solidFill>
                  <a:srgbClr val="000000"/>
                </a:solidFill>
              </a:rPr>
              <a:t>can</a:t>
            </a:r>
            <a:r>
              <a:rPr b="0" baseline="0">
                <a:solidFill>
                  <a:srgbClr val="000000"/>
                </a:solidFill>
              </a:rPr>
              <a:t> </a:t>
            </a:r>
            <a:r>
              <a:rPr baseline="0">
                <a:solidFill>
                  <a:srgbClr val="00B0F0"/>
                </a:solidFill>
              </a:rPr>
              <a:t>You</a:t>
            </a:r>
            <a:r>
              <a:rPr b="0" baseline="0">
                <a:solidFill>
                  <a:srgbClr val="000000"/>
                </a:solidFill>
              </a:rPr>
              <a:t> </a:t>
            </a:r>
            <a:r>
              <a:rPr baseline="0">
                <a:solidFill>
                  <a:srgbClr val="00B050"/>
                </a:solidFill>
              </a:rPr>
              <a:t>say</a:t>
            </a:r>
            <a:r>
              <a:rPr b="0" baseline="0">
                <a:solidFill>
                  <a:srgbClr val="000000"/>
                </a:solidFill>
              </a:rPr>
              <a:t>, ‘</a:t>
            </a:r>
            <a:r>
              <a:rPr baseline="0">
                <a:solidFill>
                  <a:srgbClr val="0070C0"/>
                </a:solidFill>
              </a:rPr>
              <a:t>You</a:t>
            </a:r>
            <a:r>
              <a:rPr b="0" baseline="0">
                <a:solidFill>
                  <a:srgbClr val="000000"/>
                </a:solidFill>
              </a:rPr>
              <a:t> </a:t>
            </a:r>
            <a:r>
              <a:rPr baseline="0">
                <a:solidFill>
                  <a:srgbClr val="0EE2C3"/>
                </a:solidFill>
              </a:rPr>
              <a:t>will be made </a:t>
            </a:r>
            <a:r>
              <a:rPr baseline="0">
                <a:solidFill>
                  <a:srgbClr val="00B0F0"/>
                </a:solidFill>
              </a:rPr>
              <a:t>free</a:t>
            </a:r>
            <a:r>
              <a:rPr b="0" baseline="0">
                <a:solidFill>
                  <a:srgbClr val="000000"/>
                </a:solidFill>
              </a:rPr>
              <a:t>’?” </a:t>
            </a:r>
            <a:endParaRPr b="0" baseline="0">
              <a:solidFill>
                <a:srgbClr val="000000"/>
              </a:solidFill>
            </a:endParaRPr>
          </a:p>
          <a:p>
            <a:pPr marL="0" indent="0">
              <a:buSzTx/>
              <a:buNone/>
              <a:defRPr b="1" baseline="31000" sz="7200">
                <a:solidFill>
                  <a:srgbClr val="FF0000"/>
                </a:solidFill>
                <a:latin typeface="Calibri"/>
                <a:ea typeface="Calibri"/>
                <a:cs typeface="Calibri"/>
                <a:sym typeface="Calibri"/>
              </a:defRPr>
            </a:pPr>
            <a:r>
              <a:t>34</a:t>
            </a:r>
            <a:r>
              <a:rPr b="0" baseline="0">
                <a:solidFill>
                  <a:srgbClr val="000000"/>
                </a:solidFill>
              </a:rPr>
              <a:t> </a:t>
            </a:r>
            <a:r>
              <a:rPr baseline="0">
                <a:solidFill>
                  <a:srgbClr val="00B0F0"/>
                </a:solidFill>
              </a:rPr>
              <a:t>Jesus</a:t>
            </a:r>
            <a:r>
              <a:rPr b="0" baseline="0">
                <a:solidFill>
                  <a:srgbClr val="000000"/>
                </a:solidFill>
              </a:rPr>
              <a:t> </a:t>
            </a:r>
            <a:r>
              <a:rPr baseline="0">
                <a:solidFill>
                  <a:srgbClr val="0EE2C3"/>
                </a:solidFill>
              </a:rPr>
              <a:t>answered</a:t>
            </a:r>
            <a:r>
              <a:rPr b="0" baseline="0">
                <a:solidFill>
                  <a:srgbClr val="000000"/>
                </a:solidFill>
              </a:rPr>
              <a:t> </a:t>
            </a:r>
            <a:r>
              <a:rPr baseline="0">
                <a:solidFill>
                  <a:srgbClr val="0070C0"/>
                </a:solidFill>
              </a:rPr>
              <a:t>them</a:t>
            </a:r>
            <a:r>
              <a:rPr b="0" baseline="0">
                <a:solidFill>
                  <a:srgbClr val="000000"/>
                </a:solidFill>
              </a:rPr>
              <a:t>, “</a:t>
            </a:r>
            <a:r>
              <a:rPr baseline="0">
                <a:solidFill>
                  <a:srgbClr val="00B050"/>
                </a:solidFill>
              </a:rPr>
              <a:t>Truly</a:t>
            </a:r>
            <a:r>
              <a:rPr b="0" baseline="0">
                <a:solidFill>
                  <a:srgbClr val="000000"/>
                </a:solidFill>
              </a:rPr>
              <a:t>, </a:t>
            </a:r>
            <a:r>
              <a:rPr baseline="0">
                <a:solidFill>
                  <a:srgbClr val="00B0F0"/>
                </a:solidFill>
              </a:rPr>
              <a:t>I</a:t>
            </a:r>
            <a:r>
              <a:rPr b="0" baseline="0">
                <a:solidFill>
                  <a:srgbClr val="000000"/>
                </a:solidFill>
              </a:rPr>
              <a:t> </a:t>
            </a:r>
            <a:r>
              <a:rPr baseline="0">
                <a:solidFill>
                  <a:srgbClr val="00B050"/>
                </a:solidFill>
              </a:rPr>
              <a:t>am telling </a:t>
            </a:r>
            <a:r>
              <a:rPr baseline="0">
                <a:solidFill>
                  <a:srgbClr val="0070C0"/>
                </a:solidFill>
              </a:rPr>
              <a:t>you</a:t>
            </a:r>
            <a:r>
              <a:rPr b="0" baseline="0">
                <a:solidFill>
                  <a:srgbClr val="000000"/>
                </a:solidFill>
              </a:rPr>
              <a:t>, </a:t>
            </a:r>
            <a:r>
              <a:rPr baseline="0">
                <a:solidFill>
                  <a:srgbClr val="0070C0"/>
                </a:solidFill>
              </a:rPr>
              <a:t>whoever</a:t>
            </a:r>
            <a:r>
              <a:rPr b="0" baseline="0">
                <a:solidFill>
                  <a:srgbClr val="000000"/>
                </a:solidFill>
              </a:rPr>
              <a:t> </a:t>
            </a:r>
            <a:r>
              <a:rPr baseline="0">
                <a:solidFill>
                  <a:srgbClr val="00B050"/>
                </a:solidFill>
              </a:rPr>
              <a:t>is committing </a:t>
            </a:r>
            <a:r>
              <a:rPr baseline="0">
                <a:solidFill>
                  <a:srgbClr val="C00000"/>
                </a:solidFill>
              </a:rPr>
              <a:t>sin</a:t>
            </a:r>
            <a:r>
              <a:rPr b="0" baseline="0">
                <a:solidFill>
                  <a:srgbClr val="000000"/>
                </a:solidFill>
              </a:rPr>
              <a:t> is a </a:t>
            </a:r>
            <a:r>
              <a:rPr baseline="0">
                <a:solidFill>
                  <a:srgbClr val="002060"/>
                </a:solidFill>
              </a:rPr>
              <a:t>slave</a:t>
            </a:r>
            <a:r>
              <a:rPr b="0" baseline="0">
                <a:solidFill>
                  <a:srgbClr val="000000"/>
                </a:solidFill>
              </a:rPr>
              <a:t> of </a:t>
            </a:r>
            <a:r>
              <a:rPr baseline="0">
                <a:solidFill>
                  <a:srgbClr val="C00000"/>
                </a:solidFill>
              </a:rPr>
              <a:t>sin</a:t>
            </a:r>
            <a:r>
              <a:rPr b="0" baseline="0">
                <a:solidFill>
                  <a:srgbClr val="000000"/>
                </a:solidFill>
              </a:rPr>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1"/>
          <p:cNvSpPr txBox="1"/>
          <p:nvPr>
            <p:ph type="title"/>
          </p:nvPr>
        </p:nvSpPr>
        <p:spPr>
          <a:xfrm>
            <a:off x="1676400" y="2"/>
            <a:ext cx="21031200" cy="2389236"/>
          </a:xfrm>
          <a:prstGeom prst="rect">
            <a:avLst/>
          </a:prstGeom>
        </p:spPr>
        <p:txBody>
          <a:bodyPr/>
          <a:lstStyle/>
          <a:p>
            <a:pPr algn="ctr">
              <a:defRPr b="1" sz="8000">
                <a:solidFill>
                  <a:srgbClr val="00B0F0"/>
                </a:solidFill>
                <a:latin typeface="Calibri"/>
                <a:ea typeface="Calibri"/>
                <a:cs typeface="Calibri"/>
                <a:sym typeface="Calibri"/>
              </a:defRPr>
            </a:pPr>
            <a:r>
              <a:t>THE CLARITY OF GOD’S </a:t>
            </a:r>
            <a:r>
              <a:rPr>
                <a:solidFill>
                  <a:srgbClr val="0070C0"/>
                </a:solidFill>
              </a:rPr>
              <a:t>WORD</a:t>
            </a:r>
          </a:p>
        </p:txBody>
      </p:sp>
      <p:sp>
        <p:nvSpPr>
          <p:cNvPr id="231" name="Content Placeholder 2"/>
          <p:cNvSpPr txBox="1"/>
          <p:nvPr>
            <p:ph type="body" idx="1"/>
          </p:nvPr>
        </p:nvSpPr>
        <p:spPr>
          <a:xfrm>
            <a:off x="1268362" y="2094270"/>
            <a:ext cx="21798116" cy="10259656"/>
          </a:xfrm>
          <a:prstGeom prst="rect">
            <a:avLst/>
          </a:prstGeom>
        </p:spPr>
        <p:txBody>
          <a:bodyPr/>
          <a:lstStyle/>
          <a:p>
            <a:pPr marL="0" indent="0">
              <a:buSzTx/>
              <a:buNone/>
              <a:defRPr b="1" sz="7200">
                <a:solidFill>
                  <a:srgbClr val="00B0F0"/>
                </a:solidFill>
                <a:latin typeface="Calibri"/>
                <a:ea typeface="Calibri"/>
                <a:cs typeface="Calibri"/>
                <a:sym typeface="Calibri"/>
              </a:defRPr>
            </a:pPr>
            <a:r>
              <a:t>CHRIST</a:t>
            </a:r>
            <a:r>
              <a:rPr b="0">
                <a:solidFill>
                  <a:srgbClr val="000000"/>
                </a:solidFill>
                <a:latin typeface="Wingdings"/>
                <a:ea typeface="Wingdings"/>
                <a:cs typeface="Wingdings"/>
                <a:sym typeface="Wingdings"/>
              </a:rPr>
              <a:t></a:t>
            </a:r>
            <a:r>
              <a:t>HOLY SPIRIT</a:t>
            </a:r>
            <a:r>
              <a:rPr b="0">
                <a:solidFill>
                  <a:srgbClr val="000000"/>
                </a:solidFill>
                <a:latin typeface="Wingdings"/>
                <a:ea typeface="Wingdings"/>
                <a:cs typeface="Wingdings"/>
                <a:sym typeface="Wingdings"/>
              </a:rPr>
              <a:t></a:t>
            </a:r>
            <a:r>
              <a:rPr>
                <a:solidFill>
                  <a:srgbClr val="0070C0"/>
                </a:solidFill>
              </a:rPr>
              <a:t>APOSTLES</a:t>
            </a:r>
            <a:r>
              <a:rPr b="0">
                <a:solidFill>
                  <a:srgbClr val="000000"/>
                </a:solidFill>
                <a:latin typeface="Wingdings"/>
                <a:ea typeface="Wingdings"/>
                <a:cs typeface="Wingdings"/>
                <a:sym typeface="Wingdings"/>
              </a:rPr>
              <a:t></a:t>
            </a:r>
            <a:r>
              <a:rPr>
                <a:solidFill>
                  <a:srgbClr val="0EE2C3"/>
                </a:solidFill>
              </a:rPr>
              <a:t>WROTE</a:t>
            </a:r>
            <a:r>
              <a:rPr b="0">
                <a:solidFill>
                  <a:srgbClr val="000000"/>
                </a:solidFill>
                <a:latin typeface="Wingdings"/>
                <a:ea typeface="Wingdings"/>
                <a:cs typeface="Wingdings"/>
                <a:sym typeface="Wingdings"/>
              </a:rPr>
              <a:t></a:t>
            </a:r>
            <a:r>
              <a:rPr>
                <a:solidFill>
                  <a:srgbClr val="0070C0"/>
                </a:solidFill>
              </a:rPr>
              <a:t>N.T.</a:t>
            </a:r>
            <a:r>
              <a:rPr b="0">
                <a:solidFill>
                  <a:srgbClr val="000000"/>
                </a:solidFill>
                <a:latin typeface="Wingdings"/>
                <a:ea typeface="Wingdings"/>
                <a:cs typeface="Wingdings"/>
                <a:sym typeface="Wingdings"/>
              </a:rPr>
              <a:t></a:t>
            </a:r>
            <a:r>
              <a:rPr>
                <a:solidFill>
                  <a:srgbClr val="0070C0"/>
                </a:solidFill>
              </a:rPr>
              <a:t>US</a:t>
            </a:r>
            <a:endParaRPr>
              <a:solidFill>
                <a:srgbClr val="0070C0"/>
              </a:solidFill>
            </a:endParaRPr>
          </a:p>
          <a:p>
            <a:pPr marL="0" indent="0">
              <a:buSzTx/>
              <a:buNone/>
              <a:defRPr b="1" sz="7200">
                <a:solidFill>
                  <a:srgbClr val="00B050"/>
                </a:solidFill>
                <a:latin typeface="Calibri"/>
                <a:ea typeface="Calibri"/>
                <a:cs typeface="Calibri"/>
                <a:sym typeface="Calibri"/>
              </a:defRPr>
            </a:pPr>
            <a:r>
              <a:t>When </a:t>
            </a:r>
            <a:r>
              <a:rPr>
                <a:solidFill>
                  <a:srgbClr val="0070C0"/>
                </a:solidFill>
              </a:rPr>
              <a:t>we</a:t>
            </a:r>
            <a:r>
              <a:t> read</a:t>
            </a:r>
            <a:r>
              <a:rPr b="0">
                <a:solidFill>
                  <a:srgbClr val="000000"/>
                </a:solidFill>
              </a:rPr>
              <a:t>,</a:t>
            </a:r>
            <a:r>
              <a:rPr>
                <a:solidFill>
                  <a:srgbClr val="0070C0"/>
                </a:solidFill>
              </a:rPr>
              <a:t> </a:t>
            </a:r>
            <a:r>
              <a:t>then</a:t>
            </a:r>
            <a:r>
              <a:rPr>
                <a:solidFill>
                  <a:srgbClr val="0070C0"/>
                </a:solidFill>
              </a:rPr>
              <a:t> we </a:t>
            </a:r>
            <a:r>
              <a:rPr>
                <a:solidFill>
                  <a:srgbClr val="0EE2C3"/>
                </a:solidFill>
              </a:rPr>
              <a:t>can know</a:t>
            </a:r>
            <a:endParaRPr>
              <a:solidFill>
                <a:srgbClr val="0EE2C3"/>
              </a:solidFill>
            </a:endParaRPr>
          </a:p>
          <a:p>
            <a:pPr marL="0" indent="0">
              <a:buSzTx/>
              <a:buNone/>
              <a:defRPr b="1" sz="7200">
                <a:solidFill>
                  <a:srgbClr val="0070C0"/>
                </a:solidFill>
                <a:latin typeface="Calibri"/>
                <a:ea typeface="Calibri"/>
                <a:cs typeface="Calibri"/>
                <a:sym typeface="Calibri"/>
              </a:defRPr>
            </a:pPr>
            <a:r>
              <a:t>Purpose for the New Testament Scriptures </a:t>
            </a:r>
            <a:r>
              <a:rPr>
                <a:solidFill>
                  <a:srgbClr val="FF0000"/>
                </a:solidFill>
              </a:rPr>
              <a:t>1 John 1:1-4</a:t>
            </a:r>
            <a:endParaRPr>
              <a:solidFill>
                <a:srgbClr val="FF0000"/>
              </a:solidFill>
            </a:endParaRPr>
          </a:p>
          <a:p>
            <a:pPr marL="0" indent="0">
              <a:buSzTx/>
              <a:buNone/>
              <a:defRPr b="1" sz="7200">
                <a:solidFill>
                  <a:srgbClr val="0070C0"/>
                </a:solidFill>
                <a:latin typeface="Calibri"/>
                <a:ea typeface="Calibri"/>
                <a:cs typeface="Calibri"/>
                <a:sym typeface="Calibri"/>
              </a:defRPr>
            </a:pPr>
            <a:r>
              <a:t>We</a:t>
            </a:r>
            <a:r>
              <a:rPr>
                <a:solidFill>
                  <a:srgbClr val="FF0000"/>
                </a:solidFill>
              </a:rPr>
              <a:t> </a:t>
            </a:r>
            <a:r>
              <a:rPr>
                <a:solidFill>
                  <a:srgbClr val="0EE2C3"/>
                </a:solidFill>
              </a:rPr>
              <a:t>can know </a:t>
            </a:r>
            <a:r>
              <a:t>the truth that </a:t>
            </a:r>
            <a:r>
              <a:rPr>
                <a:solidFill>
                  <a:srgbClr val="0EE2C3"/>
                </a:solidFill>
              </a:rPr>
              <a:t>can save </a:t>
            </a:r>
            <a:r>
              <a:t>us</a:t>
            </a:r>
            <a:r>
              <a:rPr>
                <a:solidFill>
                  <a:srgbClr val="FF0000"/>
                </a:solidFill>
              </a:rPr>
              <a:t> John 8:31-32</a:t>
            </a:r>
            <a:endParaRPr>
              <a:solidFill>
                <a:srgbClr val="FF0000"/>
              </a:solidFill>
            </a:endParaRPr>
          </a:p>
          <a:p>
            <a:pPr marL="0" indent="0">
              <a:buSzTx/>
              <a:buNone/>
              <a:defRPr b="1" sz="7200">
                <a:solidFill>
                  <a:srgbClr val="0070C0"/>
                </a:solidFill>
                <a:latin typeface="Calibri"/>
                <a:ea typeface="Calibri"/>
                <a:cs typeface="Calibri"/>
                <a:sym typeface="Calibri"/>
              </a:defRPr>
            </a:pPr>
            <a:r>
              <a:t>Truth</a:t>
            </a:r>
            <a:r>
              <a:rPr>
                <a:solidFill>
                  <a:srgbClr val="FF0000"/>
                </a:solidFill>
              </a:rPr>
              <a:t> </a:t>
            </a:r>
            <a:r>
              <a:rPr>
                <a:solidFill>
                  <a:srgbClr val="0EE2C3"/>
                </a:solidFill>
              </a:rPr>
              <a:t>liberates</a:t>
            </a:r>
            <a:r>
              <a:rPr>
                <a:solidFill>
                  <a:srgbClr val="FF0000"/>
                </a:solidFill>
              </a:rPr>
              <a:t> </a:t>
            </a:r>
            <a:r>
              <a:t>us</a:t>
            </a:r>
            <a:r>
              <a:rPr b="0">
                <a:solidFill>
                  <a:srgbClr val="000000"/>
                </a:solidFill>
              </a:rPr>
              <a:t>!</a:t>
            </a:r>
            <a:endParaRPr b="0">
              <a:solidFill>
                <a:srgbClr val="000000"/>
              </a:solidFill>
            </a:endParaRPr>
          </a:p>
          <a:p>
            <a:pPr marL="0" indent="0">
              <a:buSzTx/>
              <a:buNone/>
              <a:defRPr b="1" sz="7200">
                <a:solidFill>
                  <a:srgbClr val="002060"/>
                </a:solidFill>
                <a:latin typeface="Calibri"/>
                <a:ea typeface="Calibri"/>
                <a:cs typeface="Calibri"/>
                <a:sym typeface="Calibri"/>
              </a:defRPr>
            </a:pPr>
            <a:r>
              <a:t>Doubt</a:t>
            </a:r>
            <a:r>
              <a:rPr>
                <a:solidFill>
                  <a:srgbClr val="000000"/>
                </a:solidFill>
              </a:rPr>
              <a:t> nor </a:t>
            </a:r>
            <a:r>
              <a:t>skepticism</a:t>
            </a:r>
            <a:r>
              <a:rPr>
                <a:solidFill>
                  <a:srgbClr val="000000"/>
                </a:solidFill>
              </a:rPr>
              <a:t> cannot liberate </a:t>
            </a:r>
            <a:r>
              <a:rPr>
                <a:solidFill>
                  <a:srgbClr val="0070C0"/>
                </a:solidFill>
              </a:rPr>
              <a:t>us</a:t>
            </a:r>
            <a:endParaRPr>
              <a:solidFill>
                <a:srgbClr val="0070C0"/>
              </a:solidFill>
            </a:endParaRPr>
          </a:p>
          <a:p>
            <a:pPr marL="0" indent="0">
              <a:buSzTx/>
              <a:buNone/>
              <a:defRPr b="1" sz="7200">
                <a:solidFill>
                  <a:srgbClr val="002060"/>
                </a:solidFill>
                <a:latin typeface="Calibri"/>
                <a:ea typeface="Calibri"/>
                <a:cs typeface="Calibri"/>
                <a:sym typeface="Calibri"/>
              </a:defRPr>
            </a:pPr>
            <a:r>
              <a:t>Doubt</a:t>
            </a:r>
            <a:r>
              <a:rPr b="0">
                <a:solidFill>
                  <a:srgbClr val="000000"/>
                </a:solidFill>
              </a:rPr>
              <a:t>,</a:t>
            </a:r>
            <a:r>
              <a:rPr>
                <a:solidFill>
                  <a:srgbClr val="FF0000"/>
                </a:solidFill>
              </a:rPr>
              <a:t> </a:t>
            </a:r>
            <a:r>
              <a:t>skepticism</a:t>
            </a:r>
            <a:r>
              <a:rPr>
                <a:solidFill>
                  <a:srgbClr val="FF0000"/>
                </a:solidFill>
              </a:rPr>
              <a:t> </a:t>
            </a:r>
            <a:r>
              <a:rPr>
                <a:solidFill>
                  <a:srgbClr val="00B050"/>
                </a:solidFill>
              </a:rPr>
              <a:t>keep</a:t>
            </a:r>
            <a:r>
              <a:rPr>
                <a:solidFill>
                  <a:srgbClr val="FF0000"/>
                </a:solidFill>
              </a:rPr>
              <a:t> </a:t>
            </a:r>
            <a:r>
              <a:rPr>
                <a:solidFill>
                  <a:srgbClr val="0070C0"/>
                </a:solidFill>
              </a:rPr>
              <a:t>us</a:t>
            </a:r>
            <a:r>
              <a:rPr>
                <a:solidFill>
                  <a:srgbClr val="FF0000"/>
                </a:solidFill>
              </a:rPr>
              <a:t> </a:t>
            </a:r>
            <a:r>
              <a:t>enslaved</a:t>
            </a:r>
            <a:r>
              <a:rPr>
                <a:solidFill>
                  <a:srgbClr val="000000"/>
                </a:solidFill>
              </a:rPr>
              <a:t> in the dark</a:t>
            </a:r>
            <a:endParaRPr>
              <a:solidFill>
                <a:srgbClr val="000000"/>
              </a:solidFill>
            </a:endParaRPr>
          </a:p>
          <a:p>
            <a:pPr marL="0" indent="0">
              <a:buSzTx/>
              <a:buNone/>
              <a:defRPr b="1" sz="7200">
                <a:solidFill>
                  <a:srgbClr val="002060"/>
                </a:solidFill>
                <a:latin typeface="Calibri"/>
                <a:ea typeface="Calibri"/>
                <a:cs typeface="Calibri"/>
                <a:sym typeface="Calibri"/>
              </a:defRPr>
            </a:pPr>
            <a:r>
              <a:t>Enslaved</a:t>
            </a:r>
            <a:r>
              <a:rPr>
                <a:solidFill>
                  <a:srgbClr val="000000"/>
                </a:solidFill>
              </a:rPr>
              <a:t> </a:t>
            </a:r>
            <a:r>
              <a:rPr>
                <a:solidFill>
                  <a:srgbClr val="00B050"/>
                </a:solidFill>
              </a:rPr>
              <a:t>in</a:t>
            </a:r>
            <a:r>
              <a:rPr>
                <a:solidFill>
                  <a:srgbClr val="000000"/>
                </a:solidFill>
              </a:rPr>
              <a:t> </a:t>
            </a:r>
            <a:r>
              <a:rPr>
                <a:solidFill>
                  <a:srgbClr val="C00000"/>
                </a:solidFill>
              </a:rPr>
              <a:t>sin</a:t>
            </a:r>
            <a:r>
              <a:rPr>
                <a:solidFill>
                  <a:srgbClr val="000000"/>
                </a:solidFill>
              </a:rPr>
              <a:t> </a:t>
            </a:r>
            <a:r>
              <a:rPr b="0">
                <a:solidFill>
                  <a:srgbClr val="000000"/>
                </a:solidFill>
              </a:rPr>
              <a:t>(</a:t>
            </a:r>
            <a:r>
              <a:rPr>
                <a:solidFill>
                  <a:srgbClr val="00B050"/>
                </a:solidFill>
              </a:rPr>
              <a:t>the attraction </a:t>
            </a:r>
            <a:r>
              <a:rPr>
                <a:solidFill>
                  <a:srgbClr val="000000"/>
                </a:solidFill>
              </a:rPr>
              <a:t>of worldly wisdom</a:t>
            </a:r>
            <a:r>
              <a:rPr b="0">
                <a:solidFill>
                  <a:srgbClr val="000000"/>
                </a:solidFill>
              </a:rP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3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3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31">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1"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xfrm>
            <a:off x="4011561" y="2244725"/>
            <a:ext cx="16282220" cy="4775201"/>
          </a:xfrm>
          <a:prstGeom prst="rect">
            <a:avLst/>
          </a:prstGeom>
        </p:spPr>
        <p:txBody>
          <a:bodyPr/>
          <a:lstStyle/>
          <a:p>
            <a:pPr>
              <a:defRPr b="1" sz="8000">
                <a:solidFill>
                  <a:srgbClr val="00B050"/>
                </a:solidFill>
                <a:latin typeface="Calibri"/>
                <a:ea typeface="Calibri"/>
                <a:cs typeface="Calibri"/>
                <a:sym typeface="Calibri"/>
              </a:defRPr>
            </a:pPr>
            <a:r>
              <a:t>HOW</a:t>
            </a:r>
            <a:r>
              <a:rPr>
                <a:solidFill>
                  <a:srgbClr val="0070C0"/>
                </a:solidFill>
              </a:rPr>
              <a:t> </a:t>
            </a:r>
            <a:r>
              <a:rPr>
                <a:solidFill>
                  <a:srgbClr val="00B0F0"/>
                </a:solidFill>
              </a:rPr>
              <a:t>JESUS</a:t>
            </a:r>
            <a:r>
              <a:rPr>
                <a:solidFill>
                  <a:srgbClr val="0070C0"/>
                </a:solidFill>
              </a:rPr>
              <a:t> </a:t>
            </a:r>
            <a:r>
              <a:rPr>
                <a:solidFill>
                  <a:srgbClr val="00CC00"/>
                </a:solidFill>
                <a:latin typeface="Aptos Display"/>
                <a:ea typeface="Aptos Display"/>
                <a:cs typeface="Aptos Display"/>
                <a:sym typeface="Aptos Display"/>
              </a:rPr>
              <a:t>ANSWERED</a:t>
            </a:r>
            <a:r>
              <a:rPr>
                <a:solidFill>
                  <a:srgbClr val="0070C0"/>
                </a:solidFill>
              </a:rPr>
              <a:t> HYPOTHETICAL ARGUMENTATION</a:t>
            </a:r>
          </a:p>
        </p:txBody>
      </p:sp>
      <p:sp>
        <p:nvSpPr>
          <p:cNvPr id="180" name="Subtitle 2"/>
          <p:cNvSpPr txBox="1"/>
          <p:nvPr>
            <p:ph type="body" sz="quarter" idx="1"/>
          </p:nvPr>
        </p:nvSpPr>
        <p:spPr>
          <a:xfrm>
            <a:off x="3048000" y="7204075"/>
            <a:ext cx="18288000" cy="3311523"/>
          </a:xfrm>
          <a:prstGeom prst="rect">
            <a:avLst/>
          </a:prstGeom>
        </p:spPr>
        <p:txBody>
          <a:bodyPr/>
          <a:lstStyle>
            <a:lvl1pPr>
              <a:defRPr b="1" sz="7200">
                <a:solidFill>
                  <a:srgbClr val="FF0000"/>
                </a:solidFill>
                <a:latin typeface="Calibri"/>
                <a:ea typeface="Calibri"/>
                <a:cs typeface="Calibri"/>
                <a:sym typeface="Calibri"/>
              </a:defRPr>
            </a:lvl1pPr>
          </a:lstStyle>
          <a:p>
            <a:pPr/>
            <a:r>
              <a:t>MATTHEW 22:23-33</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1"/>
          <p:cNvSpPr txBox="1"/>
          <p:nvPr>
            <p:ph type="title"/>
          </p:nvPr>
        </p:nvSpPr>
        <p:spPr>
          <a:xfrm>
            <a:off x="1676400" y="2"/>
            <a:ext cx="21031200" cy="2389236"/>
          </a:xfrm>
          <a:prstGeom prst="rect">
            <a:avLst/>
          </a:prstGeom>
        </p:spPr>
        <p:txBody>
          <a:bodyPr/>
          <a:lstStyle/>
          <a:p>
            <a:pPr algn="ctr">
              <a:defRPr b="1" sz="8000">
                <a:solidFill>
                  <a:srgbClr val="0070C0"/>
                </a:solidFill>
                <a:latin typeface="Calibri"/>
                <a:ea typeface="Calibri"/>
                <a:cs typeface="Calibri"/>
                <a:sym typeface="Calibri"/>
              </a:defRPr>
            </a:pPr>
            <a:r>
              <a:t>THE</a:t>
            </a:r>
            <a:r>
              <a:rPr>
                <a:solidFill>
                  <a:srgbClr val="00B0F0"/>
                </a:solidFill>
              </a:rPr>
              <a:t> </a:t>
            </a:r>
            <a:r>
              <a:rPr>
                <a:solidFill>
                  <a:srgbClr val="0EE2C3"/>
                </a:solidFill>
              </a:rPr>
              <a:t>LIBERATING</a:t>
            </a:r>
            <a:r>
              <a:rPr>
                <a:solidFill>
                  <a:srgbClr val="00B0F0"/>
                </a:solidFill>
              </a:rPr>
              <a:t> </a:t>
            </a:r>
            <a:r>
              <a:t>POWER</a:t>
            </a:r>
            <a:r>
              <a:rPr>
                <a:solidFill>
                  <a:srgbClr val="00B0F0"/>
                </a:solidFill>
              </a:rPr>
              <a:t> OF GOD’S </a:t>
            </a:r>
            <a:r>
              <a:t>WORD</a:t>
            </a:r>
          </a:p>
        </p:txBody>
      </p:sp>
      <p:sp>
        <p:nvSpPr>
          <p:cNvPr id="234" name="Content Placeholder 2"/>
          <p:cNvSpPr txBox="1"/>
          <p:nvPr>
            <p:ph type="body" idx="1"/>
          </p:nvPr>
        </p:nvSpPr>
        <p:spPr>
          <a:xfrm>
            <a:off x="1292942" y="2126927"/>
            <a:ext cx="21798116" cy="10259657"/>
          </a:xfrm>
          <a:prstGeom prst="rect">
            <a:avLst/>
          </a:prstGeom>
        </p:spPr>
        <p:txBody>
          <a:bodyPr/>
          <a:lstStyle/>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C00000"/>
                </a:solidFill>
              </a:rPr>
              <a:t>sin</a:t>
            </a:r>
            <a:r>
              <a:rPr>
                <a:solidFill>
                  <a:srgbClr val="FF0000"/>
                </a:solidFill>
              </a:rPr>
              <a:t> John 8:31-34</a:t>
            </a:r>
            <a:r>
              <a:rPr b="0">
                <a:solidFill>
                  <a:srgbClr val="000000"/>
                </a:solidFill>
              </a:rPr>
              <a:t>;</a:t>
            </a:r>
            <a:r>
              <a:rPr>
                <a:solidFill>
                  <a:srgbClr val="FF0000"/>
                </a:solidFill>
              </a:rPr>
              <a:t> Romans 6:16-18; 6:3-4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4"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Romans 6:16-18</a:t>
            </a:r>
          </a:p>
        </p:txBody>
      </p:sp>
      <p:sp>
        <p:nvSpPr>
          <p:cNvPr id="237"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16 </a:t>
            </a:r>
            <a:r>
              <a:rPr b="0">
                <a:solidFill>
                  <a:srgbClr val="000000"/>
                </a:solidFill>
              </a:rPr>
              <a:t>Do you not </a:t>
            </a:r>
            <a:r>
              <a:rPr>
                <a:solidFill>
                  <a:srgbClr val="0EE2C3"/>
                </a:solidFill>
              </a:rPr>
              <a:t>know</a:t>
            </a:r>
            <a:r>
              <a:rPr b="0">
                <a:solidFill>
                  <a:srgbClr val="000000"/>
                </a:solidFill>
              </a:rPr>
              <a:t> that to </a:t>
            </a:r>
            <a:r>
              <a:rPr>
                <a:solidFill>
                  <a:srgbClr val="0070C0"/>
                </a:solidFill>
              </a:rPr>
              <a:t>whom you </a:t>
            </a:r>
            <a:r>
              <a:rPr>
                <a:solidFill>
                  <a:srgbClr val="00B050"/>
                </a:solidFill>
              </a:rPr>
              <a:t>present</a:t>
            </a:r>
            <a:r>
              <a:rPr>
                <a:solidFill>
                  <a:srgbClr val="0070C0"/>
                </a:solidFill>
              </a:rPr>
              <a:t> yourselves</a:t>
            </a:r>
            <a:r>
              <a:rPr b="0">
                <a:solidFill>
                  <a:srgbClr val="000000"/>
                </a:solidFill>
              </a:rPr>
              <a:t> </a:t>
            </a:r>
            <a:r>
              <a:rPr>
                <a:solidFill>
                  <a:srgbClr val="002060"/>
                </a:solidFill>
              </a:rPr>
              <a:t>slaves</a:t>
            </a:r>
            <a:r>
              <a:rPr b="0">
                <a:solidFill>
                  <a:srgbClr val="000000"/>
                </a:solidFill>
              </a:rPr>
              <a:t> </a:t>
            </a:r>
            <a:r>
              <a:rPr>
                <a:solidFill>
                  <a:srgbClr val="00B050"/>
                </a:solidFill>
              </a:rPr>
              <a:t>to obey</a:t>
            </a:r>
            <a:r>
              <a:rPr b="0">
                <a:solidFill>
                  <a:srgbClr val="000000"/>
                </a:solidFill>
              </a:rPr>
              <a:t>, </a:t>
            </a:r>
            <a:r>
              <a:rPr>
                <a:solidFill>
                  <a:srgbClr val="0070C0"/>
                </a:solidFill>
              </a:rPr>
              <a:t>you are that one’s </a:t>
            </a:r>
            <a:r>
              <a:rPr>
                <a:solidFill>
                  <a:srgbClr val="002060"/>
                </a:solidFill>
              </a:rPr>
              <a:t>slaves</a:t>
            </a:r>
            <a:r>
              <a:rPr b="0">
                <a:solidFill>
                  <a:srgbClr val="000000"/>
                </a:solidFill>
              </a:rPr>
              <a:t> </a:t>
            </a:r>
            <a:r>
              <a:rPr>
                <a:solidFill>
                  <a:srgbClr val="0070C0"/>
                </a:solidFill>
              </a:rPr>
              <a:t>whom you </a:t>
            </a:r>
            <a:r>
              <a:rPr>
                <a:solidFill>
                  <a:srgbClr val="00B050"/>
                </a:solidFill>
              </a:rPr>
              <a:t>obey</a:t>
            </a:r>
            <a:r>
              <a:rPr b="0">
                <a:solidFill>
                  <a:srgbClr val="000000"/>
                </a:solidFill>
              </a:rPr>
              <a:t>, whether of </a:t>
            </a:r>
            <a:r>
              <a:rPr>
                <a:solidFill>
                  <a:srgbClr val="C00000"/>
                </a:solidFill>
              </a:rPr>
              <a:t>sin</a:t>
            </a:r>
            <a:r>
              <a:rPr b="0">
                <a:solidFill>
                  <a:srgbClr val="000000"/>
                </a:solidFill>
              </a:rPr>
              <a:t> </a:t>
            </a:r>
            <a:r>
              <a:rPr>
                <a:solidFill>
                  <a:srgbClr val="00B050"/>
                </a:solidFill>
              </a:rPr>
              <a:t>unto</a:t>
            </a:r>
            <a:r>
              <a:rPr b="0">
                <a:solidFill>
                  <a:srgbClr val="000000"/>
                </a:solidFill>
              </a:rPr>
              <a:t> </a:t>
            </a:r>
            <a:r>
              <a:rPr>
                <a:solidFill>
                  <a:srgbClr val="000000"/>
                </a:solidFill>
              </a:rPr>
              <a:t>death</a:t>
            </a:r>
            <a:r>
              <a:rPr b="0">
                <a:solidFill>
                  <a:srgbClr val="000000"/>
                </a:solidFill>
              </a:rPr>
              <a:t>, or of </a:t>
            </a:r>
            <a:r>
              <a:rPr>
                <a:solidFill>
                  <a:srgbClr val="0EE2C3"/>
                </a:solidFill>
              </a:rPr>
              <a:t>obedience</a:t>
            </a:r>
            <a:r>
              <a:rPr b="0">
                <a:solidFill>
                  <a:srgbClr val="000000"/>
                </a:solidFill>
              </a:rPr>
              <a:t> </a:t>
            </a:r>
            <a:r>
              <a:rPr>
                <a:solidFill>
                  <a:srgbClr val="00B050"/>
                </a:solidFill>
              </a:rPr>
              <a:t>unto</a:t>
            </a:r>
            <a:r>
              <a:rPr b="0">
                <a:solidFill>
                  <a:srgbClr val="000000"/>
                </a:solidFill>
              </a:rPr>
              <a:t> </a:t>
            </a:r>
            <a:r>
              <a:rPr>
                <a:solidFill>
                  <a:srgbClr val="00B0F0"/>
                </a:solidFill>
              </a:rPr>
              <a:t>righteousness</a:t>
            </a:r>
            <a:r>
              <a:rPr b="0">
                <a:solidFill>
                  <a:srgbClr val="000000"/>
                </a:solidFill>
              </a:rPr>
              <a:t>? </a:t>
            </a:r>
            <a:r>
              <a:rPr baseline="31000"/>
              <a:t>17</a:t>
            </a:r>
            <a:r>
              <a:rPr baseline="31000">
                <a:solidFill>
                  <a:srgbClr val="000000"/>
                </a:solidFill>
              </a:rPr>
              <a:t> </a:t>
            </a:r>
            <a:r>
              <a:rPr b="0">
                <a:solidFill>
                  <a:srgbClr val="000000"/>
                </a:solidFill>
              </a:rPr>
              <a:t>But </a:t>
            </a:r>
            <a:r>
              <a:rPr>
                <a:solidFill>
                  <a:srgbClr val="00B0F0"/>
                </a:solidFill>
              </a:rPr>
              <a:t>God</a:t>
            </a:r>
            <a:r>
              <a:rPr b="0">
                <a:solidFill>
                  <a:srgbClr val="000000"/>
                </a:solidFill>
              </a:rPr>
              <a:t> </a:t>
            </a:r>
            <a:r>
              <a:rPr>
                <a:solidFill>
                  <a:srgbClr val="00B0F0"/>
                </a:solidFill>
              </a:rPr>
              <a:t>be</a:t>
            </a:r>
            <a:r>
              <a:rPr b="0">
                <a:solidFill>
                  <a:srgbClr val="000000"/>
                </a:solidFill>
              </a:rPr>
              <a:t> </a:t>
            </a:r>
            <a:r>
              <a:rPr>
                <a:solidFill>
                  <a:srgbClr val="00B0F0"/>
                </a:solidFill>
              </a:rPr>
              <a:t>thanked</a:t>
            </a:r>
            <a:r>
              <a:rPr b="0">
                <a:solidFill>
                  <a:srgbClr val="000000"/>
                </a:solidFill>
              </a:rPr>
              <a:t> that </a:t>
            </a:r>
            <a:r>
              <a:rPr b="0" i="1">
                <a:solidFill>
                  <a:srgbClr val="000000"/>
                </a:solidFill>
              </a:rPr>
              <a:t>though</a:t>
            </a:r>
            <a:r>
              <a:rPr b="0">
                <a:solidFill>
                  <a:srgbClr val="000000"/>
                </a:solidFill>
              </a:rPr>
              <a:t> you </a:t>
            </a:r>
            <a:r>
              <a:rPr>
                <a:solidFill>
                  <a:srgbClr val="00B050"/>
                </a:solidFill>
              </a:rPr>
              <a:t>were</a:t>
            </a:r>
            <a:r>
              <a:rPr b="0">
                <a:solidFill>
                  <a:srgbClr val="000000"/>
                </a:solidFill>
              </a:rPr>
              <a:t> </a:t>
            </a:r>
            <a:r>
              <a:rPr>
                <a:solidFill>
                  <a:srgbClr val="002060"/>
                </a:solidFill>
              </a:rPr>
              <a:t>slaves</a:t>
            </a:r>
            <a:r>
              <a:rPr b="0">
                <a:solidFill>
                  <a:srgbClr val="000000"/>
                </a:solidFill>
              </a:rPr>
              <a:t> of </a:t>
            </a:r>
            <a:r>
              <a:rPr>
                <a:solidFill>
                  <a:srgbClr val="C00000"/>
                </a:solidFill>
              </a:rPr>
              <a:t>sin</a:t>
            </a:r>
            <a:r>
              <a:rPr b="0">
                <a:solidFill>
                  <a:srgbClr val="000000"/>
                </a:solidFill>
              </a:rPr>
              <a:t>, </a:t>
            </a:r>
            <a:r>
              <a:rPr>
                <a:solidFill>
                  <a:srgbClr val="00B050"/>
                </a:solidFill>
              </a:rPr>
              <a:t>yet</a:t>
            </a:r>
            <a:r>
              <a:rPr b="0">
                <a:solidFill>
                  <a:srgbClr val="000000"/>
                </a:solidFill>
              </a:rPr>
              <a:t> </a:t>
            </a:r>
            <a:r>
              <a:rPr>
                <a:solidFill>
                  <a:srgbClr val="0070C0"/>
                </a:solidFill>
              </a:rPr>
              <a:t>you</a:t>
            </a:r>
            <a:r>
              <a:rPr b="0">
                <a:solidFill>
                  <a:srgbClr val="000000"/>
                </a:solidFill>
              </a:rPr>
              <a:t> </a:t>
            </a:r>
            <a:r>
              <a:rPr>
                <a:solidFill>
                  <a:srgbClr val="0EE2C3"/>
                </a:solidFill>
              </a:rPr>
              <a:t>obeyed</a:t>
            </a:r>
            <a:r>
              <a:rPr b="0">
                <a:solidFill>
                  <a:srgbClr val="000000"/>
                </a:solidFill>
              </a:rPr>
              <a:t> </a:t>
            </a:r>
            <a:r>
              <a:rPr>
                <a:solidFill>
                  <a:srgbClr val="00B050"/>
                </a:solidFill>
              </a:rPr>
              <a:t>from</a:t>
            </a:r>
            <a:r>
              <a:rPr b="0">
                <a:solidFill>
                  <a:srgbClr val="000000"/>
                </a:solidFill>
              </a:rPr>
              <a:t> </a:t>
            </a:r>
            <a:r>
              <a:rPr>
                <a:solidFill>
                  <a:srgbClr val="00B0F0"/>
                </a:solidFill>
              </a:rPr>
              <a:t>the heart </a:t>
            </a:r>
            <a:r>
              <a:rPr>
                <a:solidFill>
                  <a:srgbClr val="0070C0"/>
                </a:solidFill>
              </a:rPr>
              <a:t>that form of doctrine</a:t>
            </a:r>
            <a:r>
              <a:rPr b="0">
                <a:solidFill>
                  <a:srgbClr val="000000"/>
                </a:solidFill>
              </a:rPr>
              <a:t> </a:t>
            </a:r>
            <a:r>
              <a:rPr>
                <a:solidFill>
                  <a:srgbClr val="0070C0"/>
                </a:solidFill>
              </a:rPr>
              <a:t>which</a:t>
            </a:r>
            <a:r>
              <a:rPr b="0">
                <a:solidFill>
                  <a:srgbClr val="000000"/>
                </a:solidFill>
              </a:rPr>
              <a:t> </a:t>
            </a:r>
            <a:r>
              <a:rPr>
                <a:solidFill>
                  <a:srgbClr val="00B050"/>
                </a:solidFill>
              </a:rPr>
              <a:t>was delivered to</a:t>
            </a:r>
            <a:r>
              <a:rPr b="0">
                <a:solidFill>
                  <a:srgbClr val="000000"/>
                </a:solidFill>
              </a:rPr>
              <a:t> </a:t>
            </a:r>
            <a:r>
              <a:rPr>
                <a:solidFill>
                  <a:srgbClr val="0070C0"/>
                </a:solidFill>
              </a:rPr>
              <a:t>you</a:t>
            </a:r>
            <a:r>
              <a:rPr b="0">
                <a:solidFill>
                  <a:srgbClr val="000000"/>
                </a:solidFill>
              </a:rPr>
              <a:t>. </a:t>
            </a:r>
            <a:r>
              <a:rPr baseline="31000"/>
              <a:t>18</a:t>
            </a:r>
            <a:r>
              <a:rPr baseline="31000">
                <a:solidFill>
                  <a:srgbClr val="000000"/>
                </a:solidFill>
              </a:rPr>
              <a:t> </a:t>
            </a:r>
            <a:r>
              <a:rPr b="0">
                <a:solidFill>
                  <a:srgbClr val="000000"/>
                </a:solidFill>
              </a:rPr>
              <a:t>And </a:t>
            </a:r>
            <a:r>
              <a:rPr>
                <a:solidFill>
                  <a:srgbClr val="0EE2C3"/>
                </a:solidFill>
              </a:rPr>
              <a:t>having been liberated </a:t>
            </a:r>
            <a:r>
              <a:rPr>
                <a:solidFill>
                  <a:srgbClr val="00B050"/>
                </a:solidFill>
              </a:rPr>
              <a:t>from</a:t>
            </a:r>
            <a:r>
              <a:rPr b="0">
                <a:solidFill>
                  <a:srgbClr val="000000"/>
                </a:solidFill>
              </a:rPr>
              <a:t> </a:t>
            </a:r>
            <a:r>
              <a:rPr>
                <a:solidFill>
                  <a:srgbClr val="C00000"/>
                </a:solidFill>
              </a:rPr>
              <a:t>sin</a:t>
            </a:r>
            <a:r>
              <a:rPr b="0">
                <a:solidFill>
                  <a:srgbClr val="000000"/>
                </a:solidFill>
              </a:rPr>
              <a:t>, </a:t>
            </a:r>
            <a:r>
              <a:rPr>
                <a:solidFill>
                  <a:srgbClr val="0070C0"/>
                </a:solidFill>
              </a:rPr>
              <a:t>you</a:t>
            </a:r>
            <a:r>
              <a:rPr b="0">
                <a:solidFill>
                  <a:srgbClr val="000000"/>
                </a:solidFill>
              </a:rPr>
              <a:t> </a:t>
            </a:r>
            <a:r>
              <a:rPr>
                <a:solidFill>
                  <a:srgbClr val="0EE2C3"/>
                </a:solidFill>
              </a:rPr>
              <a:t>became</a:t>
            </a:r>
            <a:r>
              <a:rPr b="0">
                <a:solidFill>
                  <a:srgbClr val="000000"/>
                </a:solidFill>
              </a:rPr>
              <a:t> </a:t>
            </a:r>
            <a:r>
              <a:rPr>
                <a:solidFill>
                  <a:srgbClr val="0070C0"/>
                </a:solidFill>
              </a:rPr>
              <a:t>slaves of righteousness</a:t>
            </a:r>
            <a:r>
              <a:rPr b="0">
                <a:solidFill>
                  <a:srgbClr val="000000"/>
                </a:solidFill>
              </a:rPr>
              <a: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Romans 6:3-4</a:t>
            </a:r>
          </a:p>
        </p:txBody>
      </p:sp>
      <p:sp>
        <p:nvSpPr>
          <p:cNvPr id="240"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3 </a:t>
            </a:r>
            <a:r>
              <a:rPr b="0">
                <a:solidFill>
                  <a:srgbClr val="000000"/>
                </a:solidFill>
              </a:rPr>
              <a:t>Or do you not </a:t>
            </a:r>
            <a:r>
              <a:rPr>
                <a:solidFill>
                  <a:srgbClr val="0EE2C3"/>
                </a:solidFill>
              </a:rPr>
              <a:t>know</a:t>
            </a:r>
            <a:r>
              <a:rPr b="0">
                <a:solidFill>
                  <a:srgbClr val="000000"/>
                </a:solidFill>
              </a:rPr>
              <a:t> that </a:t>
            </a:r>
            <a:r>
              <a:rPr>
                <a:solidFill>
                  <a:srgbClr val="00B050"/>
                </a:solidFill>
              </a:rPr>
              <a:t>as many</a:t>
            </a:r>
            <a:r>
              <a:rPr b="0">
                <a:solidFill>
                  <a:srgbClr val="000000"/>
                </a:solidFill>
              </a:rPr>
              <a:t> </a:t>
            </a:r>
            <a:r>
              <a:rPr>
                <a:solidFill>
                  <a:srgbClr val="0070C0"/>
                </a:solidFill>
              </a:rPr>
              <a:t>of</a:t>
            </a:r>
            <a:r>
              <a:rPr b="0">
                <a:solidFill>
                  <a:srgbClr val="000000"/>
                </a:solidFill>
              </a:rPr>
              <a:t> </a:t>
            </a:r>
            <a:r>
              <a:rPr>
                <a:solidFill>
                  <a:srgbClr val="0070C0"/>
                </a:solidFill>
              </a:rPr>
              <a:t>us</a:t>
            </a:r>
            <a:r>
              <a:rPr b="0">
                <a:solidFill>
                  <a:srgbClr val="000000"/>
                </a:solidFill>
              </a:rPr>
              <a:t> </a:t>
            </a:r>
            <a:r>
              <a:rPr>
                <a:solidFill>
                  <a:srgbClr val="00B050"/>
                </a:solidFill>
              </a:rPr>
              <a:t>as</a:t>
            </a:r>
            <a:r>
              <a:rPr b="0">
                <a:solidFill>
                  <a:srgbClr val="000000"/>
                </a:solidFill>
              </a:rPr>
              <a:t> </a:t>
            </a:r>
            <a:r>
              <a:rPr>
                <a:solidFill>
                  <a:srgbClr val="0070C0"/>
                </a:solidFill>
              </a:rPr>
              <a:t>were</a:t>
            </a:r>
            <a:r>
              <a:rPr b="0">
                <a:solidFill>
                  <a:srgbClr val="000000"/>
                </a:solidFill>
              </a:rPr>
              <a:t> </a:t>
            </a:r>
            <a:r>
              <a:rPr>
                <a:solidFill>
                  <a:srgbClr val="0070C0"/>
                </a:solidFill>
              </a:rPr>
              <a:t>baptized</a:t>
            </a:r>
            <a:r>
              <a:rPr b="0">
                <a:solidFill>
                  <a:srgbClr val="000000"/>
                </a:solidFill>
              </a:rPr>
              <a:t> </a:t>
            </a:r>
            <a:r>
              <a:rPr>
                <a:solidFill>
                  <a:srgbClr val="00B050"/>
                </a:solidFill>
              </a:rPr>
              <a:t>into</a:t>
            </a:r>
            <a:r>
              <a:rPr b="0">
                <a:solidFill>
                  <a:srgbClr val="000000"/>
                </a:solidFill>
              </a:rPr>
              <a:t> </a:t>
            </a:r>
            <a:r>
              <a:rPr>
                <a:solidFill>
                  <a:srgbClr val="00B0F0"/>
                </a:solidFill>
              </a:rPr>
              <a:t>Christ Jesus </a:t>
            </a:r>
            <a:r>
              <a:rPr>
                <a:solidFill>
                  <a:srgbClr val="0070C0"/>
                </a:solidFill>
              </a:rPr>
              <a:t> were</a:t>
            </a:r>
            <a:r>
              <a:rPr b="0">
                <a:solidFill>
                  <a:srgbClr val="000000"/>
                </a:solidFill>
              </a:rPr>
              <a:t> </a:t>
            </a:r>
            <a:r>
              <a:rPr>
                <a:solidFill>
                  <a:srgbClr val="0070C0"/>
                </a:solidFill>
              </a:rPr>
              <a:t>baptized</a:t>
            </a:r>
            <a:r>
              <a:rPr b="0">
                <a:solidFill>
                  <a:srgbClr val="000000"/>
                </a:solidFill>
              </a:rPr>
              <a:t> </a:t>
            </a:r>
            <a:r>
              <a:rPr>
                <a:solidFill>
                  <a:srgbClr val="00B050"/>
                </a:solidFill>
              </a:rPr>
              <a:t>into</a:t>
            </a:r>
            <a:r>
              <a:rPr b="0">
                <a:solidFill>
                  <a:srgbClr val="000000"/>
                </a:solidFill>
              </a:rPr>
              <a:t> </a:t>
            </a:r>
            <a:r>
              <a:rPr>
                <a:solidFill>
                  <a:srgbClr val="00B0F0"/>
                </a:solidFill>
              </a:rPr>
              <a:t>His</a:t>
            </a:r>
            <a:r>
              <a:rPr b="0">
                <a:solidFill>
                  <a:srgbClr val="000000"/>
                </a:solidFill>
              </a:rPr>
              <a:t> </a:t>
            </a:r>
            <a:r>
              <a:rPr>
                <a:solidFill>
                  <a:srgbClr val="000000"/>
                </a:solidFill>
              </a:rPr>
              <a:t>death</a:t>
            </a:r>
            <a:r>
              <a:rPr b="0">
                <a:solidFill>
                  <a:srgbClr val="000000"/>
                </a:solidFill>
              </a:rPr>
              <a:t>? </a:t>
            </a:r>
            <a:r>
              <a:rPr baseline="31000"/>
              <a:t>4</a:t>
            </a:r>
            <a:r>
              <a:rPr baseline="31000">
                <a:solidFill>
                  <a:srgbClr val="000000"/>
                </a:solidFill>
              </a:rPr>
              <a:t> </a:t>
            </a:r>
            <a:r>
              <a:rPr b="0">
                <a:solidFill>
                  <a:srgbClr val="000000"/>
                </a:solidFill>
              </a:rPr>
              <a:t>Therefore </a:t>
            </a:r>
            <a:r>
              <a:rPr>
                <a:solidFill>
                  <a:srgbClr val="0070C0"/>
                </a:solidFill>
              </a:rPr>
              <a:t>we</a:t>
            </a:r>
            <a:r>
              <a:rPr b="0">
                <a:solidFill>
                  <a:srgbClr val="000000"/>
                </a:solidFill>
              </a:rPr>
              <a:t> </a:t>
            </a:r>
            <a:r>
              <a:rPr>
                <a:solidFill>
                  <a:srgbClr val="00B050"/>
                </a:solidFill>
              </a:rPr>
              <a:t>were buried with</a:t>
            </a:r>
            <a:r>
              <a:rPr b="0">
                <a:solidFill>
                  <a:srgbClr val="000000"/>
                </a:solidFill>
              </a:rPr>
              <a:t> </a:t>
            </a:r>
            <a:r>
              <a:rPr>
                <a:solidFill>
                  <a:srgbClr val="00B0F0"/>
                </a:solidFill>
              </a:rPr>
              <a:t>Him</a:t>
            </a:r>
            <a:r>
              <a:rPr b="0">
                <a:solidFill>
                  <a:srgbClr val="000000"/>
                </a:solidFill>
              </a:rPr>
              <a:t> </a:t>
            </a:r>
            <a:r>
              <a:rPr>
                <a:solidFill>
                  <a:srgbClr val="00B050"/>
                </a:solidFill>
              </a:rPr>
              <a:t>through</a:t>
            </a:r>
            <a:r>
              <a:rPr b="0">
                <a:solidFill>
                  <a:srgbClr val="000000"/>
                </a:solidFill>
              </a:rPr>
              <a:t> </a:t>
            </a:r>
            <a:r>
              <a:rPr>
                <a:solidFill>
                  <a:srgbClr val="0070C0"/>
                </a:solidFill>
              </a:rPr>
              <a:t>baptism</a:t>
            </a:r>
            <a:r>
              <a:rPr b="0">
                <a:solidFill>
                  <a:srgbClr val="000000"/>
                </a:solidFill>
              </a:rPr>
              <a:t> </a:t>
            </a:r>
            <a:r>
              <a:rPr>
                <a:solidFill>
                  <a:srgbClr val="00B050"/>
                </a:solidFill>
              </a:rPr>
              <a:t>into</a:t>
            </a:r>
            <a:r>
              <a:rPr b="0">
                <a:solidFill>
                  <a:srgbClr val="000000"/>
                </a:solidFill>
              </a:rPr>
              <a:t> </a:t>
            </a:r>
            <a:r>
              <a:rPr>
                <a:solidFill>
                  <a:srgbClr val="000000"/>
                </a:solidFill>
              </a:rPr>
              <a:t>death</a:t>
            </a:r>
            <a:r>
              <a:rPr b="0">
                <a:solidFill>
                  <a:srgbClr val="000000"/>
                </a:solidFill>
              </a:rPr>
              <a:t>, that </a:t>
            </a:r>
            <a:r>
              <a:rPr>
                <a:solidFill>
                  <a:srgbClr val="00B050"/>
                </a:solidFill>
              </a:rPr>
              <a:t>just as </a:t>
            </a:r>
            <a:r>
              <a:rPr>
                <a:solidFill>
                  <a:srgbClr val="00B0F0"/>
                </a:solidFill>
              </a:rPr>
              <a:t>Christ</a:t>
            </a:r>
            <a:r>
              <a:rPr b="0">
                <a:solidFill>
                  <a:srgbClr val="000000"/>
                </a:solidFill>
              </a:rPr>
              <a:t> </a:t>
            </a:r>
            <a:r>
              <a:rPr>
                <a:solidFill>
                  <a:srgbClr val="0EE2C3"/>
                </a:solidFill>
              </a:rPr>
              <a:t>was raised </a:t>
            </a:r>
            <a:r>
              <a:rPr>
                <a:solidFill>
                  <a:srgbClr val="00B050"/>
                </a:solidFill>
              </a:rPr>
              <a:t>from</a:t>
            </a:r>
            <a:r>
              <a:rPr b="0">
                <a:solidFill>
                  <a:srgbClr val="000000"/>
                </a:solidFill>
              </a:rPr>
              <a:t> </a:t>
            </a:r>
            <a:r>
              <a:rPr>
                <a:solidFill>
                  <a:srgbClr val="000000"/>
                </a:solidFill>
              </a:rPr>
              <a:t>the dead </a:t>
            </a:r>
            <a:r>
              <a:rPr>
                <a:solidFill>
                  <a:srgbClr val="00B0F0"/>
                </a:solidFill>
              </a:rPr>
              <a:t>by the glory of the Father</a:t>
            </a:r>
            <a:r>
              <a:rPr b="0">
                <a:solidFill>
                  <a:srgbClr val="000000"/>
                </a:solidFill>
              </a:rPr>
              <a:t>, </a:t>
            </a:r>
            <a:r>
              <a:rPr>
                <a:solidFill>
                  <a:srgbClr val="00B050"/>
                </a:solidFill>
              </a:rPr>
              <a:t>even so </a:t>
            </a:r>
            <a:r>
              <a:rPr>
                <a:solidFill>
                  <a:srgbClr val="0070C0"/>
                </a:solidFill>
              </a:rPr>
              <a:t>we</a:t>
            </a:r>
            <a:r>
              <a:rPr b="0">
                <a:solidFill>
                  <a:srgbClr val="000000"/>
                </a:solidFill>
              </a:rPr>
              <a:t> </a:t>
            </a:r>
            <a:r>
              <a:rPr>
                <a:solidFill>
                  <a:srgbClr val="000000"/>
                </a:solidFill>
              </a:rPr>
              <a:t>also</a:t>
            </a:r>
            <a:r>
              <a:rPr b="0">
                <a:solidFill>
                  <a:srgbClr val="000000"/>
                </a:solidFill>
              </a:rPr>
              <a:t> </a:t>
            </a:r>
            <a:r>
              <a:rPr>
                <a:solidFill>
                  <a:srgbClr val="0EE2C3"/>
                </a:solidFill>
              </a:rPr>
              <a:t>should walk </a:t>
            </a:r>
            <a:r>
              <a:rPr>
                <a:solidFill>
                  <a:srgbClr val="00B050"/>
                </a:solidFill>
              </a:rPr>
              <a:t>in</a:t>
            </a:r>
            <a:r>
              <a:rPr>
                <a:solidFill>
                  <a:srgbClr val="0EE2C3"/>
                </a:solidFill>
              </a:rPr>
              <a:t> </a:t>
            </a:r>
            <a:r>
              <a:rPr>
                <a:solidFill>
                  <a:srgbClr val="00B0F0"/>
                </a:solidFill>
              </a:rPr>
              <a:t>newness</a:t>
            </a:r>
            <a:r>
              <a:rPr b="0">
                <a:solidFill>
                  <a:srgbClr val="000000"/>
                </a:solidFill>
              </a:rPr>
              <a:t> </a:t>
            </a:r>
            <a:r>
              <a:rPr>
                <a:solidFill>
                  <a:srgbClr val="00B0F0"/>
                </a:solidFill>
              </a:rPr>
              <a:t>of life</a:t>
            </a:r>
            <a:r>
              <a:rPr b="0">
                <a:solidFill>
                  <a:srgbClr val="000000"/>
                </a:solidFill>
              </a:rPr>
              <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itle 1"/>
          <p:cNvSpPr txBox="1"/>
          <p:nvPr>
            <p:ph type="title"/>
          </p:nvPr>
        </p:nvSpPr>
        <p:spPr>
          <a:xfrm>
            <a:off x="1676400" y="2"/>
            <a:ext cx="21031200" cy="2389236"/>
          </a:xfrm>
          <a:prstGeom prst="rect">
            <a:avLst/>
          </a:prstGeom>
        </p:spPr>
        <p:txBody>
          <a:bodyPr/>
          <a:lstStyle/>
          <a:p>
            <a:pPr algn="ctr">
              <a:defRPr b="1" sz="8000">
                <a:solidFill>
                  <a:srgbClr val="0070C0"/>
                </a:solidFill>
                <a:latin typeface="Calibri"/>
                <a:ea typeface="Calibri"/>
                <a:cs typeface="Calibri"/>
                <a:sym typeface="Calibri"/>
              </a:defRPr>
            </a:pPr>
            <a:r>
              <a:t>THE</a:t>
            </a:r>
            <a:r>
              <a:rPr>
                <a:solidFill>
                  <a:srgbClr val="00B0F0"/>
                </a:solidFill>
              </a:rPr>
              <a:t> </a:t>
            </a:r>
            <a:r>
              <a:rPr>
                <a:solidFill>
                  <a:srgbClr val="0EE2C3"/>
                </a:solidFill>
              </a:rPr>
              <a:t>LIBERATING</a:t>
            </a:r>
            <a:r>
              <a:rPr>
                <a:solidFill>
                  <a:srgbClr val="00B0F0"/>
                </a:solidFill>
              </a:rPr>
              <a:t> </a:t>
            </a:r>
            <a:r>
              <a:t>POWER</a:t>
            </a:r>
            <a:r>
              <a:rPr>
                <a:solidFill>
                  <a:srgbClr val="00B0F0"/>
                </a:solidFill>
              </a:rPr>
              <a:t> OF GOD’S </a:t>
            </a:r>
            <a:r>
              <a:t>WORD</a:t>
            </a:r>
          </a:p>
        </p:txBody>
      </p:sp>
      <p:sp>
        <p:nvSpPr>
          <p:cNvPr id="243" name="Content Placeholder 2"/>
          <p:cNvSpPr txBox="1"/>
          <p:nvPr>
            <p:ph type="body" idx="1"/>
          </p:nvPr>
        </p:nvSpPr>
        <p:spPr>
          <a:xfrm>
            <a:off x="1292942" y="2126927"/>
            <a:ext cx="21798116" cy="10259657"/>
          </a:xfrm>
          <a:prstGeom prst="rect">
            <a:avLst/>
          </a:prstGeom>
        </p:spPr>
        <p:txBody>
          <a:bodyPr/>
          <a:lstStyle/>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C00000"/>
                </a:solidFill>
              </a:rPr>
              <a:t>sin</a:t>
            </a:r>
            <a:r>
              <a:rPr>
                <a:solidFill>
                  <a:srgbClr val="FF0000"/>
                </a:solidFill>
              </a:rPr>
              <a:t> John 8:31-34</a:t>
            </a:r>
            <a:r>
              <a:rPr b="0">
                <a:solidFill>
                  <a:srgbClr val="000000"/>
                </a:solidFill>
              </a:rPr>
              <a:t>;</a:t>
            </a:r>
            <a:r>
              <a:rPr>
                <a:solidFill>
                  <a:srgbClr val="FF0000"/>
                </a:solidFill>
              </a:rPr>
              <a:t> Romans 6:16-18; 6:3-4</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to</a:t>
            </a:r>
            <a:r>
              <a:rPr>
                <a:solidFill>
                  <a:srgbClr val="FF0000"/>
                </a:solidFill>
              </a:rPr>
              <a:t> </a:t>
            </a:r>
            <a:r>
              <a:t>love</a:t>
            </a:r>
            <a:r>
              <a:rPr>
                <a:solidFill>
                  <a:srgbClr val="FF0000"/>
                </a:solidFill>
              </a:rPr>
              <a:t> 1 John 4:16-18</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1 John 4:16-18</a:t>
            </a:r>
          </a:p>
        </p:txBody>
      </p:sp>
      <p:sp>
        <p:nvSpPr>
          <p:cNvPr id="246"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16 </a:t>
            </a:r>
            <a:r>
              <a:rPr b="0">
                <a:solidFill>
                  <a:srgbClr val="000000"/>
                </a:solidFill>
              </a:rPr>
              <a:t>And </a:t>
            </a:r>
            <a:r>
              <a:rPr>
                <a:solidFill>
                  <a:srgbClr val="0070C0"/>
                </a:solidFill>
              </a:rPr>
              <a:t>we</a:t>
            </a:r>
            <a:r>
              <a:rPr b="0">
                <a:solidFill>
                  <a:srgbClr val="000000"/>
                </a:solidFill>
              </a:rPr>
              <a:t> </a:t>
            </a:r>
            <a:r>
              <a:rPr>
                <a:solidFill>
                  <a:srgbClr val="0EE2C3"/>
                </a:solidFill>
              </a:rPr>
              <a:t>have known </a:t>
            </a:r>
            <a:r>
              <a:rPr b="0">
                <a:solidFill>
                  <a:srgbClr val="000000"/>
                </a:solidFill>
              </a:rPr>
              <a:t>and </a:t>
            </a:r>
            <a:r>
              <a:rPr>
                <a:solidFill>
                  <a:srgbClr val="0EE2C3"/>
                </a:solidFill>
              </a:rPr>
              <a:t>believed</a:t>
            </a:r>
            <a:r>
              <a:rPr b="0">
                <a:solidFill>
                  <a:srgbClr val="000000"/>
                </a:solidFill>
              </a:rPr>
              <a:t> </a:t>
            </a:r>
            <a:r>
              <a:rPr>
                <a:solidFill>
                  <a:srgbClr val="00B0F0"/>
                </a:solidFill>
              </a:rPr>
              <a:t>the love that God</a:t>
            </a:r>
            <a:r>
              <a:rPr b="0">
                <a:solidFill>
                  <a:srgbClr val="000000"/>
                </a:solidFill>
              </a:rPr>
              <a:t> </a:t>
            </a:r>
            <a:r>
              <a:rPr>
                <a:solidFill>
                  <a:srgbClr val="0EE2C3"/>
                </a:solidFill>
              </a:rPr>
              <a:t>has</a:t>
            </a:r>
            <a:r>
              <a:rPr b="0">
                <a:solidFill>
                  <a:srgbClr val="000000"/>
                </a:solidFill>
              </a:rPr>
              <a:t> for </a:t>
            </a:r>
            <a:r>
              <a:rPr>
                <a:solidFill>
                  <a:srgbClr val="0070C0"/>
                </a:solidFill>
              </a:rPr>
              <a:t>us</a:t>
            </a:r>
            <a:r>
              <a:rPr b="0">
                <a:solidFill>
                  <a:srgbClr val="000000"/>
                </a:solidFill>
              </a:rPr>
              <a:t>. </a:t>
            </a:r>
            <a:r>
              <a:rPr>
                <a:solidFill>
                  <a:srgbClr val="00B0F0"/>
                </a:solidFill>
              </a:rPr>
              <a:t>God is love</a:t>
            </a:r>
            <a:r>
              <a:rPr b="0">
                <a:solidFill>
                  <a:srgbClr val="000000"/>
                </a:solidFill>
              </a:rPr>
              <a:t>, and</a:t>
            </a:r>
            <a:r>
              <a:rPr>
                <a:solidFill>
                  <a:srgbClr val="0070C0"/>
                </a:solidFill>
              </a:rPr>
              <a:t> he who </a:t>
            </a:r>
            <a:r>
              <a:rPr>
                <a:solidFill>
                  <a:srgbClr val="0EE2C3"/>
                </a:solidFill>
              </a:rPr>
              <a:t>abides</a:t>
            </a:r>
            <a:r>
              <a:rPr b="0">
                <a:solidFill>
                  <a:srgbClr val="000000"/>
                </a:solidFill>
              </a:rPr>
              <a:t> </a:t>
            </a:r>
            <a:r>
              <a:rPr>
                <a:solidFill>
                  <a:srgbClr val="00B050"/>
                </a:solidFill>
              </a:rPr>
              <a:t>in</a:t>
            </a:r>
            <a:r>
              <a:rPr b="0">
                <a:solidFill>
                  <a:srgbClr val="000000"/>
                </a:solidFill>
              </a:rPr>
              <a:t> </a:t>
            </a:r>
            <a:r>
              <a:rPr>
                <a:solidFill>
                  <a:srgbClr val="00B0F0"/>
                </a:solidFill>
              </a:rPr>
              <a:t>love</a:t>
            </a:r>
            <a:r>
              <a:rPr b="0">
                <a:solidFill>
                  <a:srgbClr val="000000"/>
                </a:solidFill>
              </a:rPr>
              <a:t> </a:t>
            </a:r>
            <a:r>
              <a:rPr>
                <a:solidFill>
                  <a:srgbClr val="0EE2C3"/>
                </a:solidFill>
              </a:rPr>
              <a:t>abides</a:t>
            </a:r>
            <a:r>
              <a:rPr b="0">
                <a:solidFill>
                  <a:srgbClr val="000000"/>
                </a:solidFill>
              </a:rPr>
              <a:t> </a:t>
            </a:r>
            <a:r>
              <a:rPr>
                <a:solidFill>
                  <a:srgbClr val="00B050"/>
                </a:solidFill>
              </a:rPr>
              <a:t>in</a:t>
            </a:r>
            <a:r>
              <a:rPr b="0">
                <a:solidFill>
                  <a:srgbClr val="000000"/>
                </a:solidFill>
              </a:rPr>
              <a:t> </a:t>
            </a:r>
            <a:r>
              <a:rPr>
                <a:solidFill>
                  <a:srgbClr val="00B0F0"/>
                </a:solidFill>
              </a:rPr>
              <a:t>God</a:t>
            </a:r>
            <a:r>
              <a:rPr b="0">
                <a:solidFill>
                  <a:srgbClr val="000000"/>
                </a:solidFill>
              </a:rPr>
              <a:t>, and </a:t>
            </a:r>
            <a:r>
              <a:rPr>
                <a:solidFill>
                  <a:srgbClr val="00B0F0"/>
                </a:solidFill>
              </a:rPr>
              <a:t>God</a:t>
            </a:r>
            <a:r>
              <a:rPr b="0">
                <a:solidFill>
                  <a:srgbClr val="000000"/>
                </a:solidFill>
              </a:rPr>
              <a:t> </a:t>
            </a:r>
            <a:r>
              <a:rPr>
                <a:solidFill>
                  <a:srgbClr val="00B050"/>
                </a:solidFill>
              </a:rPr>
              <a:t>in</a:t>
            </a:r>
            <a:r>
              <a:rPr b="0">
                <a:solidFill>
                  <a:srgbClr val="000000"/>
                </a:solidFill>
              </a:rPr>
              <a:t> </a:t>
            </a:r>
            <a:r>
              <a:rPr>
                <a:solidFill>
                  <a:srgbClr val="0070C0"/>
                </a:solidFill>
              </a:rPr>
              <a:t>him</a:t>
            </a:r>
            <a:r>
              <a:rPr b="0">
                <a:solidFill>
                  <a:srgbClr val="000000"/>
                </a:solidFill>
              </a:rPr>
              <a:t>. </a:t>
            </a:r>
            <a:r>
              <a:rPr baseline="31000"/>
              <a:t>17</a:t>
            </a:r>
            <a:r>
              <a:rPr b="0" sz="5600">
                <a:solidFill>
                  <a:srgbClr val="000000"/>
                </a:solidFill>
                <a:latin typeface="Aptos"/>
                <a:ea typeface="Aptos"/>
                <a:cs typeface="Aptos"/>
                <a:sym typeface="Aptos"/>
              </a:rPr>
              <a:t> </a:t>
            </a:r>
            <a:r>
              <a:rPr>
                <a:solidFill>
                  <a:srgbClr val="00B0F0"/>
                </a:solidFill>
              </a:rPr>
              <a:t>Love</a:t>
            </a:r>
            <a:r>
              <a:rPr b="0">
                <a:solidFill>
                  <a:srgbClr val="000000"/>
                </a:solidFill>
              </a:rPr>
              <a:t> </a:t>
            </a:r>
            <a:r>
              <a:rPr>
                <a:solidFill>
                  <a:srgbClr val="0EE2C3"/>
                </a:solidFill>
              </a:rPr>
              <a:t>has been perfected</a:t>
            </a:r>
            <a:r>
              <a:rPr b="0">
                <a:solidFill>
                  <a:srgbClr val="000000"/>
                </a:solidFill>
              </a:rPr>
              <a:t> </a:t>
            </a:r>
            <a:r>
              <a:rPr>
                <a:solidFill>
                  <a:srgbClr val="00B050"/>
                </a:solidFill>
              </a:rPr>
              <a:t>among</a:t>
            </a:r>
            <a:r>
              <a:rPr b="0">
                <a:solidFill>
                  <a:srgbClr val="000000"/>
                </a:solidFill>
              </a:rPr>
              <a:t> </a:t>
            </a:r>
            <a:r>
              <a:rPr>
                <a:solidFill>
                  <a:srgbClr val="0070C0"/>
                </a:solidFill>
              </a:rPr>
              <a:t>us</a:t>
            </a:r>
            <a:r>
              <a:rPr b="0">
                <a:solidFill>
                  <a:srgbClr val="000000"/>
                </a:solidFill>
              </a:rPr>
              <a:t> in this: that </a:t>
            </a:r>
            <a:r>
              <a:rPr>
                <a:solidFill>
                  <a:srgbClr val="0070C0"/>
                </a:solidFill>
              </a:rPr>
              <a:t>we</a:t>
            </a:r>
            <a:r>
              <a:rPr b="0">
                <a:solidFill>
                  <a:srgbClr val="000000"/>
                </a:solidFill>
              </a:rPr>
              <a:t> </a:t>
            </a:r>
            <a:r>
              <a:rPr>
                <a:solidFill>
                  <a:srgbClr val="0EE2C3"/>
                </a:solidFill>
              </a:rPr>
              <a:t>may have </a:t>
            </a:r>
            <a:r>
              <a:rPr>
                <a:solidFill>
                  <a:srgbClr val="0070C0"/>
                </a:solidFill>
              </a:rPr>
              <a:t>boldness</a:t>
            </a:r>
            <a:r>
              <a:rPr b="0">
                <a:solidFill>
                  <a:srgbClr val="000000"/>
                </a:solidFill>
              </a:rPr>
              <a:t> in </a:t>
            </a:r>
            <a:r>
              <a:rPr>
                <a:solidFill>
                  <a:srgbClr val="0070C0"/>
                </a:solidFill>
              </a:rPr>
              <a:t>the day of judgment</a:t>
            </a:r>
            <a:r>
              <a:rPr b="0">
                <a:solidFill>
                  <a:srgbClr val="000000"/>
                </a:solidFill>
              </a:rPr>
              <a:t>; because as </a:t>
            </a:r>
            <a:r>
              <a:rPr>
                <a:solidFill>
                  <a:srgbClr val="00B0F0"/>
                </a:solidFill>
              </a:rPr>
              <a:t>He</a:t>
            </a:r>
            <a:r>
              <a:rPr b="0">
                <a:solidFill>
                  <a:srgbClr val="000000"/>
                </a:solidFill>
              </a:rPr>
              <a:t> is, so are </a:t>
            </a:r>
            <a:r>
              <a:rPr>
                <a:solidFill>
                  <a:srgbClr val="0070C0"/>
                </a:solidFill>
              </a:rPr>
              <a:t>we</a:t>
            </a:r>
            <a:r>
              <a:rPr b="0">
                <a:solidFill>
                  <a:srgbClr val="000000"/>
                </a:solidFill>
              </a:rPr>
              <a:t> in </a:t>
            </a:r>
            <a:r>
              <a:rPr>
                <a:solidFill>
                  <a:srgbClr val="0070C0"/>
                </a:solidFill>
              </a:rPr>
              <a:t>this</a:t>
            </a:r>
            <a:r>
              <a:rPr b="0">
                <a:solidFill>
                  <a:srgbClr val="000000"/>
                </a:solidFill>
              </a:rPr>
              <a:t> </a:t>
            </a:r>
            <a:r>
              <a:rPr>
                <a:solidFill>
                  <a:srgbClr val="0070C0"/>
                </a:solidFill>
              </a:rPr>
              <a:t>world</a:t>
            </a:r>
            <a:r>
              <a:rPr b="0">
                <a:solidFill>
                  <a:srgbClr val="000000"/>
                </a:solidFill>
              </a:rPr>
              <a:t>. </a:t>
            </a:r>
            <a:r>
              <a:rPr baseline="31000"/>
              <a:t>18</a:t>
            </a:r>
            <a:r>
              <a:rPr baseline="31000">
                <a:solidFill>
                  <a:srgbClr val="000000"/>
                </a:solidFill>
              </a:rPr>
              <a:t> </a:t>
            </a:r>
            <a:r>
              <a:rPr b="0">
                <a:solidFill>
                  <a:srgbClr val="000000"/>
                </a:solidFill>
              </a:rPr>
              <a:t>There is </a:t>
            </a:r>
            <a:r>
              <a:rPr>
                <a:solidFill>
                  <a:srgbClr val="000000"/>
                </a:solidFill>
              </a:rPr>
              <a:t>no</a:t>
            </a:r>
            <a:r>
              <a:rPr b="0">
                <a:solidFill>
                  <a:srgbClr val="000000"/>
                </a:solidFill>
              </a:rPr>
              <a:t> </a:t>
            </a:r>
            <a:r>
              <a:rPr>
                <a:solidFill>
                  <a:srgbClr val="000000"/>
                </a:solidFill>
              </a:rPr>
              <a:t>fear</a:t>
            </a:r>
            <a:r>
              <a:rPr b="0">
                <a:solidFill>
                  <a:srgbClr val="000000"/>
                </a:solidFill>
              </a:rPr>
              <a:t> </a:t>
            </a:r>
            <a:r>
              <a:rPr>
                <a:solidFill>
                  <a:srgbClr val="00B050"/>
                </a:solidFill>
              </a:rPr>
              <a:t>in</a:t>
            </a:r>
            <a:r>
              <a:rPr b="0">
                <a:solidFill>
                  <a:srgbClr val="000000"/>
                </a:solidFill>
              </a:rPr>
              <a:t> </a:t>
            </a:r>
            <a:r>
              <a:rPr>
                <a:solidFill>
                  <a:srgbClr val="00B0F0"/>
                </a:solidFill>
              </a:rPr>
              <a:t>love</a:t>
            </a:r>
            <a:r>
              <a:rPr b="0">
                <a:solidFill>
                  <a:srgbClr val="000000"/>
                </a:solidFill>
              </a:rPr>
              <a:t>; but </a:t>
            </a:r>
            <a:r>
              <a:rPr>
                <a:solidFill>
                  <a:srgbClr val="00B0F0"/>
                </a:solidFill>
              </a:rPr>
              <a:t>perfect love </a:t>
            </a:r>
            <a:r>
              <a:rPr>
                <a:solidFill>
                  <a:srgbClr val="0EE2C3"/>
                </a:solidFill>
              </a:rPr>
              <a:t>casts out </a:t>
            </a:r>
            <a:r>
              <a:rPr>
                <a:solidFill>
                  <a:srgbClr val="002060"/>
                </a:solidFill>
              </a:rPr>
              <a:t>fear</a:t>
            </a:r>
            <a:r>
              <a:rPr b="0">
                <a:solidFill>
                  <a:srgbClr val="000000"/>
                </a:solidFill>
              </a:rPr>
              <a:t>, because </a:t>
            </a:r>
            <a:r>
              <a:rPr>
                <a:solidFill>
                  <a:srgbClr val="002060"/>
                </a:solidFill>
              </a:rPr>
              <a:t>fear</a:t>
            </a:r>
            <a:r>
              <a:rPr b="0">
                <a:solidFill>
                  <a:srgbClr val="000000"/>
                </a:solidFill>
              </a:rPr>
              <a:t> </a:t>
            </a:r>
            <a:r>
              <a:rPr>
                <a:solidFill>
                  <a:srgbClr val="00B050"/>
                </a:solidFill>
              </a:rPr>
              <a:t>involves</a:t>
            </a:r>
            <a:r>
              <a:rPr b="0">
                <a:solidFill>
                  <a:srgbClr val="000000"/>
                </a:solidFill>
              </a:rPr>
              <a:t> </a:t>
            </a:r>
            <a:r>
              <a:rPr>
                <a:solidFill>
                  <a:srgbClr val="C00000"/>
                </a:solidFill>
              </a:rPr>
              <a:t>torment</a:t>
            </a:r>
            <a:r>
              <a:rPr b="0">
                <a:solidFill>
                  <a:srgbClr val="000000"/>
                </a:solidFill>
              </a:rPr>
              <a:t>. But </a:t>
            </a:r>
            <a:r>
              <a:rPr>
                <a:solidFill>
                  <a:srgbClr val="0070C0"/>
                </a:solidFill>
              </a:rPr>
              <a:t>he who </a:t>
            </a:r>
            <a:r>
              <a:rPr>
                <a:solidFill>
                  <a:srgbClr val="002060"/>
                </a:solidFill>
              </a:rPr>
              <a:t>fears</a:t>
            </a:r>
            <a:r>
              <a:rPr>
                <a:solidFill>
                  <a:srgbClr val="0070C0"/>
                </a:solidFill>
              </a:rPr>
              <a:t> </a:t>
            </a:r>
            <a:r>
              <a:rPr>
                <a:solidFill>
                  <a:srgbClr val="000000"/>
                </a:solidFill>
              </a:rPr>
              <a:t>has not been made perfect </a:t>
            </a:r>
            <a:r>
              <a:rPr>
                <a:solidFill>
                  <a:srgbClr val="00B050"/>
                </a:solidFill>
              </a:rPr>
              <a:t>in</a:t>
            </a:r>
            <a:r>
              <a:rPr>
                <a:solidFill>
                  <a:srgbClr val="0070C0"/>
                </a:solidFill>
              </a:rPr>
              <a:t> </a:t>
            </a:r>
            <a:r>
              <a:rPr>
                <a:solidFill>
                  <a:srgbClr val="00B0F0"/>
                </a:solidFill>
              </a:rPr>
              <a:t>love</a:t>
            </a:r>
            <a:r>
              <a:rPr b="0">
                <a:solidFill>
                  <a:srgbClr val="000000"/>
                </a:solidFill>
              </a:rPr>
              <a: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itle 1"/>
          <p:cNvSpPr txBox="1"/>
          <p:nvPr>
            <p:ph type="title"/>
          </p:nvPr>
        </p:nvSpPr>
        <p:spPr>
          <a:xfrm>
            <a:off x="1676400" y="2"/>
            <a:ext cx="21031200" cy="2389236"/>
          </a:xfrm>
          <a:prstGeom prst="rect">
            <a:avLst/>
          </a:prstGeom>
        </p:spPr>
        <p:txBody>
          <a:bodyPr/>
          <a:lstStyle/>
          <a:p>
            <a:pPr algn="ctr">
              <a:defRPr b="1" sz="8000">
                <a:solidFill>
                  <a:srgbClr val="0070C0"/>
                </a:solidFill>
                <a:latin typeface="Calibri"/>
                <a:ea typeface="Calibri"/>
                <a:cs typeface="Calibri"/>
                <a:sym typeface="Calibri"/>
              </a:defRPr>
            </a:pPr>
            <a:r>
              <a:t>THE</a:t>
            </a:r>
            <a:r>
              <a:rPr>
                <a:solidFill>
                  <a:srgbClr val="00B0F0"/>
                </a:solidFill>
              </a:rPr>
              <a:t> </a:t>
            </a:r>
            <a:r>
              <a:rPr>
                <a:solidFill>
                  <a:srgbClr val="0EE2C3"/>
                </a:solidFill>
              </a:rPr>
              <a:t>LIBERATING</a:t>
            </a:r>
            <a:r>
              <a:rPr>
                <a:solidFill>
                  <a:srgbClr val="00B0F0"/>
                </a:solidFill>
              </a:rPr>
              <a:t> </a:t>
            </a:r>
            <a:r>
              <a:t>POWER</a:t>
            </a:r>
            <a:r>
              <a:rPr>
                <a:solidFill>
                  <a:srgbClr val="00B0F0"/>
                </a:solidFill>
              </a:rPr>
              <a:t> OF GOD’S </a:t>
            </a:r>
            <a:r>
              <a:t>WORD</a:t>
            </a:r>
          </a:p>
        </p:txBody>
      </p:sp>
      <p:sp>
        <p:nvSpPr>
          <p:cNvPr id="249" name="Content Placeholder 2"/>
          <p:cNvSpPr txBox="1"/>
          <p:nvPr>
            <p:ph type="body" idx="1"/>
          </p:nvPr>
        </p:nvSpPr>
        <p:spPr>
          <a:xfrm>
            <a:off x="1292942" y="2126927"/>
            <a:ext cx="21798116" cy="10259657"/>
          </a:xfrm>
          <a:prstGeom prst="rect">
            <a:avLst/>
          </a:prstGeom>
        </p:spPr>
        <p:txBody>
          <a:bodyPr/>
          <a:lstStyle/>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C00000"/>
                </a:solidFill>
              </a:rPr>
              <a:t>sin</a:t>
            </a:r>
            <a:r>
              <a:rPr>
                <a:solidFill>
                  <a:srgbClr val="FF0000"/>
                </a:solidFill>
              </a:rPr>
              <a:t> John 8:31-34</a:t>
            </a:r>
            <a:r>
              <a:rPr b="0">
                <a:solidFill>
                  <a:srgbClr val="000000"/>
                </a:solidFill>
              </a:rPr>
              <a:t>;</a:t>
            </a:r>
            <a:r>
              <a:rPr>
                <a:solidFill>
                  <a:srgbClr val="FF0000"/>
                </a:solidFill>
              </a:rPr>
              <a:t> Romans 6:16-18; 6:3-4</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to</a:t>
            </a:r>
            <a:r>
              <a:rPr>
                <a:solidFill>
                  <a:srgbClr val="FF0000"/>
                </a:solidFill>
              </a:rPr>
              <a:t> </a:t>
            </a:r>
            <a:r>
              <a:t>love</a:t>
            </a:r>
            <a:r>
              <a:rPr>
                <a:solidFill>
                  <a:srgbClr val="FF0000"/>
                </a:solidFill>
              </a:rPr>
              <a:t> 1 John 4:16-18</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002060"/>
                </a:solidFill>
              </a:rPr>
              <a:t>fear</a:t>
            </a:r>
            <a:r>
              <a:rPr>
                <a:solidFill>
                  <a:srgbClr val="FF0000"/>
                </a:solidFill>
              </a:rPr>
              <a:t> 1 John 4:18</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002060"/>
                </a:solidFill>
              </a:rPr>
              <a:t>the fear </a:t>
            </a:r>
            <a:r>
              <a:rPr>
                <a:solidFill>
                  <a:srgbClr val="000000"/>
                </a:solidFill>
              </a:rPr>
              <a:t>of death </a:t>
            </a:r>
            <a:r>
              <a:rPr>
                <a:solidFill>
                  <a:srgbClr val="FF0000"/>
                </a:solidFill>
              </a:rPr>
              <a:t>Matthew 22:23-33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4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9"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Matthew 22:23-33</a:t>
            </a:r>
          </a:p>
        </p:txBody>
      </p:sp>
      <p:sp>
        <p:nvSpPr>
          <p:cNvPr id="252"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sz="6800"/>
              <a:t>23 </a:t>
            </a:r>
            <a:r>
              <a:rPr b="0" sz="6800">
                <a:solidFill>
                  <a:srgbClr val="000000"/>
                </a:solidFill>
              </a:rPr>
              <a:t>The same day the </a:t>
            </a:r>
            <a:r>
              <a:rPr sz="6800">
                <a:solidFill>
                  <a:srgbClr val="0070C0"/>
                </a:solidFill>
              </a:rPr>
              <a:t>Sadducees</a:t>
            </a:r>
            <a:r>
              <a:rPr b="0" sz="6800">
                <a:solidFill>
                  <a:srgbClr val="000000"/>
                </a:solidFill>
              </a:rPr>
              <a:t>, who </a:t>
            </a:r>
            <a:r>
              <a:rPr sz="6800">
                <a:solidFill>
                  <a:srgbClr val="00B050"/>
                </a:solidFill>
              </a:rPr>
              <a:t>say</a:t>
            </a:r>
            <a:r>
              <a:rPr b="0" sz="6800">
                <a:solidFill>
                  <a:srgbClr val="000000"/>
                </a:solidFill>
              </a:rPr>
              <a:t> there is </a:t>
            </a:r>
            <a:r>
              <a:rPr sz="6800">
                <a:solidFill>
                  <a:srgbClr val="000000"/>
                </a:solidFill>
              </a:rPr>
              <a:t>no</a:t>
            </a:r>
            <a:r>
              <a:rPr b="0" sz="6800">
                <a:solidFill>
                  <a:srgbClr val="000000"/>
                </a:solidFill>
              </a:rPr>
              <a:t> </a:t>
            </a:r>
            <a:r>
              <a:rPr sz="6800">
                <a:solidFill>
                  <a:srgbClr val="000000"/>
                </a:solidFill>
              </a:rPr>
              <a:t>resurrection</a:t>
            </a:r>
            <a:r>
              <a:rPr b="0" sz="6800">
                <a:solidFill>
                  <a:srgbClr val="000000"/>
                </a:solidFill>
              </a:rPr>
              <a:t>, came to Him and asked Him, </a:t>
            </a:r>
            <a:r>
              <a:rPr baseline="31000" sz="6800"/>
              <a:t>24</a:t>
            </a:r>
            <a:r>
              <a:rPr baseline="31000" sz="6800">
                <a:solidFill>
                  <a:srgbClr val="000000"/>
                </a:solidFill>
              </a:rPr>
              <a:t> </a:t>
            </a:r>
            <a:r>
              <a:rPr b="0" sz="6800">
                <a:solidFill>
                  <a:srgbClr val="000000"/>
                </a:solidFill>
              </a:rPr>
              <a:t>saying: “Teacher, Moses said that if a man dies, having no children, his brother shall marry his wife and raise up offspring for his brother. </a:t>
            </a:r>
            <a:r>
              <a:rPr baseline="31000" sz="6800"/>
              <a:t>25</a:t>
            </a:r>
            <a:r>
              <a:rPr baseline="31000" sz="6800">
                <a:solidFill>
                  <a:srgbClr val="000000"/>
                </a:solidFill>
              </a:rPr>
              <a:t> </a:t>
            </a:r>
            <a:r>
              <a:rPr b="0" sz="6800">
                <a:solidFill>
                  <a:srgbClr val="000000"/>
                </a:solidFill>
              </a:rPr>
              <a:t>Now there were with us seven brothers. The first died after he had married, and having no offspring, left his wife to his brother. </a:t>
            </a:r>
            <a:r>
              <a:rPr baseline="31000" sz="6800"/>
              <a:t>26</a:t>
            </a:r>
            <a:r>
              <a:rPr baseline="31000" sz="6800">
                <a:solidFill>
                  <a:srgbClr val="000000"/>
                </a:solidFill>
              </a:rPr>
              <a:t> </a:t>
            </a:r>
            <a:r>
              <a:rPr b="0" sz="6800">
                <a:solidFill>
                  <a:srgbClr val="000000"/>
                </a:solidFill>
              </a:rPr>
              <a:t>Likewise the second also, and the third, even to the seventh. </a:t>
            </a:r>
            <a:r>
              <a:rPr baseline="31000" sz="6800"/>
              <a:t>27</a:t>
            </a:r>
            <a:r>
              <a:rPr baseline="31000" sz="6800">
                <a:solidFill>
                  <a:srgbClr val="000000"/>
                </a:solidFill>
              </a:rPr>
              <a:t> </a:t>
            </a:r>
            <a:r>
              <a:rPr b="0" sz="6800">
                <a:solidFill>
                  <a:srgbClr val="000000"/>
                </a:solidFill>
              </a:rPr>
              <a:t>Last of all the woman died also. </a:t>
            </a:r>
            <a:r>
              <a:rPr baseline="31000" sz="6800"/>
              <a:t>28</a:t>
            </a:r>
            <a:r>
              <a:rPr baseline="31000" sz="6800">
                <a:solidFill>
                  <a:srgbClr val="000000"/>
                </a:solidFill>
              </a:rPr>
              <a:t> </a:t>
            </a:r>
            <a:r>
              <a:rPr b="0" sz="6800">
                <a:solidFill>
                  <a:srgbClr val="000000"/>
                </a:solidFill>
              </a:rPr>
              <a:t>Therefore, in the resurrection, whose wife of the seven will she be? For they all had her.”</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Matthew 22:23-33</a:t>
            </a:r>
          </a:p>
        </p:txBody>
      </p:sp>
      <p:sp>
        <p:nvSpPr>
          <p:cNvPr id="255"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sz="6800"/>
              <a:t>29 </a:t>
            </a:r>
            <a:r>
              <a:rPr b="0" sz="6800">
                <a:solidFill>
                  <a:srgbClr val="000000"/>
                </a:solidFill>
              </a:rPr>
              <a:t>Jesus answered and said to them, “</a:t>
            </a:r>
            <a:r>
              <a:rPr sz="6800">
                <a:solidFill>
                  <a:srgbClr val="0070C0"/>
                </a:solidFill>
              </a:rPr>
              <a:t>You</a:t>
            </a:r>
            <a:r>
              <a:rPr b="0" sz="6800">
                <a:solidFill>
                  <a:srgbClr val="000000"/>
                </a:solidFill>
              </a:rPr>
              <a:t> </a:t>
            </a:r>
            <a:r>
              <a:rPr sz="6800">
                <a:solidFill>
                  <a:srgbClr val="000000"/>
                </a:solidFill>
              </a:rPr>
              <a:t>are mistaken</a:t>
            </a:r>
            <a:r>
              <a:rPr b="0" sz="6800">
                <a:solidFill>
                  <a:srgbClr val="000000"/>
                </a:solidFill>
              </a:rPr>
              <a:t>, </a:t>
            </a:r>
            <a:r>
              <a:rPr sz="6800">
                <a:solidFill>
                  <a:srgbClr val="000000"/>
                </a:solidFill>
              </a:rPr>
              <a:t>not knowing </a:t>
            </a:r>
            <a:r>
              <a:rPr sz="6800">
                <a:solidFill>
                  <a:srgbClr val="0070C0"/>
                </a:solidFill>
              </a:rPr>
              <a:t>the Scriptures </a:t>
            </a:r>
            <a:r>
              <a:rPr sz="6800">
                <a:solidFill>
                  <a:srgbClr val="000000"/>
                </a:solidFill>
              </a:rPr>
              <a:t>nor</a:t>
            </a:r>
            <a:r>
              <a:rPr b="0" sz="6800">
                <a:solidFill>
                  <a:srgbClr val="000000"/>
                </a:solidFill>
              </a:rPr>
              <a:t> </a:t>
            </a:r>
            <a:r>
              <a:rPr sz="6800">
                <a:solidFill>
                  <a:srgbClr val="0070C0"/>
                </a:solidFill>
              </a:rPr>
              <a:t>the power </a:t>
            </a:r>
            <a:r>
              <a:rPr sz="6800">
                <a:solidFill>
                  <a:srgbClr val="00B0F0"/>
                </a:solidFill>
              </a:rPr>
              <a:t>of</a:t>
            </a:r>
            <a:r>
              <a:rPr b="0" sz="6800">
                <a:solidFill>
                  <a:srgbClr val="000000"/>
                </a:solidFill>
              </a:rPr>
              <a:t> </a:t>
            </a:r>
            <a:r>
              <a:rPr sz="6800">
                <a:solidFill>
                  <a:srgbClr val="00B0F0"/>
                </a:solidFill>
              </a:rPr>
              <a:t>God</a:t>
            </a:r>
            <a:r>
              <a:rPr b="0" sz="6800">
                <a:solidFill>
                  <a:srgbClr val="000000"/>
                </a:solidFill>
              </a:rPr>
              <a:t>. </a:t>
            </a:r>
            <a:r>
              <a:rPr baseline="31000" sz="6800"/>
              <a:t>30</a:t>
            </a:r>
            <a:r>
              <a:rPr baseline="31000" sz="6800">
                <a:solidFill>
                  <a:srgbClr val="000000"/>
                </a:solidFill>
              </a:rPr>
              <a:t> </a:t>
            </a:r>
            <a:r>
              <a:rPr b="0" sz="6800">
                <a:solidFill>
                  <a:srgbClr val="000000"/>
                </a:solidFill>
              </a:rPr>
              <a:t>For in the resurrection they neither marry nor are given in marriage, but are like angels of God in heaven.       </a:t>
            </a:r>
            <a:r>
              <a:rPr baseline="31000" sz="6800"/>
              <a:t>31</a:t>
            </a:r>
            <a:r>
              <a:rPr b="0" sz="6800">
                <a:solidFill>
                  <a:srgbClr val="000000"/>
                </a:solidFill>
              </a:rPr>
              <a:t> But concerning the resurrection of the dead, </a:t>
            </a:r>
            <a:r>
              <a:rPr sz="6800">
                <a:solidFill>
                  <a:srgbClr val="000000"/>
                </a:solidFill>
              </a:rPr>
              <a:t>have you not read </a:t>
            </a:r>
            <a:r>
              <a:rPr sz="6800">
                <a:solidFill>
                  <a:srgbClr val="0070C0"/>
                </a:solidFill>
              </a:rPr>
              <a:t>what</a:t>
            </a:r>
            <a:r>
              <a:rPr b="0" sz="6800">
                <a:solidFill>
                  <a:srgbClr val="000000"/>
                </a:solidFill>
              </a:rPr>
              <a:t> </a:t>
            </a:r>
            <a:r>
              <a:rPr sz="6800">
                <a:solidFill>
                  <a:srgbClr val="0EE2C3"/>
                </a:solidFill>
              </a:rPr>
              <a:t>was spoken to </a:t>
            </a:r>
            <a:r>
              <a:rPr sz="6800">
                <a:solidFill>
                  <a:srgbClr val="0070C0"/>
                </a:solidFill>
              </a:rPr>
              <a:t>you</a:t>
            </a:r>
            <a:r>
              <a:rPr b="0" sz="6800">
                <a:solidFill>
                  <a:srgbClr val="000000"/>
                </a:solidFill>
              </a:rPr>
              <a:t> </a:t>
            </a:r>
            <a:r>
              <a:rPr sz="6800">
                <a:solidFill>
                  <a:srgbClr val="0EE2C3"/>
                </a:solidFill>
              </a:rPr>
              <a:t>by</a:t>
            </a:r>
            <a:r>
              <a:rPr b="0" sz="6800">
                <a:solidFill>
                  <a:srgbClr val="000000"/>
                </a:solidFill>
              </a:rPr>
              <a:t> </a:t>
            </a:r>
            <a:r>
              <a:rPr sz="6800">
                <a:solidFill>
                  <a:srgbClr val="00B0F0"/>
                </a:solidFill>
              </a:rPr>
              <a:t>God</a:t>
            </a:r>
            <a:r>
              <a:rPr b="0" sz="6800">
                <a:solidFill>
                  <a:srgbClr val="000000"/>
                </a:solidFill>
              </a:rPr>
              <a:t>, saying, </a:t>
            </a:r>
            <a:r>
              <a:rPr baseline="31000" sz="6800"/>
              <a:t>32</a:t>
            </a:r>
            <a:r>
              <a:rPr baseline="31000" sz="6800">
                <a:solidFill>
                  <a:srgbClr val="000000"/>
                </a:solidFill>
              </a:rPr>
              <a:t> </a:t>
            </a:r>
            <a:r>
              <a:rPr b="0" sz="6800">
                <a:solidFill>
                  <a:srgbClr val="000000"/>
                </a:solidFill>
              </a:rPr>
              <a:t>‘</a:t>
            </a:r>
            <a:r>
              <a:rPr sz="6800">
                <a:solidFill>
                  <a:srgbClr val="00B0F0"/>
                </a:solidFill>
              </a:rPr>
              <a:t>I</a:t>
            </a:r>
            <a:r>
              <a:rPr b="0" sz="6800">
                <a:solidFill>
                  <a:srgbClr val="000000"/>
                </a:solidFill>
              </a:rPr>
              <a:t> </a:t>
            </a:r>
            <a:r>
              <a:rPr sz="6800">
                <a:solidFill>
                  <a:srgbClr val="0EE2C3"/>
                </a:solidFill>
              </a:rPr>
              <a:t>am</a:t>
            </a:r>
            <a:r>
              <a:rPr b="0" sz="6800">
                <a:solidFill>
                  <a:srgbClr val="000000"/>
                </a:solidFill>
              </a:rPr>
              <a:t> </a:t>
            </a:r>
            <a:r>
              <a:rPr sz="6800">
                <a:solidFill>
                  <a:srgbClr val="00B0F0"/>
                </a:solidFill>
              </a:rPr>
              <a:t>the God </a:t>
            </a:r>
            <a:r>
              <a:rPr b="0" sz="6800">
                <a:solidFill>
                  <a:srgbClr val="000000"/>
                </a:solidFill>
              </a:rPr>
              <a:t>of </a:t>
            </a:r>
            <a:r>
              <a:rPr sz="6800">
                <a:solidFill>
                  <a:srgbClr val="0070C0"/>
                </a:solidFill>
              </a:rPr>
              <a:t>Abraham</a:t>
            </a:r>
            <a:r>
              <a:rPr b="0" sz="6800">
                <a:solidFill>
                  <a:srgbClr val="000000"/>
                </a:solidFill>
              </a:rPr>
              <a:t>, </a:t>
            </a:r>
            <a:r>
              <a:rPr sz="6800">
                <a:solidFill>
                  <a:srgbClr val="00B0F0"/>
                </a:solidFill>
              </a:rPr>
              <a:t>the God </a:t>
            </a:r>
            <a:r>
              <a:rPr b="0" sz="6800">
                <a:solidFill>
                  <a:srgbClr val="000000"/>
                </a:solidFill>
              </a:rPr>
              <a:t>of </a:t>
            </a:r>
            <a:r>
              <a:rPr sz="6800">
                <a:solidFill>
                  <a:srgbClr val="0070C0"/>
                </a:solidFill>
              </a:rPr>
              <a:t>Isaac</a:t>
            </a:r>
            <a:r>
              <a:rPr b="0" sz="6800">
                <a:solidFill>
                  <a:srgbClr val="000000"/>
                </a:solidFill>
              </a:rPr>
              <a:t>, and </a:t>
            </a:r>
            <a:r>
              <a:rPr sz="6800">
                <a:solidFill>
                  <a:srgbClr val="00B0F0"/>
                </a:solidFill>
              </a:rPr>
              <a:t>the God </a:t>
            </a:r>
            <a:r>
              <a:rPr b="0" sz="6800">
                <a:solidFill>
                  <a:srgbClr val="000000"/>
                </a:solidFill>
              </a:rPr>
              <a:t>of </a:t>
            </a:r>
            <a:r>
              <a:rPr sz="6800">
                <a:solidFill>
                  <a:srgbClr val="0070C0"/>
                </a:solidFill>
              </a:rPr>
              <a:t>Jacob</a:t>
            </a:r>
            <a:r>
              <a:rPr b="0" sz="6800">
                <a:solidFill>
                  <a:srgbClr val="000000"/>
                </a:solidFill>
              </a:rPr>
              <a:t>’? </a:t>
            </a:r>
            <a:r>
              <a:rPr sz="6800">
                <a:solidFill>
                  <a:srgbClr val="00B0F0"/>
                </a:solidFill>
              </a:rPr>
              <a:t>God</a:t>
            </a:r>
            <a:r>
              <a:rPr b="0" sz="6800">
                <a:solidFill>
                  <a:srgbClr val="000000"/>
                </a:solidFill>
              </a:rPr>
              <a:t> is </a:t>
            </a:r>
            <a:r>
              <a:rPr sz="6800">
                <a:solidFill>
                  <a:srgbClr val="000000"/>
                </a:solidFill>
              </a:rPr>
              <a:t>not</a:t>
            </a:r>
            <a:r>
              <a:rPr b="0" sz="6800">
                <a:solidFill>
                  <a:srgbClr val="000000"/>
                </a:solidFill>
              </a:rPr>
              <a:t> the </a:t>
            </a:r>
            <a:r>
              <a:rPr sz="6800">
                <a:solidFill>
                  <a:srgbClr val="00B0F0"/>
                </a:solidFill>
              </a:rPr>
              <a:t>God</a:t>
            </a:r>
            <a:r>
              <a:rPr b="0" sz="6800">
                <a:solidFill>
                  <a:srgbClr val="000000"/>
                </a:solidFill>
              </a:rPr>
              <a:t> </a:t>
            </a:r>
            <a:r>
              <a:rPr sz="6800">
                <a:solidFill>
                  <a:srgbClr val="000000"/>
                </a:solidFill>
              </a:rPr>
              <a:t>of the dead</a:t>
            </a:r>
            <a:r>
              <a:rPr b="0" sz="6800">
                <a:solidFill>
                  <a:srgbClr val="000000"/>
                </a:solidFill>
              </a:rPr>
              <a:t>, but of the </a:t>
            </a:r>
            <a:r>
              <a:rPr sz="6800">
                <a:solidFill>
                  <a:srgbClr val="00B050"/>
                </a:solidFill>
              </a:rPr>
              <a:t>living</a:t>
            </a:r>
            <a:r>
              <a:rPr b="0" sz="6800">
                <a:solidFill>
                  <a:srgbClr val="000000"/>
                </a:solidFill>
              </a:rPr>
              <a:t>.” </a:t>
            </a:r>
            <a:r>
              <a:rPr baseline="31000" sz="6800">
                <a:solidFill>
                  <a:srgbClr val="000000"/>
                </a:solidFill>
              </a:rPr>
              <a:t>33 </a:t>
            </a:r>
            <a:r>
              <a:rPr b="0" sz="6800">
                <a:solidFill>
                  <a:srgbClr val="000000"/>
                </a:solidFill>
              </a:rPr>
              <a:t>And when the multitudes heard </a:t>
            </a:r>
            <a:r>
              <a:rPr b="0" i="1" sz="6800">
                <a:solidFill>
                  <a:srgbClr val="000000"/>
                </a:solidFill>
              </a:rPr>
              <a:t>this,</a:t>
            </a:r>
            <a:r>
              <a:rPr b="0" sz="6800">
                <a:solidFill>
                  <a:srgbClr val="000000"/>
                </a:solidFill>
              </a:rPr>
              <a:t> they were astonished at </a:t>
            </a:r>
            <a:r>
              <a:rPr sz="6800">
                <a:solidFill>
                  <a:srgbClr val="00B0F0"/>
                </a:solidFill>
              </a:rPr>
              <a:t>His</a:t>
            </a:r>
            <a:r>
              <a:rPr b="0" sz="6800">
                <a:solidFill>
                  <a:srgbClr val="000000"/>
                </a:solidFill>
              </a:rPr>
              <a:t> </a:t>
            </a:r>
            <a:r>
              <a:rPr sz="6800">
                <a:solidFill>
                  <a:srgbClr val="0070C0"/>
                </a:solidFill>
              </a:rPr>
              <a:t>teaching</a:t>
            </a:r>
            <a:r>
              <a:rPr b="0" sz="6800">
                <a:solidFill>
                  <a:srgbClr val="000000"/>
                </a:solidFill>
              </a:rPr>
              <a: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itle 1"/>
          <p:cNvSpPr txBox="1"/>
          <p:nvPr>
            <p:ph type="title"/>
          </p:nvPr>
        </p:nvSpPr>
        <p:spPr>
          <a:xfrm>
            <a:off x="1676400" y="2"/>
            <a:ext cx="21031200" cy="2389236"/>
          </a:xfrm>
          <a:prstGeom prst="rect">
            <a:avLst/>
          </a:prstGeom>
        </p:spPr>
        <p:txBody>
          <a:bodyPr/>
          <a:lstStyle/>
          <a:p>
            <a:pPr algn="ctr">
              <a:defRPr b="1" sz="8000">
                <a:solidFill>
                  <a:srgbClr val="0070C0"/>
                </a:solidFill>
                <a:latin typeface="Calibri"/>
                <a:ea typeface="Calibri"/>
                <a:cs typeface="Calibri"/>
                <a:sym typeface="Calibri"/>
              </a:defRPr>
            </a:pPr>
            <a:r>
              <a:t>THE</a:t>
            </a:r>
            <a:r>
              <a:rPr>
                <a:solidFill>
                  <a:srgbClr val="00B0F0"/>
                </a:solidFill>
              </a:rPr>
              <a:t> </a:t>
            </a:r>
            <a:r>
              <a:rPr>
                <a:solidFill>
                  <a:srgbClr val="0EE2C3"/>
                </a:solidFill>
              </a:rPr>
              <a:t>LIBERATING</a:t>
            </a:r>
            <a:r>
              <a:rPr>
                <a:solidFill>
                  <a:srgbClr val="00B0F0"/>
                </a:solidFill>
              </a:rPr>
              <a:t> </a:t>
            </a:r>
            <a:r>
              <a:t>POWER</a:t>
            </a:r>
            <a:r>
              <a:rPr>
                <a:solidFill>
                  <a:srgbClr val="00B0F0"/>
                </a:solidFill>
              </a:rPr>
              <a:t> OF GOD’S </a:t>
            </a:r>
            <a:r>
              <a:t>WORD</a:t>
            </a:r>
          </a:p>
        </p:txBody>
      </p:sp>
      <p:sp>
        <p:nvSpPr>
          <p:cNvPr id="258" name="Content Placeholder 2"/>
          <p:cNvSpPr txBox="1"/>
          <p:nvPr>
            <p:ph type="body" idx="1"/>
          </p:nvPr>
        </p:nvSpPr>
        <p:spPr>
          <a:xfrm>
            <a:off x="1292942" y="2126927"/>
            <a:ext cx="21798116" cy="10259657"/>
          </a:xfrm>
          <a:prstGeom prst="rect">
            <a:avLst/>
          </a:prstGeom>
        </p:spPr>
        <p:txBody>
          <a:bodyPr/>
          <a:lstStyle/>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C00000"/>
                </a:solidFill>
              </a:rPr>
              <a:t>sin</a:t>
            </a:r>
            <a:r>
              <a:rPr>
                <a:solidFill>
                  <a:srgbClr val="FF0000"/>
                </a:solidFill>
              </a:rPr>
              <a:t> John 8:31-34</a:t>
            </a:r>
            <a:r>
              <a:rPr b="0">
                <a:solidFill>
                  <a:srgbClr val="000000"/>
                </a:solidFill>
              </a:rPr>
              <a:t>;</a:t>
            </a:r>
            <a:r>
              <a:rPr>
                <a:solidFill>
                  <a:srgbClr val="FF0000"/>
                </a:solidFill>
              </a:rPr>
              <a:t> Romans 6:16-18; 6:3-4</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to</a:t>
            </a:r>
            <a:r>
              <a:rPr>
                <a:solidFill>
                  <a:srgbClr val="FF0000"/>
                </a:solidFill>
              </a:rPr>
              <a:t> </a:t>
            </a:r>
            <a:r>
              <a:t>love</a:t>
            </a:r>
            <a:r>
              <a:rPr>
                <a:solidFill>
                  <a:srgbClr val="FF0000"/>
                </a:solidFill>
              </a:rPr>
              <a:t> 1 John 4:16-18</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002060"/>
                </a:solidFill>
              </a:rPr>
              <a:t>fear</a:t>
            </a:r>
            <a:r>
              <a:rPr>
                <a:solidFill>
                  <a:srgbClr val="FF0000"/>
                </a:solidFill>
              </a:rPr>
              <a:t> 1 John 4:18</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002060"/>
                </a:solidFill>
              </a:rPr>
              <a:t>the fear </a:t>
            </a:r>
            <a:r>
              <a:rPr>
                <a:solidFill>
                  <a:srgbClr val="000000"/>
                </a:solidFill>
              </a:rPr>
              <a:t>of death </a:t>
            </a:r>
            <a:r>
              <a:rPr>
                <a:solidFill>
                  <a:srgbClr val="FF0000"/>
                </a:solidFill>
              </a:rPr>
              <a:t>Matthew 22:23-33</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itle 1"/>
          <p:cNvSpPr txBox="1"/>
          <p:nvPr>
            <p:ph type="title"/>
          </p:nvPr>
        </p:nvSpPr>
        <p:spPr>
          <a:xfrm>
            <a:off x="1676400" y="2"/>
            <a:ext cx="21031200" cy="2389236"/>
          </a:xfrm>
          <a:prstGeom prst="rect">
            <a:avLst/>
          </a:prstGeom>
        </p:spPr>
        <p:txBody>
          <a:bodyPr/>
          <a:lstStyle/>
          <a:p>
            <a:pPr algn="ctr">
              <a:defRPr b="1" sz="8000">
                <a:solidFill>
                  <a:srgbClr val="0070C0"/>
                </a:solidFill>
                <a:latin typeface="Calibri"/>
                <a:ea typeface="Calibri"/>
                <a:cs typeface="Calibri"/>
                <a:sym typeface="Calibri"/>
              </a:defRPr>
            </a:pPr>
            <a:r>
              <a:t>THE</a:t>
            </a:r>
            <a:r>
              <a:rPr>
                <a:solidFill>
                  <a:srgbClr val="00B0F0"/>
                </a:solidFill>
              </a:rPr>
              <a:t> </a:t>
            </a:r>
            <a:r>
              <a:rPr>
                <a:solidFill>
                  <a:srgbClr val="0EE2C3"/>
                </a:solidFill>
              </a:rPr>
              <a:t>LIBERATING</a:t>
            </a:r>
            <a:r>
              <a:rPr>
                <a:solidFill>
                  <a:srgbClr val="00B0F0"/>
                </a:solidFill>
              </a:rPr>
              <a:t> </a:t>
            </a:r>
            <a:r>
              <a:t>POWER</a:t>
            </a:r>
            <a:r>
              <a:rPr>
                <a:solidFill>
                  <a:srgbClr val="00B0F0"/>
                </a:solidFill>
              </a:rPr>
              <a:t> OF GOD’S </a:t>
            </a:r>
            <a:r>
              <a:t>WORD</a:t>
            </a:r>
          </a:p>
        </p:txBody>
      </p:sp>
      <p:sp>
        <p:nvSpPr>
          <p:cNvPr id="261" name="Content Placeholder 2"/>
          <p:cNvSpPr txBox="1"/>
          <p:nvPr>
            <p:ph type="body" idx="1"/>
          </p:nvPr>
        </p:nvSpPr>
        <p:spPr>
          <a:xfrm>
            <a:off x="1292942" y="2126927"/>
            <a:ext cx="21798116" cy="10259657"/>
          </a:xfrm>
          <a:prstGeom prst="rect">
            <a:avLst/>
          </a:prstGeom>
        </p:spPr>
        <p:txBody>
          <a:bodyPr/>
          <a:lstStyle/>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C00000"/>
                </a:solidFill>
              </a:rPr>
              <a:t>sin</a:t>
            </a:r>
            <a:r>
              <a:rPr>
                <a:solidFill>
                  <a:srgbClr val="FF0000"/>
                </a:solidFill>
              </a:rPr>
              <a:t> John 8:31-34</a:t>
            </a:r>
            <a:r>
              <a:rPr b="0">
                <a:solidFill>
                  <a:srgbClr val="000000"/>
                </a:solidFill>
              </a:rPr>
              <a:t>;</a:t>
            </a:r>
            <a:r>
              <a:rPr>
                <a:solidFill>
                  <a:srgbClr val="FF0000"/>
                </a:solidFill>
              </a:rPr>
              <a:t> Romans 6:16-18; 6:3-4</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to</a:t>
            </a:r>
            <a:r>
              <a:rPr>
                <a:solidFill>
                  <a:srgbClr val="FF0000"/>
                </a:solidFill>
              </a:rPr>
              <a:t> </a:t>
            </a:r>
            <a:r>
              <a:t>love</a:t>
            </a:r>
            <a:r>
              <a:rPr>
                <a:solidFill>
                  <a:srgbClr val="FF0000"/>
                </a:solidFill>
              </a:rPr>
              <a:t> 1 John 4:16-18</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002060"/>
                </a:solidFill>
              </a:rPr>
              <a:t>fear</a:t>
            </a:r>
            <a:r>
              <a:rPr>
                <a:solidFill>
                  <a:srgbClr val="FF0000"/>
                </a:solidFill>
              </a:rPr>
              <a:t> 1 John 4:18</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002060"/>
                </a:solidFill>
              </a:rPr>
              <a:t>the fear </a:t>
            </a:r>
            <a:r>
              <a:rPr>
                <a:solidFill>
                  <a:srgbClr val="000000"/>
                </a:solidFill>
              </a:rPr>
              <a:t>of death </a:t>
            </a:r>
            <a:r>
              <a:rPr>
                <a:solidFill>
                  <a:srgbClr val="FF0000"/>
                </a:solidFill>
              </a:rPr>
              <a:t>Matthew 22:23-33</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 </a:t>
            </a:r>
            <a:r>
              <a:rPr>
                <a:solidFill>
                  <a:srgbClr val="0070C0"/>
                </a:solidFill>
              </a:rPr>
              <a:t>worldly</a:t>
            </a:r>
            <a:r>
              <a:rPr>
                <a:solidFill>
                  <a:srgbClr val="00B050"/>
                </a:solidFill>
              </a:rPr>
              <a:t> </a:t>
            </a:r>
            <a:r>
              <a:rPr>
                <a:solidFill>
                  <a:srgbClr val="0070C0"/>
                </a:solidFill>
              </a:rPr>
              <a:t>wisdom</a:t>
            </a:r>
            <a:r>
              <a:rPr>
                <a:solidFill>
                  <a:srgbClr val="00B050"/>
                </a:solidFill>
              </a:rPr>
              <a:t> </a:t>
            </a:r>
            <a:r>
              <a:rPr>
                <a:solidFill>
                  <a:srgbClr val="FF0000"/>
                </a:solidFill>
              </a:rPr>
              <a:t>1 Cor. 1:20-25</a:t>
            </a:r>
            <a:r>
              <a:rPr b="0">
                <a:solidFill>
                  <a:srgbClr val="000000"/>
                </a:solidFill>
              </a:rPr>
              <a:t>;</a:t>
            </a:r>
            <a:r>
              <a:rPr>
                <a:solidFill>
                  <a:srgbClr val="FF0000"/>
                </a:solidFill>
              </a:rPr>
              <a:t> Colossians 2:8-10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xfrm>
            <a:off x="1676400" y="2"/>
            <a:ext cx="21031200" cy="2389236"/>
          </a:xfrm>
          <a:prstGeom prst="rect">
            <a:avLst/>
          </a:prstGeom>
        </p:spPr>
        <p:txBody>
          <a:bodyPr/>
          <a:lstStyle/>
          <a:p>
            <a:pPr algn="ctr">
              <a:defRPr b="1" sz="8000">
                <a:solidFill>
                  <a:srgbClr val="7030A0"/>
                </a:solidFill>
                <a:latin typeface="Calibri"/>
                <a:ea typeface="Calibri"/>
                <a:cs typeface="Calibri"/>
                <a:sym typeface="Calibri"/>
              </a:defRPr>
            </a:pPr>
            <a:r>
              <a:t>THE AUTHORITY </a:t>
            </a:r>
            <a:r>
              <a:rPr>
                <a:solidFill>
                  <a:srgbClr val="00B0F0"/>
                </a:solidFill>
              </a:rPr>
              <a:t>OF GOD’S </a:t>
            </a:r>
            <a:r>
              <a:rPr>
                <a:solidFill>
                  <a:srgbClr val="0070C0"/>
                </a:solidFill>
              </a:rPr>
              <a:t>WORD</a:t>
            </a:r>
          </a:p>
        </p:txBody>
      </p:sp>
      <p:sp>
        <p:nvSpPr>
          <p:cNvPr id="183" name="Content Placeholder 2"/>
          <p:cNvSpPr txBox="1"/>
          <p:nvPr>
            <p:ph type="body" idx="1"/>
          </p:nvPr>
        </p:nvSpPr>
        <p:spPr>
          <a:xfrm>
            <a:off x="1676400" y="2094270"/>
            <a:ext cx="21031200" cy="10259656"/>
          </a:xfrm>
          <a:prstGeom prst="rect">
            <a:avLst/>
          </a:prstGeom>
        </p:spPr>
        <p:txBody>
          <a:bodyPr/>
          <a:lstStyle/>
          <a:p>
            <a:pPr marL="0" indent="0">
              <a:buSzTx/>
              <a:buNone/>
              <a:defRPr sz="7200">
                <a:latin typeface="Calibri"/>
                <a:ea typeface="Calibri"/>
                <a:cs typeface="Calibri"/>
                <a:sym typeface="Calibri"/>
              </a:defRPr>
            </a:pPr>
            <a:r>
              <a:t>“</a:t>
            </a:r>
            <a:r>
              <a:rPr b="1">
                <a:solidFill>
                  <a:srgbClr val="00B0F0"/>
                </a:solidFill>
              </a:rPr>
              <a:t>Great</a:t>
            </a:r>
            <a:r>
              <a:t> </a:t>
            </a:r>
            <a:r>
              <a:rPr b="1">
                <a:solidFill>
                  <a:srgbClr val="0070C0"/>
                </a:solidFill>
              </a:rPr>
              <a:t>faith</a:t>
            </a:r>
            <a:r>
              <a:t>” = </a:t>
            </a:r>
            <a:r>
              <a:rPr b="1">
                <a:solidFill>
                  <a:srgbClr val="0070C0"/>
                </a:solidFill>
              </a:rPr>
              <a:t>recognition</a:t>
            </a:r>
            <a:r>
              <a:t> that </a:t>
            </a:r>
            <a:r>
              <a:rPr b="1">
                <a:solidFill>
                  <a:srgbClr val="7030A0"/>
                </a:solidFill>
              </a:rPr>
              <a:t>the authority </a:t>
            </a:r>
            <a:r>
              <a:rPr b="1">
                <a:solidFill>
                  <a:srgbClr val="00B0F0"/>
                </a:solidFill>
              </a:rPr>
              <a:t>of Christ </a:t>
            </a:r>
            <a:r>
              <a:t>is </a:t>
            </a:r>
            <a:r>
              <a:rPr b="1">
                <a:solidFill>
                  <a:srgbClr val="00B050"/>
                </a:solidFill>
              </a:rPr>
              <a:t>in</a:t>
            </a:r>
            <a:r>
              <a:t> </a:t>
            </a:r>
            <a:r>
              <a:rPr b="1">
                <a:solidFill>
                  <a:srgbClr val="0070C0"/>
                </a:solidFill>
              </a:rPr>
              <a:t>the</a:t>
            </a:r>
            <a:r>
              <a:t> </a:t>
            </a:r>
            <a:r>
              <a:rPr b="1">
                <a:solidFill>
                  <a:srgbClr val="0070C0"/>
                </a:solidFill>
              </a:rPr>
              <a:t>word</a:t>
            </a:r>
            <a:r>
              <a:t> </a:t>
            </a:r>
            <a:r>
              <a:rPr b="1">
                <a:solidFill>
                  <a:srgbClr val="00B0F0"/>
                </a:solidFill>
              </a:rPr>
              <a:t>of Christ </a:t>
            </a:r>
            <a:r>
              <a:rPr b="1">
                <a:solidFill>
                  <a:srgbClr val="FF0000"/>
                </a:solidFill>
              </a:rPr>
              <a:t>Matt. 8:5-11</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1 Corinthians 1:20-25</a:t>
            </a:r>
          </a:p>
        </p:txBody>
      </p:sp>
      <p:sp>
        <p:nvSpPr>
          <p:cNvPr id="264" name="Content Placeholder 2"/>
          <p:cNvSpPr txBox="1"/>
          <p:nvPr>
            <p:ph type="body" idx="1"/>
          </p:nvPr>
        </p:nvSpPr>
        <p:spPr>
          <a:xfrm>
            <a:off x="1676400" y="2094270"/>
            <a:ext cx="21031200" cy="11621728"/>
          </a:xfrm>
          <a:prstGeom prst="rect">
            <a:avLst/>
          </a:prstGeom>
        </p:spPr>
        <p:txBody>
          <a:bodyPr/>
          <a:lstStyle/>
          <a:p>
            <a:pPr marL="0" indent="0">
              <a:lnSpc>
                <a:spcPct val="81000"/>
              </a:lnSpc>
              <a:buSzTx/>
              <a:buNone/>
              <a:defRPr b="1" sz="7200">
                <a:solidFill>
                  <a:srgbClr val="FF0000"/>
                </a:solidFill>
                <a:latin typeface="Calibri"/>
                <a:ea typeface="Calibri"/>
                <a:cs typeface="Calibri"/>
                <a:sym typeface="Calibri"/>
              </a:defRPr>
            </a:pPr>
            <a:r>
              <a:t>	</a:t>
            </a:r>
            <a:r>
              <a:rPr baseline="31000"/>
              <a:t>20 </a:t>
            </a:r>
            <a:r>
              <a:rPr b="0">
                <a:solidFill>
                  <a:srgbClr val="000000"/>
                </a:solidFill>
              </a:rPr>
              <a:t>Has not God made foolish the </a:t>
            </a:r>
            <a:r>
              <a:rPr>
                <a:solidFill>
                  <a:srgbClr val="0070C0"/>
                </a:solidFill>
              </a:rPr>
              <a:t>wisdom</a:t>
            </a:r>
            <a:r>
              <a:rPr b="0">
                <a:solidFill>
                  <a:srgbClr val="000000"/>
                </a:solidFill>
              </a:rPr>
              <a:t> </a:t>
            </a:r>
            <a:r>
              <a:rPr>
                <a:solidFill>
                  <a:srgbClr val="0070C0"/>
                </a:solidFill>
              </a:rPr>
              <a:t>of this world</a:t>
            </a:r>
            <a:r>
              <a:rPr b="0">
                <a:solidFill>
                  <a:srgbClr val="000000"/>
                </a:solidFill>
              </a:rPr>
              <a:t>? </a:t>
            </a:r>
            <a:r>
              <a:rPr baseline="31000"/>
              <a:t>21</a:t>
            </a:r>
            <a:r>
              <a:rPr baseline="31000">
                <a:solidFill>
                  <a:srgbClr val="000000"/>
                </a:solidFill>
              </a:rPr>
              <a:t> </a:t>
            </a:r>
            <a:r>
              <a:rPr b="0">
                <a:solidFill>
                  <a:srgbClr val="000000"/>
                </a:solidFill>
              </a:rPr>
              <a:t>For since, in the wisdom of God, </a:t>
            </a:r>
            <a:r>
              <a:rPr>
                <a:solidFill>
                  <a:srgbClr val="0070C0"/>
                </a:solidFill>
              </a:rPr>
              <a:t>the world through wisdom</a:t>
            </a:r>
            <a:r>
              <a:rPr b="0">
                <a:solidFill>
                  <a:srgbClr val="000000"/>
                </a:solidFill>
              </a:rPr>
              <a:t> </a:t>
            </a:r>
            <a:r>
              <a:rPr>
                <a:solidFill>
                  <a:srgbClr val="000000"/>
                </a:solidFill>
              </a:rPr>
              <a:t>did not know </a:t>
            </a:r>
            <a:r>
              <a:rPr>
                <a:solidFill>
                  <a:srgbClr val="00B0F0"/>
                </a:solidFill>
              </a:rPr>
              <a:t>God</a:t>
            </a:r>
            <a:r>
              <a:rPr b="0">
                <a:solidFill>
                  <a:srgbClr val="000000"/>
                </a:solidFill>
              </a:rPr>
              <a:t>, it pleased God through the foolishness of the message preached to save those who believe. </a:t>
            </a:r>
            <a:r>
              <a:rPr baseline="31000"/>
              <a:t>22</a:t>
            </a:r>
            <a:r>
              <a:rPr baseline="31000">
                <a:solidFill>
                  <a:srgbClr val="000000"/>
                </a:solidFill>
              </a:rPr>
              <a:t> </a:t>
            </a:r>
            <a:r>
              <a:rPr b="0">
                <a:solidFill>
                  <a:srgbClr val="000000"/>
                </a:solidFill>
              </a:rPr>
              <a:t>For </a:t>
            </a:r>
            <a:r>
              <a:rPr>
                <a:solidFill>
                  <a:srgbClr val="0070C0"/>
                </a:solidFill>
              </a:rPr>
              <a:t>Jews</a:t>
            </a:r>
            <a:r>
              <a:rPr b="0">
                <a:solidFill>
                  <a:srgbClr val="000000"/>
                </a:solidFill>
              </a:rPr>
              <a:t> </a:t>
            </a:r>
            <a:r>
              <a:rPr>
                <a:solidFill>
                  <a:srgbClr val="00B050"/>
                </a:solidFill>
              </a:rPr>
              <a:t>request</a:t>
            </a:r>
            <a:r>
              <a:rPr b="0">
                <a:solidFill>
                  <a:srgbClr val="000000"/>
                </a:solidFill>
              </a:rPr>
              <a:t> a </a:t>
            </a:r>
            <a:r>
              <a:rPr>
                <a:solidFill>
                  <a:srgbClr val="0070C0"/>
                </a:solidFill>
              </a:rPr>
              <a:t>sign</a:t>
            </a:r>
            <a:r>
              <a:rPr b="0">
                <a:solidFill>
                  <a:srgbClr val="000000"/>
                </a:solidFill>
              </a:rPr>
              <a:t>, and </a:t>
            </a:r>
            <a:r>
              <a:rPr>
                <a:solidFill>
                  <a:srgbClr val="0070C0"/>
                </a:solidFill>
              </a:rPr>
              <a:t>Greeks</a:t>
            </a:r>
            <a:r>
              <a:rPr b="0">
                <a:solidFill>
                  <a:srgbClr val="000000"/>
                </a:solidFill>
              </a:rPr>
              <a:t> </a:t>
            </a:r>
            <a:r>
              <a:rPr>
                <a:solidFill>
                  <a:srgbClr val="00B050"/>
                </a:solidFill>
              </a:rPr>
              <a:t>seek after </a:t>
            </a:r>
            <a:r>
              <a:rPr>
                <a:solidFill>
                  <a:srgbClr val="0070C0"/>
                </a:solidFill>
              </a:rPr>
              <a:t>wisdom</a:t>
            </a:r>
            <a:r>
              <a:rPr b="0">
                <a:solidFill>
                  <a:srgbClr val="000000"/>
                </a:solidFill>
              </a:rPr>
              <a:t>; </a:t>
            </a:r>
            <a:r>
              <a:rPr baseline="31000"/>
              <a:t>23</a:t>
            </a:r>
            <a:r>
              <a:rPr baseline="31000">
                <a:solidFill>
                  <a:srgbClr val="000000"/>
                </a:solidFill>
              </a:rPr>
              <a:t> </a:t>
            </a:r>
            <a:r>
              <a:rPr b="0">
                <a:solidFill>
                  <a:srgbClr val="000000"/>
                </a:solidFill>
              </a:rPr>
              <a:t>but we </a:t>
            </a:r>
            <a:r>
              <a:rPr>
                <a:solidFill>
                  <a:srgbClr val="0EE2C3"/>
                </a:solidFill>
              </a:rPr>
              <a:t>preach</a:t>
            </a:r>
            <a:r>
              <a:rPr b="0">
                <a:solidFill>
                  <a:srgbClr val="000000"/>
                </a:solidFill>
              </a:rPr>
              <a:t> </a:t>
            </a:r>
            <a:r>
              <a:rPr>
                <a:solidFill>
                  <a:srgbClr val="00B0F0"/>
                </a:solidFill>
              </a:rPr>
              <a:t>Christ</a:t>
            </a:r>
            <a:r>
              <a:rPr b="0">
                <a:solidFill>
                  <a:srgbClr val="000000"/>
                </a:solidFill>
              </a:rPr>
              <a:t> </a:t>
            </a:r>
            <a:r>
              <a:rPr>
                <a:solidFill>
                  <a:srgbClr val="000000"/>
                </a:solidFill>
              </a:rPr>
              <a:t>crucified</a:t>
            </a:r>
            <a:r>
              <a:rPr b="0">
                <a:solidFill>
                  <a:srgbClr val="000000"/>
                </a:solidFill>
              </a:rPr>
              <a:t>, to the Jews a </a:t>
            </a:r>
            <a:r>
              <a:rPr>
                <a:solidFill>
                  <a:srgbClr val="002060"/>
                </a:solidFill>
              </a:rPr>
              <a:t>stumbling block </a:t>
            </a:r>
            <a:r>
              <a:rPr b="0">
                <a:solidFill>
                  <a:srgbClr val="000000"/>
                </a:solidFill>
              </a:rPr>
              <a:t>and to the Greeks </a:t>
            </a:r>
            <a:r>
              <a:rPr>
                <a:solidFill>
                  <a:srgbClr val="002060"/>
                </a:solidFill>
              </a:rPr>
              <a:t>foolishness</a:t>
            </a:r>
            <a:r>
              <a:rPr b="0">
                <a:solidFill>
                  <a:srgbClr val="000000"/>
                </a:solidFill>
              </a:rPr>
              <a:t>, </a:t>
            </a:r>
            <a:r>
              <a:rPr baseline="31000"/>
              <a:t>24</a:t>
            </a:r>
            <a:r>
              <a:rPr baseline="31000">
                <a:solidFill>
                  <a:srgbClr val="000000"/>
                </a:solidFill>
              </a:rPr>
              <a:t> </a:t>
            </a:r>
            <a:r>
              <a:rPr b="0">
                <a:solidFill>
                  <a:srgbClr val="000000"/>
                </a:solidFill>
              </a:rPr>
              <a:t>but to </a:t>
            </a:r>
            <a:r>
              <a:rPr>
                <a:solidFill>
                  <a:srgbClr val="0070C0"/>
                </a:solidFill>
              </a:rPr>
              <a:t>those who are called</a:t>
            </a:r>
            <a:r>
              <a:rPr b="0">
                <a:solidFill>
                  <a:srgbClr val="000000"/>
                </a:solidFill>
              </a:rPr>
              <a:t>, both Jews and Greeks, </a:t>
            </a:r>
            <a:r>
              <a:rPr>
                <a:solidFill>
                  <a:srgbClr val="00B0F0"/>
                </a:solidFill>
              </a:rPr>
              <a:t>Christ</a:t>
            </a:r>
            <a:r>
              <a:rPr b="0">
                <a:solidFill>
                  <a:srgbClr val="000000"/>
                </a:solidFill>
              </a:rPr>
              <a:t> </a:t>
            </a:r>
            <a:r>
              <a:rPr>
                <a:solidFill>
                  <a:srgbClr val="0070C0"/>
                </a:solidFill>
              </a:rPr>
              <a:t>the power </a:t>
            </a:r>
            <a:r>
              <a:rPr>
                <a:solidFill>
                  <a:srgbClr val="00B0F0"/>
                </a:solidFill>
              </a:rPr>
              <a:t>of God </a:t>
            </a:r>
            <a:r>
              <a:rPr b="0">
                <a:solidFill>
                  <a:srgbClr val="000000"/>
                </a:solidFill>
              </a:rPr>
              <a:t>and the </a:t>
            </a:r>
            <a:r>
              <a:rPr>
                <a:solidFill>
                  <a:srgbClr val="00B0F0"/>
                </a:solidFill>
              </a:rPr>
              <a:t>wisdom of God</a:t>
            </a:r>
            <a:r>
              <a:rPr b="0">
                <a:solidFill>
                  <a:srgbClr val="000000"/>
                </a:solidFill>
              </a:rPr>
              <a:t>. </a:t>
            </a:r>
            <a:r>
              <a:rPr baseline="31000"/>
              <a:t>25</a:t>
            </a:r>
            <a:r>
              <a:rPr baseline="31000">
                <a:solidFill>
                  <a:srgbClr val="000000"/>
                </a:solidFill>
              </a:rPr>
              <a:t> </a:t>
            </a:r>
            <a:r>
              <a:rPr b="0">
                <a:solidFill>
                  <a:srgbClr val="000000"/>
                </a:solidFill>
              </a:rPr>
              <a:t>Because the </a:t>
            </a:r>
            <a:r>
              <a:rPr>
                <a:solidFill>
                  <a:srgbClr val="0070C0"/>
                </a:solidFill>
              </a:rPr>
              <a:t>foolishness</a:t>
            </a:r>
            <a:r>
              <a:rPr b="0">
                <a:solidFill>
                  <a:srgbClr val="000000"/>
                </a:solidFill>
              </a:rPr>
              <a:t> </a:t>
            </a:r>
            <a:r>
              <a:rPr>
                <a:solidFill>
                  <a:srgbClr val="00B0F0"/>
                </a:solidFill>
              </a:rPr>
              <a:t>of God </a:t>
            </a:r>
            <a:r>
              <a:rPr b="0">
                <a:solidFill>
                  <a:srgbClr val="000000"/>
                </a:solidFill>
              </a:rPr>
              <a:t>is </a:t>
            </a:r>
            <a:r>
              <a:rPr>
                <a:solidFill>
                  <a:srgbClr val="00B0F0"/>
                </a:solidFill>
              </a:rPr>
              <a:t>wiser</a:t>
            </a:r>
            <a:r>
              <a:rPr b="0">
                <a:solidFill>
                  <a:srgbClr val="000000"/>
                </a:solidFill>
              </a:rPr>
              <a:t> than </a:t>
            </a:r>
            <a:r>
              <a:rPr>
                <a:solidFill>
                  <a:srgbClr val="0070C0"/>
                </a:solidFill>
              </a:rPr>
              <a:t>men</a:t>
            </a:r>
            <a:r>
              <a:rPr b="0">
                <a:solidFill>
                  <a:srgbClr val="000000"/>
                </a:solidFill>
              </a:rPr>
              <a:t>, and the </a:t>
            </a:r>
            <a:r>
              <a:rPr>
                <a:solidFill>
                  <a:srgbClr val="0070C0"/>
                </a:solidFill>
              </a:rPr>
              <a:t>weakness</a:t>
            </a:r>
            <a:r>
              <a:rPr b="0">
                <a:solidFill>
                  <a:srgbClr val="000000"/>
                </a:solidFill>
              </a:rPr>
              <a:t> </a:t>
            </a:r>
            <a:r>
              <a:rPr>
                <a:solidFill>
                  <a:srgbClr val="00B0F0"/>
                </a:solidFill>
              </a:rPr>
              <a:t>of God </a:t>
            </a:r>
            <a:r>
              <a:rPr b="0">
                <a:solidFill>
                  <a:srgbClr val="000000"/>
                </a:solidFill>
              </a:rPr>
              <a:t>is </a:t>
            </a:r>
            <a:r>
              <a:rPr>
                <a:solidFill>
                  <a:srgbClr val="0070C0"/>
                </a:solidFill>
              </a:rPr>
              <a:t>stronger</a:t>
            </a:r>
            <a:r>
              <a:rPr b="0">
                <a:solidFill>
                  <a:srgbClr val="000000"/>
                </a:solidFill>
              </a:rPr>
              <a:t> than </a:t>
            </a:r>
            <a:r>
              <a:rPr>
                <a:solidFill>
                  <a:srgbClr val="0070C0"/>
                </a:solidFill>
              </a:rPr>
              <a:t>men</a:t>
            </a:r>
            <a:r>
              <a:rPr b="0">
                <a:solidFill>
                  <a:srgbClr val="000000"/>
                </a:solidFill>
              </a:rPr>
              <a:t>.</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Colossians 2:8-10</a:t>
            </a:r>
          </a:p>
        </p:txBody>
      </p:sp>
      <p:sp>
        <p:nvSpPr>
          <p:cNvPr id="267"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8 </a:t>
            </a:r>
            <a:r>
              <a:t>Beware</a:t>
            </a:r>
            <a:r>
              <a:rPr b="0">
                <a:solidFill>
                  <a:srgbClr val="000000"/>
                </a:solidFill>
              </a:rPr>
              <a:t> lest </a:t>
            </a:r>
            <a:r>
              <a:rPr>
                <a:solidFill>
                  <a:srgbClr val="0070C0"/>
                </a:solidFill>
              </a:rPr>
              <a:t>anyone</a:t>
            </a:r>
            <a:r>
              <a:rPr b="0">
                <a:solidFill>
                  <a:srgbClr val="000000"/>
                </a:solidFill>
              </a:rPr>
              <a:t> </a:t>
            </a:r>
            <a:r>
              <a:rPr>
                <a:solidFill>
                  <a:srgbClr val="C00000"/>
                </a:solidFill>
              </a:rPr>
              <a:t>cheat</a:t>
            </a:r>
            <a:r>
              <a:rPr b="0">
                <a:solidFill>
                  <a:srgbClr val="000000"/>
                </a:solidFill>
              </a:rPr>
              <a:t> </a:t>
            </a:r>
            <a:r>
              <a:rPr>
                <a:solidFill>
                  <a:srgbClr val="0070C0"/>
                </a:solidFill>
              </a:rPr>
              <a:t>you</a:t>
            </a:r>
            <a:r>
              <a:rPr b="0">
                <a:solidFill>
                  <a:srgbClr val="000000"/>
                </a:solidFill>
              </a:rPr>
              <a:t> through </a:t>
            </a:r>
            <a:r>
              <a:rPr>
                <a:solidFill>
                  <a:srgbClr val="0070C0"/>
                </a:solidFill>
              </a:rPr>
              <a:t>philosophy</a:t>
            </a:r>
            <a:r>
              <a:rPr b="0">
                <a:solidFill>
                  <a:srgbClr val="000000"/>
                </a:solidFill>
              </a:rPr>
              <a:t> and </a:t>
            </a:r>
            <a:r>
              <a:rPr>
                <a:solidFill>
                  <a:srgbClr val="0070C0"/>
                </a:solidFill>
              </a:rPr>
              <a:t>empty</a:t>
            </a:r>
            <a:r>
              <a:rPr b="0">
                <a:solidFill>
                  <a:srgbClr val="000000"/>
                </a:solidFill>
              </a:rPr>
              <a:t> </a:t>
            </a:r>
            <a:r>
              <a:rPr>
                <a:solidFill>
                  <a:srgbClr val="002060"/>
                </a:solidFill>
              </a:rPr>
              <a:t>deceit</a:t>
            </a:r>
            <a:r>
              <a:rPr b="0">
                <a:solidFill>
                  <a:srgbClr val="000000"/>
                </a:solidFill>
              </a:rPr>
              <a:t>, </a:t>
            </a:r>
            <a:r>
              <a:rPr>
                <a:solidFill>
                  <a:srgbClr val="002060"/>
                </a:solidFill>
              </a:rPr>
              <a:t>according to the tradition of men, according to the basic principles of the world</a:t>
            </a:r>
            <a:r>
              <a:rPr b="0">
                <a:solidFill>
                  <a:srgbClr val="000000"/>
                </a:solidFill>
              </a:rPr>
              <a:t>, and </a:t>
            </a:r>
            <a:r>
              <a:rPr>
                <a:solidFill>
                  <a:srgbClr val="000000"/>
                </a:solidFill>
              </a:rPr>
              <a:t>not according to </a:t>
            </a:r>
            <a:r>
              <a:rPr>
                <a:solidFill>
                  <a:srgbClr val="00B0F0"/>
                </a:solidFill>
              </a:rPr>
              <a:t>Christ</a:t>
            </a:r>
            <a:r>
              <a:rPr b="0">
                <a:solidFill>
                  <a:srgbClr val="000000"/>
                </a:solidFill>
              </a:rPr>
              <a:t>. </a:t>
            </a:r>
            <a:r>
              <a:rPr baseline="31000"/>
              <a:t>9</a:t>
            </a:r>
            <a:r>
              <a:rPr baseline="31000">
                <a:solidFill>
                  <a:srgbClr val="000000"/>
                </a:solidFill>
              </a:rPr>
              <a:t> </a:t>
            </a:r>
            <a:r>
              <a:rPr>
                <a:solidFill>
                  <a:srgbClr val="00B050"/>
                </a:solidFill>
              </a:rPr>
              <a:t>For in </a:t>
            </a:r>
            <a:r>
              <a:rPr>
                <a:solidFill>
                  <a:srgbClr val="00B0F0"/>
                </a:solidFill>
              </a:rPr>
              <a:t>Him</a:t>
            </a:r>
            <a:r>
              <a:rPr b="0">
                <a:solidFill>
                  <a:srgbClr val="000000"/>
                </a:solidFill>
              </a:rPr>
              <a:t> </a:t>
            </a:r>
            <a:r>
              <a:rPr>
                <a:solidFill>
                  <a:srgbClr val="0EE2C3"/>
                </a:solidFill>
              </a:rPr>
              <a:t>dwells</a:t>
            </a:r>
            <a:r>
              <a:rPr b="0">
                <a:solidFill>
                  <a:srgbClr val="000000"/>
                </a:solidFill>
              </a:rPr>
              <a:t> </a:t>
            </a:r>
            <a:r>
              <a:rPr>
                <a:solidFill>
                  <a:srgbClr val="00B050"/>
                </a:solidFill>
              </a:rPr>
              <a:t>all</a:t>
            </a:r>
            <a:r>
              <a:rPr b="0">
                <a:solidFill>
                  <a:srgbClr val="000000"/>
                </a:solidFill>
              </a:rPr>
              <a:t> </a:t>
            </a:r>
            <a:r>
              <a:rPr>
                <a:solidFill>
                  <a:srgbClr val="00B050"/>
                </a:solidFill>
              </a:rPr>
              <a:t>the fullness </a:t>
            </a:r>
            <a:r>
              <a:rPr>
                <a:solidFill>
                  <a:srgbClr val="00B0F0"/>
                </a:solidFill>
              </a:rPr>
              <a:t>of the Godhead </a:t>
            </a:r>
            <a:r>
              <a:rPr>
                <a:solidFill>
                  <a:srgbClr val="0070C0"/>
                </a:solidFill>
              </a:rPr>
              <a:t>bodily</a:t>
            </a:r>
            <a:r>
              <a:rPr b="0">
                <a:solidFill>
                  <a:srgbClr val="000000"/>
                </a:solidFill>
              </a:rPr>
              <a:t>; </a:t>
            </a:r>
            <a:r>
              <a:rPr baseline="31000"/>
              <a:t>10</a:t>
            </a:r>
            <a:r>
              <a:rPr baseline="31000">
                <a:solidFill>
                  <a:srgbClr val="000000"/>
                </a:solidFill>
              </a:rPr>
              <a:t> </a:t>
            </a:r>
            <a:r>
              <a:rPr b="0">
                <a:solidFill>
                  <a:srgbClr val="000000"/>
                </a:solidFill>
              </a:rPr>
              <a:t>and </a:t>
            </a:r>
            <a:r>
              <a:rPr>
                <a:solidFill>
                  <a:srgbClr val="0070C0"/>
                </a:solidFill>
              </a:rPr>
              <a:t>you</a:t>
            </a:r>
            <a:r>
              <a:rPr b="0">
                <a:solidFill>
                  <a:srgbClr val="000000"/>
                </a:solidFill>
              </a:rPr>
              <a:t> </a:t>
            </a:r>
            <a:r>
              <a:rPr>
                <a:solidFill>
                  <a:srgbClr val="00B0F0"/>
                </a:solidFill>
              </a:rPr>
              <a:t>are complete in</a:t>
            </a:r>
            <a:r>
              <a:rPr b="0">
                <a:solidFill>
                  <a:srgbClr val="000000"/>
                </a:solidFill>
              </a:rPr>
              <a:t> </a:t>
            </a:r>
            <a:r>
              <a:rPr>
                <a:solidFill>
                  <a:srgbClr val="00B0F0"/>
                </a:solidFill>
              </a:rPr>
              <a:t>Him</a:t>
            </a:r>
            <a:r>
              <a:rPr b="0">
                <a:solidFill>
                  <a:srgbClr val="000000"/>
                </a:solidFill>
              </a:rPr>
              <a:t>, who is </a:t>
            </a:r>
            <a:r>
              <a:rPr>
                <a:solidFill>
                  <a:srgbClr val="00B0F0"/>
                </a:solidFill>
              </a:rPr>
              <a:t>the head of all principality and power</a:t>
            </a:r>
            <a:r>
              <a:rPr b="0">
                <a:solidFill>
                  <a:srgbClr val="000000"/>
                </a:solidFill>
              </a:rPr>
              <a: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itle 1"/>
          <p:cNvSpPr txBox="1"/>
          <p:nvPr>
            <p:ph type="title"/>
          </p:nvPr>
        </p:nvSpPr>
        <p:spPr>
          <a:xfrm>
            <a:off x="1676400" y="2"/>
            <a:ext cx="21031200" cy="2389236"/>
          </a:xfrm>
          <a:prstGeom prst="rect">
            <a:avLst/>
          </a:prstGeom>
        </p:spPr>
        <p:txBody>
          <a:bodyPr/>
          <a:lstStyle/>
          <a:p>
            <a:pPr algn="ctr">
              <a:defRPr b="1" sz="8000">
                <a:solidFill>
                  <a:srgbClr val="0070C0"/>
                </a:solidFill>
                <a:latin typeface="Calibri"/>
                <a:ea typeface="Calibri"/>
                <a:cs typeface="Calibri"/>
                <a:sym typeface="Calibri"/>
              </a:defRPr>
            </a:pPr>
            <a:r>
              <a:t>THE</a:t>
            </a:r>
            <a:r>
              <a:rPr>
                <a:solidFill>
                  <a:srgbClr val="00B0F0"/>
                </a:solidFill>
              </a:rPr>
              <a:t> </a:t>
            </a:r>
            <a:r>
              <a:rPr>
                <a:solidFill>
                  <a:srgbClr val="0EE2C3"/>
                </a:solidFill>
              </a:rPr>
              <a:t>LIBERATING</a:t>
            </a:r>
            <a:r>
              <a:rPr>
                <a:solidFill>
                  <a:srgbClr val="00B0F0"/>
                </a:solidFill>
              </a:rPr>
              <a:t> </a:t>
            </a:r>
            <a:r>
              <a:t>POWER</a:t>
            </a:r>
            <a:r>
              <a:rPr>
                <a:solidFill>
                  <a:srgbClr val="00B0F0"/>
                </a:solidFill>
              </a:rPr>
              <a:t> OF GOD’S </a:t>
            </a:r>
            <a:r>
              <a:t>WORD</a:t>
            </a:r>
          </a:p>
        </p:txBody>
      </p:sp>
      <p:sp>
        <p:nvSpPr>
          <p:cNvPr id="270" name="Content Placeholder 2"/>
          <p:cNvSpPr txBox="1"/>
          <p:nvPr>
            <p:ph type="body" idx="1"/>
          </p:nvPr>
        </p:nvSpPr>
        <p:spPr>
          <a:xfrm>
            <a:off x="1292942" y="2126927"/>
            <a:ext cx="21798116" cy="10979474"/>
          </a:xfrm>
          <a:prstGeom prst="rect">
            <a:avLst/>
          </a:prstGeom>
        </p:spPr>
        <p:txBody>
          <a:bodyPr/>
          <a:lstStyle/>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C00000"/>
                </a:solidFill>
              </a:rPr>
              <a:t>sin</a:t>
            </a:r>
            <a:r>
              <a:rPr>
                <a:solidFill>
                  <a:srgbClr val="FF0000"/>
                </a:solidFill>
              </a:rPr>
              <a:t> John 8:31-34</a:t>
            </a:r>
            <a:r>
              <a:rPr b="0">
                <a:solidFill>
                  <a:srgbClr val="000000"/>
                </a:solidFill>
              </a:rPr>
              <a:t>;</a:t>
            </a:r>
            <a:r>
              <a:rPr>
                <a:solidFill>
                  <a:srgbClr val="FF0000"/>
                </a:solidFill>
              </a:rPr>
              <a:t> Romans 6:16-18; 6:3-4</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to</a:t>
            </a:r>
            <a:r>
              <a:rPr>
                <a:solidFill>
                  <a:srgbClr val="FF0000"/>
                </a:solidFill>
              </a:rPr>
              <a:t> </a:t>
            </a:r>
            <a:r>
              <a:t>love</a:t>
            </a:r>
            <a:r>
              <a:rPr>
                <a:solidFill>
                  <a:srgbClr val="FF0000"/>
                </a:solidFill>
              </a:rPr>
              <a:t> 1 John 4:16-18</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002060"/>
                </a:solidFill>
              </a:rPr>
              <a:t>fear</a:t>
            </a:r>
            <a:r>
              <a:rPr>
                <a:solidFill>
                  <a:srgbClr val="FF0000"/>
                </a:solidFill>
              </a:rPr>
              <a:t> 1 John 4:18</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a:t>
            </a:r>
            <a:r>
              <a:rPr>
                <a:solidFill>
                  <a:srgbClr val="FF0000"/>
                </a:solidFill>
              </a:rPr>
              <a:t> </a:t>
            </a:r>
            <a:r>
              <a:rPr>
                <a:solidFill>
                  <a:srgbClr val="002060"/>
                </a:solidFill>
              </a:rPr>
              <a:t>the fear </a:t>
            </a:r>
            <a:r>
              <a:rPr>
                <a:solidFill>
                  <a:srgbClr val="000000"/>
                </a:solidFill>
              </a:rPr>
              <a:t>of death </a:t>
            </a:r>
            <a:r>
              <a:rPr>
                <a:solidFill>
                  <a:srgbClr val="FF0000"/>
                </a:solidFill>
              </a:rPr>
              <a:t>Matthew 22:23-33</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 </a:t>
            </a:r>
            <a:r>
              <a:rPr>
                <a:solidFill>
                  <a:srgbClr val="0070C0"/>
                </a:solidFill>
              </a:rPr>
              <a:t>worldly</a:t>
            </a:r>
            <a:r>
              <a:rPr>
                <a:solidFill>
                  <a:srgbClr val="00B050"/>
                </a:solidFill>
              </a:rPr>
              <a:t> </a:t>
            </a:r>
            <a:r>
              <a:rPr>
                <a:solidFill>
                  <a:srgbClr val="0070C0"/>
                </a:solidFill>
              </a:rPr>
              <a:t>wisdom</a:t>
            </a:r>
            <a:r>
              <a:rPr>
                <a:solidFill>
                  <a:srgbClr val="00B050"/>
                </a:solidFill>
              </a:rPr>
              <a:t> </a:t>
            </a:r>
            <a:r>
              <a:rPr>
                <a:solidFill>
                  <a:srgbClr val="FF0000"/>
                </a:solidFill>
              </a:rPr>
              <a:t>1 Cor. 1:20-25</a:t>
            </a:r>
            <a:r>
              <a:rPr b="0">
                <a:solidFill>
                  <a:srgbClr val="000000"/>
                </a:solidFill>
              </a:rPr>
              <a:t>;</a:t>
            </a:r>
            <a:r>
              <a:rPr>
                <a:solidFill>
                  <a:srgbClr val="FF0000"/>
                </a:solidFill>
              </a:rPr>
              <a:t> Colossians 2:8-10</a:t>
            </a:r>
            <a:endParaRPr>
              <a:solidFill>
                <a:srgbClr val="FF0000"/>
              </a:solidFill>
            </a:endParaRPr>
          </a:p>
          <a:p>
            <a:pPr marL="0" indent="0">
              <a:buSzTx/>
              <a:buNone/>
              <a:defRPr b="1" sz="7200">
                <a:solidFill>
                  <a:srgbClr val="0EE2C3"/>
                </a:solidFill>
                <a:latin typeface="Calibri"/>
                <a:ea typeface="Calibri"/>
                <a:cs typeface="Calibri"/>
                <a:sym typeface="Calibri"/>
              </a:defRPr>
            </a:pPr>
            <a:r>
              <a:t>Liberates</a:t>
            </a:r>
            <a:r>
              <a:rPr>
                <a:solidFill>
                  <a:srgbClr val="FF0000"/>
                </a:solidFill>
              </a:rPr>
              <a:t> </a:t>
            </a:r>
            <a:r>
              <a:rPr>
                <a:solidFill>
                  <a:srgbClr val="0070C0"/>
                </a:solidFill>
              </a:rPr>
              <a:t>us</a:t>
            </a:r>
            <a:r>
              <a:rPr>
                <a:solidFill>
                  <a:srgbClr val="FF0000"/>
                </a:solidFill>
              </a:rPr>
              <a:t> </a:t>
            </a:r>
            <a:r>
              <a:rPr>
                <a:solidFill>
                  <a:srgbClr val="00B050"/>
                </a:solidFill>
              </a:rPr>
              <a:t>from </a:t>
            </a:r>
            <a:r>
              <a:rPr>
                <a:solidFill>
                  <a:srgbClr val="0070C0"/>
                </a:solidFill>
              </a:rPr>
              <a:t>things that don’t concern us </a:t>
            </a:r>
            <a:r>
              <a:rPr>
                <a:solidFill>
                  <a:srgbClr val="FF0000"/>
                </a:solidFill>
              </a:rPr>
              <a:t>Psalm 131</a:t>
            </a:r>
            <a:r>
              <a:rPr b="0">
                <a:solidFill>
                  <a:srgbClr val="000000"/>
                </a:solidFill>
              </a:rPr>
              <a:t>;</a:t>
            </a:r>
            <a:r>
              <a:rPr>
                <a:solidFill>
                  <a:srgbClr val="00B050"/>
                </a:solidFill>
              </a:rPr>
              <a:t> </a:t>
            </a:r>
            <a:r>
              <a:rPr>
                <a:solidFill>
                  <a:srgbClr val="FF0000"/>
                </a:solidFill>
              </a:rPr>
              <a:t>John 21:20-23</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Psalm 131:1-3</a:t>
            </a:r>
          </a:p>
        </p:txBody>
      </p:sp>
      <p:sp>
        <p:nvSpPr>
          <p:cNvPr id="273"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1  </a:t>
            </a:r>
            <a:r>
              <a:rPr b="0">
                <a:solidFill>
                  <a:srgbClr val="000000"/>
                </a:solidFill>
              </a:rPr>
              <a:t>LORD, my heart is not haughty, nor my eyes lofty. Neither do I concern myself with great matters, nor with things too profound for me.</a:t>
            </a:r>
            <a:endParaRPr b="0">
              <a:solidFill>
                <a:srgbClr val="000000"/>
              </a:solidFill>
            </a:endParaRPr>
          </a:p>
          <a:p>
            <a:pPr marL="0" indent="0">
              <a:buSzTx/>
              <a:buNone/>
              <a:defRPr sz="7200">
                <a:latin typeface="Calibri"/>
                <a:ea typeface="Calibri"/>
                <a:cs typeface="Calibri"/>
                <a:sym typeface="Calibri"/>
              </a:defRPr>
            </a:pPr>
            <a:r>
              <a:t>	</a:t>
            </a:r>
            <a:r>
              <a:rPr b="1" baseline="31000">
                <a:solidFill>
                  <a:srgbClr val="FF0000"/>
                </a:solidFill>
              </a:rPr>
              <a:t>2</a:t>
            </a:r>
            <a:r>
              <a:t> Surely I have calmed and quieted my soul, like a weaned child with his mother; like a weaned child </a:t>
            </a:r>
            <a:r>
              <a:rPr i="1"/>
              <a:t>is</a:t>
            </a:r>
            <a:r>
              <a:t> my soul within me.</a:t>
            </a:r>
          </a:p>
          <a:p>
            <a:pPr marL="0" indent="0">
              <a:buSzTx/>
              <a:buNone/>
              <a:defRPr sz="7200">
                <a:latin typeface="Calibri"/>
                <a:ea typeface="Calibri"/>
                <a:cs typeface="Calibri"/>
                <a:sym typeface="Calibri"/>
              </a:defRPr>
            </a:pPr>
            <a:r>
              <a:t>	</a:t>
            </a:r>
            <a:r>
              <a:rPr b="1" baseline="31000">
                <a:solidFill>
                  <a:srgbClr val="FF0000"/>
                </a:solidFill>
              </a:rPr>
              <a:t>3</a:t>
            </a:r>
            <a:r>
              <a:t> O Israel, hope in the LORD from this time forth and forever.</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 John 21:20-25</a:t>
            </a:r>
          </a:p>
        </p:txBody>
      </p:sp>
      <p:sp>
        <p:nvSpPr>
          <p:cNvPr id="276"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sz="6800"/>
              <a:t>20  </a:t>
            </a:r>
            <a:r>
              <a:rPr b="0" sz="6800">
                <a:solidFill>
                  <a:srgbClr val="000000"/>
                </a:solidFill>
              </a:rPr>
              <a:t>Then Peter, turning around, saw the disciple whom Jesus loved following, who also had leaned on His breast at the supper, and said, “Lord, who is the one who betrays You?” </a:t>
            </a:r>
            <a:r>
              <a:rPr baseline="31000" sz="6800"/>
              <a:t>21</a:t>
            </a:r>
            <a:r>
              <a:rPr baseline="31000" sz="6800">
                <a:solidFill>
                  <a:srgbClr val="000000"/>
                </a:solidFill>
              </a:rPr>
              <a:t> </a:t>
            </a:r>
            <a:r>
              <a:rPr b="0" sz="6800">
                <a:solidFill>
                  <a:srgbClr val="000000"/>
                </a:solidFill>
              </a:rPr>
              <a:t>Peter, seeing him, said to Jesus, “But Lord, what </a:t>
            </a:r>
            <a:r>
              <a:rPr b="0" i="1" sz="6800">
                <a:solidFill>
                  <a:srgbClr val="000000"/>
                </a:solidFill>
              </a:rPr>
              <a:t>about</a:t>
            </a:r>
            <a:r>
              <a:rPr b="0" sz="6800">
                <a:solidFill>
                  <a:srgbClr val="000000"/>
                </a:solidFill>
              </a:rPr>
              <a:t> this man?”</a:t>
            </a:r>
            <a:endParaRPr b="0" sz="6800">
              <a:solidFill>
                <a:srgbClr val="000000"/>
              </a:solidFill>
            </a:endParaRPr>
          </a:p>
          <a:p>
            <a:pPr marL="0" indent="0">
              <a:buSzTx/>
              <a:buNone/>
              <a:defRPr sz="6800">
                <a:latin typeface="Calibri"/>
                <a:ea typeface="Calibri"/>
                <a:cs typeface="Calibri"/>
                <a:sym typeface="Calibri"/>
              </a:defRPr>
            </a:pPr>
            <a:r>
              <a:t>	</a:t>
            </a:r>
            <a:r>
              <a:rPr b="1" baseline="31000">
                <a:solidFill>
                  <a:srgbClr val="FF0000"/>
                </a:solidFill>
              </a:rPr>
              <a:t>22</a:t>
            </a:r>
            <a:r>
              <a:t> Jesus said to him, “If I will that he remain till I come, what </a:t>
            </a:r>
            <a:r>
              <a:rPr i="1"/>
              <a:t>is that</a:t>
            </a:r>
            <a:r>
              <a:t> to you? You follow Me.”</a:t>
            </a:r>
          </a:p>
          <a:p>
            <a:pPr marL="0" indent="0">
              <a:buSzTx/>
              <a:buNone/>
              <a:defRPr sz="6800">
                <a:latin typeface="Calibri"/>
                <a:ea typeface="Calibri"/>
                <a:cs typeface="Calibri"/>
                <a:sym typeface="Calibri"/>
              </a:defRPr>
            </a:pPr>
            <a:r>
              <a:t>	</a:t>
            </a:r>
            <a:r>
              <a:rPr b="1" baseline="31000">
                <a:solidFill>
                  <a:srgbClr val="FF0000"/>
                </a:solidFill>
              </a:rPr>
              <a:t>23</a:t>
            </a:r>
            <a:r>
              <a:t> </a:t>
            </a:r>
            <a:r>
              <a:rPr>
                <a:latin typeface="Aptos"/>
                <a:ea typeface="Aptos"/>
                <a:cs typeface="Aptos"/>
                <a:sym typeface="Aptos"/>
              </a:rPr>
              <a:t>Then this saying went out among the brethren that this disciple would not die. Yet Jesus did not say to him that he would not die, but, “If I will that he remain till I come, what </a:t>
            </a:r>
            <a:r>
              <a:rPr i="1">
                <a:latin typeface="Aptos"/>
                <a:ea typeface="Aptos"/>
                <a:cs typeface="Aptos"/>
                <a:sym typeface="Aptos"/>
              </a:rPr>
              <a:t>is that</a:t>
            </a:r>
            <a:r>
              <a:rPr>
                <a:latin typeface="Aptos"/>
                <a:ea typeface="Aptos"/>
                <a:cs typeface="Aptos"/>
                <a:sym typeface="Aptos"/>
              </a:rPr>
              <a:t> to you?”</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78" name="“How Jesus Answered Hypothetical Argumentation”… “How Jesus Answered Hypothetical Argumentation” (Mat 22:23-33) By James Hamilton" descr="“How Jesus Answered Hypothetical Argumentation”… “How Jesus Answered Hypothetical Argumentation” (Mat 22:23-33) By James Hamilton"/>
          <p:cNvPicPr>
            <a:picLocks noChangeAspect="0"/>
          </p:cNvPicPr>
          <p:nvPr/>
        </p:nvPicPr>
        <p:blipFill>
          <a:blip r:embed="rId3">
            <a:extLst/>
          </a:blip>
          <a:stretch>
            <a:fillRect/>
          </a:stretch>
        </p:blipFill>
        <p:spPr>
          <a:xfrm>
            <a:off x="1250414" y="3573885"/>
            <a:ext cx="21883173" cy="5842001"/>
          </a:xfrm>
          <a:prstGeom prst="rect">
            <a:avLst/>
          </a:prstGeom>
          <a:effectLst>
            <a:outerShdw sx="100000" sy="100000" kx="0" ky="0" algn="b" rotWithShape="0" blurRad="215900" dist="98081" dir="5400000">
              <a:srgbClr val="000000">
                <a:alpha val="79241"/>
              </a:srgbClr>
            </a:outerShdw>
          </a:effectLst>
        </p:spPr>
      </p:pic>
      <p:sp>
        <p:nvSpPr>
          <p:cNvPr id="279" name="TODAY’S LESSON"/>
          <p:cNvSpPr txBox="1"/>
          <p:nvPr/>
        </p:nvSpPr>
        <p:spPr>
          <a:xfrm>
            <a:off x="-1" y="1359295"/>
            <a:ext cx="24384001" cy="939801"/>
          </a:xfrm>
          <a:prstGeom prst="rect">
            <a:avLst/>
          </a:prstGeom>
          <a:gradFill>
            <a:gsLst>
              <a:gs pos="0">
                <a:srgbClr val="001121">
                  <a:alpha val="49266"/>
                </a:srgbClr>
              </a:gs>
              <a:gs pos="100000">
                <a:srgbClr val="003367">
                  <a:alpha val="72958"/>
                </a:srgb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55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lvl1pPr>
          </a:lstStyle>
          <a:p>
            <a:pPr/>
            <a:r>
              <a:t>TODAY’S LESSON</a:t>
            </a:r>
          </a:p>
        </p:txBody>
      </p:sp>
      <p:pic>
        <p:nvPicPr>
          <p:cNvPr id="280" name="Image" descr="Image"/>
          <p:cNvPicPr>
            <a:picLocks noChangeAspect="1"/>
          </p:cNvPicPr>
          <p:nvPr/>
        </p:nvPicPr>
        <p:blipFill>
          <a:blip r:embed="rId4">
            <a:extLst/>
          </a:blip>
          <a:stretch>
            <a:fillRect/>
          </a:stretch>
        </p:blipFill>
        <p:spPr>
          <a:xfrm>
            <a:off x="19581559" y="11148164"/>
            <a:ext cx="3633119" cy="1370989"/>
          </a:xfrm>
          <a:prstGeom prst="rect">
            <a:avLst/>
          </a:prstGeom>
          <a:ln w="12700">
            <a:miter lim="400000"/>
          </a:ln>
          <a:effectLst>
            <a:outerShdw sx="100000" sy="100000" kx="0" ky="0" algn="b" rotWithShape="0" blurRad="114300" dist="61100" dir="5400000">
              <a:srgbClr val="000000">
                <a:alpha val="97381"/>
              </a:srgbClr>
            </a:outerShdw>
          </a:effectLst>
        </p:spPr>
      </p:pic>
      <p:pic>
        <p:nvPicPr>
          <p:cNvPr id="281" name="Image" descr="Image"/>
          <p:cNvPicPr>
            <a:picLocks noChangeAspect="1"/>
          </p:cNvPicPr>
          <p:nvPr/>
        </p:nvPicPr>
        <p:blipFill>
          <a:blip r:embed="rId5">
            <a:extLst/>
          </a:blip>
          <a:stretch>
            <a:fillRect/>
          </a:stretch>
        </p:blipFill>
        <p:spPr>
          <a:xfrm>
            <a:off x="1710355" y="11092017"/>
            <a:ext cx="2598106" cy="1483283"/>
          </a:xfrm>
          <a:prstGeom prst="rect">
            <a:avLst/>
          </a:prstGeom>
          <a:ln w="12700">
            <a:miter lim="400000"/>
          </a:ln>
          <a:effectLst>
            <a:outerShdw sx="100000" sy="100000" kx="0" ky="0" algn="b" rotWithShape="0" blurRad="114300" dist="61100" dir="5400000">
              <a:srgbClr val="000000">
                <a:alpha val="97381"/>
              </a:srgbClr>
            </a:outerShdw>
          </a:effectLst>
        </p:spPr>
      </p:pic>
      <p:sp>
        <p:nvSpPr>
          <p:cNvPr id="282" name="Sunday Morning Live Stream 10:30 AM CT September 28, 2025"/>
          <p:cNvSpPr txBox="1"/>
          <p:nvPr/>
        </p:nvSpPr>
        <p:spPr>
          <a:xfrm>
            <a:off x="5730626" y="10690675"/>
            <a:ext cx="12922748" cy="2140365"/>
          </a:xfrm>
          <a:prstGeom prst="rect">
            <a:avLst/>
          </a:prstGeom>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spcBef>
                <a:spcPts val="0"/>
              </a:spcBef>
              <a:buClr>
                <a:srgbClr val="FFFFFF"/>
              </a:buClr>
              <a:defRPr i="1" sz="7500">
                <a:solidFill>
                  <a:srgbClr val="FFFFFF"/>
                </a:solidFill>
                <a:effectLst>
                  <a:outerShdw sx="100000" sy="100000" kx="0" ky="0" algn="b" rotWithShape="0" blurRad="152400" dist="76200" dir="0">
                    <a:srgbClr val="000000"/>
                  </a:outerShdw>
                </a:effectLst>
                <a:uFill>
                  <a:solidFill>
                    <a:srgbClr val="E9ADD0"/>
                  </a:solidFill>
                </a:uFill>
                <a:latin typeface="Times New Roman"/>
                <a:ea typeface="Times New Roman"/>
                <a:cs typeface="Times New Roman"/>
                <a:sym typeface="Times New Roman"/>
              </a:defRPr>
            </a:pPr>
            <a:r>
              <a:t>Sunday Morning Live Stream 10:30 AM</a:t>
            </a:r>
            <a:r>
              <a:rPr>
                <a:uFill>
                  <a:solidFill>
                    <a:srgbClr val="FFFFFF"/>
                  </a:solidFill>
                </a:uFill>
              </a:rPr>
              <a:t> </a:t>
            </a:r>
            <a:r>
              <a:rPr baseline="31999" sz="4800">
                <a:uFill>
                  <a:solidFill>
                    <a:srgbClr val="FFFFFF"/>
                  </a:solidFill>
                </a:uFill>
              </a:rPr>
              <a:t>CT</a:t>
            </a:r>
            <a:r>
              <a:rPr>
                <a:uFill>
                  <a:solidFill>
                    <a:srgbClr val="FFFFFF"/>
                  </a:solidFill>
                </a:uFill>
              </a:rPr>
              <a:t> September 28, 2025</a:t>
            </a:r>
          </a:p>
        </p:txBody>
      </p:sp>
      <p:pic>
        <p:nvPicPr>
          <p:cNvPr id="283" name="Image" descr="Image"/>
          <p:cNvPicPr>
            <a:picLocks noChangeAspect="1"/>
          </p:cNvPicPr>
          <p:nvPr/>
        </p:nvPicPr>
        <p:blipFill>
          <a:blip r:embed="rId6">
            <a:extLst/>
          </a:blip>
          <a:stretch>
            <a:fillRect/>
          </a:stretch>
        </p:blipFill>
        <p:spPr>
          <a:xfrm>
            <a:off x="17973537" y="6640815"/>
            <a:ext cx="6442849" cy="4432091"/>
          </a:xfrm>
          <a:prstGeom prst="rect">
            <a:avLst/>
          </a:prstGeom>
          <a:ln w="12700">
            <a:miter lim="400000"/>
          </a:ln>
          <a:effectLst>
            <a:outerShdw sx="100000" sy="100000" kx="0" ky="0" algn="b" rotWithShape="0" blurRad="215900" dist="98081" dir="5400000">
              <a:srgbClr val="000000">
                <a:alpha val="79241"/>
              </a:srgbClr>
            </a:outerShdw>
          </a:effectLst>
        </p:spPr>
      </p:pic>
      <p:sp>
        <p:nvSpPr>
          <p:cNvPr id="284" name="“Church of Christ MEETING @ 100 CORNERSTONE, Alexander AR. 72002”"/>
          <p:cNvSpPr txBox="1"/>
          <p:nvPr/>
        </p:nvSpPr>
        <p:spPr>
          <a:xfrm>
            <a:off x="-15032" y="-111714"/>
            <a:ext cx="24414065" cy="698501"/>
          </a:xfrm>
          <a:prstGeom prst="rect">
            <a:avLst/>
          </a:prstGeom>
          <a:solidFill>
            <a:schemeClr val="accent6">
              <a:hueOff val="-133706"/>
              <a:satOff val="8281"/>
              <a:lumOff val="-27269"/>
              <a:alpha val="40019"/>
            </a:schemeClr>
          </a:solidFill>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3200">
                <a:solidFill>
                  <a:schemeClr val="accent3">
                    <a:hueOff val="198700"/>
                    <a:satOff val="21248"/>
                    <a:lumOff val="19305"/>
                  </a:schemeClr>
                </a:solidFill>
                <a:latin typeface="Thames Nude Roman"/>
                <a:ea typeface="Thames Nude Roman"/>
                <a:cs typeface="Thames Nude Roman"/>
                <a:sym typeface="Thames Nude Roman"/>
              </a:defRPr>
            </a:lvl1pPr>
          </a:lstStyle>
          <a:p>
            <a:pPr/>
            <a:r>
              <a:t>“Church of Christ MEETING @ 100 CORNERSTONE, Alexander AR. 72002”</a:t>
            </a:r>
          </a:p>
        </p:txBody>
      </p:sp>
      <p:sp>
        <p:nvSpPr>
          <p:cNvPr id="285" name="https://www.youtube.com/user/donmcclain11/live  / WWW.ALEXANDERCHURCHOFCHRIST.COM"/>
          <p:cNvSpPr/>
          <p:nvPr/>
        </p:nvSpPr>
        <p:spPr>
          <a:xfrm>
            <a:off x="-15033" y="12880954"/>
            <a:ext cx="24414066" cy="723901"/>
          </a:xfrm>
          <a:prstGeom prst="rect">
            <a:avLst/>
          </a:prstGeom>
          <a:solidFill>
            <a:schemeClr val="accent6">
              <a:satOff val="1848"/>
              <a:lumOff val="-15262"/>
              <a:alpha val="51078"/>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00000"/>
              </a:lnSpc>
              <a:spcBef>
                <a:spcPts val="0"/>
              </a:spcBef>
              <a:defRPr sz="4300">
                <a:solidFill>
                  <a:srgbClr val="FFFFFF"/>
                </a:solidFill>
              </a:defRPr>
            </a:pPr>
            <a:r>
              <a:rPr u="sng">
                <a:hlinkClick r:id="rId7" invalidUrl="" action="" tgtFrame="" tooltip="" history="1" highlightClick="0" endSnd="0"/>
              </a:rPr>
              <a:t>https://www.youtube.com/user/donmcclain11/live</a:t>
            </a:r>
            <a:r>
              <a:t> </a:t>
            </a:r>
            <a:r>
              <a:rPr>
                <a:uFill>
                  <a:solidFill>
                    <a:srgbClr val="FFFFFF"/>
                  </a:solidFill>
                </a:uFill>
              </a:rPr>
              <a:t> / </a:t>
            </a:r>
            <a:r>
              <a:rPr u="sng">
                <a:hlinkClick r:id="rId8" invalidUrl="" action="" tgtFrame="" tooltip="" history="1" highlightClick="0" endSnd="0"/>
              </a:rPr>
              <a:t>WWW.ALEXANDERCHURCHOFCHRIST.COM</a:t>
            </a:r>
            <a:r>
              <a:rPr>
                <a:uFill>
                  <a:solidFill>
                    <a:srgbClr val="FFFFFF"/>
                  </a:solidFill>
                </a:uFill>
              </a:rP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Matthew 8:5-10</a:t>
            </a:r>
          </a:p>
        </p:txBody>
      </p:sp>
      <p:sp>
        <p:nvSpPr>
          <p:cNvPr id="186" name="Content Placeholder 2"/>
          <p:cNvSpPr txBox="1"/>
          <p:nvPr>
            <p:ph type="body" idx="1"/>
          </p:nvPr>
        </p:nvSpPr>
        <p:spPr>
          <a:xfrm>
            <a:off x="1676400" y="2094270"/>
            <a:ext cx="21031200" cy="11621728"/>
          </a:xfrm>
          <a:prstGeom prst="rect">
            <a:avLst/>
          </a:prstGeom>
        </p:spPr>
        <p:txBody>
          <a:bodyPr/>
          <a:lstStyle/>
          <a:p>
            <a:pPr marL="0" indent="0">
              <a:buSzTx/>
              <a:buNone/>
              <a:defRPr sz="7200">
                <a:latin typeface="Calibri"/>
                <a:ea typeface="Calibri"/>
                <a:cs typeface="Calibri"/>
                <a:sym typeface="Calibri"/>
              </a:defRPr>
            </a:pPr>
            <a:r>
              <a:t>	</a:t>
            </a:r>
            <a:r>
              <a:rPr b="1" baseline="31000">
                <a:solidFill>
                  <a:srgbClr val="FF0000"/>
                </a:solidFill>
              </a:rPr>
              <a:t>5</a:t>
            </a:r>
            <a:r>
              <a:t> Now when Jesus had entered Capernaum, a centurion came to Him, pleading with Him, </a:t>
            </a:r>
            <a:r>
              <a:rPr b="1" baseline="31000">
                <a:solidFill>
                  <a:srgbClr val="FF0000"/>
                </a:solidFill>
              </a:rPr>
              <a:t>6</a:t>
            </a:r>
            <a:r>
              <a:t> saying, “Lord, my servant is lying at home paralyzed, dreadfully tormented.”</a:t>
            </a:r>
          </a:p>
          <a:p>
            <a:pPr marL="0" indent="0">
              <a:buSzTx/>
              <a:buNone/>
              <a:defRPr sz="7200">
                <a:latin typeface="Calibri"/>
                <a:ea typeface="Calibri"/>
                <a:cs typeface="Calibri"/>
                <a:sym typeface="Calibri"/>
              </a:defRPr>
            </a:pPr>
            <a:r>
              <a:t>	</a:t>
            </a:r>
            <a:r>
              <a:rPr b="1" baseline="31000">
                <a:solidFill>
                  <a:srgbClr val="FF0000"/>
                </a:solidFill>
              </a:rPr>
              <a:t>7</a:t>
            </a:r>
            <a:r>
              <a:t> And Jesus said to him, “I will come and heal him.”</a:t>
            </a:r>
          </a:p>
          <a:p>
            <a:pPr marL="0" indent="0">
              <a:buSzTx/>
              <a:buNone/>
              <a:defRPr sz="7200">
                <a:latin typeface="Calibri"/>
                <a:ea typeface="Calibri"/>
                <a:cs typeface="Calibri"/>
                <a:sym typeface="Calibri"/>
              </a:defRPr>
            </a:pPr>
            <a:r>
              <a:t>	</a:t>
            </a:r>
            <a:r>
              <a:rPr b="1" baseline="31000">
                <a:solidFill>
                  <a:srgbClr val="FF0000"/>
                </a:solidFill>
              </a:rPr>
              <a:t>8</a:t>
            </a:r>
            <a:r>
              <a:t> The centurion answered and said, “Lord, I am not worthy that You should come under my roof. But only </a:t>
            </a:r>
            <a:r>
              <a:rPr b="1">
                <a:solidFill>
                  <a:srgbClr val="00B050"/>
                </a:solidFill>
              </a:rPr>
              <a:t>say</a:t>
            </a:r>
            <a:r>
              <a:t> </a:t>
            </a:r>
            <a:r>
              <a:rPr b="1">
                <a:solidFill>
                  <a:srgbClr val="0070C0"/>
                </a:solidFill>
              </a:rPr>
              <a:t>the word</a:t>
            </a:r>
            <a:r>
              <a:t>, and my servant would be healed. </a:t>
            </a:r>
            <a:r>
              <a:rPr b="1" baseline="31000">
                <a:solidFill>
                  <a:srgbClr val="FF0000"/>
                </a:solidFill>
              </a:rPr>
              <a:t>9</a:t>
            </a:r>
            <a:r>
              <a:t> For I am a man under </a:t>
            </a:r>
            <a:r>
              <a:rPr b="1">
                <a:solidFill>
                  <a:srgbClr val="7030A0"/>
                </a:solidFill>
              </a:rPr>
              <a:t>authority</a:t>
            </a:r>
            <a:r>
              <a:t>, having soldiers under me.</a:t>
            </a:r>
          </a:p>
          <a:p>
            <a:pPr marL="0" indent="0">
              <a:buSzTx/>
              <a:buNone/>
              <a:defRPr b="1" sz="7200">
                <a:solidFill>
                  <a:srgbClr val="FF0000"/>
                </a:solidFill>
                <a:latin typeface="Calibri"/>
                <a:ea typeface="Calibri"/>
                <a:cs typeface="Calibri"/>
                <a:sym typeface="Calibri"/>
              </a:defRPr>
            </a:pP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Matthew 8:5-10</a:t>
            </a:r>
          </a:p>
        </p:txBody>
      </p:sp>
      <p:sp>
        <p:nvSpPr>
          <p:cNvPr id="189" name="Content Placeholder 2"/>
          <p:cNvSpPr txBox="1"/>
          <p:nvPr>
            <p:ph type="body" idx="1"/>
          </p:nvPr>
        </p:nvSpPr>
        <p:spPr>
          <a:xfrm>
            <a:off x="1676400" y="2094270"/>
            <a:ext cx="21031200" cy="11621728"/>
          </a:xfrm>
          <a:prstGeom prst="rect">
            <a:avLst/>
          </a:prstGeom>
        </p:spPr>
        <p:txBody>
          <a:bodyPr/>
          <a:lstStyle/>
          <a:p>
            <a:pPr marL="0" indent="0">
              <a:buSzTx/>
              <a:buNone/>
              <a:defRPr sz="7200">
                <a:latin typeface="Calibri"/>
                <a:ea typeface="Calibri"/>
                <a:cs typeface="Calibri"/>
                <a:sym typeface="Calibri"/>
              </a:defRPr>
            </a:pPr>
            <a:r>
              <a:t>“And I </a:t>
            </a:r>
            <a:r>
              <a:rPr b="1">
                <a:solidFill>
                  <a:srgbClr val="00B050"/>
                </a:solidFill>
              </a:rPr>
              <a:t>say</a:t>
            </a:r>
            <a:r>
              <a:t> </a:t>
            </a:r>
            <a:r>
              <a:rPr b="1">
                <a:solidFill>
                  <a:srgbClr val="00B050"/>
                </a:solidFill>
              </a:rPr>
              <a:t>to</a:t>
            </a:r>
            <a:r>
              <a:t> </a:t>
            </a:r>
            <a:r>
              <a:rPr b="1">
                <a:solidFill>
                  <a:srgbClr val="0070C0"/>
                </a:solidFill>
              </a:rPr>
              <a:t>this one</a:t>
            </a:r>
            <a:r>
              <a:t>, ‘</a:t>
            </a:r>
            <a:r>
              <a:rPr b="1">
                <a:solidFill>
                  <a:srgbClr val="00B050"/>
                </a:solidFill>
              </a:rPr>
              <a:t>Go</a:t>
            </a:r>
            <a:r>
              <a:t>,’ and </a:t>
            </a:r>
            <a:r>
              <a:rPr b="1">
                <a:solidFill>
                  <a:srgbClr val="0070C0"/>
                </a:solidFill>
              </a:rPr>
              <a:t>he</a:t>
            </a:r>
            <a:r>
              <a:t> </a:t>
            </a:r>
            <a:r>
              <a:rPr b="1">
                <a:solidFill>
                  <a:srgbClr val="00B050"/>
                </a:solidFill>
              </a:rPr>
              <a:t>goes</a:t>
            </a:r>
            <a:r>
              <a:t>; and to </a:t>
            </a:r>
            <a:r>
              <a:rPr b="1">
                <a:solidFill>
                  <a:srgbClr val="0070C0"/>
                </a:solidFill>
              </a:rPr>
              <a:t>another</a:t>
            </a:r>
            <a:r>
              <a:t>, ‘</a:t>
            </a:r>
            <a:r>
              <a:rPr b="1">
                <a:solidFill>
                  <a:srgbClr val="00B050"/>
                </a:solidFill>
              </a:rPr>
              <a:t>Come</a:t>
            </a:r>
            <a:r>
              <a:t>,’ and </a:t>
            </a:r>
            <a:r>
              <a:rPr b="1">
                <a:solidFill>
                  <a:srgbClr val="0070C0"/>
                </a:solidFill>
              </a:rPr>
              <a:t>he</a:t>
            </a:r>
            <a:r>
              <a:t> </a:t>
            </a:r>
            <a:r>
              <a:rPr b="1">
                <a:solidFill>
                  <a:srgbClr val="00B050"/>
                </a:solidFill>
              </a:rPr>
              <a:t>comes</a:t>
            </a:r>
            <a:r>
              <a:t>; and to </a:t>
            </a:r>
            <a:r>
              <a:rPr b="1">
                <a:solidFill>
                  <a:srgbClr val="0070C0"/>
                </a:solidFill>
              </a:rPr>
              <a:t>my servant </a:t>
            </a:r>
            <a:r>
              <a:t>, ‘</a:t>
            </a:r>
            <a:r>
              <a:rPr b="1">
                <a:solidFill>
                  <a:srgbClr val="00B050"/>
                </a:solidFill>
              </a:rPr>
              <a:t>Do</a:t>
            </a:r>
            <a:r>
              <a:t> </a:t>
            </a:r>
            <a:r>
              <a:rPr b="1">
                <a:solidFill>
                  <a:srgbClr val="0070C0"/>
                </a:solidFill>
              </a:rPr>
              <a:t>this</a:t>
            </a:r>
            <a:r>
              <a:t>,’ and </a:t>
            </a:r>
            <a:r>
              <a:rPr b="1">
                <a:solidFill>
                  <a:srgbClr val="0070C0"/>
                </a:solidFill>
              </a:rPr>
              <a:t>he</a:t>
            </a:r>
            <a:r>
              <a:t> </a:t>
            </a:r>
            <a:r>
              <a:rPr b="1">
                <a:solidFill>
                  <a:srgbClr val="00B050"/>
                </a:solidFill>
              </a:rPr>
              <a:t>does</a:t>
            </a:r>
            <a:r>
              <a:t> </a:t>
            </a:r>
            <a:r>
              <a:rPr b="1">
                <a:solidFill>
                  <a:srgbClr val="0070C0"/>
                </a:solidFill>
              </a:rPr>
              <a:t>it</a:t>
            </a:r>
            <a:r>
              <a:t>.’”</a:t>
            </a:r>
          </a:p>
          <a:p>
            <a:pPr marL="0" indent="0">
              <a:buSzTx/>
              <a:buNone/>
              <a:defRPr b="1" sz="7200">
                <a:solidFill>
                  <a:srgbClr val="FF0000"/>
                </a:solidFill>
                <a:latin typeface="Calibri"/>
                <a:ea typeface="Calibri"/>
                <a:cs typeface="Calibri"/>
                <a:sym typeface="Calibri"/>
              </a:defRPr>
            </a:pPr>
            <a:r>
              <a:t>	</a:t>
            </a:r>
            <a:r>
              <a:rPr baseline="31000"/>
              <a:t>10</a:t>
            </a:r>
            <a:r>
              <a:t> </a:t>
            </a:r>
            <a:r>
              <a:rPr b="0">
                <a:solidFill>
                  <a:srgbClr val="000000"/>
                </a:solidFill>
              </a:rPr>
              <a:t>When Jesus heard it, He marveled, and said to those who followed, “Assuredly, I say to you, I </a:t>
            </a:r>
            <a:r>
              <a:rPr>
                <a:solidFill>
                  <a:srgbClr val="000000"/>
                </a:solidFill>
              </a:rPr>
              <a:t>have not found</a:t>
            </a:r>
            <a:r>
              <a:rPr b="0">
                <a:solidFill>
                  <a:srgbClr val="000000"/>
                </a:solidFill>
              </a:rPr>
              <a:t> such </a:t>
            </a:r>
            <a:r>
              <a:rPr>
                <a:solidFill>
                  <a:srgbClr val="00B0F0"/>
                </a:solidFill>
              </a:rPr>
              <a:t>great</a:t>
            </a:r>
            <a:r>
              <a:rPr b="0">
                <a:solidFill>
                  <a:srgbClr val="000000"/>
                </a:solidFill>
              </a:rPr>
              <a:t> </a:t>
            </a:r>
            <a:r>
              <a:rPr>
                <a:solidFill>
                  <a:srgbClr val="0070C0"/>
                </a:solidFill>
              </a:rPr>
              <a:t>faith</a:t>
            </a:r>
            <a:r>
              <a:rPr b="0">
                <a:solidFill>
                  <a:srgbClr val="000000"/>
                </a:solidFill>
              </a:rPr>
              <a:t>, </a:t>
            </a:r>
            <a:r>
              <a:rPr>
                <a:solidFill>
                  <a:srgbClr val="000000"/>
                </a:solidFill>
              </a:rPr>
              <a:t>not</a:t>
            </a:r>
            <a:r>
              <a:rPr b="0">
                <a:solidFill>
                  <a:srgbClr val="000000"/>
                </a:solidFill>
              </a:rPr>
              <a:t> in </a:t>
            </a:r>
            <a:r>
              <a:rPr>
                <a:solidFill>
                  <a:srgbClr val="0070C0"/>
                </a:solidFill>
              </a:rPr>
              <a:t>Israel</a:t>
            </a:r>
            <a:r>
              <a:rPr b="0">
                <a:solidFill>
                  <a:srgbClr val="000000"/>
                </a:solidFill>
              </a:rPr>
              <a: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1"/>
          <p:cNvSpPr txBox="1"/>
          <p:nvPr>
            <p:ph type="title"/>
          </p:nvPr>
        </p:nvSpPr>
        <p:spPr>
          <a:xfrm>
            <a:off x="1676400" y="2"/>
            <a:ext cx="21031200" cy="2389236"/>
          </a:xfrm>
          <a:prstGeom prst="rect">
            <a:avLst/>
          </a:prstGeom>
        </p:spPr>
        <p:txBody>
          <a:bodyPr/>
          <a:lstStyle/>
          <a:p>
            <a:pPr algn="ctr">
              <a:defRPr b="1" sz="8000">
                <a:solidFill>
                  <a:srgbClr val="7030A0"/>
                </a:solidFill>
                <a:latin typeface="Calibri"/>
                <a:ea typeface="Calibri"/>
                <a:cs typeface="Calibri"/>
                <a:sym typeface="Calibri"/>
              </a:defRPr>
            </a:pPr>
            <a:r>
              <a:t>THE AUTHORITY </a:t>
            </a:r>
            <a:r>
              <a:rPr>
                <a:solidFill>
                  <a:srgbClr val="00B0F0"/>
                </a:solidFill>
              </a:rPr>
              <a:t>OF GOD’S </a:t>
            </a:r>
            <a:r>
              <a:rPr>
                <a:solidFill>
                  <a:srgbClr val="0070C0"/>
                </a:solidFill>
              </a:rPr>
              <a:t>WORD</a:t>
            </a:r>
          </a:p>
        </p:txBody>
      </p:sp>
      <p:sp>
        <p:nvSpPr>
          <p:cNvPr id="192" name="Content Placeholder 2"/>
          <p:cNvSpPr txBox="1"/>
          <p:nvPr>
            <p:ph type="body" idx="1"/>
          </p:nvPr>
        </p:nvSpPr>
        <p:spPr>
          <a:xfrm>
            <a:off x="1676400" y="2094270"/>
            <a:ext cx="21031200" cy="10259656"/>
          </a:xfrm>
          <a:prstGeom prst="rect">
            <a:avLst/>
          </a:prstGeom>
        </p:spPr>
        <p:txBody>
          <a:bodyPr/>
          <a:lstStyle/>
          <a:p>
            <a:pPr marL="0" indent="0">
              <a:buSzTx/>
              <a:buNone/>
              <a:defRPr sz="7200">
                <a:latin typeface="Calibri"/>
                <a:ea typeface="Calibri"/>
                <a:cs typeface="Calibri"/>
                <a:sym typeface="Calibri"/>
              </a:defRPr>
            </a:pPr>
            <a:r>
              <a:t>“</a:t>
            </a:r>
            <a:r>
              <a:rPr b="1">
                <a:solidFill>
                  <a:srgbClr val="00B0F0"/>
                </a:solidFill>
              </a:rPr>
              <a:t>Great</a:t>
            </a:r>
            <a:r>
              <a:t> </a:t>
            </a:r>
            <a:r>
              <a:rPr b="1">
                <a:solidFill>
                  <a:srgbClr val="0070C0"/>
                </a:solidFill>
              </a:rPr>
              <a:t>faith</a:t>
            </a:r>
            <a:r>
              <a:t>” = </a:t>
            </a:r>
            <a:r>
              <a:rPr b="1">
                <a:solidFill>
                  <a:srgbClr val="0070C0"/>
                </a:solidFill>
              </a:rPr>
              <a:t>recognition</a:t>
            </a:r>
            <a:r>
              <a:t> that </a:t>
            </a:r>
            <a:r>
              <a:rPr b="1">
                <a:solidFill>
                  <a:srgbClr val="7030A0"/>
                </a:solidFill>
              </a:rPr>
              <a:t>the authority </a:t>
            </a:r>
            <a:r>
              <a:rPr b="1">
                <a:solidFill>
                  <a:srgbClr val="00B0F0"/>
                </a:solidFill>
              </a:rPr>
              <a:t>of Christ </a:t>
            </a:r>
            <a:r>
              <a:t>is </a:t>
            </a:r>
            <a:r>
              <a:rPr b="1">
                <a:solidFill>
                  <a:srgbClr val="00B050"/>
                </a:solidFill>
              </a:rPr>
              <a:t>in</a:t>
            </a:r>
            <a:r>
              <a:t> </a:t>
            </a:r>
            <a:r>
              <a:rPr b="1">
                <a:solidFill>
                  <a:srgbClr val="0070C0"/>
                </a:solidFill>
              </a:rPr>
              <a:t>the</a:t>
            </a:r>
            <a:r>
              <a:t> </a:t>
            </a:r>
            <a:r>
              <a:rPr b="1">
                <a:solidFill>
                  <a:srgbClr val="0070C0"/>
                </a:solidFill>
              </a:rPr>
              <a:t>word</a:t>
            </a:r>
            <a:r>
              <a:t> </a:t>
            </a:r>
            <a:r>
              <a:rPr b="1">
                <a:solidFill>
                  <a:srgbClr val="00B0F0"/>
                </a:solidFill>
              </a:rPr>
              <a:t>of Christ </a:t>
            </a:r>
            <a:r>
              <a:rPr b="1">
                <a:solidFill>
                  <a:srgbClr val="FF0000"/>
                </a:solidFill>
              </a:rPr>
              <a:t>Matt. 8:5-11</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itle 1"/>
          <p:cNvSpPr txBox="1"/>
          <p:nvPr>
            <p:ph type="title"/>
          </p:nvPr>
        </p:nvSpPr>
        <p:spPr>
          <a:xfrm>
            <a:off x="1676400" y="2"/>
            <a:ext cx="21031200" cy="2389236"/>
          </a:xfrm>
          <a:prstGeom prst="rect">
            <a:avLst/>
          </a:prstGeom>
        </p:spPr>
        <p:txBody>
          <a:bodyPr/>
          <a:lstStyle/>
          <a:p>
            <a:pPr algn="ctr">
              <a:defRPr b="1" sz="8000">
                <a:solidFill>
                  <a:srgbClr val="7030A0"/>
                </a:solidFill>
                <a:latin typeface="Calibri"/>
                <a:ea typeface="Calibri"/>
                <a:cs typeface="Calibri"/>
                <a:sym typeface="Calibri"/>
              </a:defRPr>
            </a:pPr>
            <a:r>
              <a:t>THE AUTHORITY </a:t>
            </a:r>
            <a:r>
              <a:rPr>
                <a:solidFill>
                  <a:srgbClr val="00B0F0"/>
                </a:solidFill>
              </a:rPr>
              <a:t>OF GOD’S </a:t>
            </a:r>
            <a:r>
              <a:rPr>
                <a:solidFill>
                  <a:srgbClr val="0070C0"/>
                </a:solidFill>
              </a:rPr>
              <a:t>WORD</a:t>
            </a:r>
          </a:p>
        </p:txBody>
      </p:sp>
      <p:sp>
        <p:nvSpPr>
          <p:cNvPr id="195" name="Content Placeholder 2"/>
          <p:cNvSpPr txBox="1"/>
          <p:nvPr>
            <p:ph type="body" idx="1"/>
          </p:nvPr>
        </p:nvSpPr>
        <p:spPr>
          <a:xfrm>
            <a:off x="1676400" y="2094270"/>
            <a:ext cx="21031200" cy="10259656"/>
          </a:xfrm>
          <a:prstGeom prst="rect">
            <a:avLst/>
          </a:prstGeom>
        </p:spPr>
        <p:txBody>
          <a:bodyPr/>
          <a:lstStyle/>
          <a:p>
            <a:pPr marL="0" indent="0">
              <a:buSzTx/>
              <a:buNone/>
              <a:defRPr sz="7200">
                <a:latin typeface="Calibri"/>
                <a:ea typeface="Calibri"/>
                <a:cs typeface="Calibri"/>
                <a:sym typeface="Calibri"/>
              </a:defRPr>
            </a:pPr>
            <a:r>
              <a:t>“</a:t>
            </a:r>
            <a:r>
              <a:rPr b="1">
                <a:solidFill>
                  <a:srgbClr val="00B0F0"/>
                </a:solidFill>
              </a:rPr>
              <a:t>Great</a:t>
            </a:r>
            <a:r>
              <a:t> </a:t>
            </a:r>
            <a:r>
              <a:rPr b="1">
                <a:solidFill>
                  <a:srgbClr val="0070C0"/>
                </a:solidFill>
              </a:rPr>
              <a:t>faith</a:t>
            </a:r>
            <a:r>
              <a:t>” = </a:t>
            </a:r>
            <a:r>
              <a:rPr b="1">
                <a:solidFill>
                  <a:srgbClr val="0070C0"/>
                </a:solidFill>
              </a:rPr>
              <a:t>recognition</a:t>
            </a:r>
            <a:r>
              <a:t> that </a:t>
            </a:r>
            <a:r>
              <a:rPr b="1">
                <a:solidFill>
                  <a:srgbClr val="7030A0"/>
                </a:solidFill>
              </a:rPr>
              <a:t>the authority </a:t>
            </a:r>
            <a:r>
              <a:rPr b="1">
                <a:solidFill>
                  <a:srgbClr val="00B0F0"/>
                </a:solidFill>
              </a:rPr>
              <a:t>of Christ </a:t>
            </a:r>
            <a:r>
              <a:t>is </a:t>
            </a:r>
            <a:r>
              <a:rPr b="1">
                <a:solidFill>
                  <a:srgbClr val="00B050"/>
                </a:solidFill>
              </a:rPr>
              <a:t>in</a:t>
            </a:r>
            <a:r>
              <a:t> </a:t>
            </a:r>
            <a:r>
              <a:rPr b="1">
                <a:solidFill>
                  <a:srgbClr val="0070C0"/>
                </a:solidFill>
              </a:rPr>
              <a:t>the</a:t>
            </a:r>
            <a:r>
              <a:t> </a:t>
            </a:r>
            <a:r>
              <a:rPr b="1">
                <a:solidFill>
                  <a:srgbClr val="0070C0"/>
                </a:solidFill>
              </a:rPr>
              <a:t>word</a:t>
            </a:r>
            <a:r>
              <a:t> </a:t>
            </a:r>
            <a:r>
              <a:rPr b="1">
                <a:solidFill>
                  <a:srgbClr val="00B0F0"/>
                </a:solidFill>
              </a:rPr>
              <a:t>of Christ </a:t>
            </a:r>
            <a:r>
              <a:rPr b="1">
                <a:solidFill>
                  <a:srgbClr val="FF0000"/>
                </a:solidFill>
              </a:rPr>
              <a:t>Matt. 8:5-11</a:t>
            </a:r>
            <a:endParaRPr b="1">
              <a:solidFill>
                <a:srgbClr val="FF0000"/>
              </a:solidFill>
            </a:endParaRPr>
          </a:p>
          <a:p>
            <a:pPr marL="0" indent="0">
              <a:buSzTx/>
              <a:buNone/>
              <a:defRPr b="1" sz="7200">
                <a:solidFill>
                  <a:srgbClr val="0070C0"/>
                </a:solidFill>
                <a:latin typeface="Calibri"/>
                <a:ea typeface="Calibri"/>
                <a:cs typeface="Calibri"/>
                <a:sym typeface="Calibri"/>
              </a:defRPr>
            </a:pPr>
            <a:r>
              <a:t>The word </a:t>
            </a:r>
            <a:r>
              <a:rPr>
                <a:solidFill>
                  <a:srgbClr val="00B0F0"/>
                </a:solidFill>
              </a:rPr>
              <a:t>of Christ </a:t>
            </a:r>
            <a:r>
              <a:rPr b="0">
                <a:solidFill>
                  <a:srgbClr val="000000"/>
                </a:solidFill>
              </a:rPr>
              <a:t>is </a:t>
            </a:r>
            <a:r>
              <a:rPr>
                <a:solidFill>
                  <a:srgbClr val="000000"/>
                </a:solidFill>
              </a:rPr>
              <a:t>no more and no less than</a:t>
            </a:r>
            <a:r>
              <a:t> the scriptures </a:t>
            </a:r>
            <a:r>
              <a:rPr b="0">
                <a:solidFill>
                  <a:srgbClr val="000000"/>
                </a:solidFill>
              </a:rPr>
              <a:t>which</a:t>
            </a:r>
            <a:r>
              <a:t> we </a:t>
            </a:r>
            <a:r>
              <a:rPr>
                <a:solidFill>
                  <a:srgbClr val="00B050"/>
                </a:solidFill>
              </a:rPr>
              <a:t>call</a:t>
            </a:r>
            <a:r>
              <a:t> </a:t>
            </a:r>
            <a:r>
              <a:rPr b="0">
                <a:solidFill>
                  <a:srgbClr val="000000"/>
                </a:solidFill>
              </a:rPr>
              <a:t>“</a:t>
            </a:r>
            <a:r>
              <a:t>The New Testament</a:t>
            </a:r>
            <a:r>
              <a:rPr b="0">
                <a:solidFill>
                  <a:srgbClr val="000000"/>
                </a:solidFill>
              </a:rPr>
              <a:t>”</a:t>
            </a:r>
            <a:r>
              <a:rPr>
                <a:solidFill>
                  <a:srgbClr val="FF0000"/>
                </a:solidFill>
              </a:rPr>
              <a:t> John 16:12-13</a:t>
            </a:r>
            <a:r>
              <a:rPr b="0">
                <a:solidFill>
                  <a:srgbClr val="000000"/>
                </a:solidFill>
              </a:rPr>
              <a:t>;</a:t>
            </a:r>
            <a:r>
              <a:rPr>
                <a:solidFill>
                  <a:srgbClr val="FF0000"/>
                </a:solidFill>
              </a:rPr>
              <a:t> Hebrews 2:3-4</a:t>
            </a:r>
            <a:r>
              <a:rPr b="0">
                <a:solidFill>
                  <a:srgbClr val="000000"/>
                </a:solidFill>
              </a:rPr>
              <a:t>;</a:t>
            </a:r>
            <a:r>
              <a:rPr>
                <a:solidFill>
                  <a:srgbClr val="FF0000"/>
                </a:solidFill>
              </a:rPr>
              <a:t> 1 Corinthians 14:37</a:t>
            </a:r>
            <a:r>
              <a:rPr b="0">
                <a:solidFill>
                  <a:srgbClr val="000000"/>
                </a:solidFill>
              </a:rPr>
              <a:t>;</a:t>
            </a:r>
            <a:r>
              <a:rPr>
                <a:solidFill>
                  <a:srgbClr val="FF0000"/>
                </a:solidFill>
              </a:rPr>
              <a:t> 2 Peter 1:12-15</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John 16:12-13</a:t>
            </a:r>
          </a:p>
        </p:txBody>
      </p:sp>
      <p:sp>
        <p:nvSpPr>
          <p:cNvPr id="198"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12 </a:t>
            </a:r>
            <a:r>
              <a:rPr b="0">
                <a:solidFill>
                  <a:srgbClr val="000000"/>
                </a:solidFill>
              </a:rPr>
              <a:t>“I still have </a:t>
            </a:r>
            <a:r>
              <a:rPr>
                <a:solidFill>
                  <a:srgbClr val="00B050"/>
                </a:solidFill>
              </a:rPr>
              <a:t>many</a:t>
            </a:r>
            <a:r>
              <a:rPr b="0">
                <a:solidFill>
                  <a:srgbClr val="000000"/>
                </a:solidFill>
              </a:rPr>
              <a:t> things to say to you, but you </a:t>
            </a:r>
            <a:r>
              <a:rPr>
                <a:solidFill>
                  <a:srgbClr val="000000"/>
                </a:solidFill>
              </a:rPr>
              <a:t>cannot</a:t>
            </a:r>
            <a:r>
              <a:rPr b="0">
                <a:solidFill>
                  <a:srgbClr val="000000"/>
                </a:solidFill>
              </a:rPr>
              <a:t> </a:t>
            </a:r>
            <a:r>
              <a:rPr>
                <a:solidFill>
                  <a:srgbClr val="000000"/>
                </a:solidFill>
              </a:rPr>
              <a:t>bear</a:t>
            </a:r>
            <a:r>
              <a:rPr b="0">
                <a:solidFill>
                  <a:srgbClr val="000000"/>
                </a:solidFill>
              </a:rPr>
              <a:t> </a:t>
            </a:r>
            <a:r>
              <a:rPr b="0" i="1">
                <a:solidFill>
                  <a:srgbClr val="000000"/>
                </a:solidFill>
              </a:rPr>
              <a:t>them </a:t>
            </a:r>
            <a:r>
              <a:rPr>
                <a:solidFill>
                  <a:srgbClr val="00B050"/>
                </a:solidFill>
              </a:rPr>
              <a:t>now</a:t>
            </a:r>
            <a:r>
              <a:rPr b="0">
                <a:solidFill>
                  <a:srgbClr val="000000"/>
                </a:solidFill>
              </a:rPr>
              <a:t>. </a:t>
            </a:r>
            <a:r>
              <a:rPr baseline="31000"/>
              <a:t>13</a:t>
            </a:r>
            <a:r>
              <a:rPr baseline="31000">
                <a:solidFill>
                  <a:srgbClr val="000000"/>
                </a:solidFill>
              </a:rPr>
              <a:t> </a:t>
            </a:r>
            <a:r>
              <a:rPr b="0">
                <a:solidFill>
                  <a:srgbClr val="000000"/>
                </a:solidFill>
              </a:rPr>
              <a:t>However, when </a:t>
            </a:r>
            <a:r>
              <a:rPr>
                <a:solidFill>
                  <a:srgbClr val="00B0F0"/>
                </a:solidFill>
              </a:rPr>
              <a:t>He</a:t>
            </a:r>
            <a:r>
              <a:rPr b="0">
                <a:solidFill>
                  <a:srgbClr val="000000"/>
                </a:solidFill>
              </a:rPr>
              <a:t>, </a:t>
            </a:r>
            <a:r>
              <a:rPr>
                <a:solidFill>
                  <a:srgbClr val="00B0F0"/>
                </a:solidFill>
              </a:rPr>
              <a:t>the Spi</a:t>
            </a:r>
            <a:r>
              <a:rPr b="0">
                <a:solidFill>
                  <a:srgbClr val="000000"/>
                </a:solidFill>
              </a:rPr>
              <a:t>rit of truth, has come, </a:t>
            </a:r>
            <a:r>
              <a:rPr>
                <a:solidFill>
                  <a:srgbClr val="00B0F0"/>
                </a:solidFill>
              </a:rPr>
              <a:t>He</a:t>
            </a:r>
            <a:r>
              <a:rPr b="0">
                <a:solidFill>
                  <a:srgbClr val="000000"/>
                </a:solidFill>
              </a:rPr>
              <a:t> </a:t>
            </a:r>
            <a:r>
              <a:rPr>
                <a:solidFill>
                  <a:srgbClr val="0EE2C3"/>
                </a:solidFill>
              </a:rPr>
              <a:t>will guide </a:t>
            </a:r>
            <a:r>
              <a:rPr>
                <a:solidFill>
                  <a:srgbClr val="0070C0"/>
                </a:solidFill>
              </a:rPr>
              <a:t>you</a:t>
            </a:r>
            <a:r>
              <a:rPr b="0">
                <a:solidFill>
                  <a:srgbClr val="000000"/>
                </a:solidFill>
              </a:rPr>
              <a:t> </a:t>
            </a:r>
            <a:r>
              <a:rPr>
                <a:solidFill>
                  <a:srgbClr val="00B050"/>
                </a:solidFill>
              </a:rPr>
              <a:t>into ALL </a:t>
            </a:r>
            <a:r>
              <a:rPr>
                <a:solidFill>
                  <a:srgbClr val="0070C0"/>
                </a:solidFill>
              </a:rPr>
              <a:t>truth</a:t>
            </a:r>
            <a:r>
              <a:rPr b="0">
                <a:solidFill>
                  <a:srgbClr val="000000"/>
                </a:solidFill>
              </a:rPr>
              <a:t>; for He will not speak on His own </a:t>
            </a:r>
            <a:r>
              <a:rPr b="0" i="1">
                <a:solidFill>
                  <a:srgbClr val="000000"/>
                </a:solidFill>
              </a:rPr>
              <a:t>authority, </a:t>
            </a:r>
            <a:r>
              <a:rPr b="0">
                <a:solidFill>
                  <a:srgbClr val="000000"/>
                </a:solidFill>
              </a:rPr>
              <a:t>but </a:t>
            </a:r>
            <a:r>
              <a:rPr>
                <a:solidFill>
                  <a:srgbClr val="0070C0"/>
                </a:solidFill>
              </a:rPr>
              <a:t>whatever</a:t>
            </a:r>
            <a:r>
              <a:rPr b="0">
                <a:solidFill>
                  <a:srgbClr val="000000"/>
                </a:solidFill>
              </a:rPr>
              <a:t> </a:t>
            </a:r>
            <a:r>
              <a:rPr>
                <a:solidFill>
                  <a:srgbClr val="00B0F0"/>
                </a:solidFill>
              </a:rPr>
              <a:t>He</a:t>
            </a:r>
            <a:r>
              <a:rPr b="0">
                <a:solidFill>
                  <a:srgbClr val="000000"/>
                </a:solidFill>
              </a:rPr>
              <a:t> </a:t>
            </a:r>
            <a:r>
              <a:rPr>
                <a:solidFill>
                  <a:srgbClr val="0EE2C3"/>
                </a:solidFill>
              </a:rPr>
              <a:t>hears</a:t>
            </a:r>
            <a:r>
              <a:rPr b="0">
                <a:solidFill>
                  <a:srgbClr val="000000"/>
                </a:solidFill>
              </a:rPr>
              <a:t> </a:t>
            </a:r>
            <a:r>
              <a:rPr>
                <a:solidFill>
                  <a:srgbClr val="00B0F0"/>
                </a:solidFill>
              </a:rPr>
              <a:t>He</a:t>
            </a:r>
            <a:r>
              <a:rPr b="0">
                <a:solidFill>
                  <a:srgbClr val="000000"/>
                </a:solidFill>
              </a:rPr>
              <a:t> </a:t>
            </a:r>
            <a:r>
              <a:rPr>
                <a:solidFill>
                  <a:srgbClr val="0EE2C3"/>
                </a:solidFill>
              </a:rPr>
              <a:t>will speak</a:t>
            </a:r>
            <a:r>
              <a:rPr b="0">
                <a:solidFill>
                  <a:srgbClr val="000000"/>
                </a:solidFill>
              </a:rPr>
              <a:t>; and He will tell you things to come.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itle 1"/>
          <p:cNvSpPr txBox="1"/>
          <p:nvPr>
            <p:ph type="title"/>
          </p:nvPr>
        </p:nvSpPr>
        <p:spPr>
          <a:xfrm>
            <a:off x="1676400" y="2"/>
            <a:ext cx="21031200" cy="2389236"/>
          </a:xfrm>
          <a:prstGeom prst="rect">
            <a:avLst/>
          </a:prstGeom>
        </p:spPr>
        <p:txBody>
          <a:bodyPr/>
          <a:lstStyle>
            <a:lvl1pPr algn="ctr">
              <a:defRPr b="1" sz="8000">
                <a:solidFill>
                  <a:srgbClr val="FF0000"/>
                </a:solidFill>
                <a:latin typeface="Calibri"/>
                <a:ea typeface="Calibri"/>
                <a:cs typeface="Calibri"/>
                <a:sym typeface="Calibri"/>
              </a:defRPr>
            </a:lvl1pPr>
          </a:lstStyle>
          <a:p>
            <a:pPr/>
            <a:r>
              <a:t>Hebrews 2:3-4</a:t>
            </a:r>
          </a:p>
        </p:txBody>
      </p:sp>
      <p:sp>
        <p:nvSpPr>
          <p:cNvPr id="201" name="Content Placeholder 2"/>
          <p:cNvSpPr txBox="1"/>
          <p:nvPr>
            <p:ph type="body" idx="1"/>
          </p:nvPr>
        </p:nvSpPr>
        <p:spPr>
          <a:xfrm>
            <a:off x="1676400" y="2094270"/>
            <a:ext cx="21031200" cy="11621728"/>
          </a:xfrm>
          <a:prstGeom prst="rect">
            <a:avLst/>
          </a:prstGeom>
        </p:spPr>
        <p:txBody>
          <a:bodyPr/>
          <a:lstStyle/>
          <a:p>
            <a:pPr marL="0" indent="0">
              <a:buSzTx/>
              <a:buNone/>
              <a:defRPr b="1" sz="7200">
                <a:solidFill>
                  <a:srgbClr val="FF0000"/>
                </a:solidFill>
                <a:latin typeface="Calibri"/>
                <a:ea typeface="Calibri"/>
                <a:cs typeface="Calibri"/>
                <a:sym typeface="Calibri"/>
              </a:defRPr>
            </a:pPr>
            <a:r>
              <a:t>	</a:t>
            </a:r>
            <a:r>
              <a:rPr baseline="31000"/>
              <a:t>3 </a:t>
            </a:r>
            <a:r>
              <a:rPr b="0">
                <a:solidFill>
                  <a:srgbClr val="000000"/>
                </a:solidFill>
              </a:rPr>
              <a:t>How shall we escape if we neglect so great a salvation, which at the </a:t>
            </a:r>
            <a:r>
              <a:rPr>
                <a:solidFill>
                  <a:srgbClr val="00B050"/>
                </a:solidFill>
              </a:rPr>
              <a:t>first began</a:t>
            </a:r>
            <a:r>
              <a:rPr b="0">
                <a:solidFill>
                  <a:srgbClr val="000000"/>
                </a:solidFill>
              </a:rPr>
              <a:t> </a:t>
            </a:r>
            <a:r>
              <a:rPr>
                <a:solidFill>
                  <a:srgbClr val="0EE2C3"/>
                </a:solidFill>
              </a:rPr>
              <a:t>to be spoken </a:t>
            </a:r>
            <a:r>
              <a:rPr>
                <a:solidFill>
                  <a:srgbClr val="00B050"/>
                </a:solidFill>
              </a:rPr>
              <a:t>by</a:t>
            </a:r>
            <a:r>
              <a:rPr b="0">
                <a:solidFill>
                  <a:srgbClr val="000000"/>
                </a:solidFill>
              </a:rPr>
              <a:t> </a:t>
            </a:r>
            <a:r>
              <a:rPr>
                <a:solidFill>
                  <a:srgbClr val="00B0F0"/>
                </a:solidFill>
              </a:rPr>
              <a:t>the Lord</a:t>
            </a:r>
            <a:r>
              <a:rPr b="0">
                <a:solidFill>
                  <a:srgbClr val="000000"/>
                </a:solidFill>
              </a:rPr>
              <a:t>, and </a:t>
            </a:r>
            <a:r>
              <a:rPr>
                <a:solidFill>
                  <a:srgbClr val="00B050"/>
                </a:solidFill>
              </a:rPr>
              <a:t>was confirmed to</a:t>
            </a:r>
            <a:r>
              <a:rPr b="0">
                <a:solidFill>
                  <a:srgbClr val="000000"/>
                </a:solidFill>
              </a:rPr>
              <a:t> </a:t>
            </a:r>
            <a:r>
              <a:rPr>
                <a:solidFill>
                  <a:srgbClr val="0070C0"/>
                </a:solidFill>
              </a:rPr>
              <a:t>us</a:t>
            </a:r>
            <a:r>
              <a:rPr b="0">
                <a:solidFill>
                  <a:srgbClr val="000000"/>
                </a:solidFill>
              </a:rPr>
              <a:t> </a:t>
            </a:r>
            <a:r>
              <a:rPr>
                <a:solidFill>
                  <a:srgbClr val="00B050"/>
                </a:solidFill>
              </a:rPr>
              <a:t>by</a:t>
            </a:r>
            <a:r>
              <a:rPr b="0">
                <a:solidFill>
                  <a:srgbClr val="000000"/>
                </a:solidFill>
              </a:rPr>
              <a:t> </a:t>
            </a:r>
            <a:r>
              <a:rPr>
                <a:solidFill>
                  <a:srgbClr val="0070C0"/>
                </a:solidFill>
              </a:rPr>
              <a:t>those</a:t>
            </a:r>
            <a:r>
              <a:rPr b="0">
                <a:solidFill>
                  <a:srgbClr val="000000"/>
                </a:solidFill>
              </a:rPr>
              <a:t> </a:t>
            </a:r>
            <a:r>
              <a:rPr>
                <a:solidFill>
                  <a:srgbClr val="0070C0"/>
                </a:solidFill>
              </a:rPr>
              <a:t>who</a:t>
            </a:r>
            <a:r>
              <a:rPr b="0">
                <a:solidFill>
                  <a:srgbClr val="000000"/>
                </a:solidFill>
              </a:rPr>
              <a:t> </a:t>
            </a:r>
            <a:r>
              <a:rPr>
                <a:solidFill>
                  <a:srgbClr val="0EE2C3"/>
                </a:solidFill>
              </a:rPr>
              <a:t>heard</a:t>
            </a:r>
            <a:r>
              <a:rPr b="0">
                <a:solidFill>
                  <a:srgbClr val="000000"/>
                </a:solidFill>
              </a:rPr>
              <a:t> </a:t>
            </a:r>
            <a:r>
              <a:rPr>
                <a:solidFill>
                  <a:srgbClr val="00B0F0"/>
                </a:solidFill>
              </a:rPr>
              <a:t>Him</a:t>
            </a:r>
            <a:r>
              <a:rPr b="0">
                <a:solidFill>
                  <a:srgbClr val="000000"/>
                </a:solidFill>
              </a:rPr>
              <a:t>, </a:t>
            </a:r>
            <a:r>
              <a:rPr baseline="31000"/>
              <a:t>4</a:t>
            </a:r>
            <a:r>
              <a:rPr baseline="31000">
                <a:solidFill>
                  <a:srgbClr val="000000"/>
                </a:solidFill>
              </a:rPr>
              <a:t> </a:t>
            </a:r>
            <a:r>
              <a:rPr>
                <a:solidFill>
                  <a:srgbClr val="00B0F0"/>
                </a:solidFill>
              </a:rPr>
              <a:t>God</a:t>
            </a:r>
            <a:r>
              <a:rPr b="0">
                <a:solidFill>
                  <a:srgbClr val="000000"/>
                </a:solidFill>
              </a:rPr>
              <a:t> </a:t>
            </a:r>
            <a:r>
              <a:rPr>
                <a:solidFill>
                  <a:srgbClr val="00B050"/>
                </a:solidFill>
              </a:rPr>
              <a:t>also</a:t>
            </a:r>
            <a:r>
              <a:rPr b="0">
                <a:solidFill>
                  <a:srgbClr val="000000"/>
                </a:solidFill>
              </a:rPr>
              <a:t> </a:t>
            </a:r>
            <a:r>
              <a:rPr>
                <a:solidFill>
                  <a:srgbClr val="0EE2C3"/>
                </a:solidFill>
              </a:rPr>
              <a:t>bearing witness </a:t>
            </a:r>
            <a:r>
              <a:rPr>
                <a:solidFill>
                  <a:srgbClr val="00B050"/>
                </a:solidFill>
              </a:rPr>
              <a:t>both</a:t>
            </a:r>
            <a:r>
              <a:rPr b="0">
                <a:solidFill>
                  <a:srgbClr val="000000"/>
                </a:solidFill>
              </a:rPr>
              <a:t> </a:t>
            </a:r>
            <a:r>
              <a:rPr>
                <a:solidFill>
                  <a:srgbClr val="00B050"/>
                </a:solidFill>
              </a:rPr>
              <a:t>with</a:t>
            </a:r>
            <a:r>
              <a:rPr b="0">
                <a:solidFill>
                  <a:srgbClr val="000000"/>
                </a:solidFill>
              </a:rPr>
              <a:t> </a:t>
            </a:r>
            <a:r>
              <a:rPr>
                <a:solidFill>
                  <a:srgbClr val="0070C0"/>
                </a:solidFill>
              </a:rPr>
              <a:t>signs</a:t>
            </a:r>
            <a:r>
              <a:rPr b="0">
                <a:solidFill>
                  <a:srgbClr val="000000"/>
                </a:solidFill>
              </a:rPr>
              <a:t> and </a:t>
            </a:r>
            <a:r>
              <a:rPr>
                <a:solidFill>
                  <a:srgbClr val="00B0F0"/>
                </a:solidFill>
              </a:rPr>
              <a:t>wonders</a:t>
            </a:r>
            <a:r>
              <a:rPr b="0">
                <a:solidFill>
                  <a:srgbClr val="000000"/>
                </a:solidFill>
              </a:rPr>
              <a:t>, with </a:t>
            </a:r>
            <a:r>
              <a:rPr>
                <a:solidFill>
                  <a:srgbClr val="0070C0"/>
                </a:solidFill>
              </a:rPr>
              <a:t>various miracles</a:t>
            </a:r>
            <a:r>
              <a:rPr b="0">
                <a:solidFill>
                  <a:srgbClr val="000000"/>
                </a:solidFill>
              </a:rPr>
              <a:t>, and </a:t>
            </a:r>
            <a:r>
              <a:rPr>
                <a:solidFill>
                  <a:srgbClr val="00B0F0"/>
                </a:solidFill>
              </a:rPr>
              <a:t>gifts of the Holy Spirit</a:t>
            </a:r>
            <a:r>
              <a:rPr b="0">
                <a:solidFill>
                  <a:srgbClr val="000000"/>
                </a:solidFill>
              </a:rPr>
              <a:t>, according to </a:t>
            </a:r>
            <a:r>
              <a:rPr>
                <a:solidFill>
                  <a:srgbClr val="00B0F0"/>
                </a:solidFill>
              </a:rPr>
              <a:t>His own </a:t>
            </a:r>
            <a:r>
              <a:rPr b="0">
                <a:solidFill>
                  <a:srgbClr val="000000"/>
                </a:solidFill>
              </a:rPr>
              <a:t>will?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