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</p:spPr>
        <p:txBody>
          <a:bodyPr/>
          <a:lstStyle>
            <a:lvl1pPr defTabSz="6477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user/donmcclain11/live" TargetMode="External"/><Relationship Id="rId8" Type="http://schemas.openxmlformats.org/officeDocument/2006/relationships/hyperlink" Target="https://www.w65stchurchofchrist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user/donmcclain11/live" TargetMode="External"/><Relationship Id="rId8" Type="http://schemas.openxmlformats.org/officeDocument/2006/relationships/hyperlink" Target="https://www.w65stchurchofchrist.com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80" name="Sunday evening lesson live stream 4:00 PM CDT October 19, 2025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CDT</a:t>
            </a:r>
            <a:r>
              <a:rPr>
                <a:uFill>
                  <a:solidFill>
                    <a:srgbClr val="FFFFFF"/>
                  </a:solidFill>
                </a:uFill>
              </a:rPr>
              <a:t> October 19, 2025</a:t>
            </a:r>
          </a:p>
        </p:txBody>
      </p:sp>
      <p:pic>
        <p:nvPicPr>
          <p:cNvPr id="181" name="“CONSIDER YOUR WAYS”… “CONSIDER YOUR WAYS” (Ezra 6:14,15) By James Hamilton" descr="“CONSIDER YOUR WAYS”… “CONSIDER YOUR WAYS” (Ezra 6:14,15) By James Hamilton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327" y="4266028"/>
            <a:ext cx="23631345" cy="50419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83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184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8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v.7-11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fruit of</a:t>
            </a:r>
            <a:r>
              <a:rPr>
                <a:solidFill>
                  <a:srgbClr val="0070C0"/>
                </a:solidFill>
              </a:rPr>
              <a:t> your ways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v.7-11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fruit of</a:t>
            </a:r>
            <a:r>
              <a:rPr>
                <a:solidFill>
                  <a:srgbClr val="0070C0"/>
                </a:solidFill>
              </a:rPr>
              <a:t> your ways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Israel’s response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t> they </a:t>
            </a:r>
            <a:r>
              <a:rPr>
                <a:solidFill>
                  <a:srgbClr val="00C877"/>
                </a:solidFill>
              </a:rPr>
              <a:t>obeyed</a:t>
            </a:r>
            <a:r>
              <a:t> the voice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 sz="6400">
                <a:solidFill>
                  <a:srgbClr val="FF0000"/>
                </a:solidFill>
              </a:rPr>
              <a:t>v.12-15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indent="548640"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Haggai 1:12-14</a:t>
            </a:r>
          </a:p>
        </p:txBody>
      </p:sp>
      <p:sp>
        <p:nvSpPr>
          <p:cNvPr id="217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0" indent="548640">
              <a:lnSpc>
                <a:spcPct val="80000"/>
              </a:lnSpc>
              <a:spcBef>
                <a:spcPts val="0"/>
              </a:spcBef>
              <a:buSzTx/>
              <a:buNone/>
              <a:defRPr b="1" baseline="31000" sz="6000">
                <a:solidFill>
                  <a:srgbClr val="FF0000"/>
                </a:solidFill>
              </a:defRPr>
            </a:pPr>
            <a:r>
              <a:t>12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Then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Zerubbabel</a:t>
            </a:r>
            <a:r>
              <a:rPr b="0" baseline="0">
                <a:solidFill>
                  <a:srgbClr val="000000"/>
                </a:solidFill>
              </a:rPr>
              <a:t> the son of Shealtiel, and </a:t>
            </a:r>
            <a:r>
              <a:rPr baseline="0">
                <a:solidFill>
                  <a:srgbClr val="0070C0"/>
                </a:solidFill>
              </a:rPr>
              <a:t>Joshua</a:t>
            </a:r>
            <a:r>
              <a:rPr b="0" baseline="0">
                <a:solidFill>
                  <a:srgbClr val="000000"/>
                </a:solidFill>
              </a:rPr>
              <a:t> the son of Jehozadak, the high priest, with 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remnant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of the people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C877"/>
                </a:solidFill>
              </a:rPr>
              <a:t>obeyed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the voice </a:t>
            </a:r>
            <a:r>
              <a:rPr baseline="0">
                <a:solidFill>
                  <a:srgbClr val="00B0F0"/>
                </a:solidFill>
              </a:rPr>
              <a:t>of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their God</a:t>
            </a:r>
            <a:r>
              <a:rPr b="0" baseline="0">
                <a:solidFill>
                  <a:srgbClr val="000000"/>
                </a:solidFill>
              </a:rPr>
              <a:t>, and </a:t>
            </a:r>
            <a:r>
              <a:rPr baseline="0">
                <a:solidFill>
                  <a:srgbClr val="0070C0"/>
                </a:solidFill>
              </a:rPr>
              <a:t>the words of Haggai the prophet</a:t>
            </a:r>
            <a:r>
              <a:rPr b="0" baseline="0">
                <a:solidFill>
                  <a:srgbClr val="000000"/>
                </a:solidFill>
              </a:rPr>
              <a:t>, as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their God </a:t>
            </a:r>
            <a:r>
              <a:rPr baseline="0">
                <a:solidFill>
                  <a:srgbClr val="00C877"/>
                </a:solidFill>
              </a:rPr>
              <a:t>had sent </a:t>
            </a:r>
            <a:r>
              <a:rPr baseline="0">
                <a:solidFill>
                  <a:srgbClr val="0070C0"/>
                </a:solidFill>
              </a:rPr>
              <a:t>him</a:t>
            </a:r>
            <a:r>
              <a:rPr b="0" baseline="0">
                <a:solidFill>
                  <a:srgbClr val="000000"/>
                </a:solidFill>
              </a:rPr>
              <a:t>; and </a:t>
            </a:r>
            <a:r>
              <a:rPr baseline="0">
                <a:solidFill>
                  <a:srgbClr val="0070C0"/>
                </a:solidFill>
              </a:rPr>
              <a:t>the people </a:t>
            </a:r>
            <a:r>
              <a:rPr baseline="0">
                <a:solidFill>
                  <a:srgbClr val="00C877"/>
                </a:solidFill>
              </a:rPr>
              <a:t>feared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the presence of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. </a:t>
            </a:r>
            <a:r>
              <a:t>13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Then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Haggai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’s </a:t>
            </a:r>
            <a:r>
              <a:rPr baseline="0">
                <a:solidFill>
                  <a:srgbClr val="0070C0"/>
                </a:solidFill>
              </a:rPr>
              <a:t>messenger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B050"/>
                </a:solidFill>
              </a:rPr>
              <a:t>spoke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’s </a:t>
            </a:r>
            <a:r>
              <a:rPr baseline="0">
                <a:solidFill>
                  <a:srgbClr val="0070C0"/>
                </a:solidFill>
              </a:rPr>
              <a:t>message to the people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by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saying</a:t>
            </a:r>
            <a:r>
              <a:rPr b="0" baseline="0">
                <a:solidFill>
                  <a:srgbClr val="000000"/>
                </a:solidFill>
              </a:rPr>
              <a:t>, “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am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with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, says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.” </a:t>
            </a:r>
            <a:r>
              <a:t>14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This is how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C877"/>
                </a:solidFill>
              </a:rPr>
              <a:t>stirred up </a:t>
            </a:r>
            <a:r>
              <a:rPr baseline="0">
                <a:solidFill>
                  <a:srgbClr val="00B0F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spirit</a:t>
            </a:r>
            <a:r>
              <a:rPr b="0" baseline="0">
                <a:solidFill>
                  <a:srgbClr val="000000"/>
                </a:solidFill>
              </a:rPr>
              <a:t> of </a:t>
            </a:r>
            <a:r>
              <a:rPr baseline="0">
                <a:solidFill>
                  <a:srgbClr val="0070C0"/>
                </a:solidFill>
              </a:rPr>
              <a:t>Zerubbabel</a:t>
            </a:r>
            <a:r>
              <a:rPr b="0" baseline="0">
                <a:solidFill>
                  <a:srgbClr val="000000"/>
                </a:solidFill>
              </a:rPr>
              <a:t> the son of Shealtiel, governor of Judah, and </a:t>
            </a:r>
            <a:r>
              <a:rPr baseline="0">
                <a:solidFill>
                  <a:srgbClr val="00B0F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spirit </a:t>
            </a:r>
            <a:r>
              <a:rPr b="0" baseline="0">
                <a:solidFill>
                  <a:srgbClr val="000000"/>
                </a:solidFill>
              </a:rPr>
              <a:t>of </a:t>
            </a:r>
            <a:r>
              <a:rPr baseline="0">
                <a:solidFill>
                  <a:srgbClr val="0070C0"/>
                </a:solidFill>
              </a:rPr>
              <a:t>Joshua</a:t>
            </a:r>
            <a:r>
              <a:rPr b="0" baseline="0">
                <a:solidFill>
                  <a:srgbClr val="000000"/>
                </a:solidFill>
              </a:rPr>
              <a:t> the son of Jehozadak, the high priest, and </a:t>
            </a:r>
            <a:r>
              <a:rPr baseline="0">
                <a:solidFill>
                  <a:srgbClr val="00B0F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spirit </a:t>
            </a:r>
            <a:r>
              <a:rPr b="0" baseline="0">
                <a:solidFill>
                  <a:srgbClr val="000000"/>
                </a:solidFill>
              </a:rPr>
              <a:t>of 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the </a:t>
            </a:r>
            <a:r>
              <a:rPr baseline="0">
                <a:solidFill>
                  <a:srgbClr val="0070C0"/>
                </a:solidFill>
              </a:rPr>
              <a:t>remnant of the people</a:t>
            </a:r>
            <a:r>
              <a:rPr b="0" baseline="0">
                <a:solidFill>
                  <a:srgbClr val="000000"/>
                </a:solidFill>
              </a:rPr>
              <a:t>; and </a:t>
            </a:r>
            <a:r>
              <a:rPr baseline="0">
                <a:solidFill>
                  <a:srgbClr val="0070C0"/>
                </a:solidFill>
              </a:rPr>
              <a:t>they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came</a:t>
            </a:r>
            <a:r>
              <a:rPr b="0" baseline="0">
                <a:solidFill>
                  <a:srgbClr val="000000"/>
                </a:solidFill>
              </a:rPr>
              <a:t> and </a:t>
            </a:r>
            <a:r>
              <a:rPr baseline="0">
                <a:solidFill>
                  <a:srgbClr val="00C877"/>
                </a:solidFill>
              </a:rPr>
              <a:t>worked on </a:t>
            </a:r>
            <a:r>
              <a:rPr baseline="0">
                <a:solidFill>
                  <a:srgbClr val="0070C0"/>
                </a:solidFill>
              </a:rPr>
              <a:t>the house </a:t>
            </a:r>
            <a:r>
              <a:rPr baseline="0">
                <a:solidFill>
                  <a:srgbClr val="00B0F0"/>
                </a:solidFill>
              </a:rPr>
              <a:t>of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70C0"/>
                </a:solidFill>
              </a:rPr>
              <a:t>their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God</a:t>
            </a:r>
            <a:r>
              <a:rPr b="0" baseline="0">
                <a:solidFill>
                  <a:srgbClr val="000000"/>
                </a:solidFill>
              </a:rPr>
              <a:t>. </a:t>
            </a:r>
            <a:r>
              <a:rPr baseline="0" sz="5600">
                <a:solidFill>
                  <a:srgbClr val="00B050"/>
                </a:solidFill>
              </a:rPr>
              <a:t>6/24/520</a:t>
            </a:r>
            <a:r>
              <a:rPr baseline="0" sz="1400">
                <a:solidFill>
                  <a:srgbClr val="00B050"/>
                </a:solidFill>
              </a:rPr>
              <a:t> </a:t>
            </a:r>
            <a:r>
              <a:rPr baseline="0" sz="5600">
                <a:solidFill>
                  <a:srgbClr val="00B050"/>
                </a:solidFill>
              </a:rPr>
              <a:t>B.C.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220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v.7-11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fruit of</a:t>
            </a:r>
            <a:r>
              <a:rPr>
                <a:solidFill>
                  <a:srgbClr val="0070C0"/>
                </a:solidFill>
              </a:rPr>
              <a:t> your ways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Israel’s response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t> they </a:t>
            </a:r>
            <a:r>
              <a:rPr>
                <a:solidFill>
                  <a:srgbClr val="00C877"/>
                </a:solidFill>
              </a:rPr>
              <a:t>obeyed</a:t>
            </a:r>
            <a:r>
              <a:t> the voice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 sz="6400">
                <a:solidFill>
                  <a:srgbClr val="FF0000"/>
                </a:solidFill>
              </a:rPr>
              <a:t>v.12-15 </a:t>
            </a:r>
            <a:r>
              <a:rPr sz="64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v.7-11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fruit of</a:t>
            </a:r>
            <a:r>
              <a:rPr>
                <a:solidFill>
                  <a:srgbClr val="0070C0"/>
                </a:solidFill>
              </a:rPr>
              <a:t> your ways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Israel’s response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t> they </a:t>
            </a:r>
            <a:r>
              <a:rPr>
                <a:solidFill>
                  <a:srgbClr val="00C877"/>
                </a:solidFill>
              </a:rPr>
              <a:t>obeyed</a:t>
            </a:r>
            <a:r>
              <a:t> the voice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 sz="6400">
                <a:solidFill>
                  <a:srgbClr val="FF0000"/>
                </a:solidFill>
              </a:rPr>
              <a:t>v.12-15 </a:t>
            </a:r>
            <a:r>
              <a:rPr sz="6400">
                <a:solidFill>
                  <a:srgbClr val="00B050"/>
                </a:solidFill>
              </a:rPr>
              <a:t>led</a:t>
            </a:r>
            <a:r>
              <a:rPr sz="6400"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00B050"/>
                </a:solidFill>
              </a:rPr>
              <a:t>by</a:t>
            </a:r>
            <a:r>
              <a:rPr sz="6400">
                <a:solidFill>
                  <a:srgbClr val="FF0000"/>
                </a:solidFill>
              </a:rPr>
              <a:t> </a:t>
            </a:r>
            <a:r>
              <a:rPr sz="6400"/>
              <a:t>their</a:t>
            </a:r>
            <a:r>
              <a:rPr sz="6400">
                <a:solidFill>
                  <a:srgbClr val="FF0000"/>
                </a:solidFill>
              </a:rPr>
              <a:t> </a:t>
            </a:r>
            <a:r>
              <a:rPr sz="6400"/>
              <a:t>leaders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226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658368" indent="-658368" defTabSz="1755647">
              <a:spcBef>
                <a:spcPts val="1600"/>
              </a:spcBef>
              <a:buSzTx/>
              <a:buNone/>
              <a:defRPr b="1" sz="6911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144">
                <a:solidFill>
                  <a:srgbClr val="FF0000"/>
                </a:solidFill>
              </a:rPr>
              <a:t>v.7-11</a:t>
            </a:r>
            <a:endParaRPr sz="6144">
              <a:solidFill>
                <a:srgbClr val="FF0000"/>
              </a:solidFill>
            </a:endParaRPr>
          </a:p>
          <a:p>
            <a:pPr marL="658368" indent="-658368" defTabSz="1755647">
              <a:spcBef>
                <a:spcPts val="1600"/>
              </a:spcBef>
              <a:buSzTx/>
              <a:buNone/>
              <a:defRPr b="1" sz="6911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fruit of</a:t>
            </a:r>
            <a:r>
              <a:rPr>
                <a:solidFill>
                  <a:srgbClr val="0070C0"/>
                </a:solidFill>
              </a:rPr>
              <a:t> your ways</a:t>
            </a:r>
            <a:endParaRPr>
              <a:solidFill>
                <a:srgbClr val="0070C0"/>
              </a:solidFill>
            </a:endParaRPr>
          </a:p>
          <a:p>
            <a:pPr marL="658368" indent="-658368" defTabSz="1755647">
              <a:spcBef>
                <a:spcPts val="1600"/>
              </a:spcBef>
              <a:buSzTx/>
              <a:buNone/>
              <a:defRPr b="1" sz="6911">
                <a:solidFill>
                  <a:srgbClr val="0070C0"/>
                </a:solidFill>
              </a:defRPr>
            </a:pPr>
            <a:r>
              <a:t>Israel’s response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t> they </a:t>
            </a:r>
            <a:r>
              <a:rPr>
                <a:solidFill>
                  <a:srgbClr val="00C877"/>
                </a:solidFill>
              </a:rPr>
              <a:t>obeyed</a:t>
            </a:r>
            <a:r>
              <a:t> the voice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 sz="6144">
                <a:solidFill>
                  <a:srgbClr val="FF0000"/>
                </a:solidFill>
              </a:rPr>
              <a:t>v.12-15 </a:t>
            </a:r>
            <a:r>
              <a:rPr sz="6144">
                <a:solidFill>
                  <a:srgbClr val="00B050"/>
                </a:solidFill>
              </a:rPr>
              <a:t>led</a:t>
            </a:r>
            <a:r>
              <a:rPr sz="6144">
                <a:solidFill>
                  <a:srgbClr val="FF0000"/>
                </a:solidFill>
              </a:rPr>
              <a:t> </a:t>
            </a:r>
            <a:r>
              <a:rPr sz="6144">
                <a:solidFill>
                  <a:srgbClr val="00B050"/>
                </a:solidFill>
              </a:rPr>
              <a:t>by</a:t>
            </a:r>
            <a:r>
              <a:rPr sz="6144">
                <a:solidFill>
                  <a:srgbClr val="FF0000"/>
                </a:solidFill>
              </a:rPr>
              <a:t> </a:t>
            </a:r>
            <a:r>
              <a:rPr sz="6144"/>
              <a:t>their</a:t>
            </a:r>
            <a:r>
              <a:rPr sz="6144">
                <a:solidFill>
                  <a:srgbClr val="FF0000"/>
                </a:solidFill>
              </a:rPr>
              <a:t> </a:t>
            </a:r>
            <a:r>
              <a:rPr sz="6144"/>
              <a:t>leaders </a:t>
            </a:r>
            <a:endParaRPr sz="6144"/>
          </a:p>
          <a:p>
            <a:pPr marL="658368" indent="-658368" defTabSz="1755647">
              <a:spcBef>
                <a:spcPts val="1400"/>
              </a:spcBef>
              <a:buSzTx/>
              <a:buNone/>
              <a:defRPr b="1" sz="6144">
                <a:solidFill>
                  <a:srgbClr val="00B050"/>
                </a:solidFill>
              </a:defRPr>
            </a:pPr>
            <a:r>
              <a:t>Heard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C877"/>
                </a:solidFill>
              </a:rPr>
              <a:t>Feared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rPr>
                <a:solidFill>
                  <a:srgbClr val="00C877"/>
                </a:solidFill>
              </a:rPr>
              <a:t>Obeyed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Blessed </a:t>
            </a:r>
            <a:r>
              <a:rPr>
                <a:solidFill>
                  <a:srgbClr val="0070C0"/>
                </a:solidFill>
              </a:rPr>
              <a:t>them</a:t>
            </a:r>
            <a:endParaRPr>
              <a:solidFill>
                <a:srgbClr val="0070C0"/>
              </a:solidFill>
            </a:endParaRPr>
          </a:p>
          <a:p>
            <a:pPr marL="658368" indent="-658368" defTabSz="1755647">
              <a:spcBef>
                <a:spcPts val="1600"/>
              </a:spcBef>
              <a:buSzTx/>
              <a:buNone/>
              <a:defRPr b="1" sz="6911">
                <a:solidFill>
                  <a:srgbClr val="00B050"/>
                </a:solidFill>
              </a:defRPr>
            </a:pPr>
            <a:r>
              <a:t>We are to glorify God </a:t>
            </a:r>
            <a:r>
              <a:rPr sz="6144">
                <a:solidFill>
                  <a:srgbClr val="FF0000"/>
                </a:solidFill>
              </a:rPr>
              <a:t>v.8</a:t>
            </a:r>
            <a:r>
              <a:rPr b="0" sz="6144">
                <a:solidFill>
                  <a:srgbClr val="000000"/>
                </a:solidFill>
              </a:rPr>
              <a:t>;</a:t>
            </a:r>
            <a:r>
              <a:rPr sz="6144">
                <a:solidFill>
                  <a:srgbClr val="FF0000"/>
                </a:solidFill>
              </a:rPr>
              <a:t> Ephesians 4:11-16</a:t>
            </a:r>
            <a:endParaRPr sz="6144">
              <a:solidFill>
                <a:srgbClr val="FF0000"/>
              </a:solidFill>
            </a:endParaRPr>
          </a:p>
          <a:p>
            <a:pPr marL="658368" indent="-658368" defTabSz="1755647">
              <a:spcBef>
                <a:spcPts val="1600"/>
              </a:spcBef>
              <a:buSzTx/>
              <a:buNone/>
              <a:defRPr b="1" sz="6911">
                <a:solidFill>
                  <a:srgbClr val="00B050"/>
                </a:solidFill>
              </a:defRPr>
            </a:pPr>
            <a:r>
              <a:t>Consider our ways daily </a:t>
            </a:r>
            <a:r>
              <a:rPr sz="6144">
                <a:solidFill>
                  <a:srgbClr val="FF0000"/>
                </a:solidFill>
              </a:rPr>
              <a:t>v.3,7</a:t>
            </a:r>
            <a:r>
              <a:rPr b="0" sz="6144">
                <a:solidFill>
                  <a:srgbClr val="000000"/>
                </a:solidFill>
              </a:rPr>
              <a:t>;</a:t>
            </a:r>
            <a:r>
              <a:rPr sz="6144"/>
              <a:t> </a:t>
            </a:r>
            <a:r>
              <a:rPr sz="6144">
                <a:solidFill>
                  <a:srgbClr val="FF0000"/>
                </a:solidFill>
              </a:rPr>
              <a:t>Matthew 6:11-10 2 Corinthians 13:5; 3:18</a:t>
            </a:r>
            <a:r>
              <a:rPr b="0" sz="6144">
                <a:solidFill>
                  <a:srgbClr val="000000"/>
                </a:solidFill>
              </a:rPr>
              <a:t>; </a:t>
            </a:r>
            <a:r>
              <a:rPr sz="6144">
                <a:solidFill>
                  <a:srgbClr val="FF0000"/>
                </a:solidFill>
              </a:rPr>
              <a:t>Hebrews 12:3</a:t>
            </a:r>
            <a:r>
              <a:rPr b="0" sz="6144">
                <a:solidFill>
                  <a:srgbClr val="000000"/>
                </a:solidFill>
              </a:rPr>
              <a:t>;</a:t>
            </a:r>
            <a:r>
              <a:rPr sz="6144">
                <a:solidFill>
                  <a:srgbClr val="FF0000"/>
                </a:solidFill>
              </a:rPr>
              <a:t> Jm 4:17</a:t>
            </a:r>
            <a:r>
              <a:rPr b="0" sz="6144">
                <a:solidFill>
                  <a:srgbClr val="000000"/>
                </a:solidFill>
              </a:rPr>
              <a:t> </a:t>
            </a:r>
            <a:endParaRPr b="0" sz="6144">
              <a:solidFill>
                <a:srgbClr val="000000"/>
              </a:solidFill>
            </a:endParaRPr>
          </a:p>
          <a:p>
            <a:pPr marL="658368" indent="-658368" defTabSz="1755647">
              <a:spcBef>
                <a:spcPts val="1600"/>
              </a:spcBef>
              <a:buSzTx/>
              <a:buNone/>
              <a:defRPr b="1" sz="6911">
                <a:solidFill>
                  <a:srgbClr val="00B050"/>
                </a:solidFill>
              </a:defRPr>
            </a:pPr>
            <a:r>
              <a:t>Be doers of the word, not just hearers </a:t>
            </a:r>
            <a:r>
              <a:rPr sz="5952">
                <a:solidFill>
                  <a:srgbClr val="FF0000"/>
                </a:solidFill>
              </a:rPr>
              <a:t>Jm</a:t>
            </a:r>
            <a:r>
              <a:rPr sz="5760"/>
              <a:t> </a:t>
            </a:r>
            <a:r>
              <a:rPr sz="5760">
                <a:solidFill>
                  <a:srgbClr val="FF0000"/>
                </a:solidFill>
              </a:rPr>
              <a:t>1:22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810511">
              <a:defRPr b="1" sz="7722">
                <a:solidFill>
                  <a:srgbClr val="00B050"/>
                </a:solidFill>
              </a:defRPr>
            </a:pPr>
            <a:r>
              <a:t>Why</a:t>
            </a:r>
            <a:r>
              <a:rPr>
                <a:solidFill>
                  <a:srgbClr val="0070C0"/>
                </a:solidFill>
              </a:rPr>
              <a:t> The Jews </a:t>
            </a:r>
            <a:r>
              <a:t>Must Build</a:t>
            </a:r>
            <a:r>
              <a:rPr sz="6336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Temple</a:t>
            </a:r>
            <a:r>
              <a:rPr sz="6336">
                <a:solidFill>
                  <a:srgbClr val="0070C0"/>
                </a:solidFill>
              </a:rPr>
              <a:t> </a:t>
            </a:r>
            <a:br>
              <a:rPr sz="6336">
                <a:solidFill>
                  <a:srgbClr val="0070C0"/>
                </a:solidFill>
              </a:rPr>
            </a:br>
            <a:r>
              <a:rPr sz="7128">
                <a:solidFill>
                  <a:srgbClr val="FF0000"/>
                </a:solidFill>
              </a:rPr>
              <a:t>Haggai 2:1-23</a:t>
            </a:r>
          </a:p>
        </p:txBody>
      </p:sp>
      <p:sp>
        <p:nvSpPr>
          <p:cNvPr id="229" name="Content Placeholder 2"/>
          <p:cNvSpPr txBox="1"/>
          <p:nvPr>
            <p:ph type="body" idx="1"/>
          </p:nvPr>
        </p:nvSpPr>
        <p:spPr>
          <a:xfrm>
            <a:off x="3505200" y="2590800"/>
            <a:ext cx="17373600" cy="11125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Overcoming pessimism </a:t>
            </a:r>
            <a:r>
              <a:rPr sz="6400">
                <a:solidFill>
                  <a:srgbClr val="FF0000"/>
                </a:solidFill>
              </a:rPr>
              <a:t>2:1-5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indent="548640"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Haggai 2:2-5</a:t>
            </a:r>
          </a:p>
        </p:txBody>
      </p:sp>
      <p:sp>
        <p:nvSpPr>
          <p:cNvPr id="232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0" indent="548640">
              <a:lnSpc>
                <a:spcPct val="90000"/>
              </a:lnSpc>
              <a:spcBef>
                <a:spcPts val="0"/>
              </a:spcBef>
              <a:buSzTx/>
              <a:buNone/>
              <a:defRPr b="1" baseline="31000" sz="5800">
                <a:solidFill>
                  <a:srgbClr val="FF0000"/>
                </a:solidFill>
              </a:defRPr>
            </a:pPr>
            <a:r>
              <a:t>2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“Speak </a:t>
            </a:r>
            <a:r>
              <a:rPr baseline="0">
                <a:solidFill>
                  <a:srgbClr val="00B050"/>
                </a:solidFill>
              </a:rPr>
              <a:t>now</a:t>
            </a:r>
            <a:r>
              <a:rPr b="0" baseline="0">
                <a:solidFill>
                  <a:srgbClr val="000000"/>
                </a:solidFill>
              </a:rPr>
              <a:t> to </a:t>
            </a:r>
            <a:r>
              <a:rPr baseline="0">
                <a:solidFill>
                  <a:srgbClr val="0070C0"/>
                </a:solidFill>
              </a:rPr>
              <a:t>Zerubbabel</a:t>
            </a:r>
            <a:r>
              <a:rPr b="0" baseline="0">
                <a:solidFill>
                  <a:srgbClr val="000000"/>
                </a:solidFill>
              </a:rPr>
              <a:t> the son of Shealtiel, governor of Judah, and to </a:t>
            </a:r>
            <a:r>
              <a:rPr baseline="0">
                <a:solidFill>
                  <a:srgbClr val="0070C0"/>
                </a:solidFill>
              </a:rPr>
              <a:t>Joshua</a:t>
            </a:r>
            <a:r>
              <a:rPr b="0" baseline="0">
                <a:solidFill>
                  <a:srgbClr val="000000"/>
                </a:solidFill>
              </a:rPr>
              <a:t> the son of Jehozadak, the high priest, and to the </a:t>
            </a:r>
            <a:r>
              <a:rPr baseline="0">
                <a:solidFill>
                  <a:srgbClr val="0070C0"/>
                </a:solidFill>
              </a:rPr>
              <a:t>remnant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of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people</a:t>
            </a:r>
            <a:r>
              <a:rPr b="0" baseline="0">
                <a:solidFill>
                  <a:srgbClr val="000000"/>
                </a:solidFill>
              </a:rPr>
              <a:t>, saying: </a:t>
            </a:r>
            <a:r>
              <a:t>3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‘Who is left among you </a:t>
            </a:r>
            <a:r>
              <a:rPr baseline="0">
                <a:solidFill>
                  <a:srgbClr val="0070C0"/>
                </a:solidFill>
              </a:rPr>
              <a:t>who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saw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this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temple</a:t>
            </a:r>
            <a:r>
              <a:rPr b="0" baseline="0">
                <a:solidFill>
                  <a:srgbClr val="000000"/>
                </a:solidFill>
              </a:rPr>
              <a:t> in </a:t>
            </a:r>
            <a:r>
              <a:rPr baseline="0">
                <a:solidFill>
                  <a:srgbClr val="0070C0"/>
                </a:solidFill>
              </a:rPr>
              <a:t>its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former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glory</a:t>
            </a:r>
            <a:r>
              <a:rPr b="0" baseline="0">
                <a:solidFill>
                  <a:srgbClr val="000000"/>
                </a:solidFill>
              </a:rPr>
              <a:t>? And </a:t>
            </a:r>
            <a:r>
              <a:rPr baseline="0">
                <a:solidFill>
                  <a:srgbClr val="00B050"/>
                </a:solidFill>
              </a:rPr>
              <a:t>how do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aseline="0">
                <a:solidFill>
                  <a:srgbClr val="00B050"/>
                </a:solidFill>
              </a:rPr>
              <a:t> see </a:t>
            </a:r>
            <a:r>
              <a:rPr baseline="0">
                <a:solidFill>
                  <a:srgbClr val="0070C0"/>
                </a:solidFill>
              </a:rPr>
              <a:t>it</a:t>
            </a:r>
            <a:r>
              <a:rPr baseline="0">
                <a:solidFill>
                  <a:srgbClr val="00B050"/>
                </a:solidFill>
              </a:rPr>
              <a:t> now</a:t>
            </a:r>
            <a:r>
              <a:rPr b="0" baseline="0">
                <a:solidFill>
                  <a:srgbClr val="000000"/>
                </a:solidFill>
              </a:rPr>
              <a:t>? In comparison with it, </a:t>
            </a:r>
            <a:r>
              <a:rPr b="0" baseline="0" i="1">
                <a:solidFill>
                  <a:srgbClr val="000000"/>
                </a:solidFill>
              </a:rPr>
              <a:t>is this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0000"/>
                </a:solidFill>
              </a:rPr>
              <a:t>not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in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eyes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="0" baseline="0">
                <a:solidFill>
                  <a:srgbClr val="00B050"/>
                </a:solidFill>
              </a:rPr>
              <a:t>as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nothing</a:t>
            </a:r>
            <a:r>
              <a:rPr b="0" baseline="0">
                <a:solidFill>
                  <a:srgbClr val="000000"/>
                </a:solidFill>
              </a:rPr>
              <a:t>? </a:t>
            </a:r>
            <a:r>
              <a:t>4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Yet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now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C877"/>
                </a:solidFill>
              </a:rPr>
              <a:t>be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strong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70C0"/>
                </a:solidFill>
              </a:rPr>
              <a:t>Zerubbabel</a:t>
            </a:r>
            <a:r>
              <a:rPr b="0" baseline="0">
                <a:solidFill>
                  <a:srgbClr val="000000"/>
                </a:solidFill>
              </a:rPr>
              <a:t>,’ says the LORD ; ‘and </a:t>
            </a:r>
            <a:r>
              <a:rPr baseline="0">
                <a:solidFill>
                  <a:srgbClr val="00C877"/>
                </a:solidFill>
              </a:rPr>
              <a:t>be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strong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70C0"/>
                </a:solidFill>
              </a:rPr>
              <a:t>Joshua</a:t>
            </a:r>
            <a:r>
              <a:rPr b="0" baseline="0">
                <a:solidFill>
                  <a:srgbClr val="000000"/>
                </a:solidFill>
              </a:rPr>
              <a:t>, son of Jehozadak, the high priest; and </a:t>
            </a:r>
            <a:r>
              <a:rPr baseline="0">
                <a:solidFill>
                  <a:srgbClr val="00C877"/>
                </a:solidFill>
              </a:rPr>
              <a:t>be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strong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 people of the land</a:t>
            </a:r>
            <a:r>
              <a:rPr b="0" baseline="0">
                <a:solidFill>
                  <a:srgbClr val="000000"/>
                </a:solidFill>
              </a:rPr>
              <a:t>,’ says the </a:t>
            </a:r>
            <a:r>
              <a:rPr b="0" baseline="0" cap="small">
                <a:solidFill>
                  <a:srgbClr val="00000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, ‘and </a:t>
            </a:r>
            <a:r>
              <a:rPr baseline="0">
                <a:solidFill>
                  <a:srgbClr val="00C877"/>
                </a:solidFill>
              </a:rPr>
              <a:t>work</a:t>
            </a:r>
            <a:r>
              <a:rPr b="0" baseline="0">
                <a:solidFill>
                  <a:srgbClr val="000000"/>
                </a:solidFill>
              </a:rPr>
              <a:t>; for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am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with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,’ says the </a:t>
            </a:r>
            <a:r>
              <a:rPr b="0" baseline="0" cap="small">
                <a:solidFill>
                  <a:srgbClr val="00000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 of armies. </a:t>
            </a:r>
            <a:r>
              <a:t>5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‘</a:t>
            </a:r>
            <a:r>
              <a:rPr b="0" baseline="0" i="1">
                <a:solidFill>
                  <a:srgbClr val="000000"/>
                </a:solidFill>
              </a:rPr>
              <a:t>According to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70C0"/>
                </a:solidFill>
              </a:rPr>
              <a:t>the word </a:t>
            </a:r>
            <a:r>
              <a:rPr b="0" baseline="0">
                <a:solidFill>
                  <a:srgbClr val="000000"/>
                </a:solidFill>
              </a:rPr>
              <a:t>that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covenanted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with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 when you came out of Egypt, so </a:t>
            </a:r>
            <a:r>
              <a:rPr baseline="0">
                <a:solidFill>
                  <a:srgbClr val="00B0F0"/>
                </a:solidFill>
              </a:rPr>
              <a:t>My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Spirit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remains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among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; </a:t>
            </a:r>
            <a:r>
              <a:rPr baseline="0">
                <a:solidFill>
                  <a:srgbClr val="000000"/>
                </a:solidFill>
              </a:rPr>
              <a:t>do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not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2060"/>
                </a:solidFill>
              </a:rPr>
              <a:t>fear</a:t>
            </a:r>
            <a:r>
              <a:rPr b="0" baseline="0">
                <a:solidFill>
                  <a:srgbClr val="000000"/>
                </a:solidFill>
              </a:rPr>
              <a:t>!’”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810511">
              <a:defRPr b="1" sz="7722">
                <a:solidFill>
                  <a:srgbClr val="00B050"/>
                </a:solidFill>
              </a:defRPr>
            </a:pPr>
            <a:r>
              <a:t>Why</a:t>
            </a:r>
            <a:r>
              <a:rPr>
                <a:solidFill>
                  <a:srgbClr val="0070C0"/>
                </a:solidFill>
              </a:rPr>
              <a:t> The Jews </a:t>
            </a:r>
            <a:r>
              <a:t>Must Build</a:t>
            </a:r>
            <a:r>
              <a:rPr sz="6336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Temple</a:t>
            </a:r>
            <a:r>
              <a:rPr sz="6336">
                <a:solidFill>
                  <a:srgbClr val="0070C0"/>
                </a:solidFill>
              </a:rPr>
              <a:t> </a:t>
            </a:r>
            <a:br>
              <a:rPr sz="6336">
                <a:solidFill>
                  <a:srgbClr val="0070C0"/>
                </a:solidFill>
              </a:rPr>
            </a:br>
            <a:r>
              <a:rPr sz="7128">
                <a:solidFill>
                  <a:srgbClr val="FF0000"/>
                </a:solidFill>
              </a:rPr>
              <a:t>Haggai 2:1-23</a:t>
            </a:r>
          </a:p>
        </p:txBody>
      </p:sp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3505200" y="2590800"/>
            <a:ext cx="17373600" cy="11125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Overcoming </a:t>
            </a:r>
            <a:r>
              <a:rPr>
                <a:solidFill>
                  <a:srgbClr val="002060"/>
                </a:solidFill>
              </a:rPr>
              <a:t>pessimism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2:1-5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God is at work through our obedience </a:t>
            </a:r>
            <a:r>
              <a:rPr sz="6400">
                <a:solidFill>
                  <a:srgbClr val="FF0000"/>
                </a:solidFill>
              </a:rPr>
              <a:t>v.5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Cor. 3:6-7; 15:11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Philippians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2:12-13  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Obedience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opens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doors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great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results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v.6-9 Phil. 1:12-18</a:t>
            </a:r>
            <a:r>
              <a:rPr b="0" sz="6400">
                <a:solidFill>
                  <a:srgbClr val="002060"/>
                </a:solidFill>
              </a:rPr>
              <a:t>;</a:t>
            </a:r>
            <a:r>
              <a:rPr sz="6400">
                <a:solidFill>
                  <a:srgbClr val="FF0000"/>
                </a:solidFill>
              </a:rPr>
              <a:t> 1 Cor. 16:8-9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810511">
              <a:defRPr b="1" sz="7722">
                <a:solidFill>
                  <a:srgbClr val="00B050"/>
                </a:solidFill>
              </a:defRPr>
            </a:pPr>
            <a:r>
              <a:t>Why</a:t>
            </a:r>
            <a:r>
              <a:rPr>
                <a:solidFill>
                  <a:srgbClr val="0070C0"/>
                </a:solidFill>
              </a:rPr>
              <a:t> The Jews </a:t>
            </a:r>
            <a:r>
              <a:t>Must Build</a:t>
            </a:r>
            <a:r>
              <a:rPr sz="6336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Temple</a:t>
            </a:r>
            <a:r>
              <a:rPr sz="6336">
                <a:solidFill>
                  <a:srgbClr val="0070C0"/>
                </a:solidFill>
              </a:rPr>
              <a:t> </a:t>
            </a:r>
            <a:br>
              <a:rPr sz="6336">
                <a:solidFill>
                  <a:srgbClr val="0070C0"/>
                </a:solidFill>
              </a:rPr>
            </a:br>
            <a:r>
              <a:rPr sz="7128">
                <a:solidFill>
                  <a:srgbClr val="FF0000"/>
                </a:solidFill>
              </a:rPr>
              <a:t>Haggai 2:1-23</a:t>
            </a:r>
          </a:p>
        </p:txBody>
      </p:sp>
      <p:sp>
        <p:nvSpPr>
          <p:cNvPr id="238" name="Content Placeholder 2"/>
          <p:cNvSpPr txBox="1"/>
          <p:nvPr>
            <p:ph type="body" idx="1"/>
          </p:nvPr>
        </p:nvSpPr>
        <p:spPr>
          <a:xfrm>
            <a:off x="3505200" y="2590800"/>
            <a:ext cx="17373600" cy="11125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Overcoming </a:t>
            </a:r>
            <a:r>
              <a:rPr>
                <a:solidFill>
                  <a:srgbClr val="002060"/>
                </a:solidFill>
              </a:rPr>
              <a:t>pessimism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2:1-5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God is at work through our obedience </a:t>
            </a:r>
            <a:r>
              <a:rPr sz="6400">
                <a:solidFill>
                  <a:srgbClr val="FF0000"/>
                </a:solidFill>
              </a:rPr>
              <a:t>v.5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Cor. 3:6-7; 15:11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Philippians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2:12-13  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Obedience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opens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doors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great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results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v.6-9 </a:t>
            </a:r>
            <a:r>
              <a:rPr sz="6400">
                <a:solidFill>
                  <a:srgbClr val="FFFFFF"/>
                </a:solidFill>
              </a:rPr>
              <a:t>Phil. 1:12-18</a:t>
            </a:r>
            <a:r>
              <a:rPr b="0" sz="6400">
                <a:solidFill>
                  <a:srgbClr val="FFFFFF"/>
                </a:solidFill>
              </a:rPr>
              <a:t>;</a:t>
            </a:r>
            <a:r>
              <a:rPr sz="6400">
                <a:solidFill>
                  <a:srgbClr val="FFFFFF"/>
                </a:solidFill>
              </a:rPr>
              <a:t> 1 Cor. 16:8-9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WAYS</a:t>
            </a:r>
            <a:r>
              <a:rPr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87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EZRA 6:14-15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indent="548640"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Haggai 2:6-9</a:t>
            </a:r>
          </a:p>
        </p:txBody>
      </p:sp>
      <p:sp>
        <p:nvSpPr>
          <p:cNvPr id="241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0" indent="548640">
              <a:spcBef>
                <a:spcPts val="0"/>
              </a:spcBef>
              <a:buSzTx/>
              <a:buNone/>
              <a:defRPr b="1" baseline="31000">
                <a:solidFill>
                  <a:srgbClr val="FF0000"/>
                </a:solidFill>
              </a:defRPr>
            </a:pPr>
            <a:r>
              <a:t>6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“For thus </a:t>
            </a:r>
            <a:r>
              <a:rPr baseline="0">
                <a:solidFill>
                  <a:srgbClr val="00C877"/>
                </a:solidFill>
              </a:rPr>
              <a:t>says</a:t>
            </a:r>
            <a:r>
              <a:rPr baseline="0">
                <a:solidFill>
                  <a:srgbClr val="00B0F0"/>
                </a:solidFill>
              </a:rPr>
              <a:t>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</a:t>
            </a:r>
            <a:r>
              <a:rPr b="0" baseline="0">
                <a:solidFill>
                  <a:srgbClr val="000000"/>
                </a:solidFill>
              </a:rPr>
              <a:t>: ‘</a:t>
            </a:r>
            <a:r>
              <a:rPr baseline="0">
                <a:solidFill>
                  <a:srgbClr val="00B050"/>
                </a:solidFill>
              </a:rPr>
              <a:t>Once more </a:t>
            </a:r>
            <a:r>
              <a:rPr b="0" baseline="0">
                <a:solidFill>
                  <a:srgbClr val="000000"/>
                </a:solidFill>
              </a:rPr>
              <a:t>(it </a:t>
            </a:r>
            <a:r>
              <a:rPr b="0" baseline="0" i="1">
                <a:solidFill>
                  <a:srgbClr val="000000"/>
                </a:solidFill>
              </a:rPr>
              <a:t>is</a:t>
            </a:r>
            <a:r>
              <a:rPr b="0" baseline="0">
                <a:solidFill>
                  <a:srgbClr val="000000"/>
                </a:solidFill>
              </a:rPr>
              <a:t> a </a:t>
            </a:r>
            <a:r>
              <a:rPr baseline="0">
                <a:solidFill>
                  <a:srgbClr val="00B050"/>
                </a:solidFill>
              </a:rPr>
              <a:t>little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while</a:t>
            </a:r>
            <a:r>
              <a:rPr b="0" baseline="0">
                <a:solidFill>
                  <a:srgbClr val="000000"/>
                </a:solidFill>
              </a:rPr>
              <a:t>) 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will shake </a:t>
            </a:r>
            <a:r>
              <a:rPr baseline="0">
                <a:solidFill>
                  <a:srgbClr val="00B0F0"/>
                </a:solidFill>
              </a:rPr>
              <a:t>heaven</a:t>
            </a:r>
            <a:r>
              <a:rPr b="0" baseline="0">
                <a:solidFill>
                  <a:srgbClr val="000000"/>
                </a:solidFill>
              </a:rPr>
              <a:t> and </a:t>
            </a:r>
            <a:r>
              <a:rPr baseline="0">
                <a:solidFill>
                  <a:srgbClr val="0070C0"/>
                </a:solidFill>
              </a:rPr>
              <a:t>earth</a:t>
            </a:r>
            <a:r>
              <a:rPr b="0" baseline="0">
                <a:solidFill>
                  <a:srgbClr val="000000"/>
                </a:solidFill>
              </a:rPr>
              <a:t>, the </a:t>
            </a:r>
            <a:r>
              <a:rPr baseline="0">
                <a:solidFill>
                  <a:srgbClr val="0070C0"/>
                </a:solidFill>
              </a:rPr>
              <a:t>sea</a:t>
            </a:r>
            <a:r>
              <a:rPr b="0" baseline="0">
                <a:solidFill>
                  <a:srgbClr val="000000"/>
                </a:solidFill>
              </a:rPr>
              <a:t> and </a:t>
            </a:r>
            <a:r>
              <a:rPr baseline="0">
                <a:solidFill>
                  <a:srgbClr val="0070C0"/>
                </a:solidFill>
              </a:rPr>
              <a:t>dry land</a:t>
            </a:r>
            <a:r>
              <a:rPr b="0" baseline="0">
                <a:solidFill>
                  <a:srgbClr val="000000"/>
                </a:solidFill>
              </a:rPr>
              <a:t>; </a:t>
            </a:r>
            <a:r>
              <a:t>7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and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will shake 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nations</a:t>
            </a:r>
            <a:r>
              <a:rPr b="0" baseline="0">
                <a:solidFill>
                  <a:srgbClr val="000000"/>
                </a:solidFill>
              </a:rPr>
              <a:t>, and </a:t>
            </a:r>
            <a:r>
              <a:rPr baseline="0">
                <a:solidFill>
                  <a:srgbClr val="0070C0"/>
                </a:solidFill>
              </a:rPr>
              <a:t>they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shall come to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the Desire of All Nations</a:t>
            </a:r>
            <a:r>
              <a:rPr b="0" baseline="0">
                <a:solidFill>
                  <a:srgbClr val="000000"/>
                </a:solidFill>
              </a:rPr>
              <a:t>, and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will fill </a:t>
            </a:r>
            <a:r>
              <a:rPr baseline="0">
                <a:solidFill>
                  <a:srgbClr val="0070C0"/>
                </a:solidFill>
              </a:rPr>
              <a:t>this temple </a:t>
            </a:r>
            <a:r>
              <a:rPr baseline="0">
                <a:solidFill>
                  <a:srgbClr val="00B050"/>
                </a:solidFill>
              </a:rPr>
              <a:t>with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glory</a:t>
            </a:r>
            <a:r>
              <a:rPr b="0" baseline="0">
                <a:solidFill>
                  <a:srgbClr val="000000"/>
                </a:solidFill>
              </a:rPr>
              <a:t>,’ </a:t>
            </a:r>
            <a:r>
              <a:rPr baseline="0">
                <a:solidFill>
                  <a:srgbClr val="00C877"/>
                </a:solidFill>
              </a:rPr>
              <a:t>says</a:t>
            </a:r>
            <a:r>
              <a:rPr baseline="0">
                <a:solidFill>
                  <a:srgbClr val="00B0F0"/>
                </a:solidFill>
              </a:rPr>
              <a:t> the LORD of armies</a:t>
            </a:r>
            <a:r>
              <a:rPr b="0" baseline="0">
                <a:solidFill>
                  <a:srgbClr val="000000"/>
                </a:solidFill>
              </a:rPr>
              <a:t>. </a:t>
            </a:r>
            <a:r>
              <a:t>8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‘The </a:t>
            </a:r>
            <a:r>
              <a:rPr baseline="0">
                <a:solidFill>
                  <a:srgbClr val="808080"/>
                </a:solidFill>
              </a:rPr>
              <a:t>silver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is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Mine</a:t>
            </a:r>
            <a:r>
              <a:rPr b="0" baseline="0">
                <a:solidFill>
                  <a:srgbClr val="000000"/>
                </a:solidFill>
              </a:rPr>
              <a:t>, and the gold is </a:t>
            </a:r>
            <a:r>
              <a:rPr baseline="0">
                <a:solidFill>
                  <a:srgbClr val="00B0F0"/>
                </a:solidFill>
              </a:rPr>
              <a:t>Mine</a:t>
            </a:r>
            <a:r>
              <a:rPr b="0" baseline="0">
                <a:solidFill>
                  <a:srgbClr val="000000"/>
                </a:solidFill>
              </a:rPr>
              <a:t>,’  </a:t>
            </a:r>
            <a:r>
              <a:rPr baseline="0">
                <a:solidFill>
                  <a:srgbClr val="FFC000"/>
                </a:solidFill>
              </a:rPr>
              <a:t>gold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is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Mine</a:t>
            </a:r>
            <a:r>
              <a:rPr b="0" baseline="0">
                <a:solidFill>
                  <a:srgbClr val="000000"/>
                </a:solidFill>
              </a:rPr>
              <a:t>,’ </a:t>
            </a:r>
            <a:r>
              <a:rPr baseline="0">
                <a:solidFill>
                  <a:srgbClr val="00C877"/>
                </a:solidFill>
              </a:rPr>
              <a:t>says</a:t>
            </a:r>
            <a:r>
              <a:rPr baseline="0">
                <a:solidFill>
                  <a:srgbClr val="00B0F0"/>
                </a:solidFill>
              </a:rPr>
              <a:t>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armies. </a:t>
            </a:r>
            <a:r>
              <a:t>9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‘The </a:t>
            </a:r>
            <a:r>
              <a:rPr baseline="0">
                <a:solidFill>
                  <a:srgbClr val="00B0F0"/>
                </a:solidFill>
              </a:rPr>
              <a:t>glory</a:t>
            </a:r>
            <a:r>
              <a:rPr b="0" baseline="0">
                <a:solidFill>
                  <a:srgbClr val="000000"/>
                </a:solidFill>
              </a:rPr>
              <a:t> of </a:t>
            </a:r>
            <a:r>
              <a:rPr baseline="0">
                <a:solidFill>
                  <a:srgbClr val="0070C0"/>
                </a:solidFill>
              </a:rPr>
              <a:t>this latter temple </a:t>
            </a:r>
            <a:r>
              <a:rPr baseline="0">
                <a:solidFill>
                  <a:srgbClr val="00C877"/>
                </a:solidFill>
              </a:rPr>
              <a:t>shall be </a:t>
            </a:r>
            <a:r>
              <a:rPr baseline="0">
                <a:solidFill>
                  <a:srgbClr val="00B0F0"/>
                </a:solidFill>
              </a:rPr>
              <a:t>greater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than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former</a:t>
            </a:r>
            <a:r>
              <a:rPr b="0" baseline="0">
                <a:solidFill>
                  <a:srgbClr val="000000"/>
                </a:solidFill>
              </a:rPr>
              <a:t>,’ </a:t>
            </a:r>
            <a:r>
              <a:rPr baseline="0">
                <a:solidFill>
                  <a:srgbClr val="00C877"/>
                </a:solidFill>
              </a:rPr>
              <a:t>says</a:t>
            </a:r>
            <a:r>
              <a:rPr baseline="0">
                <a:solidFill>
                  <a:srgbClr val="00B0F0"/>
                </a:solidFill>
              </a:rPr>
              <a:t>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</a:t>
            </a:r>
            <a:r>
              <a:rPr b="0" baseline="0">
                <a:solidFill>
                  <a:srgbClr val="000000"/>
                </a:solidFill>
              </a:rPr>
              <a:t>. ‘And </a:t>
            </a:r>
            <a:r>
              <a:rPr baseline="0">
                <a:solidFill>
                  <a:srgbClr val="00C877"/>
                </a:solidFill>
              </a:rPr>
              <a:t>in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this place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will give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peace</a:t>
            </a:r>
            <a:r>
              <a:rPr b="0" baseline="0">
                <a:solidFill>
                  <a:srgbClr val="000000"/>
                </a:solidFill>
              </a:rPr>
              <a:t>,’ </a:t>
            </a:r>
            <a:r>
              <a:rPr baseline="0">
                <a:solidFill>
                  <a:srgbClr val="00C877"/>
                </a:solidFill>
              </a:rPr>
              <a:t>says</a:t>
            </a:r>
            <a:r>
              <a:rPr baseline="0">
                <a:solidFill>
                  <a:srgbClr val="00B0F0"/>
                </a:solidFill>
              </a:rPr>
              <a:t> 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</a:t>
            </a:r>
            <a:r>
              <a:rPr b="0" baseline="0">
                <a:solidFill>
                  <a:srgbClr val="000000"/>
                </a:solidFill>
              </a:rP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810511">
              <a:defRPr b="1" sz="7722">
                <a:solidFill>
                  <a:srgbClr val="00B050"/>
                </a:solidFill>
              </a:defRPr>
            </a:pPr>
            <a:r>
              <a:t>Why</a:t>
            </a:r>
            <a:r>
              <a:rPr>
                <a:solidFill>
                  <a:srgbClr val="0070C0"/>
                </a:solidFill>
              </a:rPr>
              <a:t> The Jews </a:t>
            </a:r>
            <a:r>
              <a:t>Must Build</a:t>
            </a:r>
            <a:r>
              <a:rPr sz="6336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Temple</a:t>
            </a:r>
            <a:r>
              <a:rPr sz="6336">
                <a:solidFill>
                  <a:srgbClr val="0070C0"/>
                </a:solidFill>
              </a:rPr>
              <a:t> </a:t>
            </a:r>
            <a:br>
              <a:rPr sz="6336">
                <a:solidFill>
                  <a:srgbClr val="0070C0"/>
                </a:solidFill>
              </a:rPr>
            </a:br>
            <a:r>
              <a:rPr sz="7128">
                <a:solidFill>
                  <a:srgbClr val="FF0000"/>
                </a:solidFill>
              </a:rPr>
              <a:t>Haggai 2:1-23</a:t>
            </a:r>
          </a:p>
        </p:txBody>
      </p:sp>
      <p:sp>
        <p:nvSpPr>
          <p:cNvPr id="244" name="Content Placeholder 2"/>
          <p:cNvSpPr txBox="1"/>
          <p:nvPr>
            <p:ph type="body" idx="1"/>
          </p:nvPr>
        </p:nvSpPr>
        <p:spPr>
          <a:xfrm>
            <a:off x="3505200" y="2590800"/>
            <a:ext cx="17373600" cy="11125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Overcoming </a:t>
            </a:r>
            <a:r>
              <a:rPr>
                <a:solidFill>
                  <a:srgbClr val="002060"/>
                </a:solidFill>
              </a:rPr>
              <a:t>pessimism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2:1-5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God is at work through our obedience </a:t>
            </a:r>
            <a:r>
              <a:rPr sz="6400">
                <a:solidFill>
                  <a:srgbClr val="FF0000"/>
                </a:solidFill>
              </a:rPr>
              <a:t>v.5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Cor. 3:6-7; 15:11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Philippians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2:12-13  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Obedience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opens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doors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great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results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v.6-9 </a:t>
            </a:r>
            <a:r>
              <a:rPr sz="6400">
                <a:solidFill>
                  <a:srgbClr val="FFFFFF"/>
                </a:solidFill>
              </a:rPr>
              <a:t>Phil. 1:12-18</a:t>
            </a:r>
            <a:r>
              <a:rPr b="0" sz="6400">
                <a:solidFill>
                  <a:srgbClr val="FFFFFF"/>
                </a:solidFill>
              </a:rPr>
              <a:t>;</a:t>
            </a:r>
            <a:r>
              <a:rPr sz="6400">
                <a:solidFill>
                  <a:srgbClr val="FFFFFF"/>
                </a:solidFill>
              </a:rPr>
              <a:t> 1 Cor. 16:8-9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810511">
              <a:defRPr b="1" sz="7722">
                <a:solidFill>
                  <a:srgbClr val="00B050"/>
                </a:solidFill>
              </a:defRPr>
            </a:pPr>
            <a:r>
              <a:t>Why</a:t>
            </a:r>
            <a:r>
              <a:rPr>
                <a:solidFill>
                  <a:srgbClr val="0070C0"/>
                </a:solidFill>
              </a:rPr>
              <a:t> The Jews </a:t>
            </a:r>
            <a:r>
              <a:t>Must Build</a:t>
            </a:r>
            <a:r>
              <a:rPr sz="6336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Temple</a:t>
            </a:r>
            <a:r>
              <a:rPr sz="6336">
                <a:solidFill>
                  <a:srgbClr val="0070C0"/>
                </a:solidFill>
              </a:rPr>
              <a:t> </a:t>
            </a:r>
            <a:br>
              <a:rPr sz="6336">
                <a:solidFill>
                  <a:srgbClr val="0070C0"/>
                </a:solidFill>
              </a:rPr>
            </a:br>
            <a:r>
              <a:rPr sz="7128">
                <a:solidFill>
                  <a:srgbClr val="FF0000"/>
                </a:solidFill>
              </a:rPr>
              <a:t>Haggai 2:1-23</a:t>
            </a:r>
          </a:p>
        </p:txBody>
      </p:sp>
      <p:sp>
        <p:nvSpPr>
          <p:cNvPr id="247" name="Content Placeholder 2"/>
          <p:cNvSpPr txBox="1"/>
          <p:nvPr>
            <p:ph type="body" idx="1"/>
          </p:nvPr>
        </p:nvSpPr>
        <p:spPr>
          <a:xfrm>
            <a:off x="3505200" y="2590800"/>
            <a:ext cx="17373600" cy="11125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Overcoming </a:t>
            </a:r>
            <a:r>
              <a:rPr>
                <a:solidFill>
                  <a:srgbClr val="002060"/>
                </a:solidFill>
              </a:rPr>
              <a:t>pessimism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2:1-5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God is at work through our obedience </a:t>
            </a:r>
            <a:r>
              <a:rPr sz="6400">
                <a:solidFill>
                  <a:srgbClr val="FF0000"/>
                </a:solidFill>
              </a:rPr>
              <a:t>v.5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1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Cor. 3:6-7; 15:11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Philippians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2:12-13  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Obedience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opens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doors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great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results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v.6-9 Phil. 1:12-18</a:t>
            </a:r>
            <a:r>
              <a:rPr b="0" sz="6400">
                <a:solidFill>
                  <a:srgbClr val="002060"/>
                </a:solidFill>
              </a:rPr>
              <a:t>;</a:t>
            </a:r>
            <a:r>
              <a:rPr sz="6400">
                <a:solidFill>
                  <a:srgbClr val="FF0000"/>
                </a:solidFill>
              </a:rPr>
              <a:t> 1 Cor. 16:8-9 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God may reward obedience quickly </a:t>
            </a:r>
            <a:r>
              <a:rPr sz="6400">
                <a:solidFill>
                  <a:srgbClr val="FF0000"/>
                </a:solidFill>
              </a:rPr>
              <a:t>v.10-19</a:t>
            </a:r>
            <a:r>
              <a:t> or after patient endurance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Galatians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6:9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The sign of Zurubbabel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 </a:t>
            </a:r>
            <a:r>
              <a:rPr sz="6400">
                <a:solidFill>
                  <a:srgbClr val="FF0000"/>
                </a:solidFill>
              </a:rPr>
              <a:t>Zech.</a:t>
            </a:r>
            <a:r>
              <a:rPr sz="6400">
                <a:solidFill>
                  <a:srgbClr val="00B0F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4</a:t>
            </a:r>
            <a:r>
              <a:rPr sz="6400">
                <a:solidFill>
                  <a:srgbClr val="00B0F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Matt.</a:t>
            </a:r>
            <a:r>
              <a:rPr sz="6400">
                <a:solidFill>
                  <a:srgbClr val="00B0F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1:1,12; 16:18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253" name="Sunday evening lesson live stream 4:00 PM CDT October 19, 2025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CDT</a:t>
            </a:r>
            <a:r>
              <a:rPr>
                <a:uFill>
                  <a:solidFill>
                    <a:srgbClr val="FFFFFF"/>
                  </a:solidFill>
                </a:uFill>
              </a:rPr>
              <a:t> October 19, 2025</a:t>
            </a:r>
          </a:p>
        </p:txBody>
      </p:sp>
      <p:pic>
        <p:nvPicPr>
          <p:cNvPr id="254" name="“CONSIDER YOUR WAYS”… “CONSIDER YOUR WAYS” (Ezra 6:14,15) By James Hamilton" descr="“CONSIDER YOUR WAYS”… “CONSIDER YOUR WAYS” (Ezra 6:14,15) By James Hamilton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327" y="4266028"/>
            <a:ext cx="23631345" cy="50419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256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257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8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190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Haggai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began on 6/1/520 B.C. </a:t>
            </a:r>
            <a:r>
              <a:rPr sz="6400">
                <a:solidFill>
                  <a:srgbClr val="FF0000"/>
                </a:solidFill>
              </a:rPr>
              <a:t>Hg</a:t>
            </a:r>
            <a:r>
              <a:rPr>
                <a:solidFill>
                  <a:srgbClr val="00B05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Zechariah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began on 8/1/520 B.C. </a:t>
            </a:r>
            <a:r>
              <a:rPr sz="6400">
                <a:solidFill>
                  <a:srgbClr val="FF0000"/>
                </a:solidFill>
              </a:rPr>
              <a:t>Zech.</a:t>
            </a:r>
            <a:r>
              <a:rPr sz="6400">
                <a:solidFill>
                  <a:srgbClr val="00B05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Told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Zerubbabel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governor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7030A0"/>
                </a:solidFill>
              </a:rPr>
              <a:t>ruler</a:t>
            </a:r>
            <a:r>
              <a:rPr b="0">
                <a:solidFill>
                  <a:srgbClr val="000000"/>
                </a:solidFill>
              </a:rPr>
              <a:t>) of </a:t>
            </a:r>
            <a:r>
              <a:rPr>
                <a:solidFill>
                  <a:srgbClr val="0070C0"/>
                </a:solidFill>
              </a:rPr>
              <a:t>Judah </a:t>
            </a:r>
            <a:r>
              <a:rPr b="0">
                <a:solidFill>
                  <a:srgbClr val="000000"/>
                </a:solidFill>
              </a:rPr>
              <a:t>&amp; </a:t>
            </a:r>
            <a:r>
              <a:rPr>
                <a:solidFill>
                  <a:srgbClr val="0070C0"/>
                </a:solidFill>
              </a:rPr>
              <a:t>Yeshua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High Priest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B050"/>
                </a:solidFill>
              </a:rPr>
              <a:t>Build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the LORD</a:t>
            </a:r>
            <a:r>
              <a:rPr b="0">
                <a:solidFill>
                  <a:srgbClr val="000000"/>
                </a:solidFill>
              </a:rPr>
              <a:t>! </a:t>
            </a:r>
            <a:r>
              <a:rPr sz="6400">
                <a:solidFill>
                  <a:srgbClr val="FF0000"/>
                </a:solidFill>
              </a:rPr>
              <a:t>Hg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1:2-11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i="1"/>
              <a:t>The </a:t>
            </a:r>
            <a:r>
              <a:rPr b="1" i="1">
                <a:solidFill>
                  <a:srgbClr val="0070C0"/>
                </a:solidFill>
              </a:rPr>
              <a:t>people</a:t>
            </a:r>
            <a:r>
              <a:rPr i="1"/>
              <a:t> </a:t>
            </a:r>
            <a:r>
              <a:rPr b="1" i="1">
                <a:solidFill>
                  <a:srgbClr val="00B050"/>
                </a:solidFill>
              </a:rPr>
              <a:t>say</a:t>
            </a:r>
            <a:r>
              <a:t>, ‘It’s </a:t>
            </a:r>
            <a:r>
              <a:rPr b="1"/>
              <a:t>not</a:t>
            </a:r>
            <a:r>
              <a:t> </a:t>
            </a:r>
            <a:r>
              <a:rPr b="1"/>
              <a:t>time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to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build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house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of the LORD</a:t>
            </a:r>
            <a:r>
              <a:t>.’” </a:t>
            </a:r>
            <a:r>
              <a:rPr b="1" sz="6400">
                <a:solidFill>
                  <a:srgbClr val="FF0000"/>
                </a:solidFill>
              </a:rPr>
              <a:t>v.2</a:t>
            </a:r>
            <a:endParaRPr b="1"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v.3-6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indent="548640"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Haggai 1:4-6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0" indent="548640">
              <a:spcBef>
                <a:spcPts val="0"/>
              </a:spcBef>
              <a:buSzTx/>
              <a:buNone/>
              <a:defRPr b="1" baseline="31000" sz="7200">
                <a:solidFill>
                  <a:srgbClr val="FF0000"/>
                </a:solidFill>
              </a:defRPr>
            </a:pPr>
            <a:r>
              <a:t>4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“‘</a:t>
            </a:r>
            <a:r>
              <a:rPr b="0" baseline="0" i="1">
                <a:solidFill>
                  <a:srgbClr val="000000"/>
                </a:solidFill>
              </a:rPr>
              <a:t>Is it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time</a:t>
            </a:r>
            <a:r>
              <a:rPr b="0" baseline="0">
                <a:solidFill>
                  <a:srgbClr val="000000"/>
                </a:solidFill>
              </a:rPr>
              <a:t> for </a:t>
            </a:r>
            <a:r>
              <a:rPr baseline="0">
                <a:solidFill>
                  <a:srgbClr val="0070C0"/>
                </a:solidFill>
              </a:rPr>
              <a:t>you yourselves </a:t>
            </a:r>
            <a:r>
              <a:rPr baseline="0">
                <a:solidFill>
                  <a:srgbClr val="00B050"/>
                </a:solidFill>
              </a:rPr>
              <a:t>to dwell in </a:t>
            </a:r>
            <a:r>
              <a:rPr baseline="0">
                <a:solidFill>
                  <a:srgbClr val="0070C0"/>
                </a:solidFill>
              </a:rPr>
              <a:t>your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paneled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houses</a:t>
            </a:r>
            <a:r>
              <a:rPr b="0" baseline="0">
                <a:solidFill>
                  <a:srgbClr val="000000"/>
                </a:solidFill>
              </a:rPr>
              <a:t>, and </a:t>
            </a:r>
            <a:r>
              <a:rPr baseline="0">
                <a:solidFill>
                  <a:srgbClr val="0070C0"/>
                </a:solidFill>
              </a:rPr>
              <a:t>this house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is</a:t>
            </a:r>
            <a:r>
              <a:rPr b="0" baseline="0">
                <a:solidFill>
                  <a:srgbClr val="000000"/>
                </a:solidFill>
              </a:rPr>
              <a:t> in </a:t>
            </a:r>
            <a:r>
              <a:rPr baseline="0">
                <a:solidFill>
                  <a:srgbClr val="404040"/>
                </a:solidFill>
              </a:rPr>
              <a:t>ruins</a:t>
            </a:r>
            <a:r>
              <a:rPr b="0" baseline="0">
                <a:solidFill>
                  <a:srgbClr val="000000"/>
                </a:solidFill>
              </a:rPr>
              <a:t>?’” </a:t>
            </a:r>
            <a:r>
              <a:t>5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Now therefore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C877"/>
                </a:solidFill>
              </a:rPr>
              <a:t>thus says </a:t>
            </a:r>
            <a:r>
              <a:rPr baseline="0">
                <a:solidFill>
                  <a:srgbClr val="00B0F0"/>
                </a:solidFill>
              </a:rPr>
              <a:t>the</a:t>
            </a:r>
            <a:r>
              <a:rPr baseline="0">
                <a:solidFill>
                  <a:srgbClr val="00C877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LORD of armies</a:t>
            </a:r>
            <a:r>
              <a:rPr b="0" baseline="0">
                <a:solidFill>
                  <a:srgbClr val="000000"/>
                </a:solidFill>
              </a:rPr>
              <a:t>: “‘</a:t>
            </a:r>
            <a:r>
              <a:rPr baseline="0">
                <a:solidFill>
                  <a:srgbClr val="00C877"/>
                </a:solidFill>
              </a:rPr>
              <a:t>Consider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your ways</a:t>
            </a:r>
            <a:r>
              <a:rPr b="0" baseline="0">
                <a:solidFill>
                  <a:srgbClr val="000000"/>
                </a:solidFill>
              </a:rPr>
              <a:t>!</a:t>
            </a:r>
            <a:endParaRPr b="0" baseline="0">
              <a:solidFill>
                <a:srgbClr val="000000"/>
              </a:solidFill>
            </a:endParaRPr>
          </a:p>
          <a:p>
            <a:pPr marL="0" indent="548640">
              <a:spcBef>
                <a:spcPts val="0"/>
              </a:spcBef>
              <a:buSzTx/>
              <a:buNone/>
              <a:defRPr b="1" baseline="31000" sz="7200">
                <a:solidFill>
                  <a:srgbClr val="FF0000"/>
                </a:solidFill>
              </a:defRPr>
            </a:pPr>
            <a:r>
              <a:t>6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“You </a:t>
            </a:r>
            <a:r>
              <a:rPr baseline="0">
                <a:solidFill>
                  <a:srgbClr val="00B050"/>
                </a:solidFill>
              </a:rPr>
              <a:t>have sown much</a:t>
            </a:r>
            <a:r>
              <a:rPr b="0" baseline="0">
                <a:solidFill>
                  <a:srgbClr val="000000"/>
                </a:solidFill>
              </a:rPr>
              <a:t>, and </a:t>
            </a:r>
            <a:r>
              <a:rPr baseline="0">
                <a:solidFill>
                  <a:srgbClr val="00B050"/>
                </a:solidFill>
              </a:rPr>
              <a:t>bring in little</a:t>
            </a:r>
            <a:r>
              <a:rPr b="0" baseline="0">
                <a:solidFill>
                  <a:srgbClr val="000000"/>
                </a:solidFill>
              </a:rPr>
              <a:t>;</a:t>
            </a:r>
            <a:endParaRPr b="0" baseline="0">
              <a:solidFill>
                <a:srgbClr val="000000"/>
              </a:solidFill>
            </a:endParaRPr>
          </a:p>
          <a:p>
            <a:pPr marL="0" indent="548640">
              <a:spcBef>
                <a:spcPts val="0"/>
              </a:spcBef>
              <a:buSzTx/>
              <a:buNone/>
              <a:defRPr sz="7200"/>
            </a:pPr>
            <a:r>
              <a:t>You </a:t>
            </a:r>
            <a:r>
              <a:rPr b="1">
                <a:solidFill>
                  <a:srgbClr val="00B050"/>
                </a:solidFill>
              </a:rPr>
              <a:t>eat</a:t>
            </a:r>
            <a:r>
              <a:t>, but </a:t>
            </a:r>
            <a:r>
              <a:rPr b="1"/>
              <a:t>do not have </a:t>
            </a:r>
            <a:r>
              <a:rPr b="1">
                <a:solidFill>
                  <a:srgbClr val="00B050"/>
                </a:solidFill>
              </a:rPr>
              <a:t>enough</a:t>
            </a:r>
            <a:r>
              <a:t>;</a:t>
            </a:r>
          </a:p>
          <a:p>
            <a:pPr marL="0" indent="548640">
              <a:spcBef>
                <a:spcPts val="0"/>
              </a:spcBef>
              <a:buSzTx/>
              <a:buNone/>
              <a:defRPr sz="7200"/>
            </a:pPr>
            <a:r>
              <a:t>You </a:t>
            </a:r>
            <a:r>
              <a:rPr b="1">
                <a:solidFill>
                  <a:srgbClr val="00B050"/>
                </a:solidFill>
              </a:rPr>
              <a:t>drink</a:t>
            </a:r>
            <a:r>
              <a:t>, but you are </a:t>
            </a:r>
            <a:r>
              <a:rPr b="1"/>
              <a:t>not</a:t>
            </a:r>
            <a:r>
              <a:t> </a:t>
            </a:r>
            <a:r>
              <a:rPr b="1"/>
              <a:t>filled</a:t>
            </a:r>
            <a:r>
              <a:t> with drink;</a:t>
            </a:r>
          </a:p>
          <a:p>
            <a:pPr marL="0" indent="548640">
              <a:spcBef>
                <a:spcPts val="0"/>
              </a:spcBef>
              <a:buSzTx/>
              <a:buNone/>
              <a:defRPr sz="7200"/>
            </a:pPr>
            <a:r>
              <a:t>You </a:t>
            </a:r>
            <a:r>
              <a:rPr b="1">
                <a:solidFill>
                  <a:srgbClr val="00B050"/>
                </a:solidFill>
              </a:rPr>
              <a:t>clothe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yourselves</a:t>
            </a:r>
            <a:r>
              <a:t>, but </a:t>
            </a:r>
            <a:r>
              <a:rPr b="1"/>
              <a:t>no</a:t>
            </a:r>
            <a:r>
              <a:t> </a:t>
            </a:r>
            <a:r>
              <a:rPr b="1"/>
              <a:t>one</a:t>
            </a:r>
            <a:r>
              <a:t> is </a:t>
            </a:r>
            <a:r>
              <a:rPr b="1">
                <a:solidFill>
                  <a:srgbClr val="0070C0"/>
                </a:solidFill>
              </a:rPr>
              <a:t>warm</a:t>
            </a:r>
            <a:r>
              <a:t>;</a:t>
            </a:r>
          </a:p>
          <a:p>
            <a:pPr marL="0" indent="548640">
              <a:spcBef>
                <a:spcPts val="0"/>
              </a:spcBef>
              <a:buSzTx/>
              <a:buNone/>
              <a:defRPr sz="7200"/>
            </a:pPr>
            <a:r>
              <a:t>And he who </a:t>
            </a:r>
            <a:r>
              <a:rPr b="1">
                <a:solidFill>
                  <a:srgbClr val="00B050"/>
                </a:solidFill>
              </a:rPr>
              <a:t>earns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wages</a:t>
            </a:r>
            <a:r>
              <a:t>,</a:t>
            </a:r>
          </a:p>
          <a:p>
            <a:pPr marL="0" indent="548640">
              <a:spcBef>
                <a:spcPts val="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Earns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wages</a:t>
            </a:r>
            <a:r>
              <a:rPr b="0">
                <a:solidFill>
                  <a:srgbClr val="000000"/>
                </a:solidFill>
              </a:rPr>
              <a:t> </a:t>
            </a:r>
            <a:r>
              <a:rPr b="0" i="1">
                <a:solidFill>
                  <a:srgbClr val="000000"/>
                </a:solidFill>
              </a:rPr>
              <a:t>to put</a:t>
            </a:r>
            <a:r>
              <a:rPr b="0">
                <a:solidFill>
                  <a:srgbClr val="000000"/>
                </a:solidFill>
              </a:rPr>
              <a:t> </a:t>
            </a:r>
            <a:r>
              <a:t>into</a:t>
            </a:r>
            <a:r>
              <a:rPr b="0">
                <a:solidFill>
                  <a:srgbClr val="000000"/>
                </a:solidFill>
              </a:rPr>
              <a:t> a </a:t>
            </a:r>
            <a:r>
              <a:rPr>
                <a:solidFill>
                  <a:srgbClr val="0070C0"/>
                </a:solidFill>
              </a:rPr>
              <a:t>bag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</a:t>
            </a:r>
            <a:r>
              <a:rPr>
                <a:solidFill>
                  <a:srgbClr val="EEECE1"/>
                </a:solidFill>
              </a:rPr>
              <a:t>o</a:t>
            </a:r>
            <a:r>
              <a:rPr>
                <a:solidFill>
                  <a:srgbClr val="0070C0"/>
                </a:solidFill>
              </a:rPr>
              <a:t>l</a:t>
            </a:r>
            <a:r>
              <a:rPr>
                <a:solidFill>
                  <a:srgbClr val="EEECE1"/>
                </a:solidFill>
              </a:rPr>
              <a:t>e</a:t>
            </a:r>
            <a:r>
              <a:rPr>
                <a:solidFill>
                  <a:srgbClr val="0070C0"/>
                </a:solidFill>
              </a:rPr>
              <a:t>s</a:t>
            </a:r>
            <a:r>
              <a:rPr b="0">
                <a:solidFill>
                  <a:srgbClr val="000000"/>
                </a:solidFill>
              </a:rP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196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Haggai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began on 6/1/520 B.C. </a:t>
            </a:r>
            <a:r>
              <a:rPr sz="6400">
                <a:solidFill>
                  <a:srgbClr val="FF0000"/>
                </a:solidFill>
              </a:rPr>
              <a:t>Hg</a:t>
            </a:r>
            <a:r>
              <a:rPr>
                <a:solidFill>
                  <a:srgbClr val="00B05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Zechariah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began on 8/1/520 B.C. </a:t>
            </a:r>
            <a:r>
              <a:rPr sz="6400">
                <a:solidFill>
                  <a:srgbClr val="FF0000"/>
                </a:solidFill>
              </a:rPr>
              <a:t>Zech.</a:t>
            </a:r>
            <a:r>
              <a:rPr sz="6400">
                <a:solidFill>
                  <a:srgbClr val="00B05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Told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Zerubbabel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governor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7030A0"/>
                </a:solidFill>
              </a:rPr>
              <a:t>ruler</a:t>
            </a:r>
            <a:r>
              <a:rPr b="0">
                <a:solidFill>
                  <a:srgbClr val="000000"/>
                </a:solidFill>
              </a:rPr>
              <a:t>) of </a:t>
            </a:r>
            <a:r>
              <a:rPr>
                <a:solidFill>
                  <a:srgbClr val="0070C0"/>
                </a:solidFill>
              </a:rPr>
              <a:t>Judah </a:t>
            </a:r>
            <a:r>
              <a:rPr b="0">
                <a:solidFill>
                  <a:srgbClr val="000000"/>
                </a:solidFill>
              </a:rPr>
              <a:t>&amp; </a:t>
            </a:r>
            <a:r>
              <a:rPr>
                <a:solidFill>
                  <a:srgbClr val="0070C0"/>
                </a:solidFill>
              </a:rPr>
              <a:t>Yeshua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High Priest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B050"/>
                </a:solidFill>
              </a:rPr>
              <a:t>Build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the LORD</a:t>
            </a:r>
            <a:r>
              <a:rPr b="0">
                <a:solidFill>
                  <a:srgbClr val="000000"/>
                </a:solidFill>
              </a:rPr>
              <a:t>! </a:t>
            </a:r>
            <a:r>
              <a:rPr sz="6400">
                <a:solidFill>
                  <a:srgbClr val="FF0000"/>
                </a:solidFill>
              </a:rPr>
              <a:t>Hg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1:2-11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i="1"/>
              <a:t>The </a:t>
            </a:r>
            <a:r>
              <a:rPr b="1" i="1">
                <a:solidFill>
                  <a:srgbClr val="0070C0"/>
                </a:solidFill>
              </a:rPr>
              <a:t>people</a:t>
            </a:r>
            <a:r>
              <a:rPr i="1"/>
              <a:t> </a:t>
            </a:r>
            <a:r>
              <a:rPr b="1" i="1">
                <a:solidFill>
                  <a:srgbClr val="00B050"/>
                </a:solidFill>
              </a:rPr>
              <a:t>say</a:t>
            </a:r>
            <a:r>
              <a:t>, ‘It’s </a:t>
            </a:r>
            <a:r>
              <a:rPr b="1"/>
              <a:t>not</a:t>
            </a:r>
            <a:r>
              <a:t> </a:t>
            </a:r>
            <a:r>
              <a:rPr b="1"/>
              <a:t>time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to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build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house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of the LORD</a:t>
            </a:r>
            <a:r>
              <a:t>.’” </a:t>
            </a:r>
            <a:r>
              <a:rPr b="1" sz="6400">
                <a:solidFill>
                  <a:srgbClr val="FF0000"/>
                </a:solidFill>
              </a:rPr>
              <a:t>v.2</a:t>
            </a:r>
            <a:endParaRPr b="1"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v.3-6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Haggai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began on 6/1/520 B.C. </a:t>
            </a:r>
            <a:r>
              <a:rPr sz="6400">
                <a:solidFill>
                  <a:srgbClr val="FF0000"/>
                </a:solidFill>
              </a:rPr>
              <a:t>Hg</a:t>
            </a:r>
            <a:r>
              <a:rPr>
                <a:solidFill>
                  <a:srgbClr val="00B05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Zechariah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began on 8/1/520 B.C. </a:t>
            </a:r>
            <a:r>
              <a:rPr sz="6400">
                <a:solidFill>
                  <a:srgbClr val="FF0000"/>
                </a:solidFill>
              </a:rPr>
              <a:t>Zech.</a:t>
            </a:r>
            <a:r>
              <a:rPr sz="6400">
                <a:solidFill>
                  <a:srgbClr val="00B05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Told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Zerubbabel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governor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7030A0"/>
                </a:solidFill>
              </a:rPr>
              <a:t>ruler</a:t>
            </a:r>
            <a:r>
              <a:rPr b="0">
                <a:solidFill>
                  <a:srgbClr val="000000"/>
                </a:solidFill>
              </a:rPr>
              <a:t>) of </a:t>
            </a:r>
            <a:r>
              <a:rPr>
                <a:solidFill>
                  <a:srgbClr val="0070C0"/>
                </a:solidFill>
              </a:rPr>
              <a:t>Judah </a:t>
            </a:r>
            <a:r>
              <a:rPr b="0">
                <a:solidFill>
                  <a:srgbClr val="000000"/>
                </a:solidFill>
              </a:rPr>
              <a:t>&amp; </a:t>
            </a:r>
            <a:r>
              <a:rPr>
                <a:solidFill>
                  <a:srgbClr val="0070C0"/>
                </a:solidFill>
              </a:rPr>
              <a:t>Yeshua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High Priest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B050"/>
                </a:solidFill>
              </a:rPr>
              <a:t>Build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the LORD</a:t>
            </a:r>
            <a:r>
              <a:rPr b="0">
                <a:solidFill>
                  <a:srgbClr val="000000"/>
                </a:solidFill>
              </a:rPr>
              <a:t>! </a:t>
            </a:r>
            <a:r>
              <a:rPr sz="6400">
                <a:solidFill>
                  <a:srgbClr val="FF0000"/>
                </a:solidFill>
              </a:rPr>
              <a:t>Hg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1:2-11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i="1"/>
              <a:t>The </a:t>
            </a:r>
            <a:r>
              <a:rPr b="1" i="1">
                <a:solidFill>
                  <a:srgbClr val="0070C0"/>
                </a:solidFill>
              </a:rPr>
              <a:t>people</a:t>
            </a:r>
            <a:r>
              <a:rPr i="1"/>
              <a:t> </a:t>
            </a:r>
            <a:r>
              <a:rPr b="1" i="1">
                <a:solidFill>
                  <a:srgbClr val="00B050"/>
                </a:solidFill>
              </a:rPr>
              <a:t>say</a:t>
            </a:r>
            <a:r>
              <a:t>, ‘It’s </a:t>
            </a:r>
            <a:r>
              <a:rPr b="1"/>
              <a:t>not</a:t>
            </a:r>
            <a:r>
              <a:t> </a:t>
            </a:r>
            <a:r>
              <a:rPr b="1"/>
              <a:t>time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to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build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house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of the LORD</a:t>
            </a:r>
            <a:r>
              <a:t>.’” </a:t>
            </a:r>
            <a:r>
              <a:rPr b="1" sz="6400">
                <a:solidFill>
                  <a:srgbClr val="FF0000"/>
                </a:solidFill>
              </a:rPr>
              <a:t>v.2</a:t>
            </a:r>
            <a:endParaRPr b="1"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v.3-6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how</a:t>
            </a:r>
            <a:r>
              <a:rPr>
                <a:solidFill>
                  <a:srgbClr val="0070C0"/>
                </a:solidFill>
              </a:rPr>
              <a:t> your ways </a:t>
            </a:r>
            <a:r>
              <a:rPr>
                <a:solidFill>
                  <a:srgbClr val="00B050"/>
                </a:solidFill>
              </a:rPr>
              <a:t>reveal</a:t>
            </a:r>
            <a:r>
              <a:rPr>
                <a:solidFill>
                  <a:srgbClr val="0070C0"/>
                </a:solidFill>
              </a:rPr>
              <a:t> your priority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WORK OF HAGGAI &amp; ZECHARIAH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 </a:t>
            </a:r>
            <a:r>
              <a:rPr>
                <a:solidFill>
                  <a:srgbClr val="00C877"/>
                </a:solidFill>
              </a:rPr>
              <a:t>response</a:t>
            </a:r>
            <a:r>
              <a:rPr b="0">
                <a:solidFill>
                  <a:srgbClr val="000000"/>
                </a:solidFill>
              </a:rPr>
              <a:t>: “</a:t>
            </a:r>
            <a:r>
              <a:rPr i="1">
                <a:solidFill>
                  <a:srgbClr val="00C877"/>
                </a:solidFill>
              </a:rPr>
              <a:t>Consider </a:t>
            </a:r>
            <a:r>
              <a:rPr i="1">
                <a:solidFill>
                  <a:srgbClr val="0070C0"/>
                </a:solidFill>
              </a:rPr>
              <a:t>your ways</a:t>
            </a:r>
            <a:r>
              <a:rPr b="0" i="1">
                <a:solidFill>
                  <a:srgbClr val="000000"/>
                </a:solidFill>
              </a:rPr>
              <a:t>!</a:t>
            </a:r>
            <a:r>
              <a:rPr b="0">
                <a:solidFill>
                  <a:srgbClr val="000000"/>
                </a:solidFill>
              </a:rPr>
              <a:t>” </a:t>
            </a:r>
            <a:r>
              <a:rPr sz="6400">
                <a:solidFill>
                  <a:srgbClr val="FF0000"/>
                </a:solidFill>
              </a:rPr>
              <a:t>v.7-11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877"/>
                </a:solidFill>
              </a:defRPr>
            </a:pPr>
            <a:r>
              <a:t>Consider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fruit of</a:t>
            </a:r>
            <a:r>
              <a:rPr>
                <a:solidFill>
                  <a:srgbClr val="0070C0"/>
                </a:solidFill>
              </a:rPr>
              <a:t> your ways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indent="548640"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Haggai 1:7-11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0" indent="548640">
              <a:spcBef>
                <a:spcPts val="0"/>
              </a:spcBef>
              <a:buSzTx/>
              <a:buNone/>
              <a:defRPr b="1" baseline="31000" sz="7200">
                <a:solidFill>
                  <a:srgbClr val="FF0000"/>
                </a:solidFill>
              </a:defRPr>
            </a:pPr>
            <a:r>
              <a:t>7</a:t>
            </a:r>
            <a:r>
              <a:rPr>
                <a:solidFill>
                  <a:srgbClr val="000000"/>
                </a:solidFill>
              </a:rPr>
              <a:t>  “</a:t>
            </a:r>
            <a:r>
              <a:rPr baseline="0">
                <a:solidFill>
                  <a:srgbClr val="00C877"/>
                </a:solidFill>
              </a:rPr>
              <a:t>Thus says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</a:t>
            </a:r>
            <a:r>
              <a:rPr b="0" baseline="0">
                <a:solidFill>
                  <a:srgbClr val="000000"/>
                </a:solidFill>
              </a:rPr>
              <a:t>: ‘</a:t>
            </a:r>
            <a:r>
              <a:rPr baseline="0">
                <a:solidFill>
                  <a:srgbClr val="00C877"/>
                </a:solidFill>
              </a:rPr>
              <a:t>Consider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your ways</a:t>
            </a:r>
            <a:r>
              <a:rPr b="0" baseline="0">
                <a:solidFill>
                  <a:srgbClr val="000000"/>
                </a:solidFill>
              </a:rPr>
              <a:t>! </a:t>
            </a:r>
            <a:r>
              <a:t>8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Go up to the mountains and </a:t>
            </a:r>
            <a:r>
              <a:rPr baseline="0">
                <a:solidFill>
                  <a:srgbClr val="00B050"/>
                </a:solidFill>
              </a:rPr>
              <a:t>bring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984807"/>
                </a:solidFill>
              </a:rPr>
              <a:t>wood</a:t>
            </a:r>
            <a:r>
              <a:rPr b="0" baseline="0">
                <a:solidFill>
                  <a:srgbClr val="000000"/>
                </a:solidFill>
              </a:rPr>
              <a:t> and </a:t>
            </a:r>
            <a:r>
              <a:rPr baseline="0">
                <a:solidFill>
                  <a:srgbClr val="00B050"/>
                </a:solidFill>
              </a:rPr>
              <a:t>build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the house</a:t>
            </a:r>
            <a:r>
              <a:rPr b="0" baseline="0">
                <a:solidFill>
                  <a:srgbClr val="000000"/>
                </a:solidFill>
              </a:rPr>
              <a:t>, that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may take pleasure in </a:t>
            </a:r>
            <a:r>
              <a:rPr baseline="0">
                <a:solidFill>
                  <a:srgbClr val="0070C0"/>
                </a:solidFill>
              </a:rPr>
              <a:t>it</a:t>
            </a:r>
            <a:r>
              <a:rPr b="0" baseline="0">
                <a:solidFill>
                  <a:srgbClr val="000000"/>
                </a:solidFill>
              </a:rPr>
              <a:t> and </a:t>
            </a:r>
            <a:r>
              <a:rPr baseline="0">
                <a:solidFill>
                  <a:srgbClr val="00B0F0"/>
                </a:solidFill>
              </a:rPr>
              <a:t>be glorified</a:t>
            </a:r>
            <a:r>
              <a:rPr b="0" baseline="0">
                <a:solidFill>
                  <a:srgbClr val="000000"/>
                </a:solidFill>
              </a:rPr>
              <a:t>,’ </a:t>
            </a:r>
            <a:r>
              <a:rPr baseline="0">
                <a:solidFill>
                  <a:srgbClr val="00C877"/>
                </a:solidFill>
              </a:rPr>
              <a:t>says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 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t>9</a:t>
            </a:r>
            <a:r>
              <a:rPr>
                <a:solidFill>
                  <a:srgbClr val="000000"/>
                </a:solidFill>
              </a:rPr>
              <a:t> ‘</a:t>
            </a:r>
            <a:r>
              <a:rPr b="0" baseline="0" i="1">
                <a:solidFill>
                  <a:srgbClr val="00000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looked for much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B050"/>
                </a:solidFill>
              </a:rPr>
              <a:t>but it was actually little</a:t>
            </a:r>
            <a:r>
              <a:rPr b="0" baseline="0">
                <a:solidFill>
                  <a:srgbClr val="000000"/>
                </a:solidFill>
              </a:rPr>
              <a:t>; and </a:t>
            </a:r>
            <a:r>
              <a:rPr baseline="0">
                <a:solidFill>
                  <a:srgbClr val="00B050"/>
                </a:solidFill>
              </a:rPr>
              <a:t>when</a:t>
            </a:r>
            <a:r>
              <a:rPr b="0" baseline="0">
                <a:solidFill>
                  <a:srgbClr val="000000"/>
                </a:solidFill>
              </a:rPr>
              <a:t> you </a:t>
            </a:r>
            <a:r>
              <a:rPr baseline="0">
                <a:solidFill>
                  <a:srgbClr val="00B050"/>
                </a:solidFill>
              </a:rPr>
              <a:t>brought it to </a:t>
            </a:r>
            <a:r>
              <a:rPr baseline="0">
                <a:solidFill>
                  <a:srgbClr val="0070C0"/>
                </a:solidFill>
              </a:rPr>
              <a:t>the</a:t>
            </a:r>
            <a:r>
              <a:rPr baseline="0">
                <a:solidFill>
                  <a:srgbClr val="00B05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house</a:t>
            </a:r>
            <a:r>
              <a:rPr b="0" baseline="0">
                <a:solidFill>
                  <a:srgbClr val="000000"/>
                </a:solidFill>
              </a:rPr>
              <a:t>, 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blew </a:t>
            </a:r>
            <a:r>
              <a:rPr baseline="0">
                <a:solidFill>
                  <a:srgbClr val="00B050"/>
                </a:solidFill>
              </a:rPr>
              <a:t>it</a:t>
            </a:r>
            <a:r>
              <a:rPr baseline="0">
                <a:solidFill>
                  <a:srgbClr val="00C877"/>
                </a:solidFill>
              </a:rPr>
              <a:t> away</a:t>
            </a:r>
            <a:r>
              <a:rPr b="0" baseline="0">
                <a:solidFill>
                  <a:srgbClr val="000000"/>
                </a:solidFill>
              </a:rPr>
              <a:t>. </a:t>
            </a:r>
            <a:r>
              <a:rPr baseline="0">
                <a:solidFill>
                  <a:srgbClr val="00B050"/>
                </a:solidFill>
              </a:rPr>
              <a:t>Why</a:t>
            </a:r>
            <a:r>
              <a:rPr b="0" baseline="0">
                <a:solidFill>
                  <a:srgbClr val="000000"/>
                </a:solidFill>
              </a:rPr>
              <a:t>?’ </a:t>
            </a:r>
            <a:r>
              <a:rPr baseline="0">
                <a:solidFill>
                  <a:srgbClr val="00C877"/>
                </a:solidFill>
              </a:rPr>
              <a:t>says </a:t>
            </a:r>
            <a:r>
              <a:rPr baseline="0">
                <a:solidFill>
                  <a:srgbClr val="00B0F0"/>
                </a:solidFill>
              </a:rPr>
              <a:t>the </a:t>
            </a:r>
            <a:r>
              <a:rPr baseline="0" cap="small">
                <a:solidFill>
                  <a:srgbClr val="00B0F0"/>
                </a:solidFill>
              </a:rPr>
              <a:t>LORD</a:t>
            </a:r>
            <a:r>
              <a:rPr baseline="0">
                <a:solidFill>
                  <a:srgbClr val="00B0F0"/>
                </a:solidFill>
              </a:rPr>
              <a:t> of armies</a:t>
            </a:r>
            <a:r>
              <a:rPr b="0" baseline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 indent="548640"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Haggai 1:7-11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baseline="31000" sz="7200">
                <a:solidFill>
                  <a:srgbClr val="FF0000"/>
                </a:solidFill>
              </a:defRPr>
            </a:pPr>
            <a:r>
              <a:t>9b</a:t>
            </a:r>
            <a:r>
              <a:rPr>
                <a:solidFill>
                  <a:srgbClr val="000000"/>
                </a:solidFill>
              </a:rPr>
              <a:t>  </a:t>
            </a:r>
            <a:r>
              <a:rPr b="0" baseline="0">
                <a:solidFill>
                  <a:srgbClr val="000000"/>
                </a:solidFill>
              </a:rPr>
              <a:t>“‘</a:t>
            </a:r>
            <a:r>
              <a:rPr baseline="0">
                <a:solidFill>
                  <a:srgbClr val="00B050"/>
                </a:solidFill>
              </a:rPr>
              <a:t>Because of </a:t>
            </a:r>
            <a:r>
              <a:rPr baseline="0">
                <a:solidFill>
                  <a:srgbClr val="00B0F0"/>
                </a:solidFill>
              </a:rPr>
              <a:t>My</a:t>
            </a:r>
            <a:r>
              <a:rPr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house</a:t>
            </a:r>
            <a:r>
              <a:rPr baseline="0">
                <a:solidFill>
                  <a:srgbClr val="000000"/>
                </a:solidFill>
              </a:rPr>
              <a:t> </a:t>
            </a:r>
            <a:r>
              <a:rPr b="0" baseline="0">
                <a:solidFill>
                  <a:srgbClr val="000000"/>
                </a:solidFill>
              </a:rPr>
              <a:t>that </a:t>
            </a:r>
            <a:r>
              <a:rPr b="0" baseline="0" i="1">
                <a:solidFill>
                  <a:srgbClr val="000000"/>
                </a:solidFill>
              </a:rPr>
              <a:t>is</a:t>
            </a:r>
            <a:r>
              <a:rPr baseline="0">
                <a:solidFill>
                  <a:srgbClr val="404040"/>
                </a:solidFill>
              </a:rPr>
              <a:t> ruins</a:t>
            </a:r>
            <a:r>
              <a:rPr b="0" baseline="0">
                <a:solidFill>
                  <a:srgbClr val="000000"/>
                </a:solidFill>
              </a:rPr>
              <a:t>, while </a:t>
            </a:r>
            <a:r>
              <a:rPr baseline="0">
                <a:solidFill>
                  <a:srgbClr val="0070C0"/>
                </a:solidFill>
              </a:rPr>
              <a:t>every one of you </a:t>
            </a:r>
            <a:r>
              <a:rPr baseline="0">
                <a:solidFill>
                  <a:srgbClr val="00B050"/>
                </a:solidFill>
              </a:rPr>
              <a:t>runs to </a:t>
            </a:r>
            <a:r>
              <a:rPr baseline="0">
                <a:solidFill>
                  <a:srgbClr val="0070C0"/>
                </a:solidFill>
              </a:rPr>
              <a:t>his own house</a:t>
            </a:r>
            <a:r>
              <a:rPr b="0" baseline="0">
                <a:solidFill>
                  <a:srgbClr val="000000"/>
                </a:solidFill>
              </a:rPr>
              <a:t>. </a:t>
            </a:r>
            <a:r>
              <a:t>10 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Therefore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the heavens </a:t>
            </a:r>
            <a:r>
              <a:rPr baseline="0">
                <a:solidFill>
                  <a:srgbClr val="00B050"/>
                </a:solidFill>
              </a:rPr>
              <a:t>above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withhold</a:t>
            </a:r>
            <a:r>
              <a:rPr b="0" baseline="0">
                <a:solidFill>
                  <a:srgbClr val="000000"/>
                </a:solidFill>
              </a:rPr>
              <a:t> the dew, and </a:t>
            </a:r>
            <a:r>
              <a:rPr baseline="0">
                <a:solidFill>
                  <a:srgbClr val="0070C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land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withholds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its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fruit</a:t>
            </a:r>
            <a:r>
              <a:rPr b="0" baseline="0">
                <a:solidFill>
                  <a:srgbClr val="000000"/>
                </a:solidFill>
              </a:rPr>
              <a:t>. </a:t>
            </a:r>
            <a:r>
              <a:t>11 </a:t>
            </a:r>
            <a:r>
              <a:rPr b="0" baseline="0">
                <a:solidFill>
                  <a:srgbClr val="000000"/>
                </a:solidFill>
              </a:rPr>
              <a:t>For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C877"/>
                </a:solidFill>
              </a:rPr>
              <a:t>called</a:t>
            </a:r>
            <a:r>
              <a:rPr b="0" baseline="0">
                <a:solidFill>
                  <a:srgbClr val="000000"/>
                </a:solidFill>
              </a:rPr>
              <a:t> for a </a:t>
            </a:r>
            <a:r>
              <a:rPr baseline="0">
                <a:solidFill>
                  <a:srgbClr val="002060"/>
                </a:solidFill>
              </a:rPr>
              <a:t>drought</a:t>
            </a:r>
            <a:r>
              <a:rPr b="0" baseline="0">
                <a:solidFill>
                  <a:srgbClr val="000000"/>
                </a:solidFill>
              </a:rPr>
              <a:t> on the land and the mountains, on the grain and the new wine and the oil, on whatever the ground brings forth, on men and livestock, and on 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the labor </a:t>
            </a:r>
            <a:r>
              <a:rPr b="0" baseline="0">
                <a:solidFill>
                  <a:srgbClr val="000000"/>
                </a:solidFill>
              </a:rPr>
              <a:t>of </a:t>
            </a:r>
            <a:r>
              <a:rPr b="0" baseline="0" i="1">
                <a:solidFill>
                  <a:srgbClr val="000000"/>
                </a:solidFill>
              </a:rPr>
              <a:t>your</a:t>
            </a:r>
            <a:r>
              <a:rPr b="0" baseline="0">
                <a:solidFill>
                  <a:srgbClr val="000000"/>
                </a:solidFill>
              </a:rPr>
              <a:t> hands.’”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