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5" name="Shape 17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73100" y="2870200"/>
            <a:ext cx="23050500" cy="45593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73100" y="7416800"/>
            <a:ext cx="230505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xfrm>
            <a:off x="1435100" y="1066800"/>
            <a:ext cx="21501100" cy="11557000"/>
          </a:xfrm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lose-up of Ducati motorcycle engine components"/>
          <p:cNvSpPr/>
          <p:nvPr>
            <p:ph type="pic" sz="half" idx="21"/>
          </p:nvPr>
        </p:nvSpPr>
        <p:spPr>
          <a:xfrm>
            <a:off x="12420509" y="5714207"/>
            <a:ext cx="11023601" cy="8255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Close-up of Ducati motorcycle gas cap"/>
          <p:cNvSpPr/>
          <p:nvPr>
            <p:ph type="pic" sz="half" idx="22"/>
          </p:nvPr>
        </p:nvSpPr>
        <p:spPr>
          <a:xfrm>
            <a:off x="12420600" y="-6731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Black and white photo of Ducati motorcycle engine components"/>
          <p:cNvSpPr/>
          <p:nvPr>
            <p:ph type="pic" idx="23"/>
          </p:nvPr>
        </p:nvSpPr>
        <p:spPr>
          <a:xfrm>
            <a:off x="-825499" y="-2108200"/>
            <a:ext cx="13804901" cy="184432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21"/>
          </p:nvPr>
        </p:nvSpPr>
        <p:spPr>
          <a:xfrm>
            <a:off x="2387600" y="8001000"/>
            <a:ext cx="196215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22"/>
          </p:nvPr>
        </p:nvSpPr>
        <p:spPr>
          <a:xfrm>
            <a:off x="2374900" y="5892800"/>
            <a:ext cx="196215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Front view of a red Ducati motorcycle against a black background"/>
          <p:cNvSpPr/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lose-up of a monarch caterpillar on a partially-eaten leaf"/>
          <p:cNvSpPr/>
          <p:nvPr>
            <p:ph type="pic" idx="21"/>
          </p:nvPr>
        </p:nvSpPr>
        <p:spPr>
          <a:xfrm>
            <a:off x="2247" y="-939800"/>
            <a:ext cx="24384005" cy="1682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xfrm>
            <a:off x="11936944" y="13008841"/>
            <a:ext cx="508351" cy="567459"/>
          </a:xfrm>
          <a:prstGeom prst="rect">
            <a:avLst/>
          </a:prstGeom>
        </p:spPr>
        <p:txBody>
          <a:bodyPr/>
          <a:lstStyle>
            <a:lvl1pPr defTabSz="647700">
              <a:defRPr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lide Number"/>
          <p:cNvSpPr txBox="1"/>
          <p:nvPr>
            <p:ph type="sldNum" sz="quarter" idx="2"/>
          </p:nvPr>
        </p:nvSpPr>
        <p:spPr>
          <a:xfrm>
            <a:off x="11935814" y="13027124"/>
            <a:ext cx="494513" cy="502642"/>
          </a:xfrm>
          <a:prstGeom prst="rect">
            <a:avLst/>
          </a:prstGeom>
        </p:spPr>
        <p:txBody>
          <a:bodyPr lIns="71437" tIns="71437" rIns="71437" bIns="71437" anchor="ctr"/>
          <a:lstStyle>
            <a:lvl1pPr defTabSz="821531">
              <a:defRPr>
                <a:solidFill>
                  <a:srgbClr val="EBEB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Text"/>
          <p:cNvSpPr txBox="1"/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cap="none" sz="8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1" name="Body Level One…"/>
          <p:cNvSpPr txBox="1"/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1828800">
              <a:spcBef>
                <a:spcPts val="1500"/>
              </a:spcBef>
              <a:buSzPct val="100000"/>
              <a:buFont typeface="Arial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 defTabSz="1828800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4000" indent="-609600" defTabSz="1828800">
              <a:spcBef>
                <a:spcPts val="1500"/>
              </a:spcBef>
              <a:buSzPct val="100000"/>
              <a:buFont typeface="Arial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20" defTabSz="1828800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 defTabSz="1828800">
              <a:spcBef>
                <a:spcPts val="1500"/>
              </a:spcBef>
              <a:buSzPct val="100000"/>
              <a:buFont typeface="Arial"/>
              <a:buChar char="»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lide Number"/>
          <p:cNvSpPr txBox="1"/>
          <p:nvPr>
            <p:ph type="sldNum" sz="quarter" idx="2"/>
          </p:nvPr>
        </p:nvSpPr>
        <p:spPr>
          <a:xfrm>
            <a:off x="19917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Text"/>
          <p:cNvSpPr txBox="1"/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cap="none" sz="8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0" name="Body Level One…"/>
          <p:cNvSpPr txBox="1"/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8288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lide Number"/>
          <p:cNvSpPr txBox="1"/>
          <p:nvPr>
            <p:ph type="sldNum" sz="quarter" idx="2"/>
          </p:nvPr>
        </p:nvSpPr>
        <p:spPr>
          <a:xfrm>
            <a:off x="19917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lide Number"/>
          <p:cNvSpPr txBox="1"/>
          <p:nvPr>
            <p:ph type="sldNum" sz="quarter" idx="2"/>
          </p:nvPr>
        </p:nvSpPr>
        <p:spPr>
          <a:xfrm>
            <a:off x="22496303" y="12753103"/>
            <a:ext cx="668497" cy="649447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file view of a red Ducati motorcycle"/>
          <p:cNvSpPr/>
          <p:nvPr>
            <p:ph type="pic" idx="21"/>
          </p:nvPr>
        </p:nvSpPr>
        <p:spPr>
          <a:xfrm>
            <a:off x="4280774" y="-1688429"/>
            <a:ext cx="15829857" cy="11849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387600" y="9728200"/>
            <a:ext cx="19621500" cy="1803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387600" y="11518900"/>
            <a:ext cx="19621500" cy="1600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673100" y="4572000"/>
            <a:ext cx="23050500" cy="45593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ont view of a red Ducati motorcycle"/>
          <p:cNvSpPr/>
          <p:nvPr>
            <p:ph type="pic" idx="21"/>
          </p:nvPr>
        </p:nvSpPr>
        <p:spPr>
          <a:xfrm>
            <a:off x="10590462" y="1511300"/>
            <a:ext cx="13644824" cy="121287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673100" y="1435100"/>
            <a:ext cx="11049000" cy="5461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673100" y="6870700"/>
            <a:ext cx="11049000" cy="5461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ont view of a red Ducati motorcycle"/>
          <p:cNvSpPr/>
          <p:nvPr>
            <p:ph type="pic" sz="half" idx="21"/>
          </p:nvPr>
        </p:nvSpPr>
        <p:spPr>
          <a:xfrm>
            <a:off x="11814854" y="3233783"/>
            <a:ext cx="11753235" cy="104473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1168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752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2336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9210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3505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4089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4673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5257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2.tif"/><Relationship Id="rId5" Type="http://schemas.openxmlformats.org/officeDocument/2006/relationships/image" Target="../media/image3.tif"/><Relationship Id="rId6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0" t="16838" r="0" b="816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178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28230" t="11012" r="28843" b="9619"/>
          <a:stretch>
            <a:fillRect/>
          </a:stretch>
        </p:blipFill>
        <p:spPr>
          <a:xfrm>
            <a:off x="20995060" y="1294485"/>
            <a:ext cx="2848263" cy="9751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84" fill="norm" stroke="1" extrusionOk="0">
                <a:moveTo>
                  <a:pt x="10899" y="0"/>
                </a:moveTo>
                <a:lnTo>
                  <a:pt x="10397" y="175"/>
                </a:lnTo>
                <a:cubicBezTo>
                  <a:pt x="10120" y="271"/>
                  <a:pt x="9627" y="365"/>
                  <a:pt x="9302" y="384"/>
                </a:cubicBezTo>
                <a:cubicBezTo>
                  <a:pt x="8432" y="435"/>
                  <a:pt x="6985" y="765"/>
                  <a:pt x="6357" y="1055"/>
                </a:cubicBezTo>
                <a:cubicBezTo>
                  <a:pt x="6054" y="1195"/>
                  <a:pt x="5707" y="1483"/>
                  <a:pt x="5584" y="1694"/>
                </a:cubicBezTo>
                <a:cubicBezTo>
                  <a:pt x="5324" y="2140"/>
                  <a:pt x="5196" y="2186"/>
                  <a:pt x="3926" y="2291"/>
                </a:cubicBezTo>
                <a:cubicBezTo>
                  <a:pt x="2819" y="2383"/>
                  <a:pt x="1769" y="2579"/>
                  <a:pt x="1150" y="2808"/>
                </a:cubicBezTo>
                <a:cubicBezTo>
                  <a:pt x="58" y="3214"/>
                  <a:pt x="81" y="3089"/>
                  <a:pt x="22" y="9103"/>
                </a:cubicBezTo>
                <a:cubicBezTo>
                  <a:pt x="6" y="10645"/>
                  <a:pt x="-1" y="12362"/>
                  <a:pt x="0" y="13887"/>
                </a:cubicBezTo>
                <a:cubicBezTo>
                  <a:pt x="2" y="15412"/>
                  <a:pt x="13" y="16745"/>
                  <a:pt x="31" y="17517"/>
                </a:cubicBezTo>
                <a:lnTo>
                  <a:pt x="94" y="20324"/>
                </a:lnTo>
                <a:lnTo>
                  <a:pt x="620" y="20394"/>
                </a:lnTo>
                <a:cubicBezTo>
                  <a:pt x="910" y="20432"/>
                  <a:pt x="1147" y="20491"/>
                  <a:pt x="1147" y="20524"/>
                </a:cubicBezTo>
                <a:cubicBezTo>
                  <a:pt x="1147" y="20606"/>
                  <a:pt x="3161" y="21213"/>
                  <a:pt x="3433" y="21213"/>
                </a:cubicBezTo>
                <a:cubicBezTo>
                  <a:pt x="3553" y="21213"/>
                  <a:pt x="3771" y="21255"/>
                  <a:pt x="3917" y="21306"/>
                </a:cubicBezTo>
                <a:cubicBezTo>
                  <a:pt x="4063" y="21358"/>
                  <a:pt x="4349" y="21400"/>
                  <a:pt x="4555" y="21400"/>
                </a:cubicBezTo>
                <a:cubicBezTo>
                  <a:pt x="4761" y="21400"/>
                  <a:pt x="5060" y="21445"/>
                  <a:pt x="5220" y="21501"/>
                </a:cubicBezTo>
                <a:cubicBezTo>
                  <a:pt x="5481" y="21593"/>
                  <a:pt x="6044" y="21600"/>
                  <a:pt x="10767" y="21563"/>
                </a:cubicBezTo>
                <a:cubicBezTo>
                  <a:pt x="15929" y="21523"/>
                  <a:pt x="16045" y="21519"/>
                  <a:pt x="17033" y="21357"/>
                </a:cubicBezTo>
                <a:cubicBezTo>
                  <a:pt x="17587" y="21267"/>
                  <a:pt x="18530" y="21039"/>
                  <a:pt x="19130" y="20850"/>
                </a:cubicBezTo>
                <a:cubicBezTo>
                  <a:pt x="19730" y="20661"/>
                  <a:pt x="20431" y="20440"/>
                  <a:pt x="20691" y="20360"/>
                </a:cubicBezTo>
                <a:lnTo>
                  <a:pt x="21164" y="20215"/>
                </a:lnTo>
                <a:lnTo>
                  <a:pt x="21281" y="16280"/>
                </a:lnTo>
                <a:cubicBezTo>
                  <a:pt x="21345" y="14116"/>
                  <a:pt x="21446" y="12092"/>
                  <a:pt x="21503" y="11782"/>
                </a:cubicBezTo>
                <a:cubicBezTo>
                  <a:pt x="21561" y="11473"/>
                  <a:pt x="21599" y="9709"/>
                  <a:pt x="21588" y="7862"/>
                </a:cubicBezTo>
                <a:cubicBezTo>
                  <a:pt x="21576" y="6015"/>
                  <a:pt x="21566" y="4238"/>
                  <a:pt x="21567" y="3913"/>
                </a:cubicBezTo>
                <a:cubicBezTo>
                  <a:pt x="21567" y="3571"/>
                  <a:pt x="21452" y="3243"/>
                  <a:pt x="21293" y="3132"/>
                </a:cubicBezTo>
                <a:cubicBezTo>
                  <a:pt x="20822" y="2803"/>
                  <a:pt x="19712" y="2494"/>
                  <a:pt x="18297" y="2299"/>
                </a:cubicBezTo>
                <a:cubicBezTo>
                  <a:pt x="17056" y="2128"/>
                  <a:pt x="16926" y="2091"/>
                  <a:pt x="16790" y="1876"/>
                </a:cubicBezTo>
                <a:cubicBezTo>
                  <a:pt x="16597" y="1574"/>
                  <a:pt x="15965" y="1143"/>
                  <a:pt x="15415" y="939"/>
                </a:cubicBezTo>
                <a:cubicBezTo>
                  <a:pt x="15017" y="791"/>
                  <a:pt x="13826" y="522"/>
                  <a:pt x="13456" y="495"/>
                </a:cubicBezTo>
                <a:cubicBezTo>
                  <a:pt x="12801" y="449"/>
                  <a:pt x="11825" y="288"/>
                  <a:pt x="11405" y="157"/>
                </a:cubicBezTo>
                <a:lnTo>
                  <a:pt x="10899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79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28278" t="72211" r="29481" b="9618"/>
          <a:stretch>
            <a:fillRect/>
          </a:stretch>
        </p:blipFill>
        <p:spPr>
          <a:xfrm>
            <a:off x="21017825" y="10189108"/>
            <a:ext cx="2802732" cy="2232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0" fill="norm" stroke="1" extrusionOk="0">
                <a:moveTo>
                  <a:pt x="0" y="0"/>
                </a:moveTo>
                <a:cubicBezTo>
                  <a:pt x="3" y="1070"/>
                  <a:pt x="2" y="2995"/>
                  <a:pt x="6" y="3805"/>
                </a:cubicBezTo>
                <a:lnTo>
                  <a:pt x="70" y="16038"/>
                </a:lnTo>
                <a:lnTo>
                  <a:pt x="606" y="16340"/>
                </a:lnTo>
                <a:cubicBezTo>
                  <a:pt x="900" y="16508"/>
                  <a:pt x="1141" y="16763"/>
                  <a:pt x="1141" y="16907"/>
                </a:cubicBezTo>
                <a:cubicBezTo>
                  <a:pt x="1141" y="17264"/>
                  <a:pt x="3189" y="19911"/>
                  <a:pt x="3465" y="19911"/>
                </a:cubicBezTo>
                <a:cubicBezTo>
                  <a:pt x="3588" y="19911"/>
                  <a:pt x="3809" y="20097"/>
                  <a:pt x="3958" y="20321"/>
                </a:cubicBezTo>
                <a:cubicBezTo>
                  <a:pt x="4106" y="20545"/>
                  <a:pt x="4397" y="20727"/>
                  <a:pt x="4606" y="20727"/>
                </a:cubicBezTo>
                <a:cubicBezTo>
                  <a:pt x="4815" y="20727"/>
                  <a:pt x="5120" y="20926"/>
                  <a:pt x="5282" y="21171"/>
                </a:cubicBezTo>
                <a:cubicBezTo>
                  <a:pt x="5547" y="21571"/>
                  <a:pt x="6120" y="21600"/>
                  <a:pt x="10922" y="21439"/>
                </a:cubicBezTo>
                <a:cubicBezTo>
                  <a:pt x="16171" y="21262"/>
                  <a:pt x="16289" y="21246"/>
                  <a:pt x="17293" y="20543"/>
                </a:cubicBezTo>
                <a:cubicBezTo>
                  <a:pt x="17856" y="20149"/>
                  <a:pt x="18816" y="19154"/>
                  <a:pt x="19425" y="18331"/>
                </a:cubicBezTo>
                <a:cubicBezTo>
                  <a:pt x="20035" y="17507"/>
                  <a:pt x="20749" y="16547"/>
                  <a:pt x="21013" y="16199"/>
                </a:cubicBezTo>
                <a:lnTo>
                  <a:pt x="21493" y="15567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80" name="1141"/>
          <p:cNvSpPr txBox="1"/>
          <p:nvPr/>
        </p:nvSpPr>
        <p:spPr>
          <a:xfrm>
            <a:off x="21275298" y="3727940"/>
            <a:ext cx="2287787" cy="1155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4000"/>
              </a:spcBef>
              <a:defRPr b="1" sz="7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1141</a:t>
            </a:r>
          </a:p>
        </p:txBody>
      </p:sp>
      <p:sp>
        <p:nvSpPr>
          <p:cNvPr id="181" name="1100"/>
          <p:cNvSpPr txBox="1"/>
          <p:nvPr/>
        </p:nvSpPr>
        <p:spPr>
          <a:xfrm>
            <a:off x="21275298" y="5032967"/>
            <a:ext cx="2287787" cy="1155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4000"/>
              </a:spcBef>
              <a:defRPr b="1" sz="7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1100</a:t>
            </a:r>
          </a:p>
        </p:txBody>
      </p:sp>
      <p:sp>
        <p:nvSpPr>
          <p:cNvPr id="182" name="112"/>
          <p:cNvSpPr txBox="1"/>
          <p:nvPr/>
        </p:nvSpPr>
        <p:spPr>
          <a:xfrm>
            <a:off x="21546984" y="6401494"/>
            <a:ext cx="1744415" cy="1155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4000"/>
              </a:spcBef>
              <a:defRPr b="1" sz="7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112</a:t>
            </a:r>
          </a:p>
        </p:txBody>
      </p:sp>
      <p:sp>
        <p:nvSpPr>
          <p:cNvPr id="183" name="292"/>
          <p:cNvSpPr txBox="1"/>
          <p:nvPr/>
        </p:nvSpPr>
        <p:spPr>
          <a:xfrm>
            <a:off x="21546984" y="7759905"/>
            <a:ext cx="1744415" cy="1155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4000"/>
              </a:spcBef>
              <a:defRPr b="1" sz="7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292</a:t>
            </a:r>
          </a:p>
        </p:txBody>
      </p:sp>
      <p:sp>
        <p:nvSpPr>
          <p:cNvPr id="184" name="319"/>
          <p:cNvSpPr txBox="1"/>
          <p:nvPr/>
        </p:nvSpPr>
        <p:spPr>
          <a:xfrm>
            <a:off x="21546984" y="9066224"/>
            <a:ext cx="1744415" cy="1155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4000"/>
              </a:spcBef>
              <a:defRPr b="1" sz="7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319</a:t>
            </a:r>
          </a:p>
        </p:txBody>
      </p:sp>
      <p:sp>
        <p:nvSpPr>
          <p:cNvPr id="185" name="229"/>
          <p:cNvSpPr txBox="1"/>
          <p:nvPr/>
        </p:nvSpPr>
        <p:spPr>
          <a:xfrm>
            <a:off x="21546984" y="10436043"/>
            <a:ext cx="1744415" cy="1155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4000"/>
              </a:spcBef>
              <a:defRPr b="1" sz="7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229</a:t>
            </a:r>
          </a:p>
        </p:txBody>
      </p:sp>
      <p:sp>
        <p:nvSpPr>
          <p:cNvPr id="186" name="100 CORNERSTONE ALEXANDER AR, 72002"/>
          <p:cNvSpPr txBox="1"/>
          <p:nvPr/>
        </p:nvSpPr>
        <p:spPr>
          <a:xfrm>
            <a:off x="4378080" y="2326101"/>
            <a:ext cx="15627840" cy="9906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sz="5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2700" dist="63500" dir="4418335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100 CORNERSTONE ALEXANDER AR, 72002</a:t>
            </a:r>
          </a:p>
        </p:txBody>
      </p:sp>
      <p:pic>
        <p:nvPicPr>
          <p:cNvPr id="187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42276" y="133853"/>
            <a:ext cx="17299448" cy="2452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Screenshot 2025-12-14 at 1.58.52 PM.png" descr="Screenshot 2025-12-14 at 1.58.52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391152" y="3628895"/>
            <a:ext cx="15601696" cy="88353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17500" dist="119114" dir="5400000">
              <a:srgbClr val="000000">
                <a:alpha val="77888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itle 1"/>
          <p:cNvSpPr txBox="1"/>
          <p:nvPr>
            <p:ph type="title"/>
          </p:nvPr>
        </p:nvSpPr>
        <p:spPr>
          <a:xfrm>
            <a:off x="3962400" y="152400"/>
            <a:ext cx="16459200" cy="1981200"/>
          </a:xfrm>
          <a:prstGeom prst="rect">
            <a:avLst/>
          </a:prstGeom>
        </p:spPr>
        <p:txBody>
          <a:bodyPr/>
          <a:lstStyle>
            <a:lvl1pPr>
              <a:defRPr b="1" sz="8000">
                <a:solidFill>
                  <a:srgbClr val="FF0000"/>
                </a:solidFill>
              </a:defRPr>
            </a:lvl1pPr>
          </a:lstStyle>
          <a:p>
            <a:pPr/>
            <a:r>
              <a:t>Romans 13:1-7</a:t>
            </a:r>
          </a:p>
        </p:txBody>
      </p:sp>
      <p:sp>
        <p:nvSpPr>
          <p:cNvPr id="223" name="Content Placeholder 2"/>
          <p:cNvSpPr txBox="1"/>
          <p:nvPr>
            <p:ph type="body" idx="1"/>
          </p:nvPr>
        </p:nvSpPr>
        <p:spPr>
          <a:xfrm>
            <a:off x="3352800" y="1981200"/>
            <a:ext cx="17678400" cy="11734800"/>
          </a:xfrm>
          <a:prstGeom prst="rect">
            <a:avLst/>
          </a:prstGeom>
        </p:spPr>
        <p:txBody>
          <a:bodyPr/>
          <a:lstStyle/>
          <a:p>
            <a:pPr marL="0" indent="548640">
              <a:spcBef>
                <a:spcPts val="0"/>
              </a:spcBef>
              <a:buSzTx/>
              <a:buNone/>
              <a:defRPr b="1" baseline="31000" sz="7200">
                <a:solidFill>
                  <a:srgbClr val="FF0000"/>
                </a:solidFill>
              </a:defRPr>
            </a:pPr>
            <a:r>
              <a:t>4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For he is God’s minister to you for good. But if you do evil, be afraid; for he does not bear the sword in vain; for he is God’s minister, an avenger to </a:t>
            </a:r>
            <a:r>
              <a:rPr b="0" baseline="0" i="1">
                <a:solidFill>
                  <a:srgbClr val="000000"/>
                </a:solidFill>
              </a:rPr>
              <a:t>execute</a:t>
            </a:r>
            <a:r>
              <a:rPr b="0" baseline="0">
                <a:solidFill>
                  <a:srgbClr val="000000"/>
                </a:solidFill>
              </a:rPr>
              <a:t> wrath on him who practices evil </a:t>
            </a:r>
            <a:r>
              <a:t>5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Therefore </a:t>
            </a:r>
            <a:r>
              <a:rPr b="0" baseline="0" i="1">
                <a:solidFill>
                  <a:srgbClr val="000000"/>
                </a:solidFill>
              </a:rPr>
              <a:t>you</a:t>
            </a:r>
            <a:r>
              <a:rPr b="0" baseline="0">
                <a:solidFill>
                  <a:srgbClr val="000000"/>
                </a:solidFill>
              </a:rPr>
              <a:t> must be subject, not only because of wrath but also for conscience’ sake.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le 1"/>
          <p:cNvSpPr txBox="1"/>
          <p:nvPr>
            <p:ph type="title"/>
          </p:nvPr>
        </p:nvSpPr>
        <p:spPr>
          <a:xfrm>
            <a:off x="3962400" y="152400"/>
            <a:ext cx="16459200" cy="1981200"/>
          </a:xfrm>
          <a:prstGeom prst="rect">
            <a:avLst/>
          </a:prstGeom>
        </p:spPr>
        <p:txBody>
          <a:bodyPr/>
          <a:lstStyle>
            <a:lvl1pPr>
              <a:defRPr b="1" sz="8000">
                <a:solidFill>
                  <a:srgbClr val="FF0000"/>
                </a:solidFill>
              </a:defRPr>
            </a:lvl1pPr>
          </a:lstStyle>
          <a:p>
            <a:pPr/>
            <a:r>
              <a:t>Romans 13:1-7</a:t>
            </a:r>
          </a:p>
        </p:txBody>
      </p:sp>
      <p:sp>
        <p:nvSpPr>
          <p:cNvPr id="226" name="Content Placeholder 2"/>
          <p:cNvSpPr txBox="1"/>
          <p:nvPr>
            <p:ph type="body" idx="1"/>
          </p:nvPr>
        </p:nvSpPr>
        <p:spPr>
          <a:xfrm>
            <a:off x="3352800" y="1981200"/>
            <a:ext cx="17678400" cy="11734800"/>
          </a:xfrm>
          <a:prstGeom prst="rect">
            <a:avLst/>
          </a:prstGeom>
        </p:spPr>
        <p:txBody>
          <a:bodyPr/>
          <a:lstStyle/>
          <a:p>
            <a:pPr marL="0" indent="548640">
              <a:spcBef>
                <a:spcPts val="0"/>
              </a:spcBef>
              <a:buSzTx/>
              <a:buNone/>
              <a:defRPr b="1" baseline="31000" sz="7200">
                <a:solidFill>
                  <a:srgbClr val="FF0000"/>
                </a:solidFill>
              </a:defRPr>
            </a:pPr>
            <a:r>
              <a:t>6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For because of this you also pay taxes, for they are God’s ministers attending continually to this very thing. </a:t>
            </a:r>
            <a:r>
              <a:t>7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aseline="0">
                <a:solidFill>
                  <a:srgbClr val="00B050"/>
                </a:solidFill>
              </a:rPr>
              <a:t>Render therefore to all </a:t>
            </a:r>
            <a:r>
              <a:rPr b="0" baseline="0">
                <a:solidFill>
                  <a:srgbClr val="000000"/>
                </a:solidFill>
              </a:rPr>
              <a:t>their due: </a:t>
            </a:r>
            <a:r>
              <a:rPr baseline="0">
                <a:solidFill>
                  <a:srgbClr val="00B050"/>
                </a:solidFill>
              </a:rPr>
              <a:t>taxes</a:t>
            </a:r>
            <a:r>
              <a:rPr b="0" baseline="0">
                <a:solidFill>
                  <a:srgbClr val="000000"/>
                </a:solidFill>
              </a:rPr>
              <a:t> to whom </a:t>
            </a:r>
            <a:r>
              <a:rPr baseline="0">
                <a:solidFill>
                  <a:srgbClr val="00B050"/>
                </a:solidFill>
              </a:rPr>
              <a:t>taxes</a:t>
            </a:r>
            <a:r>
              <a:rPr b="0" baseline="0" i="1">
                <a:solidFill>
                  <a:srgbClr val="000000"/>
                </a:solidFill>
              </a:rPr>
              <a:t>,</a:t>
            </a:r>
            <a:r>
              <a:rPr b="0" baseline="0">
                <a:solidFill>
                  <a:srgbClr val="000000"/>
                </a:solidFill>
              </a:rPr>
              <a:t> </a:t>
            </a:r>
            <a:r>
              <a:rPr baseline="0">
                <a:solidFill>
                  <a:srgbClr val="0070C0"/>
                </a:solidFill>
              </a:rPr>
              <a:t>customs</a:t>
            </a:r>
            <a:r>
              <a:rPr b="0" baseline="0">
                <a:solidFill>
                  <a:srgbClr val="000000"/>
                </a:solidFill>
              </a:rPr>
              <a:t> to whom </a:t>
            </a:r>
            <a:r>
              <a:rPr baseline="0">
                <a:solidFill>
                  <a:srgbClr val="0070C0"/>
                </a:solidFill>
              </a:rPr>
              <a:t>customs</a:t>
            </a:r>
            <a:r>
              <a:rPr b="0" baseline="0">
                <a:solidFill>
                  <a:srgbClr val="000000"/>
                </a:solidFill>
              </a:rPr>
              <a:t>, </a:t>
            </a:r>
            <a:r>
              <a:rPr baseline="0">
                <a:solidFill>
                  <a:srgbClr val="0037A4"/>
                </a:solidFill>
              </a:rPr>
              <a:t>fear</a:t>
            </a:r>
            <a:r>
              <a:rPr b="0" baseline="0">
                <a:solidFill>
                  <a:srgbClr val="000000"/>
                </a:solidFill>
              </a:rPr>
              <a:t> to whom </a:t>
            </a:r>
            <a:r>
              <a:rPr baseline="0">
                <a:solidFill>
                  <a:srgbClr val="0037A4"/>
                </a:solidFill>
              </a:rPr>
              <a:t>fear</a:t>
            </a:r>
            <a:r>
              <a:rPr b="0" baseline="0">
                <a:solidFill>
                  <a:srgbClr val="000000"/>
                </a:solidFill>
              </a:rPr>
              <a:t>, </a:t>
            </a:r>
            <a:r>
              <a:rPr baseline="0">
                <a:solidFill>
                  <a:srgbClr val="00D68F"/>
                </a:solidFill>
              </a:rPr>
              <a:t>honor</a:t>
            </a:r>
            <a:r>
              <a:rPr b="0" baseline="0">
                <a:solidFill>
                  <a:srgbClr val="000000"/>
                </a:solidFill>
              </a:rPr>
              <a:t> to whom </a:t>
            </a:r>
            <a:r>
              <a:rPr baseline="0">
                <a:solidFill>
                  <a:srgbClr val="00D68F"/>
                </a:solidFill>
              </a:rPr>
              <a:t>honor</a:t>
            </a:r>
            <a:r>
              <a:rPr b="0" baseline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le 1"/>
          <p:cNvSpPr txBox="1"/>
          <p:nvPr>
            <p:ph type="title"/>
          </p:nvPr>
        </p:nvSpPr>
        <p:spPr>
          <a:xfrm>
            <a:off x="3962400" y="0"/>
            <a:ext cx="16459200" cy="1981200"/>
          </a:xfrm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00B050"/>
                </a:solidFill>
              </a:defRPr>
            </a:pPr>
            <a:r>
              <a:t>Giving to </a:t>
            </a:r>
            <a:r>
              <a:rPr>
                <a:solidFill>
                  <a:srgbClr val="7030A0"/>
                </a:solidFill>
              </a:rPr>
              <a:t>Caesar</a:t>
            </a:r>
          </a:p>
        </p:txBody>
      </p:sp>
      <p:sp>
        <p:nvSpPr>
          <p:cNvPr id="229" name="Content Placeholder 2"/>
          <p:cNvSpPr txBox="1"/>
          <p:nvPr>
            <p:ph type="body" idx="1"/>
          </p:nvPr>
        </p:nvSpPr>
        <p:spPr>
          <a:xfrm>
            <a:off x="3657600" y="1981200"/>
            <a:ext cx="17221200" cy="117348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buSzTx/>
              <a:buNone/>
              <a:defRPr sz="7200"/>
            </a:pPr>
            <a:r>
              <a:t>Caesar’s coin has Caesar's </a:t>
            </a:r>
            <a:r>
              <a:rPr b="1">
                <a:solidFill>
                  <a:srgbClr val="0070C0"/>
                </a:solidFill>
              </a:rPr>
              <a:t>image</a:t>
            </a:r>
            <a:r>
              <a:t> and </a:t>
            </a:r>
            <a:r>
              <a:rPr b="1">
                <a:solidFill>
                  <a:srgbClr val="0070C0"/>
                </a:solidFill>
              </a:rPr>
              <a:t>name</a:t>
            </a:r>
            <a:endParaRPr b="1">
              <a:solidFill>
                <a:srgbClr val="0070C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Pay taxes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000000"/>
                </a:solidFill>
              </a:rPr>
              <a:t>not</a:t>
            </a:r>
            <a:r>
              <a:rPr b="0">
                <a:solidFill>
                  <a:srgbClr val="000000"/>
                </a:solidFill>
              </a:rPr>
              <a:t> a </a:t>
            </a:r>
            <a:r>
              <a:rPr>
                <a:solidFill>
                  <a:srgbClr val="0070C0"/>
                </a:solidFill>
              </a:rPr>
              <a:t>law conflict </a:t>
            </a:r>
            <a:r>
              <a:rPr sz="6400">
                <a:solidFill>
                  <a:srgbClr val="FF0000"/>
                </a:solidFill>
              </a:rPr>
              <a:t>Deut. 28:49-52</a:t>
            </a:r>
            <a:r>
              <a:rPr b="0">
                <a:solidFill>
                  <a:srgbClr val="000000"/>
                </a:solidFill>
              </a:rPr>
              <a:t>)</a:t>
            </a:r>
            <a:endParaRPr b="0">
              <a:solidFill>
                <a:srgbClr val="00000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sz="7200"/>
            </a:pPr>
            <a:r>
              <a:t>Apostles in the world but not of the world </a:t>
            </a:r>
            <a:r>
              <a:rPr b="1" sz="6400">
                <a:solidFill>
                  <a:srgbClr val="FF0000"/>
                </a:solidFill>
              </a:rPr>
              <a:t>John 17:16</a:t>
            </a:r>
            <a:endParaRPr b="1" sz="6400">
              <a:solidFill>
                <a:srgbClr val="FF000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sz="7200"/>
            </a:pPr>
            <a:r>
              <a:t>Apostles commanded us to obey every law of man </a:t>
            </a:r>
            <a:r>
              <a:rPr b="1" sz="6400">
                <a:solidFill>
                  <a:srgbClr val="FF0000"/>
                </a:solidFill>
              </a:rPr>
              <a:t>1 Peter 2:13-17 </a:t>
            </a:r>
            <a:r>
              <a:rPr sz="6400"/>
              <a:t>(except for breaking God’s law—</a:t>
            </a:r>
            <a:r>
              <a:rPr b="1" sz="6400">
                <a:solidFill>
                  <a:srgbClr val="FF0000"/>
                </a:solidFill>
              </a:rPr>
              <a:t>Acts</a:t>
            </a:r>
            <a:r>
              <a:rPr sz="6400"/>
              <a:t> </a:t>
            </a:r>
            <a:r>
              <a:rPr b="1" sz="6400">
                <a:solidFill>
                  <a:srgbClr val="FF0000"/>
                </a:solidFill>
              </a:rPr>
              <a:t>5:29</a:t>
            </a:r>
            <a:r>
              <a:rPr sz="6400"/>
              <a:t>)</a:t>
            </a:r>
            <a:endParaRPr sz="6400"/>
          </a:p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FF0000"/>
                </a:solidFill>
              </a:defRPr>
            </a:pPr>
            <a:r>
              <a:t>Romans 13:1-7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le 1"/>
          <p:cNvSpPr txBox="1"/>
          <p:nvPr>
            <p:ph type="title"/>
          </p:nvPr>
        </p:nvSpPr>
        <p:spPr>
          <a:xfrm>
            <a:off x="3962400" y="0"/>
            <a:ext cx="16459200" cy="1981200"/>
          </a:xfrm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00B050"/>
                </a:solidFill>
              </a:defRPr>
            </a:pPr>
            <a:r>
              <a:t>Giving to </a:t>
            </a:r>
            <a:r>
              <a:rPr>
                <a:solidFill>
                  <a:srgbClr val="7030A0"/>
                </a:solidFill>
              </a:rPr>
              <a:t>Caesar</a:t>
            </a:r>
          </a:p>
        </p:txBody>
      </p:sp>
      <p:sp>
        <p:nvSpPr>
          <p:cNvPr id="232" name="Content Placeholder 2"/>
          <p:cNvSpPr txBox="1"/>
          <p:nvPr>
            <p:ph type="body" idx="1"/>
          </p:nvPr>
        </p:nvSpPr>
        <p:spPr>
          <a:xfrm>
            <a:off x="3657600" y="1981200"/>
            <a:ext cx="17221200" cy="117348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buSzTx/>
              <a:buNone/>
              <a:defRPr sz="7200"/>
            </a:pPr>
            <a:r>
              <a:t>Caesar’s coin has Caesar's </a:t>
            </a:r>
            <a:r>
              <a:rPr b="1">
                <a:solidFill>
                  <a:srgbClr val="0070C0"/>
                </a:solidFill>
              </a:rPr>
              <a:t>image</a:t>
            </a:r>
            <a:r>
              <a:t> and </a:t>
            </a:r>
            <a:r>
              <a:rPr b="1">
                <a:solidFill>
                  <a:srgbClr val="0070C0"/>
                </a:solidFill>
              </a:rPr>
              <a:t>name</a:t>
            </a:r>
            <a:endParaRPr b="1">
              <a:solidFill>
                <a:srgbClr val="0070C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Pay taxes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000000"/>
                </a:solidFill>
              </a:rPr>
              <a:t>not</a:t>
            </a:r>
            <a:r>
              <a:rPr b="0">
                <a:solidFill>
                  <a:srgbClr val="000000"/>
                </a:solidFill>
              </a:rPr>
              <a:t> a </a:t>
            </a:r>
            <a:r>
              <a:rPr>
                <a:solidFill>
                  <a:srgbClr val="0070C0"/>
                </a:solidFill>
              </a:rPr>
              <a:t>law conflict </a:t>
            </a:r>
            <a:r>
              <a:rPr sz="6400">
                <a:solidFill>
                  <a:srgbClr val="FF0000"/>
                </a:solidFill>
              </a:rPr>
              <a:t>Deut. 28:49-52</a:t>
            </a:r>
            <a:r>
              <a:rPr b="0">
                <a:solidFill>
                  <a:srgbClr val="000000"/>
                </a:solidFill>
              </a:rPr>
              <a:t>)</a:t>
            </a:r>
            <a:endParaRPr b="0">
              <a:solidFill>
                <a:srgbClr val="00000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sz="7200"/>
            </a:pPr>
            <a:r>
              <a:t>Apostles in the world but not of the world </a:t>
            </a:r>
            <a:r>
              <a:rPr b="1" sz="6400">
                <a:solidFill>
                  <a:srgbClr val="FF0000"/>
                </a:solidFill>
              </a:rPr>
              <a:t>John 17:16</a:t>
            </a:r>
            <a:endParaRPr b="1" sz="6400">
              <a:solidFill>
                <a:srgbClr val="FF000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sz="7200"/>
            </a:pPr>
            <a:r>
              <a:t>Apostles commanded us to obey every law of man </a:t>
            </a:r>
            <a:r>
              <a:rPr b="1" sz="6400">
                <a:solidFill>
                  <a:srgbClr val="FF0000"/>
                </a:solidFill>
              </a:rPr>
              <a:t>1 Peter 2:13-17 </a:t>
            </a:r>
            <a:r>
              <a:rPr sz="6400"/>
              <a:t>(except for breaking God’s law—</a:t>
            </a:r>
            <a:r>
              <a:rPr b="1" sz="6400">
                <a:solidFill>
                  <a:srgbClr val="FF0000"/>
                </a:solidFill>
              </a:rPr>
              <a:t>Acts</a:t>
            </a:r>
            <a:r>
              <a:rPr sz="6400"/>
              <a:t> </a:t>
            </a:r>
            <a:r>
              <a:rPr b="1" sz="6400">
                <a:solidFill>
                  <a:srgbClr val="FF0000"/>
                </a:solidFill>
              </a:rPr>
              <a:t>5:29</a:t>
            </a:r>
            <a:r>
              <a:rPr sz="6400"/>
              <a:t>)</a:t>
            </a:r>
            <a:endParaRPr sz="6400"/>
          </a:p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FF0000"/>
                </a:solidFill>
              </a:defRPr>
            </a:pPr>
            <a:r>
              <a:t>Romans 13:1-7 </a:t>
            </a:r>
            <a:r>
              <a:rPr>
                <a:solidFill>
                  <a:srgbClr val="00B050"/>
                </a:solidFill>
              </a:rPr>
              <a:t>obey</a:t>
            </a:r>
            <a:r>
              <a:t> </a:t>
            </a:r>
            <a:r>
              <a:rPr sz="6400"/>
              <a:t>v.1-5</a:t>
            </a:r>
            <a:r>
              <a:t> </a:t>
            </a:r>
            <a:r>
              <a:rPr b="0">
                <a:solidFill>
                  <a:srgbClr val="000000"/>
                </a:solidFill>
              </a:rPr>
              <a:t>&amp;</a:t>
            </a:r>
            <a:r>
              <a:t> </a:t>
            </a:r>
            <a:r>
              <a:rPr>
                <a:solidFill>
                  <a:srgbClr val="00B050"/>
                </a:solidFill>
              </a:rPr>
              <a:t>pay</a:t>
            </a:r>
            <a:r>
              <a:t> </a:t>
            </a:r>
            <a:r>
              <a:rPr sz="6400"/>
              <a:t>v.6-7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 1"/>
          <p:cNvSpPr txBox="1"/>
          <p:nvPr>
            <p:ph type="title"/>
          </p:nvPr>
        </p:nvSpPr>
        <p:spPr>
          <a:xfrm>
            <a:off x="3962400" y="0"/>
            <a:ext cx="16459200" cy="1981200"/>
          </a:xfrm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00B050"/>
                </a:solidFill>
              </a:defRPr>
            </a:pPr>
            <a:r>
              <a:t>Giving to </a:t>
            </a:r>
            <a:r>
              <a:rPr>
                <a:solidFill>
                  <a:srgbClr val="7030A0"/>
                </a:solidFill>
              </a:rPr>
              <a:t>Caesar</a:t>
            </a:r>
          </a:p>
        </p:txBody>
      </p:sp>
      <p:sp>
        <p:nvSpPr>
          <p:cNvPr id="235" name="Content Placeholder 2"/>
          <p:cNvSpPr txBox="1"/>
          <p:nvPr>
            <p:ph type="body" idx="1"/>
          </p:nvPr>
        </p:nvSpPr>
        <p:spPr>
          <a:xfrm>
            <a:off x="3657600" y="1981200"/>
            <a:ext cx="17221200" cy="117348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buSzTx/>
              <a:buNone/>
              <a:defRPr sz="7200"/>
            </a:pPr>
            <a:r>
              <a:t>Caesar’s coin has Caesar's </a:t>
            </a:r>
            <a:r>
              <a:rPr b="1">
                <a:solidFill>
                  <a:srgbClr val="0070C0"/>
                </a:solidFill>
              </a:rPr>
              <a:t>image</a:t>
            </a:r>
            <a:r>
              <a:t> and </a:t>
            </a:r>
            <a:r>
              <a:rPr b="1">
                <a:solidFill>
                  <a:srgbClr val="0070C0"/>
                </a:solidFill>
              </a:rPr>
              <a:t>name</a:t>
            </a:r>
            <a:endParaRPr b="1">
              <a:solidFill>
                <a:srgbClr val="0070C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Pay taxes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000000"/>
                </a:solidFill>
              </a:rPr>
              <a:t>not</a:t>
            </a:r>
            <a:r>
              <a:rPr b="0">
                <a:solidFill>
                  <a:srgbClr val="000000"/>
                </a:solidFill>
              </a:rPr>
              <a:t> a </a:t>
            </a:r>
            <a:r>
              <a:rPr>
                <a:solidFill>
                  <a:srgbClr val="0070C0"/>
                </a:solidFill>
              </a:rPr>
              <a:t>law conflict </a:t>
            </a:r>
            <a:r>
              <a:rPr sz="6400">
                <a:solidFill>
                  <a:srgbClr val="FF0000"/>
                </a:solidFill>
              </a:rPr>
              <a:t>Deut. 28:49-52</a:t>
            </a:r>
            <a:r>
              <a:rPr b="0">
                <a:solidFill>
                  <a:srgbClr val="000000"/>
                </a:solidFill>
              </a:rPr>
              <a:t>)</a:t>
            </a:r>
            <a:endParaRPr b="0">
              <a:solidFill>
                <a:srgbClr val="00000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sz="7200"/>
            </a:pPr>
            <a:r>
              <a:t>Apostles in the world but not of the world </a:t>
            </a:r>
            <a:r>
              <a:rPr b="1" sz="6400">
                <a:solidFill>
                  <a:srgbClr val="FF0000"/>
                </a:solidFill>
              </a:rPr>
              <a:t>John 17:16</a:t>
            </a:r>
            <a:endParaRPr b="1" sz="6400">
              <a:solidFill>
                <a:srgbClr val="FF000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sz="7200"/>
            </a:pPr>
            <a:r>
              <a:t>Apostles commanded us to obey every law of man </a:t>
            </a:r>
            <a:r>
              <a:rPr b="1" sz="6400">
                <a:solidFill>
                  <a:srgbClr val="FF0000"/>
                </a:solidFill>
              </a:rPr>
              <a:t>1 Peter 2:13-17 </a:t>
            </a:r>
            <a:r>
              <a:rPr sz="6400"/>
              <a:t>(except for breaking God’s law—</a:t>
            </a:r>
            <a:r>
              <a:rPr b="1" sz="6400">
                <a:solidFill>
                  <a:srgbClr val="FF0000"/>
                </a:solidFill>
              </a:rPr>
              <a:t>Acts</a:t>
            </a:r>
            <a:r>
              <a:rPr sz="6400"/>
              <a:t> </a:t>
            </a:r>
            <a:r>
              <a:rPr b="1" sz="6400">
                <a:solidFill>
                  <a:srgbClr val="FF0000"/>
                </a:solidFill>
              </a:rPr>
              <a:t>5:29</a:t>
            </a:r>
            <a:r>
              <a:rPr sz="6400"/>
              <a:t>)</a:t>
            </a:r>
            <a:endParaRPr sz="6400"/>
          </a:p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FF0000"/>
                </a:solidFill>
              </a:defRPr>
            </a:pPr>
            <a:r>
              <a:t>Romans 13:1-7 </a:t>
            </a:r>
            <a:r>
              <a:rPr>
                <a:solidFill>
                  <a:srgbClr val="00B050"/>
                </a:solidFill>
              </a:rPr>
              <a:t>obey</a:t>
            </a:r>
            <a:r>
              <a:t> </a:t>
            </a:r>
            <a:r>
              <a:rPr sz="6400"/>
              <a:t>v.1-5</a:t>
            </a:r>
            <a:r>
              <a:t> </a:t>
            </a:r>
            <a:r>
              <a:rPr b="0">
                <a:solidFill>
                  <a:srgbClr val="000000"/>
                </a:solidFill>
              </a:rPr>
              <a:t>&amp;</a:t>
            </a:r>
            <a:r>
              <a:t> </a:t>
            </a:r>
            <a:r>
              <a:rPr>
                <a:solidFill>
                  <a:srgbClr val="00B050"/>
                </a:solidFill>
              </a:rPr>
              <a:t>pay</a:t>
            </a:r>
            <a:r>
              <a:t> </a:t>
            </a:r>
            <a:r>
              <a:rPr sz="6400"/>
              <a:t>v.6-7</a:t>
            </a:r>
            <a:endParaRPr sz="6400"/>
          </a:p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Give taxes</a:t>
            </a:r>
            <a:r>
              <a:rPr b="0">
                <a:solidFill>
                  <a:srgbClr val="000000"/>
                </a:solidFill>
              </a:rPr>
              <a:t>, </a:t>
            </a:r>
            <a:r>
              <a:rPr>
                <a:solidFill>
                  <a:srgbClr val="0070C0"/>
                </a:solidFill>
              </a:rPr>
              <a:t>customs</a:t>
            </a:r>
            <a:r>
              <a:rPr b="0">
                <a:solidFill>
                  <a:srgbClr val="000000"/>
                </a:solidFill>
              </a:rPr>
              <a:t>, </a:t>
            </a:r>
            <a:r>
              <a:rPr>
                <a:solidFill>
                  <a:srgbClr val="0037A4"/>
                </a:solidFill>
              </a:rPr>
              <a:t>fear</a:t>
            </a:r>
            <a:r>
              <a:rPr b="0">
                <a:solidFill>
                  <a:srgbClr val="000000"/>
                </a:solidFill>
              </a:rPr>
              <a:t>, </a:t>
            </a:r>
            <a:r>
              <a:rPr>
                <a:solidFill>
                  <a:srgbClr val="00D68F"/>
                </a:solidFill>
              </a:rPr>
              <a:t>honor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le 1"/>
          <p:cNvSpPr txBox="1"/>
          <p:nvPr>
            <p:ph type="title"/>
          </p:nvPr>
        </p:nvSpPr>
        <p:spPr>
          <a:xfrm>
            <a:off x="3962400" y="0"/>
            <a:ext cx="16459200" cy="1981200"/>
          </a:xfrm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00D68F"/>
                </a:solidFill>
              </a:defRPr>
            </a:pPr>
            <a:r>
              <a:t>Giving by </a:t>
            </a:r>
            <a:r>
              <a:rPr>
                <a:solidFill>
                  <a:srgbClr val="00B0F0"/>
                </a:solidFill>
              </a:rPr>
              <a:t>God</a:t>
            </a:r>
          </a:p>
        </p:txBody>
      </p:sp>
      <p:sp>
        <p:nvSpPr>
          <p:cNvPr id="238" name="Content Placeholder 2"/>
          <p:cNvSpPr txBox="1"/>
          <p:nvPr>
            <p:ph type="body" idx="1"/>
          </p:nvPr>
        </p:nvSpPr>
        <p:spPr>
          <a:xfrm>
            <a:off x="3657600" y="1981200"/>
            <a:ext cx="17221200" cy="117348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0070C0"/>
                </a:solidFill>
              </a:defRPr>
            </a:pPr>
            <a:r>
              <a:t>Remnant </a:t>
            </a:r>
            <a:r>
              <a:rPr>
                <a:solidFill>
                  <a:srgbClr val="00B050"/>
                </a:solidFill>
              </a:rPr>
              <a:t>returned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rPr>
                <a:solidFill>
                  <a:srgbClr val="00B050"/>
                </a:solidFill>
              </a:rPr>
              <a:t> furnished </a:t>
            </a:r>
            <a:r>
              <a:t>their paneled houses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rPr>
                <a:solidFill>
                  <a:srgbClr val="00B050"/>
                </a:solidFill>
              </a:rPr>
              <a:t> finally finished </a:t>
            </a:r>
            <a:r>
              <a:t>the temple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00B050"/>
                </a:solidFill>
              </a:rPr>
              <a:t> </a:t>
            </a:r>
            <a:r>
              <a:t>the Jews were comfortable</a:t>
            </a:r>
          </a:p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0070C0"/>
                </a:solidFill>
              </a:defRPr>
            </a:pPr>
            <a:r>
              <a:t>Temple service became regular routine</a:t>
            </a:r>
          </a:p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FF0000"/>
                </a:solidFill>
              </a:defRPr>
            </a:pPr>
            <a:r>
              <a:t>Malachi</a:t>
            </a:r>
            <a:r>
              <a:rPr>
                <a:solidFill>
                  <a:srgbClr val="0070C0"/>
                </a:solidFill>
              </a:rPr>
              <a:t> is the last book of the Old Testament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00B050"/>
                </a:solidFill>
              </a:rPr>
              <a:t>late 5</a:t>
            </a:r>
            <a:r>
              <a:rPr baseline="31000">
                <a:solidFill>
                  <a:srgbClr val="00B050"/>
                </a:solidFill>
              </a:rPr>
              <a:t>th</a:t>
            </a:r>
            <a:r>
              <a:rPr>
                <a:solidFill>
                  <a:srgbClr val="00B050"/>
                </a:solidFill>
              </a:rPr>
              <a:t> Century B.C.</a:t>
            </a:r>
            <a:r>
              <a:rPr b="0">
                <a:solidFill>
                  <a:srgbClr val="000000"/>
                </a:solidFill>
              </a:rPr>
              <a:t>) </a:t>
            </a:r>
            <a:endParaRPr b="0">
              <a:solidFill>
                <a:srgbClr val="00000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0070C0"/>
                </a:solidFill>
              </a:defRPr>
            </a:pPr>
            <a:r>
              <a:t>Perfect segue to the first books of the New Testament</a:t>
            </a:r>
          </a:p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0070C0"/>
                </a:solidFill>
              </a:defRPr>
            </a:pPr>
            <a:r>
              <a:t>The message</a:t>
            </a:r>
            <a:r>
              <a:rPr b="0">
                <a:solidFill>
                  <a:srgbClr val="000000"/>
                </a:solidFill>
              </a:rPr>
              <a:t>:</a:t>
            </a:r>
            <a:r>
              <a:t> </a:t>
            </a:r>
            <a:r>
              <a:rPr>
                <a:solidFill>
                  <a:srgbClr val="000000"/>
                </a:solidFill>
              </a:rPr>
              <a:t>DON’T ROB </a:t>
            </a:r>
            <a:r>
              <a:rPr>
                <a:solidFill>
                  <a:srgbClr val="00B0F0"/>
                </a:solidFill>
              </a:rPr>
              <a:t>GOD</a:t>
            </a:r>
            <a:r>
              <a:rPr>
                <a:solidFill>
                  <a:srgbClr val="000000"/>
                </a:solidFill>
              </a:rPr>
              <a:t>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3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itle 1"/>
          <p:cNvSpPr txBox="1"/>
          <p:nvPr>
            <p:ph type="title"/>
          </p:nvPr>
        </p:nvSpPr>
        <p:spPr>
          <a:xfrm>
            <a:off x="3962400" y="0"/>
            <a:ext cx="16459200" cy="1981200"/>
          </a:xfrm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002060"/>
                </a:solidFill>
              </a:defRPr>
            </a:pPr>
            <a:r>
              <a:t> </a:t>
            </a:r>
            <a:r>
              <a:rPr>
                <a:solidFill>
                  <a:srgbClr val="0070C0"/>
                </a:solidFill>
              </a:rPr>
              <a:t>Israel</a:t>
            </a:r>
            <a:r>
              <a:t> Was Robbing</a:t>
            </a:r>
            <a:r>
              <a:rPr>
                <a:solidFill>
                  <a:srgbClr val="00D68F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God</a:t>
            </a:r>
          </a:p>
        </p:txBody>
      </p:sp>
      <p:sp>
        <p:nvSpPr>
          <p:cNvPr id="241" name="Content Placeholder 2"/>
          <p:cNvSpPr txBox="1"/>
          <p:nvPr>
            <p:ph type="body" idx="1"/>
          </p:nvPr>
        </p:nvSpPr>
        <p:spPr>
          <a:xfrm>
            <a:off x="3352800" y="1981200"/>
            <a:ext cx="17526000" cy="117348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FF0000"/>
                </a:solidFill>
              </a:defRPr>
            </a:pPr>
            <a:r>
              <a:t>1:2-5</a:t>
            </a:r>
            <a:r>
              <a:rPr>
                <a:solidFill>
                  <a:srgbClr val="00B050"/>
                </a:solidFill>
              </a:rPr>
              <a:t> by questioning </a:t>
            </a:r>
            <a:r>
              <a:rPr>
                <a:solidFill>
                  <a:srgbClr val="00B0F0"/>
                </a:solidFill>
              </a:rPr>
              <a:t>His</a:t>
            </a:r>
            <a:r>
              <a:rPr>
                <a:solidFill>
                  <a:srgbClr val="00B05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love </a:t>
            </a:r>
            <a:r>
              <a:rPr b="0">
                <a:solidFill>
                  <a:srgbClr val="000000"/>
                </a:solidFill>
              </a:rPr>
              <a:t>and</a:t>
            </a:r>
            <a:r>
              <a:rPr>
                <a:solidFill>
                  <a:srgbClr val="00B0F0"/>
                </a:solidFill>
              </a:rPr>
              <a:t> His </a:t>
            </a:r>
            <a:r>
              <a:rPr>
                <a:solidFill>
                  <a:srgbClr val="0070C0"/>
                </a:solidFill>
              </a:rPr>
              <a:t>righteousness </a:t>
            </a:r>
            <a:r>
              <a:rPr sz="6400"/>
              <a:t>2:17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 sz="6400"/>
              <a:t> Rom. 5:8; 3:26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4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 1"/>
          <p:cNvSpPr txBox="1"/>
          <p:nvPr>
            <p:ph type="title"/>
          </p:nvPr>
        </p:nvSpPr>
        <p:spPr>
          <a:xfrm>
            <a:off x="3962400" y="152400"/>
            <a:ext cx="16459200" cy="1981200"/>
          </a:xfrm>
          <a:prstGeom prst="rect">
            <a:avLst/>
          </a:prstGeom>
        </p:spPr>
        <p:txBody>
          <a:bodyPr/>
          <a:lstStyle>
            <a:lvl1pPr>
              <a:defRPr b="1" sz="8000">
                <a:solidFill>
                  <a:srgbClr val="FF0000"/>
                </a:solidFill>
              </a:defRPr>
            </a:lvl1pPr>
          </a:lstStyle>
          <a:p>
            <a:pPr/>
            <a:r>
              <a:t>Romans 3:23-26</a:t>
            </a:r>
          </a:p>
        </p:txBody>
      </p:sp>
      <p:sp>
        <p:nvSpPr>
          <p:cNvPr id="244" name="Content Placeholder 2"/>
          <p:cNvSpPr txBox="1"/>
          <p:nvPr>
            <p:ph type="body" idx="1"/>
          </p:nvPr>
        </p:nvSpPr>
        <p:spPr>
          <a:xfrm>
            <a:off x="3352800" y="1981200"/>
            <a:ext cx="17678400" cy="11734800"/>
          </a:xfrm>
          <a:prstGeom prst="rect">
            <a:avLst/>
          </a:prstGeom>
        </p:spPr>
        <p:txBody>
          <a:bodyPr/>
          <a:lstStyle/>
          <a:p>
            <a:pPr marL="0" indent="548640">
              <a:spcBef>
                <a:spcPts val="0"/>
              </a:spcBef>
              <a:buSzTx/>
              <a:buNone/>
              <a:defRPr sz="7200"/>
            </a:pPr>
            <a:r>
              <a:t> </a:t>
            </a:r>
            <a:r>
              <a:rPr b="1" baseline="31000">
                <a:solidFill>
                  <a:srgbClr val="FF0000"/>
                </a:solidFill>
              </a:rPr>
              <a:t>24</a:t>
            </a:r>
            <a:r>
              <a:rPr b="1" baseline="31000"/>
              <a:t> </a:t>
            </a:r>
            <a:r>
              <a:t>being justified freely by </a:t>
            </a:r>
            <a:r>
              <a:rPr b="1">
                <a:solidFill>
                  <a:srgbClr val="00B0F0"/>
                </a:solidFill>
              </a:rPr>
              <a:t>His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grace</a:t>
            </a:r>
            <a:r>
              <a:t> through the redemption that is in </a:t>
            </a:r>
            <a:r>
              <a:rPr b="1">
                <a:solidFill>
                  <a:srgbClr val="00B0F0"/>
                </a:solidFill>
              </a:rPr>
              <a:t>Christ Jesus</a:t>
            </a:r>
            <a:r>
              <a:t> </a:t>
            </a:r>
            <a:r>
              <a:rPr b="1" baseline="31000">
                <a:solidFill>
                  <a:srgbClr val="FF0000"/>
                </a:solidFill>
              </a:rPr>
              <a:t>25 </a:t>
            </a:r>
            <a:r>
              <a:rPr b="1">
                <a:solidFill>
                  <a:srgbClr val="00B0F0"/>
                </a:solidFill>
              </a:rPr>
              <a:t>whom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God</a:t>
            </a:r>
            <a:r>
              <a:t> set forth </a:t>
            </a:r>
            <a:r>
              <a:rPr i="1"/>
              <a:t>as</a:t>
            </a:r>
            <a:r>
              <a:t> a propitiation by </a:t>
            </a:r>
            <a:r>
              <a:rPr b="1">
                <a:solidFill>
                  <a:srgbClr val="00B0F0"/>
                </a:solidFill>
              </a:rPr>
              <a:t>His</a:t>
            </a:r>
            <a:r>
              <a:t> </a:t>
            </a:r>
            <a:r>
              <a:rPr b="1">
                <a:solidFill>
                  <a:srgbClr val="FF0000"/>
                </a:solidFill>
              </a:rPr>
              <a:t>blood</a:t>
            </a:r>
            <a:r>
              <a:t>, through faith, </a:t>
            </a:r>
            <a:r>
              <a:rPr b="1">
                <a:solidFill>
                  <a:srgbClr val="00B050"/>
                </a:solidFill>
              </a:rPr>
              <a:t>to</a:t>
            </a:r>
            <a:r>
              <a:t> </a:t>
            </a:r>
            <a:r>
              <a:rPr b="1">
                <a:solidFill>
                  <a:srgbClr val="00B050"/>
                </a:solidFill>
              </a:rPr>
              <a:t>demonstrate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His</a:t>
            </a:r>
            <a:r>
              <a:t> </a:t>
            </a:r>
            <a:r>
              <a:rPr b="1">
                <a:solidFill>
                  <a:srgbClr val="0070C0"/>
                </a:solidFill>
              </a:rPr>
              <a:t>righteousness</a:t>
            </a:r>
            <a:r>
              <a:t>…</a:t>
            </a:r>
          </a:p>
          <a:p>
            <a:pPr marL="0" indent="0" algn="ctr">
              <a:spcBef>
                <a:spcPts val="0"/>
              </a:spcBef>
              <a:buSzTx/>
              <a:buNone/>
              <a:defRPr b="1" sz="8000">
                <a:solidFill>
                  <a:srgbClr val="FF0000"/>
                </a:solidFill>
              </a:defRPr>
            </a:pPr>
            <a:r>
              <a:t>Romans 5:8</a:t>
            </a:r>
          </a:p>
          <a:p>
            <a:pPr marL="0" indent="548640">
              <a:spcBef>
                <a:spcPts val="0"/>
              </a:spcBef>
              <a:buSzTx/>
              <a:buNone/>
              <a:defRPr sz="7200"/>
            </a:pPr>
            <a:r>
              <a:t>But </a:t>
            </a:r>
            <a:r>
              <a:rPr b="1">
                <a:solidFill>
                  <a:srgbClr val="00B0F0"/>
                </a:solidFill>
              </a:rPr>
              <a:t>God</a:t>
            </a:r>
            <a:r>
              <a:t> </a:t>
            </a:r>
            <a:r>
              <a:rPr b="1">
                <a:solidFill>
                  <a:srgbClr val="00D68F"/>
                </a:solidFill>
              </a:rPr>
              <a:t>demonstrates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His own love </a:t>
            </a:r>
            <a:r>
              <a:rPr b="1">
                <a:solidFill>
                  <a:srgbClr val="00B050"/>
                </a:solidFill>
              </a:rPr>
              <a:t>toward</a:t>
            </a:r>
            <a:r>
              <a:t> </a:t>
            </a:r>
            <a:r>
              <a:rPr b="1">
                <a:solidFill>
                  <a:srgbClr val="0070C0"/>
                </a:solidFill>
              </a:rPr>
              <a:t>us</a:t>
            </a:r>
            <a:r>
              <a:t>, in that while we were still sinners, </a:t>
            </a:r>
            <a:r>
              <a:rPr b="1">
                <a:solidFill>
                  <a:srgbClr val="00B0F0"/>
                </a:solidFill>
              </a:rPr>
              <a:t>Christ</a:t>
            </a:r>
            <a:r>
              <a:t> </a:t>
            </a:r>
            <a:r>
              <a:rPr b="1"/>
              <a:t>died</a:t>
            </a:r>
            <a:r>
              <a:t> </a:t>
            </a:r>
            <a:r>
              <a:rPr b="1">
                <a:solidFill>
                  <a:srgbClr val="00B050"/>
                </a:solidFill>
              </a:rPr>
              <a:t>for</a:t>
            </a:r>
            <a:r>
              <a:t> </a:t>
            </a:r>
            <a:r>
              <a:rPr b="1">
                <a:solidFill>
                  <a:srgbClr val="0070C0"/>
                </a:solidFill>
              </a:rPr>
              <a:t>us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itle 1"/>
          <p:cNvSpPr txBox="1"/>
          <p:nvPr>
            <p:ph type="title"/>
          </p:nvPr>
        </p:nvSpPr>
        <p:spPr>
          <a:xfrm>
            <a:off x="3962400" y="0"/>
            <a:ext cx="16459200" cy="1981200"/>
          </a:xfrm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002060"/>
                </a:solidFill>
              </a:defRPr>
            </a:pPr>
            <a:r>
              <a:t> </a:t>
            </a:r>
            <a:r>
              <a:rPr>
                <a:solidFill>
                  <a:srgbClr val="0070C0"/>
                </a:solidFill>
              </a:rPr>
              <a:t>Israel</a:t>
            </a:r>
            <a:r>
              <a:t> Was Robbing</a:t>
            </a:r>
            <a:r>
              <a:rPr>
                <a:solidFill>
                  <a:srgbClr val="00D68F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God</a:t>
            </a:r>
          </a:p>
        </p:txBody>
      </p:sp>
      <p:sp>
        <p:nvSpPr>
          <p:cNvPr id="247" name="Content Placeholder 2"/>
          <p:cNvSpPr txBox="1"/>
          <p:nvPr>
            <p:ph type="body" idx="1"/>
          </p:nvPr>
        </p:nvSpPr>
        <p:spPr>
          <a:xfrm>
            <a:off x="3352800" y="1981200"/>
            <a:ext cx="17526000" cy="1173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FF0000"/>
                </a:solidFill>
              </a:defRPr>
            </a:pPr>
            <a:r>
              <a:t>1:2-5</a:t>
            </a:r>
            <a:r>
              <a:rPr>
                <a:solidFill>
                  <a:srgbClr val="00B050"/>
                </a:solidFill>
              </a:rPr>
              <a:t> by questioning </a:t>
            </a:r>
            <a:r>
              <a:rPr>
                <a:solidFill>
                  <a:srgbClr val="00B0F0"/>
                </a:solidFill>
              </a:rPr>
              <a:t>His</a:t>
            </a:r>
            <a:r>
              <a:rPr>
                <a:solidFill>
                  <a:srgbClr val="00B05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love </a:t>
            </a:r>
            <a:r>
              <a:rPr b="0">
                <a:solidFill>
                  <a:srgbClr val="000000"/>
                </a:solidFill>
              </a:rPr>
              <a:t>and</a:t>
            </a:r>
            <a:r>
              <a:rPr>
                <a:solidFill>
                  <a:srgbClr val="00B0F0"/>
                </a:solidFill>
              </a:rPr>
              <a:t> His </a:t>
            </a:r>
            <a:r>
              <a:rPr>
                <a:solidFill>
                  <a:srgbClr val="0070C0"/>
                </a:solidFill>
              </a:rPr>
              <a:t>righteousness </a:t>
            </a:r>
            <a:r>
              <a:rPr sz="6400"/>
              <a:t>2:17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 sz="6400"/>
              <a:t> Rom. 5:8; 3:26</a:t>
            </a:r>
            <a:endParaRPr sz="6400"/>
          </a:p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FF0000"/>
                </a:solidFill>
              </a:defRPr>
            </a:pPr>
            <a:r>
              <a:t>1:6-14</a:t>
            </a:r>
            <a:r>
              <a:rPr>
                <a:solidFill>
                  <a:srgbClr val="00B050"/>
                </a:solidFill>
              </a:rPr>
              <a:t> by </a:t>
            </a:r>
            <a:r>
              <a:rPr>
                <a:solidFill>
                  <a:srgbClr val="0070C0"/>
                </a:solidFill>
              </a:rPr>
              <a:t>their</a:t>
            </a:r>
            <a:r>
              <a:rPr>
                <a:solidFill>
                  <a:srgbClr val="00B050"/>
                </a:solidFill>
              </a:rPr>
              <a:t> actions </a:t>
            </a:r>
            <a:r>
              <a:rPr b="0">
                <a:solidFill>
                  <a:srgbClr val="000000"/>
                </a:solidFill>
              </a:rPr>
              <a:t>and</a:t>
            </a:r>
            <a:r>
              <a:rPr>
                <a:solidFill>
                  <a:srgbClr val="00B05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attitudes</a:t>
            </a:r>
            <a:r>
              <a:rPr>
                <a:solidFill>
                  <a:srgbClr val="00B050"/>
                </a:solidFill>
              </a:rPr>
              <a:t> toward </a:t>
            </a:r>
            <a:r>
              <a:rPr b="0">
                <a:solidFill>
                  <a:srgbClr val="000000"/>
                </a:solidFill>
              </a:rPr>
              <a:t>“</a:t>
            </a:r>
            <a:r>
              <a:rPr>
                <a:solidFill>
                  <a:srgbClr val="00B050"/>
                </a:solidFill>
              </a:rPr>
              <a:t>worshipping</a:t>
            </a:r>
            <a:r>
              <a:rPr b="0">
                <a:solidFill>
                  <a:srgbClr val="000000"/>
                </a:solidFill>
              </a:rPr>
              <a:t>”</a:t>
            </a:r>
            <a:r>
              <a:rPr>
                <a:solidFill>
                  <a:srgbClr val="00B05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God</a:t>
            </a:r>
            <a:r>
              <a:rPr>
                <a:solidFill>
                  <a:srgbClr val="00B050"/>
                </a:solidFill>
              </a:rPr>
              <a:t> </a:t>
            </a:r>
            <a:r>
              <a:rPr sz="6400"/>
              <a:t>Matt. 15:8-9</a:t>
            </a:r>
            <a:endParaRPr sz="6400"/>
          </a:p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FF0000"/>
                </a:solidFill>
              </a:defRPr>
            </a:pPr>
            <a:r>
              <a:t>	</a:t>
            </a:r>
            <a:r>
              <a:rPr>
                <a:solidFill>
                  <a:srgbClr val="00B050"/>
                </a:solidFill>
              </a:rPr>
              <a:t>compared to </a:t>
            </a:r>
            <a:r>
              <a:rPr>
                <a:solidFill>
                  <a:srgbClr val="00B0F0"/>
                </a:solidFill>
              </a:rPr>
              <a:t>honor </a:t>
            </a:r>
            <a:r>
              <a:rPr>
                <a:solidFill>
                  <a:srgbClr val="00B050"/>
                </a:solidFill>
              </a:rPr>
              <a:t>for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father</a:t>
            </a:r>
            <a:r>
              <a:t> v.6 </a:t>
            </a:r>
            <a:r>
              <a:rPr b="0">
                <a:solidFill>
                  <a:srgbClr val="000000"/>
                </a:solidFill>
              </a:rPr>
              <a:t>and</a:t>
            </a:r>
            <a:r>
              <a:t> </a:t>
            </a:r>
            <a:r>
              <a:rPr>
                <a:solidFill>
                  <a:srgbClr val="7030A0"/>
                </a:solidFill>
              </a:rPr>
              <a:t>governor</a:t>
            </a:r>
            <a:r>
              <a:t> v.8</a:t>
            </a:r>
            <a:endParaRPr>
              <a:solidFill>
                <a:srgbClr val="00B0F0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FF0000"/>
                </a:solidFill>
              </a:defRPr>
            </a:pPr>
            <a:r>
              <a:t>2:1-9 </a:t>
            </a:r>
            <a:r>
              <a:rPr b="0">
                <a:solidFill>
                  <a:srgbClr val="000000"/>
                </a:solidFill>
              </a:rPr>
              <a:t>“</a:t>
            </a:r>
            <a:r>
              <a:rPr>
                <a:solidFill>
                  <a:srgbClr val="0070C0"/>
                </a:solidFill>
              </a:rPr>
              <a:t>priests’</a:t>
            </a:r>
            <a:r>
              <a:rPr b="0">
                <a:solidFill>
                  <a:srgbClr val="000000"/>
                </a:solidFill>
              </a:rPr>
              <a:t>”</a:t>
            </a:r>
            <a:r>
              <a:t> </a:t>
            </a:r>
            <a:r>
              <a:rPr>
                <a:solidFill>
                  <a:srgbClr val="0070C0"/>
                </a:solidFill>
              </a:rPr>
              <a:t>example</a:t>
            </a:r>
            <a:r>
              <a:t> </a:t>
            </a:r>
            <a:r>
              <a:rPr>
                <a:solidFill>
                  <a:srgbClr val="00B050"/>
                </a:solidFill>
              </a:rPr>
              <a:t>led</a:t>
            </a:r>
            <a:r>
              <a:t> </a:t>
            </a:r>
            <a:r>
              <a:rPr>
                <a:solidFill>
                  <a:srgbClr val="0070C0"/>
                </a:solidFill>
              </a:rPr>
              <a:t>people</a:t>
            </a:r>
            <a:r>
              <a:t> </a:t>
            </a:r>
            <a:r>
              <a:rPr>
                <a:solidFill>
                  <a:srgbClr val="00B050"/>
                </a:solidFill>
              </a:rPr>
              <a:t>AWAY FROM</a:t>
            </a:r>
            <a:r>
              <a:t> </a:t>
            </a:r>
            <a:r>
              <a:rPr>
                <a:solidFill>
                  <a:srgbClr val="00B0F0"/>
                </a:solidFill>
              </a:rPr>
              <a:t>God </a:t>
            </a:r>
            <a:r>
              <a:rPr>
                <a:solidFill>
                  <a:srgbClr val="00B050"/>
                </a:solidFill>
              </a:rPr>
              <a:t>instead of TO </a:t>
            </a:r>
            <a:r>
              <a:rPr>
                <a:solidFill>
                  <a:srgbClr val="00B0F0"/>
                </a:solidFill>
              </a:rPr>
              <a:t>God </a:t>
            </a:r>
            <a:r>
              <a:rPr sz="6400"/>
              <a:t>James 3:1</a:t>
            </a:r>
            <a:endParaRPr sz="6400"/>
          </a:p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FF0000"/>
                </a:solidFill>
              </a:defRPr>
            </a:pPr>
            <a:r>
              <a:t>2:10-16 </a:t>
            </a:r>
            <a:r>
              <a:rPr>
                <a:solidFill>
                  <a:srgbClr val="00B050"/>
                </a:solidFill>
              </a:rPr>
              <a:t>by </a:t>
            </a:r>
            <a:r>
              <a:rPr>
                <a:solidFill>
                  <a:srgbClr val="C00000"/>
                </a:solidFill>
              </a:rPr>
              <a:t>misusing</a:t>
            </a:r>
            <a:r>
              <a:rPr>
                <a:solidFill>
                  <a:srgbClr val="00B05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His</a:t>
            </a:r>
            <a:r>
              <a:t> </a:t>
            </a:r>
            <a:r>
              <a:rPr>
                <a:solidFill>
                  <a:srgbClr val="00B050"/>
                </a:solidFill>
              </a:rPr>
              <a:t>gifts</a:t>
            </a:r>
            <a:r>
              <a:t> </a:t>
            </a:r>
            <a:r>
              <a:rPr>
                <a:solidFill>
                  <a:srgbClr val="00B050"/>
                </a:solidFill>
              </a:rPr>
              <a:t>to</a:t>
            </a:r>
            <a:r>
              <a:t> </a:t>
            </a:r>
            <a:r>
              <a:rPr>
                <a:solidFill>
                  <a:srgbClr val="0070C0"/>
                </a:solidFill>
              </a:rPr>
              <a:t>them </a:t>
            </a:r>
            <a:r>
              <a:rPr sz="6400"/>
              <a:t>1 Peter 3:7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4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itle 1"/>
          <p:cNvSpPr txBox="1"/>
          <p:nvPr>
            <p:ph type="title"/>
          </p:nvPr>
        </p:nvSpPr>
        <p:spPr>
          <a:xfrm>
            <a:off x="3962400" y="0"/>
            <a:ext cx="16459200" cy="1981200"/>
          </a:xfrm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002060"/>
                </a:solidFill>
              </a:defRPr>
            </a:pPr>
            <a:r>
              <a:t> </a:t>
            </a:r>
            <a:r>
              <a:rPr>
                <a:solidFill>
                  <a:srgbClr val="0070C0"/>
                </a:solidFill>
              </a:rPr>
              <a:t>Israel</a:t>
            </a:r>
            <a:r>
              <a:t> Was Robbing</a:t>
            </a:r>
            <a:r>
              <a:rPr>
                <a:solidFill>
                  <a:srgbClr val="00D68F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God</a:t>
            </a:r>
          </a:p>
        </p:txBody>
      </p:sp>
      <p:sp>
        <p:nvSpPr>
          <p:cNvPr id="250" name="Content Placeholder 2"/>
          <p:cNvSpPr txBox="1"/>
          <p:nvPr>
            <p:ph type="body" idx="1"/>
          </p:nvPr>
        </p:nvSpPr>
        <p:spPr>
          <a:xfrm>
            <a:off x="3352800" y="1981200"/>
            <a:ext cx="17526000" cy="117348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FF0000"/>
                </a:solidFill>
              </a:defRPr>
            </a:pPr>
            <a:r>
              <a:t>3:1-7</a:t>
            </a:r>
            <a:r>
              <a:rPr>
                <a:solidFill>
                  <a:srgbClr val="00B050"/>
                </a:solidFill>
              </a:rPr>
              <a:t> future </a:t>
            </a:r>
            <a:r>
              <a:rPr>
                <a:solidFill>
                  <a:srgbClr val="0070C0"/>
                </a:solidFill>
              </a:rPr>
              <a:t>messenger</a:t>
            </a:r>
            <a:r>
              <a:rPr>
                <a:solidFill>
                  <a:srgbClr val="00B050"/>
                </a:solidFill>
              </a:rPr>
              <a:t> </a:t>
            </a:r>
            <a:r>
              <a:rPr>
                <a:solidFill>
                  <a:srgbClr val="00D68F"/>
                </a:solidFill>
              </a:rPr>
              <a:t>to command </a:t>
            </a:r>
            <a:r>
              <a:rPr>
                <a:solidFill>
                  <a:srgbClr val="00B050"/>
                </a:solidFill>
              </a:rPr>
              <a:t>repentance </a:t>
            </a:r>
            <a:r>
              <a:rPr sz="6400"/>
              <a:t>v.7</a:t>
            </a:r>
            <a:r>
              <a:rPr>
                <a:solidFill>
                  <a:srgbClr val="00B050"/>
                </a:solidFill>
              </a:rPr>
              <a:t> before </a:t>
            </a:r>
            <a:r>
              <a:rPr>
                <a:solidFill>
                  <a:srgbClr val="00B0F0"/>
                </a:solidFill>
              </a:rPr>
              <a:t>the Lord Jesus </a:t>
            </a:r>
            <a:r>
              <a:rPr>
                <a:solidFill>
                  <a:srgbClr val="00B050"/>
                </a:solidFill>
              </a:rPr>
              <a:t>comes </a:t>
            </a:r>
            <a:r>
              <a:rPr sz="6400">
                <a:solidFill>
                  <a:srgbClr val="00B050"/>
                </a:solidFill>
              </a:rPr>
              <a:t>also</a:t>
            </a:r>
            <a:r>
              <a:rPr>
                <a:solidFill>
                  <a:srgbClr val="00B050"/>
                </a:solidFill>
              </a:rPr>
              <a:t> </a:t>
            </a:r>
            <a:r>
              <a:rPr sz="6400"/>
              <a:t>4:5-6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00B050"/>
                </a:solidFill>
              </a:rPr>
              <a:t> </a:t>
            </a:r>
            <a:r>
              <a:rPr sz="6400"/>
              <a:t>Mark 1:2-3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00B050"/>
                </a:solidFill>
              </a:rPr>
              <a:t> </a:t>
            </a:r>
            <a:r>
              <a:rPr sz="6400"/>
              <a:t>Matt. 11:10,14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5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8000"/>
            </a:pPr>
            <a:r>
              <a:t>DON’T </a:t>
            </a:r>
            <a:r>
              <a:rPr>
                <a:solidFill>
                  <a:srgbClr val="002060"/>
                </a:solidFill>
              </a:rPr>
              <a:t>ROB</a:t>
            </a:r>
            <a:r>
              <a:t> </a:t>
            </a:r>
            <a:r>
              <a:rPr>
                <a:solidFill>
                  <a:srgbClr val="00B0F0"/>
                </a:solidFill>
              </a:rPr>
              <a:t>GOD</a:t>
            </a:r>
            <a:r>
              <a:t>!</a:t>
            </a:r>
          </a:p>
        </p:txBody>
      </p:sp>
      <p:sp>
        <p:nvSpPr>
          <p:cNvPr id="191" name="Subtitle 2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1700"/>
              </a:spcBef>
              <a:defRPr b="1" sz="7200">
                <a:solidFill>
                  <a:srgbClr val="FF0000"/>
                </a:solidFill>
              </a:defRPr>
            </a:lvl1pPr>
          </a:lstStyle>
          <a:p>
            <a:pPr/>
            <a:r>
              <a:t>MALACHI 3:8-12</a:t>
            </a:r>
          </a:p>
        </p:txBody>
      </p:sp>
      <p:pic>
        <p:nvPicPr>
          <p:cNvPr id="19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8230" t="11012" r="28843" b="9619"/>
          <a:stretch>
            <a:fillRect/>
          </a:stretch>
        </p:blipFill>
        <p:spPr>
          <a:xfrm>
            <a:off x="20995060" y="1294485"/>
            <a:ext cx="2848263" cy="9751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84" fill="norm" stroke="1" extrusionOk="0">
                <a:moveTo>
                  <a:pt x="10899" y="0"/>
                </a:moveTo>
                <a:lnTo>
                  <a:pt x="10397" y="175"/>
                </a:lnTo>
                <a:cubicBezTo>
                  <a:pt x="10120" y="271"/>
                  <a:pt x="9627" y="365"/>
                  <a:pt x="9302" y="384"/>
                </a:cubicBezTo>
                <a:cubicBezTo>
                  <a:pt x="8432" y="435"/>
                  <a:pt x="6985" y="765"/>
                  <a:pt x="6357" y="1055"/>
                </a:cubicBezTo>
                <a:cubicBezTo>
                  <a:pt x="6054" y="1195"/>
                  <a:pt x="5707" y="1483"/>
                  <a:pt x="5584" y="1694"/>
                </a:cubicBezTo>
                <a:cubicBezTo>
                  <a:pt x="5324" y="2140"/>
                  <a:pt x="5196" y="2186"/>
                  <a:pt x="3926" y="2291"/>
                </a:cubicBezTo>
                <a:cubicBezTo>
                  <a:pt x="2819" y="2383"/>
                  <a:pt x="1769" y="2579"/>
                  <a:pt x="1150" y="2808"/>
                </a:cubicBezTo>
                <a:cubicBezTo>
                  <a:pt x="58" y="3214"/>
                  <a:pt x="81" y="3089"/>
                  <a:pt x="22" y="9103"/>
                </a:cubicBezTo>
                <a:cubicBezTo>
                  <a:pt x="6" y="10645"/>
                  <a:pt x="-1" y="12362"/>
                  <a:pt x="0" y="13887"/>
                </a:cubicBezTo>
                <a:cubicBezTo>
                  <a:pt x="2" y="15412"/>
                  <a:pt x="13" y="16745"/>
                  <a:pt x="31" y="17517"/>
                </a:cubicBezTo>
                <a:lnTo>
                  <a:pt x="94" y="20324"/>
                </a:lnTo>
                <a:lnTo>
                  <a:pt x="620" y="20394"/>
                </a:lnTo>
                <a:cubicBezTo>
                  <a:pt x="910" y="20432"/>
                  <a:pt x="1147" y="20491"/>
                  <a:pt x="1147" y="20524"/>
                </a:cubicBezTo>
                <a:cubicBezTo>
                  <a:pt x="1147" y="20606"/>
                  <a:pt x="3161" y="21213"/>
                  <a:pt x="3433" y="21213"/>
                </a:cubicBezTo>
                <a:cubicBezTo>
                  <a:pt x="3553" y="21213"/>
                  <a:pt x="3771" y="21255"/>
                  <a:pt x="3917" y="21306"/>
                </a:cubicBezTo>
                <a:cubicBezTo>
                  <a:pt x="4063" y="21358"/>
                  <a:pt x="4349" y="21400"/>
                  <a:pt x="4555" y="21400"/>
                </a:cubicBezTo>
                <a:cubicBezTo>
                  <a:pt x="4761" y="21400"/>
                  <a:pt x="5060" y="21445"/>
                  <a:pt x="5220" y="21501"/>
                </a:cubicBezTo>
                <a:cubicBezTo>
                  <a:pt x="5481" y="21593"/>
                  <a:pt x="6044" y="21600"/>
                  <a:pt x="10767" y="21563"/>
                </a:cubicBezTo>
                <a:cubicBezTo>
                  <a:pt x="15929" y="21523"/>
                  <a:pt x="16045" y="21519"/>
                  <a:pt x="17033" y="21357"/>
                </a:cubicBezTo>
                <a:cubicBezTo>
                  <a:pt x="17587" y="21267"/>
                  <a:pt x="18530" y="21039"/>
                  <a:pt x="19130" y="20850"/>
                </a:cubicBezTo>
                <a:cubicBezTo>
                  <a:pt x="19730" y="20661"/>
                  <a:pt x="20431" y="20440"/>
                  <a:pt x="20691" y="20360"/>
                </a:cubicBezTo>
                <a:lnTo>
                  <a:pt x="21164" y="20215"/>
                </a:lnTo>
                <a:lnTo>
                  <a:pt x="21281" y="16280"/>
                </a:lnTo>
                <a:cubicBezTo>
                  <a:pt x="21345" y="14116"/>
                  <a:pt x="21446" y="12092"/>
                  <a:pt x="21503" y="11782"/>
                </a:cubicBezTo>
                <a:cubicBezTo>
                  <a:pt x="21561" y="11473"/>
                  <a:pt x="21599" y="9709"/>
                  <a:pt x="21588" y="7862"/>
                </a:cubicBezTo>
                <a:cubicBezTo>
                  <a:pt x="21576" y="6015"/>
                  <a:pt x="21566" y="4238"/>
                  <a:pt x="21567" y="3913"/>
                </a:cubicBezTo>
                <a:cubicBezTo>
                  <a:pt x="21567" y="3571"/>
                  <a:pt x="21452" y="3243"/>
                  <a:pt x="21293" y="3132"/>
                </a:cubicBezTo>
                <a:cubicBezTo>
                  <a:pt x="20822" y="2803"/>
                  <a:pt x="19712" y="2494"/>
                  <a:pt x="18297" y="2299"/>
                </a:cubicBezTo>
                <a:cubicBezTo>
                  <a:pt x="17056" y="2128"/>
                  <a:pt x="16926" y="2091"/>
                  <a:pt x="16790" y="1876"/>
                </a:cubicBezTo>
                <a:cubicBezTo>
                  <a:pt x="16597" y="1574"/>
                  <a:pt x="15965" y="1143"/>
                  <a:pt x="15415" y="939"/>
                </a:cubicBezTo>
                <a:cubicBezTo>
                  <a:pt x="15017" y="791"/>
                  <a:pt x="13826" y="522"/>
                  <a:pt x="13456" y="495"/>
                </a:cubicBezTo>
                <a:cubicBezTo>
                  <a:pt x="12801" y="449"/>
                  <a:pt x="11825" y="288"/>
                  <a:pt x="11405" y="157"/>
                </a:cubicBezTo>
                <a:lnTo>
                  <a:pt x="10899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8278" t="72211" r="29481" b="9618"/>
          <a:stretch>
            <a:fillRect/>
          </a:stretch>
        </p:blipFill>
        <p:spPr>
          <a:xfrm>
            <a:off x="21017825" y="10189108"/>
            <a:ext cx="2802732" cy="2232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0" fill="norm" stroke="1" extrusionOk="0">
                <a:moveTo>
                  <a:pt x="0" y="0"/>
                </a:moveTo>
                <a:cubicBezTo>
                  <a:pt x="3" y="1070"/>
                  <a:pt x="2" y="2995"/>
                  <a:pt x="6" y="3805"/>
                </a:cubicBezTo>
                <a:lnTo>
                  <a:pt x="70" y="16038"/>
                </a:lnTo>
                <a:lnTo>
                  <a:pt x="606" y="16340"/>
                </a:lnTo>
                <a:cubicBezTo>
                  <a:pt x="900" y="16508"/>
                  <a:pt x="1141" y="16763"/>
                  <a:pt x="1141" y="16907"/>
                </a:cubicBezTo>
                <a:cubicBezTo>
                  <a:pt x="1141" y="17264"/>
                  <a:pt x="3189" y="19911"/>
                  <a:pt x="3465" y="19911"/>
                </a:cubicBezTo>
                <a:cubicBezTo>
                  <a:pt x="3588" y="19911"/>
                  <a:pt x="3809" y="20097"/>
                  <a:pt x="3958" y="20321"/>
                </a:cubicBezTo>
                <a:cubicBezTo>
                  <a:pt x="4106" y="20545"/>
                  <a:pt x="4397" y="20727"/>
                  <a:pt x="4606" y="20727"/>
                </a:cubicBezTo>
                <a:cubicBezTo>
                  <a:pt x="4815" y="20727"/>
                  <a:pt x="5120" y="20926"/>
                  <a:pt x="5282" y="21171"/>
                </a:cubicBezTo>
                <a:cubicBezTo>
                  <a:pt x="5547" y="21571"/>
                  <a:pt x="6120" y="21600"/>
                  <a:pt x="10922" y="21439"/>
                </a:cubicBezTo>
                <a:cubicBezTo>
                  <a:pt x="16171" y="21262"/>
                  <a:pt x="16289" y="21246"/>
                  <a:pt x="17293" y="20543"/>
                </a:cubicBezTo>
                <a:cubicBezTo>
                  <a:pt x="17856" y="20149"/>
                  <a:pt x="18816" y="19154"/>
                  <a:pt x="19425" y="18331"/>
                </a:cubicBezTo>
                <a:cubicBezTo>
                  <a:pt x="20035" y="17507"/>
                  <a:pt x="20749" y="16547"/>
                  <a:pt x="21013" y="16199"/>
                </a:cubicBezTo>
                <a:lnTo>
                  <a:pt x="21493" y="15567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94" name="1141"/>
          <p:cNvSpPr txBox="1"/>
          <p:nvPr/>
        </p:nvSpPr>
        <p:spPr>
          <a:xfrm>
            <a:off x="21275298" y="3727940"/>
            <a:ext cx="2287787" cy="1155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4000"/>
              </a:spcBef>
              <a:defRPr b="1" sz="7200">
                <a:solidFill>
                  <a:srgbClr val="808785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1141</a:t>
            </a:r>
          </a:p>
        </p:txBody>
      </p:sp>
      <p:sp>
        <p:nvSpPr>
          <p:cNvPr id="195" name="1100"/>
          <p:cNvSpPr txBox="1"/>
          <p:nvPr/>
        </p:nvSpPr>
        <p:spPr>
          <a:xfrm>
            <a:off x="21275298" y="5032967"/>
            <a:ext cx="2287787" cy="1155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4000"/>
              </a:spcBef>
              <a:defRPr b="1" sz="7200">
                <a:solidFill>
                  <a:srgbClr val="808785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1100</a:t>
            </a:r>
          </a:p>
        </p:txBody>
      </p:sp>
      <p:sp>
        <p:nvSpPr>
          <p:cNvPr id="196" name="112"/>
          <p:cNvSpPr txBox="1"/>
          <p:nvPr/>
        </p:nvSpPr>
        <p:spPr>
          <a:xfrm>
            <a:off x="21546984" y="6401494"/>
            <a:ext cx="1744415" cy="1155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4000"/>
              </a:spcBef>
              <a:defRPr b="1" sz="7200">
                <a:solidFill>
                  <a:srgbClr val="808785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112</a:t>
            </a:r>
          </a:p>
        </p:txBody>
      </p:sp>
      <p:sp>
        <p:nvSpPr>
          <p:cNvPr id="197" name="292"/>
          <p:cNvSpPr txBox="1"/>
          <p:nvPr/>
        </p:nvSpPr>
        <p:spPr>
          <a:xfrm>
            <a:off x="21546984" y="7759905"/>
            <a:ext cx="1744415" cy="1155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4000"/>
              </a:spcBef>
              <a:defRPr b="1" sz="7200">
                <a:solidFill>
                  <a:srgbClr val="808785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292</a:t>
            </a:r>
          </a:p>
        </p:txBody>
      </p:sp>
      <p:sp>
        <p:nvSpPr>
          <p:cNvPr id="198" name="319"/>
          <p:cNvSpPr txBox="1"/>
          <p:nvPr/>
        </p:nvSpPr>
        <p:spPr>
          <a:xfrm>
            <a:off x="21546984" y="9066224"/>
            <a:ext cx="1744415" cy="1155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4000"/>
              </a:spcBef>
              <a:defRPr b="1" sz="7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319</a:t>
            </a:r>
          </a:p>
        </p:txBody>
      </p:sp>
      <p:sp>
        <p:nvSpPr>
          <p:cNvPr id="199" name="229"/>
          <p:cNvSpPr txBox="1"/>
          <p:nvPr/>
        </p:nvSpPr>
        <p:spPr>
          <a:xfrm>
            <a:off x="21546984" y="10436043"/>
            <a:ext cx="1744415" cy="1155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4000"/>
              </a:spcBef>
              <a:defRPr b="1" sz="7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229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itle 1"/>
          <p:cNvSpPr txBox="1"/>
          <p:nvPr>
            <p:ph type="title"/>
          </p:nvPr>
        </p:nvSpPr>
        <p:spPr>
          <a:xfrm>
            <a:off x="3962400" y="152400"/>
            <a:ext cx="16459200" cy="1981200"/>
          </a:xfrm>
          <a:prstGeom prst="rect">
            <a:avLst/>
          </a:prstGeom>
        </p:spPr>
        <p:txBody>
          <a:bodyPr/>
          <a:lstStyle>
            <a:lvl1pPr>
              <a:defRPr b="1" sz="8000">
                <a:solidFill>
                  <a:srgbClr val="FF0000"/>
                </a:solidFill>
              </a:defRPr>
            </a:lvl1pPr>
          </a:lstStyle>
          <a:p>
            <a:pPr/>
            <a:r>
              <a:t>Matthew 7:11-15</a:t>
            </a:r>
          </a:p>
        </p:txBody>
      </p:sp>
      <p:sp>
        <p:nvSpPr>
          <p:cNvPr id="253" name="Content Placeholder 2"/>
          <p:cNvSpPr txBox="1"/>
          <p:nvPr>
            <p:ph type="body" idx="1"/>
          </p:nvPr>
        </p:nvSpPr>
        <p:spPr>
          <a:xfrm>
            <a:off x="3352800" y="1981200"/>
            <a:ext cx="17678400" cy="11734800"/>
          </a:xfrm>
          <a:prstGeom prst="rect">
            <a:avLst/>
          </a:prstGeom>
        </p:spPr>
        <p:txBody>
          <a:bodyPr/>
          <a:lstStyle/>
          <a:p>
            <a:pPr marL="0" indent="548640">
              <a:lnSpc>
                <a:spcPct val="90000"/>
              </a:lnSpc>
              <a:spcBef>
                <a:spcPts val="0"/>
              </a:spcBef>
              <a:buSzTx/>
              <a:buNone/>
              <a:defRPr b="1" baseline="31000" sz="7200">
                <a:solidFill>
                  <a:srgbClr val="FF0000"/>
                </a:solidFill>
              </a:defRPr>
            </a:pPr>
            <a:r>
              <a:t>7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 As they departed, Jesus began to say to the multitudes concerning John: “What did you go out into the wilderness to see? A reed shaken by the wind? </a:t>
            </a:r>
            <a:r>
              <a:t>8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But what did you go out to see? A man clothed in soft garments? Indeed, those who wear soft </a:t>
            </a:r>
            <a:r>
              <a:rPr b="0" baseline="0" i="1">
                <a:solidFill>
                  <a:srgbClr val="000000"/>
                </a:solidFill>
              </a:rPr>
              <a:t>clothing</a:t>
            </a:r>
            <a:r>
              <a:rPr b="0" baseline="0">
                <a:solidFill>
                  <a:srgbClr val="000000"/>
                </a:solidFill>
              </a:rPr>
              <a:t> are in kings’ houses. </a:t>
            </a:r>
            <a:r>
              <a:t>9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But what did you go out to see? A prophet? Yes, I say to you, and more than a prophet. </a:t>
            </a:r>
            <a:r>
              <a:t>10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For this is </a:t>
            </a:r>
            <a:r>
              <a:rPr b="0" baseline="0" i="1">
                <a:solidFill>
                  <a:srgbClr val="000000"/>
                </a:solidFill>
              </a:rPr>
              <a:t>he</a:t>
            </a:r>
            <a:r>
              <a:rPr b="0" baseline="0">
                <a:solidFill>
                  <a:srgbClr val="000000"/>
                </a:solidFill>
              </a:rPr>
              <a:t> of whom it is written: ‘Behold, </a:t>
            </a:r>
            <a:r>
              <a:rPr baseline="0">
                <a:solidFill>
                  <a:srgbClr val="00B0F0"/>
                </a:solidFill>
              </a:rPr>
              <a:t>I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D68F"/>
                </a:solidFill>
              </a:rPr>
              <a:t>send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B0F0"/>
                </a:solidFill>
              </a:rPr>
              <a:t>My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messenger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B050"/>
                </a:solidFill>
              </a:rPr>
              <a:t>before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B0F0"/>
                </a:solidFill>
              </a:rPr>
              <a:t>Your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face</a:t>
            </a:r>
            <a:r>
              <a:rPr b="0" baseline="0">
                <a:solidFill>
                  <a:srgbClr val="000000"/>
                </a:solidFill>
              </a:rPr>
              <a:t>, </a:t>
            </a:r>
            <a:r>
              <a:rPr baseline="0">
                <a:solidFill>
                  <a:srgbClr val="00B0F0"/>
                </a:solidFill>
              </a:rPr>
              <a:t>Who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D68F"/>
                </a:solidFill>
              </a:rPr>
              <a:t>will prepare </a:t>
            </a:r>
            <a:r>
              <a:rPr baseline="0">
                <a:solidFill>
                  <a:srgbClr val="00B0F0"/>
                </a:solidFill>
              </a:rPr>
              <a:t>Your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way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B050"/>
                </a:solidFill>
              </a:rPr>
              <a:t>before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B0F0"/>
                </a:solidFill>
              </a:rPr>
              <a:t>You</a:t>
            </a:r>
            <a:r>
              <a:rPr b="0" baseline="0">
                <a:solidFill>
                  <a:srgbClr val="000000"/>
                </a:solidFill>
              </a:rPr>
              <a:t>.”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itle 1"/>
          <p:cNvSpPr txBox="1"/>
          <p:nvPr>
            <p:ph type="title"/>
          </p:nvPr>
        </p:nvSpPr>
        <p:spPr>
          <a:xfrm>
            <a:off x="3962400" y="152400"/>
            <a:ext cx="16459200" cy="1981200"/>
          </a:xfrm>
          <a:prstGeom prst="rect">
            <a:avLst/>
          </a:prstGeom>
        </p:spPr>
        <p:txBody>
          <a:bodyPr/>
          <a:lstStyle>
            <a:lvl1pPr>
              <a:defRPr b="1" sz="8000">
                <a:solidFill>
                  <a:srgbClr val="FF0000"/>
                </a:solidFill>
              </a:defRPr>
            </a:lvl1pPr>
          </a:lstStyle>
          <a:p>
            <a:pPr/>
            <a:r>
              <a:t>Matthew 7:11-15</a:t>
            </a:r>
          </a:p>
        </p:txBody>
      </p:sp>
      <p:sp>
        <p:nvSpPr>
          <p:cNvPr id="256" name="Content Placeholder 2"/>
          <p:cNvSpPr txBox="1"/>
          <p:nvPr>
            <p:ph type="body" idx="1"/>
          </p:nvPr>
        </p:nvSpPr>
        <p:spPr>
          <a:xfrm>
            <a:off x="3352800" y="1981200"/>
            <a:ext cx="17678400" cy="11734800"/>
          </a:xfrm>
          <a:prstGeom prst="rect">
            <a:avLst/>
          </a:prstGeom>
        </p:spPr>
        <p:txBody>
          <a:bodyPr/>
          <a:lstStyle/>
          <a:p>
            <a:pPr marL="0" indent="548640">
              <a:spcBef>
                <a:spcPts val="0"/>
              </a:spcBef>
              <a:buSzTx/>
              <a:buNone/>
              <a:defRPr b="1" baseline="31000" sz="7200">
                <a:solidFill>
                  <a:srgbClr val="FF0000"/>
                </a:solidFill>
              </a:defRPr>
            </a:pPr>
            <a:r>
              <a:t>11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 “Assuredly, I say to you, among those born of women there has not risen one greater than John the Baptist; but he who is least in the kingdom of heaven is greater than he. </a:t>
            </a:r>
            <a:r>
              <a:t>12</a:t>
            </a:r>
            <a:r>
              <a:rPr b="0" baseline="0">
                <a:solidFill>
                  <a:srgbClr val="000000"/>
                </a:solidFill>
              </a:rPr>
              <a:t>  And from the days of John the Baptist until now the kingdom of heaven suffers violence, and the violent take it by force. </a:t>
            </a:r>
            <a:r>
              <a:t>13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For </a:t>
            </a:r>
            <a:r>
              <a:rPr baseline="0">
                <a:solidFill>
                  <a:srgbClr val="00B050"/>
                </a:solidFill>
              </a:rPr>
              <a:t>all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the prophets and the law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D68F"/>
                </a:solidFill>
              </a:rPr>
              <a:t>prophesied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B050"/>
                </a:solidFill>
              </a:rPr>
              <a:t>until </a:t>
            </a:r>
            <a:r>
              <a:rPr baseline="0">
                <a:solidFill>
                  <a:srgbClr val="0070C0"/>
                </a:solidFill>
              </a:rPr>
              <a:t>John</a:t>
            </a:r>
            <a:r>
              <a:rPr b="0" baseline="0">
                <a:solidFill>
                  <a:srgbClr val="000000"/>
                </a:solidFill>
              </a:rPr>
              <a:t>.</a:t>
            </a:r>
            <a:r>
              <a:rPr baseline="0">
                <a:solidFill>
                  <a:srgbClr val="0070C0"/>
                </a:solidFill>
              </a:rPr>
              <a:t> </a:t>
            </a:r>
            <a:r>
              <a:rPr b="0" baseline="0">
                <a:solidFill>
                  <a:srgbClr val="FFFFFF"/>
                </a:solidFill>
              </a:rPr>
              <a:t>.</a:t>
            </a:r>
            <a:r>
              <a:rPr baseline="0">
                <a:solidFill>
                  <a:srgbClr val="0070C0"/>
                </a:solidFill>
              </a:rPr>
              <a:t>   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t>14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And if you are willing to receive </a:t>
            </a:r>
            <a:r>
              <a:rPr b="0" baseline="0" i="1">
                <a:solidFill>
                  <a:srgbClr val="000000"/>
                </a:solidFill>
              </a:rPr>
              <a:t>it,</a:t>
            </a:r>
            <a:r>
              <a:rPr b="0" baseline="0">
                <a:solidFill>
                  <a:srgbClr val="000000"/>
                </a:solidFill>
              </a:rPr>
              <a:t> </a:t>
            </a:r>
            <a:r>
              <a:rPr baseline="0">
                <a:solidFill>
                  <a:srgbClr val="0070C0"/>
                </a:solidFill>
              </a:rPr>
              <a:t>he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D68F"/>
                </a:solidFill>
              </a:rPr>
              <a:t>is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Elijah</a:t>
            </a:r>
            <a:r>
              <a:rPr b="0" baseline="0">
                <a:solidFill>
                  <a:srgbClr val="000000"/>
                </a:solidFill>
              </a:rPr>
              <a:t> who is to come.”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itle 1"/>
          <p:cNvSpPr txBox="1"/>
          <p:nvPr>
            <p:ph type="title"/>
          </p:nvPr>
        </p:nvSpPr>
        <p:spPr>
          <a:xfrm>
            <a:off x="3962400" y="0"/>
            <a:ext cx="16459200" cy="1981200"/>
          </a:xfrm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002060"/>
                </a:solidFill>
              </a:defRPr>
            </a:pPr>
            <a:r>
              <a:t> </a:t>
            </a:r>
            <a:r>
              <a:rPr>
                <a:solidFill>
                  <a:srgbClr val="0070C0"/>
                </a:solidFill>
              </a:rPr>
              <a:t>Israel</a:t>
            </a:r>
            <a:r>
              <a:t> Was Robbing</a:t>
            </a:r>
            <a:r>
              <a:rPr>
                <a:solidFill>
                  <a:srgbClr val="00D68F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God</a:t>
            </a:r>
          </a:p>
        </p:txBody>
      </p:sp>
      <p:sp>
        <p:nvSpPr>
          <p:cNvPr id="259" name="Content Placeholder 2"/>
          <p:cNvSpPr txBox="1"/>
          <p:nvPr>
            <p:ph type="body" idx="1"/>
          </p:nvPr>
        </p:nvSpPr>
        <p:spPr>
          <a:xfrm>
            <a:off x="3352800" y="1981200"/>
            <a:ext cx="17526000" cy="1173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FF0000"/>
                </a:solidFill>
              </a:defRPr>
            </a:pPr>
            <a:r>
              <a:t>3:1-7</a:t>
            </a:r>
            <a:r>
              <a:rPr>
                <a:solidFill>
                  <a:srgbClr val="00B050"/>
                </a:solidFill>
              </a:rPr>
              <a:t> future </a:t>
            </a:r>
            <a:r>
              <a:rPr>
                <a:solidFill>
                  <a:srgbClr val="0070C0"/>
                </a:solidFill>
              </a:rPr>
              <a:t>messenger</a:t>
            </a:r>
            <a:r>
              <a:rPr>
                <a:solidFill>
                  <a:srgbClr val="00B050"/>
                </a:solidFill>
              </a:rPr>
              <a:t> </a:t>
            </a:r>
            <a:r>
              <a:rPr>
                <a:solidFill>
                  <a:srgbClr val="00D68F"/>
                </a:solidFill>
              </a:rPr>
              <a:t>to command </a:t>
            </a:r>
            <a:r>
              <a:rPr>
                <a:solidFill>
                  <a:srgbClr val="00B050"/>
                </a:solidFill>
              </a:rPr>
              <a:t>repentance </a:t>
            </a:r>
            <a:r>
              <a:rPr sz="6400"/>
              <a:t>v.7</a:t>
            </a:r>
            <a:r>
              <a:rPr>
                <a:solidFill>
                  <a:srgbClr val="00B050"/>
                </a:solidFill>
              </a:rPr>
              <a:t> before </a:t>
            </a:r>
            <a:r>
              <a:rPr>
                <a:solidFill>
                  <a:srgbClr val="00B0F0"/>
                </a:solidFill>
              </a:rPr>
              <a:t>the Lord Jesus </a:t>
            </a:r>
            <a:r>
              <a:rPr>
                <a:solidFill>
                  <a:srgbClr val="00B050"/>
                </a:solidFill>
              </a:rPr>
              <a:t>comes </a:t>
            </a:r>
            <a:r>
              <a:rPr sz="6400">
                <a:solidFill>
                  <a:srgbClr val="00B050"/>
                </a:solidFill>
              </a:rPr>
              <a:t>also</a:t>
            </a:r>
            <a:r>
              <a:rPr>
                <a:solidFill>
                  <a:srgbClr val="00B050"/>
                </a:solidFill>
              </a:rPr>
              <a:t> </a:t>
            </a:r>
            <a:r>
              <a:rPr sz="6400"/>
              <a:t>4:5-6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00B050"/>
                </a:solidFill>
              </a:rPr>
              <a:t> </a:t>
            </a:r>
            <a:r>
              <a:rPr sz="6400"/>
              <a:t>Mark 1:2-3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00B050"/>
                </a:solidFill>
              </a:rPr>
              <a:t> </a:t>
            </a:r>
            <a:r>
              <a:rPr sz="6400"/>
              <a:t>Matt. 11:7-15</a:t>
            </a:r>
            <a:endParaRPr sz="6400"/>
          </a:p>
          <a:p>
            <a:pPr>
              <a:lnSpc>
                <a:spcPct val="90000"/>
              </a:lnSpc>
              <a:buSzTx/>
              <a:buNone/>
              <a:defRPr b="1">
                <a:solidFill>
                  <a:srgbClr val="FF0000"/>
                </a:solidFill>
              </a:defRPr>
            </a:pPr>
            <a:r>
              <a:t>	</a:t>
            </a:r>
            <a:r>
              <a:rPr>
                <a:solidFill>
                  <a:srgbClr val="FFFFFF"/>
                </a:solidFill>
              </a:rPr>
              <a:t>v.2-3 allude to transfiguration and more from Zechariah 13</a:t>
            </a:r>
            <a:endParaRPr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FFFFFF"/>
                </a:solidFill>
              </a:defRPr>
            </a:pPr>
            <a:r>
              <a:t>3:8-12 by not giving according to God’s word</a:t>
            </a:r>
          </a:p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FFFFFF"/>
                </a:solidFill>
              </a:defRPr>
            </a:pPr>
            <a:r>
              <a:t>3:13-15 by criticizing God</a:t>
            </a:r>
          </a:p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FFFFFF"/>
                </a:solidFill>
              </a:defRPr>
            </a:pPr>
            <a:r>
              <a:t>3:16-18 God will reward those who didn’t agree with God’s critics</a:t>
            </a:r>
          </a:p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FFFFFF"/>
                </a:solidFill>
              </a:defRPr>
            </a:pPr>
            <a:r>
              <a:t>4:1-6 John preceeds coming judgment A.D.70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itle 1"/>
          <p:cNvSpPr txBox="1"/>
          <p:nvPr>
            <p:ph type="title"/>
          </p:nvPr>
        </p:nvSpPr>
        <p:spPr>
          <a:xfrm>
            <a:off x="3962400" y="0"/>
            <a:ext cx="16459200" cy="1981200"/>
          </a:xfrm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002060"/>
                </a:solidFill>
              </a:defRPr>
            </a:pPr>
            <a:r>
              <a:t> </a:t>
            </a:r>
            <a:r>
              <a:rPr>
                <a:solidFill>
                  <a:srgbClr val="0070C0"/>
                </a:solidFill>
              </a:rPr>
              <a:t>Israel</a:t>
            </a:r>
            <a:r>
              <a:t> Was Robbing</a:t>
            </a:r>
            <a:r>
              <a:rPr>
                <a:solidFill>
                  <a:srgbClr val="00D68F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God</a:t>
            </a:r>
          </a:p>
        </p:txBody>
      </p:sp>
      <p:sp>
        <p:nvSpPr>
          <p:cNvPr id="262" name="Content Placeholder 2"/>
          <p:cNvSpPr txBox="1"/>
          <p:nvPr>
            <p:ph type="body" idx="1"/>
          </p:nvPr>
        </p:nvSpPr>
        <p:spPr>
          <a:xfrm>
            <a:off x="3352800" y="1981200"/>
            <a:ext cx="17526000" cy="1173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FF0000"/>
                </a:solidFill>
              </a:defRPr>
            </a:pPr>
            <a:r>
              <a:t>3:1-7</a:t>
            </a:r>
            <a:r>
              <a:rPr>
                <a:solidFill>
                  <a:srgbClr val="00B050"/>
                </a:solidFill>
              </a:rPr>
              <a:t> future </a:t>
            </a:r>
            <a:r>
              <a:rPr>
                <a:solidFill>
                  <a:srgbClr val="0070C0"/>
                </a:solidFill>
              </a:rPr>
              <a:t>messenger</a:t>
            </a:r>
            <a:r>
              <a:rPr>
                <a:solidFill>
                  <a:srgbClr val="00B050"/>
                </a:solidFill>
              </a:rPr>
              <a:t> </a:t>
            </a:r>
            <a:r>
              <a:rPr>
                <a:solidFill>
                  <a:srgbClr val="00D68F"/>
                </a:solidFill>
              </a:rPr>
              <a:t>to command </a:t>
            </a:r>
            <a:r>
              <a:rPr>
                <a:solidFill>
                  <a:srgbClr val="00B050"/>
                </a:solidFill>
              </a:rPr>
              <a:t>repentance </a:t>
            </a:r>
            <a:r>
              <a:rPr sz="6400"/>
              <a:t>v.7</a:t>
            </a:r>
            <a:r>
              <a:rPr>
                <a:solidFill>
                  <a:srgbClr val="00B050"/>
                </a:solidFill>
              </a:rPr>
              <a:t> before </a:t>
            </a:r>
            <a:r>
              <a:rPr>
                <a:solidFill>
                  <a:srgbClr val="00B0F0"/>
                </a:solidFill>
              </a:rPr>
              <a:t>the Lord Jesus </a:t>
            </a:r>
            <a:r>
              <a:rPr>
                <a:solidFill>
                  <a:srgbClr val="00B050"/>
                </a:solidFill>
              </a:rPr>
              <a:t>comes </a:t>
            </a:r>
            <a:r>
              <a:rPr sz="6400">
                <a:solidFill>
                  <a:srgbClr val="00B050"/>
                </a:solidFill>
              </a:rPr>
              <a:t>also</a:t>
            </a:r>
            <a:r>
              <a:rPr>
                <a:solidFill>
                  <a:srgbClr val="00B050"/>
                </a:solidFill>
              </a:rPr>
              <a:t> </a:t>
            </a:r>
            <a:r>
              <a:rPr sz="6400"/>
              <a:t>4:5-6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00B050"/>
                </a:solidFill>
              </a:rPr>
              <a:t> </a:t>
            </a:r>
            <a:r>
              <a:rPr sz="6400"/>
              <a:t>Mark 1:2-3</a:t>
            </a:r>
            <a:r>
              <a:rPr b="0" sz="640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00B050"/>
                </a:solidFill>
              </a:rPr>
              <a:t> </a:t>
            </a:r>
            <a:r>
              <a:rPr sz="6400"/>
              <a:t>Matt. 11:7-15</a:t>
            </a:r>
            <a:endParaRPr sz="6400"/>
          </a:p>
          <a:p>
            <a:pPr>
              <a:lnSpc>
                <a:spcPct val="90000"/>
              </a:lnSpc>
              <a:buSzTx/>
              <a:buNone/>
              <a:defRPr b="1">
                <a:solidFill>
                  <a:srgbClr val="FF0000"/>
                </a:solidFill>
              </a:defRPr>
            </a:pPr>
            <a:r>
              <a:t>	v.2-3 </a:t>
            </a:r>
            <a:r>
              <a:rPr>
                <a:solidFill>
                  <a:srgbClr val="00B050"/>
                </a:solidFill>
              </a:rPr>
              <a:t>allude to</a:t>
            </a:r>
            <a:r>
              <a:t> </a:t>
            </a:r>
            <a:r>
              <a:rPr>
                <a:solidFill>
                  <a:srgbClr val="00B0F0"/>
                </a:solidFill>
              </a:rPr>
              <a:t>transfiguration</a:t>
            </a:r>
            <a:r>
              <a:t> </a:t>
            </a:r>
            <a:r>
              <a:rPr>
                <a:solidFill>
                  <a:srgbClr val="00B050"/>
                </a:solidFill>
              </a:rPr>
              <a:t>and more from </a:t>
            </a:r>
            <a:r>
              <a:t>Zechariah 13</a:t>
            </a:r>
          </a:p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FF0000"/>
                </a:solidFill>
              </a:defRPr>
            </a:pPr>
            <a:r>
              <a:t>3:8-12</a:t>
            </a:r>
            <a:r>
              <a:rPr>
                <a:solidFill>
                  <a:srgbClr val="00B050"/>
                </a:solidFill>
              </a:rPr>
              <a:t> by </a:t>
            </a:r>
            <a:r>
              <a:rPr>
                <a:solidFill>
                  <a:srgbClr val="000000"/>
                </a:solidFill>
              </a:rPr>
              <a:t>not</a:t>
            </a:r>
            <a:r>
              <a:rPr>
                <a:solidFill>
                  <a:srgbClr val="00B05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giving</a:t>
            </a:r>
            <a:r>
              <a:rPr>
                <a:solidFill>
                  <a:srgbClr val="00B050"/>
                </a:solidFill>
              </a:rPr>
              <a:t> according to </a:t>
            </a:r>
            <a:r>
              <a:rPr>
                <a:solidFill>
                  <a:srgbClr val="00B0F0"/>
                </a:solidFill>
              </a:rPr>
              <a:t>God’s</a:t>
            </a:r>
            <a:r>
              <a:rPr>
                <a:solidFill>
                  <a:srgbClr val="0070C0"/>
                </a:solidFill>
              </a:rPr>
              <a:t> word</a:t>
            </a:r>
            <a:endParaRPr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FF0000"/>
                </a:solidFill>
              </a:defRPr>
            </a:pPr>
            <a:r>
              <a:t>3:13-15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by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criticizing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God</a:t>
            </a:r>
            <a:endParaRPr>
              <a:solidFill>
                <a:srgbClr val="00B0F0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00B0F0"/>
                </a:solidFill>
              </a:defRPr>
            </a:pPr>
            <a:r>
              <a:t>3:16-18 God </a:t>
            </a:r>
            <a:r>
              <a:rPr>
                <a:solidFill>
                  <a:srgbClr val="00D68F"/>
                </a:solidFill>
              </a:rPr>
              <a:t>will reward </a:t>
            </a:r>
            <a:r>
              <a:rPr>
                <a:solidFill>
                  <a:srgbClr val="0070C0"/>
                </a:solidFill>
              </a:rPr>
              <a:t>those</a:t>
            </a:r>
            <a:r>
              <a:t> </a:t>
            </a:r>
            <a:r>
              <a:rPr>
                <a:solidFill>
                  <a:srgbClr val="0070C0"/>
                </a:solidFill>
              </a:rPr>
              <a:t>who</a:t>
            </a:r>
            <a:r>
              <a:t> </a:t>
            </a:r>
            <a:r>
              <a:rPr>
                <a:solidFill>
                  <a:srgbClr val="000000"/>
                </a:solidFill>
              </a:rPr>
              <a:t>didn’t</a:t>
            </a:r>
            <a:r>
              <a:t> </a:t>
            </a:r>
            <a:r>
              <a:rPr>
                <a:solidFill>
                  <a:srgbClr val="000000"/>
                </a:solidFill>
              </a:rPr>
              <a:t>agree</a:t>
            </a:r>
            <a:r>
              <a:t> </a:t>
            </a:r>
            <a:r>
              <a:rPr>
                <a:solidFill>
                  <a:srgbClr val="000000"/>
                </a:solidFill>
              </a:rPr>
              <a:t>with</a:t>
            </a:r>
            <a:r>
              <a:t> God’s </a:t>
            </a:r>
            <a:r>
              <a:rPr>
                <a:solidFill>
                  <a:srgbClr val="C00000"/>
                </a:solidFill>
              </a:rPr>
              <a:t>critics</a:t>
            </a:r>
            <a:endParaRPr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FF0000"/>
                </a:solidFill>
              </a:defRPr>
            </a:pPr>
            <a:r>
              <a:t>4:1-6 </a:t>
            </a:r>
            <a:r>
              <a:rPr>
                <a:solidFill>
                  <a:srgbClr val="0070C0"/>
                </a:solidFill>
              </a:rPr>
              <a:t>John</a:t>
            </a:r>
            <a:r>
              <a:t> </a:t>
            </a:r>
            <a:r>
              <a:rPr>
                <a:solidFill>
                  <a:srgbClr val="00B050"/>
                </a:solidFill>
              </a:rPr>
              <a:t>preceeds</a:t>
            </a:r>
            <a:r>
              <a:t> </a:t>
            </a:r>
            <a:r>
              <a:rPr>
                <a:solidFill>
                  <a:srgbClr val="00B050"/>
                </a:solidFill>
              </a:rPr>
              <a:t>coming</a:t>
            </a:r>
            <a:r>
              <a:t> </a:t>
            </a:r>
            <a:r>
              <a:rPr>
                <a:solidFill>
                  <a:srgbClr val="7030A0"/>
                </a:solidFill>
              </a:rPr>
              <a:t>judgment </a:t>
            </a:r>
            <a:r>
              <a:rPr>
                <a:solidFill>
                  <a:srgbClr val="00B050"/>
                </a:solidFill>
              </a:rPr>
              <a:t>A.D.70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6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le 1"/>
          <p:cNvSpPr txBox="1"/>
          <p:nvPr>
            <p:ph type="title"/>
          </p:nvPr>
        </p:nvSpPr>
        <p:spPr>
          <a:xfrm>
            <a:off x="3962400" y="0"/>
            <a:ext cx="16459200" cy="1981200"/>
          </a:xfrm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00D68F"/>
                </a:solidFill>
              </a:defRPr>
            </a:pPr>
            <a:r>
              <a:t>Giving to </a:t>
            </a:r>
            <a:r>
              <a:rPr>
                <a:solidFill>
                  <a:srgbClr val="00B0F0"/>
                </a:solidFill>
              </a:rPr>
              <a:t>God</a:t>
            </a:r>
          </a:p>
        </p:txBody>
      </p:sp>
      <p:sp>
        <p:nvSpPr>
          <p:cNvPr id="265" name="Content Placeholder 2"/>
          <p:cNvSpPr txBox="1"/>
          <p:nvPr>
            <p:ph type="body" idx="1"/>
          </p:nvPr>
        </p:nvSpPr>
        <p:spPr>
          <a:xfrm>
            <a:off x="3657600" y="1981200"/>
            <a:ext cx="17221200" cy="117348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What do we have that belongs to </a:t>
            </a:r>
            <a:r>
              <a:rPr>
                <a:solidFill>
                  <a:srgbClr val="00B0F0"/>
                </a:solidFill>
              </a:rPr>
              <a:t>God</a:t>
            </a:r>
            <a:r>
              <a:rPr b="0">
                <a:solidFill>
                  <a:srgbClr val="000000"/>
                </a:solidFill>
              </a:rPr>
              <a:t>?</a:t>
            </a:r>
            <a:endParaRPr b="0">
              <a:solidFill>
                <a:srgbClr val="00000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Whatever has </a:t>
            </a:r>
            <a:r>
              <a:rPr>
                <a:solidFill>
                  <a:srgbClr val="00B0F0"/>
                </a:solidFill>
              </a:rPr>
              <a:t>His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image </a:t>
            </a:r>
            <a:r>
              <a:rPr sz="6400">
                <a:solidFill>
                  <a:srgbClr val="FF0000"/>
                </a:solidFill>
              </a:rPr>
              <a:t>Genesis 1:26-27</a:t>
            </a:r>
            <a:endParaRPr sz="6400">
              <a:solidFill>
                <a:srgbClr val="FF000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Whatever has </a:t>
            </a:r>
            <a:r>
              <a:rPr>
                <a:solidFill>
                  <a:srgbClr val="00B0F0"/>
                </a:solidFill>
              </a:rPr>
              <a:t>His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name </a:t>
            </a:r>
            <a:r>
              <a:rPr sz="6400">
                <a:solidFill>
                  <a:srgbClr val="FF0000"/>
                </a:solidFill>
              </a:rPr>
              <a:t>Ephesians 3:14-15</a:t>
            </a:r>
            <a:endParaRPr sz="6400">
              <a:solidFill>
                <a:srgbClr val="FF000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00D68F"/>
                </a:solidFill>
              </a:defRPr>
            </a:pPr>
            <a:r>
              <a:t>Give nothing less than </a:t>
            </a:r>
            <a:r>
              <a:rPr>
                <a:solidFill>
                  <a:srgbClr val="0070C0"/>
                </a:solidFill>
              </a:rPr>
              <a:t>your</a:t>
            </a:r>
            <a:r>
              <a:t> </a:t>
            </a:r>
            <a:r>
              <a:rPr>
                <a:solidFill>
                  <a:srgbClr val="0070C0"/>
                </a:solidFill>
              </a:rPr>
              <a:t>whole</a:t>
            </a:r>
            <a:r>
              <a:t> </a:t>
            </a:r>
            <a:r>
              <a:rPr>
                <a:solidFill>
                  <a:srgbClr val="0070C0"/>
                </a:solidFill>
              </a:rPr>
              <a:t>being</a:t>
            </a:r>
            <a:r>
              <a:rPr b="0">
                <a:solidFill>
                  <a:srgbClr val="000000"/>
                </a:solidFill>
              </a:rPr>
              <a:t>! </a:t>
            </a:r>
            <a:r>
              <a:rPr sz="6400">
                <a:solidFill>
                  <a:srgbClr val="FF0000"/>
                </a:solidFill>
              </a:rPr>
              <a:t>Ecclesiastes 12:13</a:t>
            </a:r>
            <a:r>
              <a:rPr b="0" sz="6400">
                <a:solidFill>
                  <a:srgbClr val="000000"/>
                </a:solidFill>
              </a:rPr>
              <a:t>; </a:t>
            </a:r>
            <a:r>
              <a:rPr sz="6400">
                <a:solidFill>
                  <a:srgbClr val="FF0000"/>
                </a:solidFill>
              </a:rPr>
              <a:t>Deuteronomy 6:4-5</a:t>
            </a:r>
            <a:r>
              <a:rPr b="0" sz="6400">
                <a:solidFill>
                  <a:srgbClr val="000000"/>
                </a:solidFill>
              </a:rPr>
              <a:t>; </a:t>
            </a:r>
            <a:r>
              <a:rPr sz="6400">
                <a:solidFill>
                  <a:srgbClr val="FF0000"/>
                </a:solidFill>
              </a:rPr>
              <a:t>Matthew 22:37-39</a:t>
            </a:r>
            <a:r>
              <a:rPr b="0" sz="6400">
                <a:solidFill>
                  <a:srgbClr val="000000"/>
                </a:solidFill>
              </a:rPr>
              <a:t>; </a:t>
            </a:r>
            <a:r>
              <a:rPr sz="6400">
                <a:solidFill>
                  <a:srgbClr val="FF0000"/>
                </a:solidFill>
              </a:rPr>
              <a:t>Romans 12:1</a:t>
            </a:r>
            <a:endParaRPr sz="6400">
              <a:solidFill>
                <a:srgbClr val="FF000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C00000"/>
                </a:solidFill>
              </a:defRPr>
            </a:pPr>
            <a:r>
              <a:t>Satan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will try to separate </a:t>
            </a:r>
            <a:r>
              <a:rPr>
                <a:solidFill>
                  <a:srgbClr val="0070C0"/>
                </a:solidFill>
              </a:rPr>
              <a:t>us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from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God</a:t>
            </a:r>
            <a:r>
              <a:rPr b="0">
                <a:solidFill>
                  <a:srgbClr val="000000"/>
                </a:solidFill>
              </a:rPr>
              <a:t> by getting us </a:t>
            </a:r>
            <a:r>
              <a:rPr>
                <a:solidFill>
                  <a:srgbClr val="00B050"/>
                </a:solidFill>
              </a:rPr>
              <a:t>to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give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less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than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He is worthy </a:t>
            </a:r>
            <a:r>
              <a:rPr b="0">
                <a:solidFill>
                  <a:srgbClr val="000000"/>
                </a:solidFill>
              </a:rPr>
              <a:t>(less </a:t>
            </a:r>
            <a:r>
              <a:rPr>
                <a:solidFill>
                  <a:srgbClr val="00B0F0"/>
                </a:solidFill>
              </a:rPr>
              <a:t>love</a:t>
            </a:r>
            <a:r>
              <a:rPr b="0">
                <a:solidFill>
                  <a:srgbClr val="000000"/>
                </a:solidFill>
              </a:rPr>
              <a:t>, less </a:t>
            </a:r>
            <a:r>
              <a:rPr>
                <a:solidFill>
                  <a:srgbClr val="0070C0"/>
                </a:solidFill>
              </a:rPr>
              <a:t>trust</a:t>
            </a:r>
            <a:r>
              <a:rPr b="0">
                <a:solidFill>
                  <a:srgbClr val="000000"/>
                </a:solidFill>
              </a:rPr>
              <a:t>, less </a:t>
            </a:r>
            <a:r>
              <a:rPr>
                <a:solidFill>
                  <a:srgbClr val="00B050"/>
                </a:solidFill>
              </a:rPr>
              <a:t>time</a:t>
            </a:r>
            <a:r>
              <a:rPr b="0">
                <a:solidFill>
                  <a:srgbClr val="000000"/>
                </a:solidFill>
              </a:rPr>
              <a:t>, less </a:t>
            </a:r>
            <a:r>
              <a:rPr>
                <a:solidFill>
                  <a:srgbClr val="00D68F"/>
                </a:solidFill>
              </a:rPr>
              <a:t>effort</a:t>
            </a:r>
            <a:r>
              <a:rPr b="0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6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 1"/>
          <p:cNvSpPr txBox="1"/>
          <p:nvPr>
            <p:ph type="title"/>
          </p:nvPr>
        </p:nvSpPr>
        <p:spPr>
          <a:xfrm>
            <a:off x="3962400" y="152400"/>
            <a:ext cx="16459200" cy="1981200"/>
          </a:xfrm>
          <a:prstGeom prst="rect">
            <a:avLst/>
          </a:prstGeom>
        </p:spPr>
        <p:txBody>
          <a:bodyPr/>
          <a:lstStyle>
            <a:lvl1pPr>
              <a:defRPr b="1" sz="8000">
                <a:solidFill>
                  <a:srgbClr val="FF0000"/>
                </a:solidFill>
              </a:defRPr>
            </a:lvl1pPr>
          </a:lstStyle>
          <a:p>
            <a:pPr/>
            <a:r>
              <a:t>Matthew 22:15-21</a:t>
            </a:r>
          </a:p>
        </p:txBody>
      </p:sp>
      <p:sp>
        <p:nvSpPr>
          <p:cNvPr id="202" name="Content Placeholder 2"/>
          <p:cNvSpPr txBox="1"/>
          <p:nvPr>
            <p:ph type="body" idx="1"/>
          </p:nvPr>
        </p:nvSpPr>
        <p:spPr>
          <a:xfrm>
            <a:off x="3505200" y="1981200"/>
            <a:ext cx="17373600" cy="11734800"/>
          </a:xfrm>
          <a:prstGeom prst="rect">
            <a:avLst/>
          </a:prstGeom>
        </p:spPr>
        <p:txBody>
          <a:bodyPr/>
          <a:lstStyle/>
          <a:p>
            <a:pPr marL="0" indent="548640">
              <a:spcBef>
                <a:spcPts val="0"/>
              </a:spcBef>
              <a:buSzTx/>
              <a:buNone/>
              <a:defRPr b="1" baseline="31000" sz="7200">
                <a:solidFill>
                  <a:srgbClr val="FF0000"/>
                </a:solidFill>
              </a:defRPr>
            </a:pPr>
            <a:r>
              <a:t>15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Then the Pharisees went and plotted how they might entangle Him in </a:t>
            </a:r>
            <a:r>
              <a:rPr b="0" baseline="0" i="1">
                <a:solidFill>
                  <a:srgbClr val="000000"/>
                </a:solidFill>
              </a:rPr>
              <a:t>His</a:t>
            </a:r>
            <a:r>
              <a:rPr b="0" baseline="0">
                <a:solidFill>
                  <a:srgbClr val="000000"/>
                </a:solidFill>
              </a:rPr>
              <a:t> talk. </a:t>
            </a:r>
            <a:r>
              <a:t>16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And they sent to Him their disciples with the Herodians, saying, “Teacher, we know that You are true, and teach the way of God in truth; nor do You care about anyone, for You do not regard the person of men. </a:t>
            </a:r>
            <a:r>
              <a:t>17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Tell us, therefore, what do You think? </a:t>
            </a:r>
            <a:r>
              <a:rPr baseline="0">
                <a:solidFill>
                  <a:srgbClr val="0070C0"/>
                </a:solidFill>
              </a:rPr>
              <a:t>Is it lawful </a:t>
            </a:r>
            <a:r>
              <a:rPr baseline="0">
                <a:solidFill>
                  <a:srgbClr val="00B050"/>
                </a:solidFill>
              </a:rPr>
              <a:t>to pay taxes to </a:t>
            </a:r>
            <a:r>
              <a:rPr baseline="0">
                <a:solidFill>
                  <a:srgbClr val="7030A0"/>
                </a:solidFill>
              </a:rPr>
              <a:t>Caesar</a:t>
            </a:r>
            <a:r>
              <a:rPr b="0" baseline="0">
                <a:solidFill>
                  <a:srgbClr val="000000"/>
                </a:solidFill>
              </a:rPr>
              <a:t>, </a:t>
            </a:r>
            <a:r>
              <a:rPr baseline="0">
                <a:solidFill>
                  <a:srgbClr val="000000"/>
                </a:solidFill>
              </a:rPr>
              <a:t>or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0000"/>
                </a:solidFill>
              </a:rPr>
              <a:t>not</a:t>
            </a:r>
            <a:r>
              <a:rPr b="0" baseline="0">
                <a:solidFill>
                  <a:srgbClr val="000000"/>
                </a:solidFill>
              </a:rPr>
              <a:t>?”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le 1"/>
          <p:cNvSpPr txBox="1"/>
          <p:nvPr>
            <p:ph type="title"/>
          </p:nvPr>
        </p:nvSpPr>
        <p:spPr>
          <a:xfrm>
            <a:off x="3962400" y="152400"/>
            <a:ext cx="16459200" cy="1981200"/>
          </a:xfrm>
          <a:prstGeom prst="rect">
            <a:avLst/>
          </a:prstGeom>
        </p:spPr>
        <p:txBody>
          <a:bodyPr/>
          <a:lstStyle>
            <a:lvl1pPr>
              <a:defRPr b="1" sz="8000">
                <a:solidFill>
                  <a:srgbClr val="FF0000"/>
                </a:solidFill>
              </a:defRPr>
            </a:lvl1pPr>
          </a:lstStyle>
          <a:p>
            <a:pPr/>
            <a:r>
              <a:t>Matthew 22:15-21</a:t>
            </a:r>
          </a:p>
        </p:txBody>
      </p:sp>
      <p:sp>
        <p:nvSpPr>
          <p:cNvPr id="205" name="Content Placeholder 2"/>
          <p:cNvSpPr txBox="1"/>
          <p:nvPr>
            <p:ph type="body" idx="1"/>
          </p:nvPr>
        </p:nvSpPr>
        <p:spPr>
          <a:xfrm>
            <a:off x="3505200" y="1981200"/>
            <a:ext cx="17373600" cy="11734800"/>
          </a:xfrm>
          <a:prstGeom prst="rect">
            <a:avLst/>
          </a:prstGeom>
        </p:spPr>
        <p:txBody>
          <a:bodyPr/>
          <a:lstStyle/>
          <a:p>
            <a:pPr marL="0" indent="548640">
              <a:spcBef>
                <a:spcPts val="0"/>
              </a:spcBef>
              <a:buSzTx/>
              <a:buNone/>
              <a:defRPr b="1" baseline="31000" sz="7200">
                <a:solidFill>
                  <a:srgbClr val="FF0000"/>
                </a:solidFill>
              </a:defRPr>
            </a:pPr>
            <a:r>
              <a:t>18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But Jesus perceived their wickedness, and said, “Why do you test Me, hypocrites? </a:t>
            </a:r>
            <a:r>
              <a:t>19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Show me the money.” So they brought him a denarius. </a:t>
            </a:r>
            <a:endParaRPr b="0" baseline="0">
              <a:solidFill>
                <a:srgbClr val="000000"/>
              </a:solidFill>
            </a:endParaRPr>
          </a:p>
          <a:p>
            <a:pPr marL="0" indent="548640">
              <a:spcBef>
                <a:spcPts val="0"/>
              </a:spcBef>
              <a:buSzTx/>
              <a:buNone/>
              <a:defRPr sz="7200"/>
            </a:pPr>
            <a:r>
              <a:t> </a:t>
            </a:r>
            <a:r>
              <a:rPr b="1" baseline="31000">
                <a:solidFill>
                  <a:srgbClr val="FF0000"/>
                </a:solidFill>
              </a:rPr>
              <a:t>20</a:t>
            </a:r>
            <a:r>
              <a:rPr b="1" baseline="31000"/>
              <a:t> </a:t>
            </a:r>
            <a:r>
              <a:t>And He said to them, “</a:t>
            </a:r>
            <a:r>
              <a:rPr b="1">
                <a:solidFill>
                  <a:srgbClr val="0070C0"/>
                </a:solidFill>
              </a:rPr>
              <a:t>Whose</a:t>
            </a:r>
            <a:r>
              <a:t> </a:t>
            </a:r>
            <a:r>
              <a:rPr b="1">
                <a:solidFill>
                  <a:srgbClr val="0070C0"/>
                </a:solidFill>
              </a:rPr>
              <a:t>image</a:t>
            </a:r>
            <a:r>
              <a:t> and </a:t>
            </a:r>
            <a:r>
              <a:rPr b="1">
                <a:solidFill>
                  <a:srgbClr val="0070C0"/>
                </a:solidFill>
              </a:rPr>
              <a:t>inscription</a:t>
            </a:r>
            <a:r>
              <a:t> is </a:t>
            </a:r>
            <a:r>
              <a:rPr b="1">
                <a:solidFill>
                  <a:srgbClr val="0070C0"/>
                </a:solidFill>
              </a:rPr>
              <a:t>this</a:t>
            </a:r>
            <a:r>
              <a:t>?” </a:t>
            </a:r>
          </a:p>
          <a:p>
            <a:pPr marL="0" indent="548640">
              <a:spcBef>
                <a:spcPts val="0"/>
              </a:spcBef>
              <a:buSzTx/>
              <a:buNone/>
              <a:defRPr b="1" baseline="31000" sz="7200">
                <a:solidFill>
                  <a:srgbClr val="FF0000"/>
                </a:solidFill>
              </a:defRPr>
            </a:pPr>
            <a:r>
              <a:t>21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They said to Him, “</a:t>
            </a:r>
            <a:r>
              <a:rPr baseline="0">
                <a:solidFill>
                  <a:srgbClr val="7030A0"/>
                </a:solidFill>
              </a:rPr>
              <a:t>Caesar’s</a:t>
            </a:r>
            <a:r>
              <a:rPr b="0" baseline="0">
                <a:solidFill>
                  <a:srgbClr val="000000"/>
                </a:solidFill>
              </a:rPr>
              <a:t>.” </a:t>
            </a:r>
            <a:endParaRPr b="0" baseline="0">
              <a:solidFill>
                <a:srgbClr val="000000"/>
              </a:solidFill>
            </a:endParaRPr>
          </a:p>
          <a:p>
            <a:pPr marL="0" indent="548640">
              <a:spcBef>
                <a:spcPts val="0"/>
              </a:spcBef>
              <a:buSzTx/>
              <a:buNone/>
              <a:defRPr sz="7200"/>
            </a:pPr>
            <a:r>
              <a:t>And He said to them, “</a:t>
            </a:r>
            <a:r>
              <a:rPr b="1">
                <a:solidFill>
                  <a:srgbClr val="00B050"/>
                </a:solidFill>
              </a:rPr>
              <a:t>Render therefore to </a:t>
            </a:r>
            <a:r>
              <a:rPr b="1">
                <a:solidFill>
                  <a:srgbClr val="7030A0"/>
                </a:solidFill>
              </a:rPr>
              <a:t>Caesar</a:t>
            </a:r>
            <a:r>
              <a:t> </a:t>
            </a:r>
            <a:r>
              <a:rPr b="1">
                <a:solidFill>
                  <a:srgbClr val="0070C0"/>
                </a:solidFill>
              </a:rPr>
              <a:t>the things that are </a:t>
            </a:r>
            <a:r>
              <a:rPr b="1">
                <a:solidFill>
                  <a:srgbClr val="7030A0"/>
                </a:solidFill>
              </a:rPr>
              <a:t>Caesar’s</a:t>
            </a:r>
            <a:r>
              <a:t>, </a:t>
            </a:r>
            <a:r>
              <a:rPr b="1">
                <a:solidFill>
                  <a:srgbClr val="00B050"/>
                </a:solidFill>
              </a:rPr>
              <a:t>and</a:t>
            </a:r>
            <a:r>
              <a:t> </a:t>
            </a:r>
            <a:r>
              <a:rPr b="1">
                <a:solidFill>
                  <a:srgbClr val="00B050"/>
                </a:solidFill>
              </a:rPr>
              <a:t>to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God the things that are God’s</a:t>
            </a:r>
            <a:r>
              <a:t>.”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1"/>
          <p:cNvSpPr txBox="1"/>
          <p:nvPr>
            <p:ph type="title"/>
          </p:nvPr>
        </p:nvSpPr>
        <p:spPr>
          <a:xfrm>
            <a:off x="3962400" y="0"/>
            <a:ext cx="16459200" cy="1981200"/>
          </a:xfrm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00B050"/>
                </a:solidFill>
              </a:defRPr>
            </a:pPr>
            <a:r>
              <a:t>Giving to </a:t>
            </a:r>
            <a:r>
              <a:rPr>
                <a:solidFill>
                  <a:srgbClr val="7030A0"/>
                </a:solidFill>
              </a:rPr>
              <a:t>Caesar</a:t>
            </a:r>
          </a:p>
        </p:txBody>
      </p:sp>
      <p:sp>
        <p:nvSpPr>
          <p:cNvPr id="208" name="Content Placeholder 2"/>
          <p:cNvSpPr txBox="1"/>
          <p:nvPr>
            <p:ph type="body" idx="1"/>
          </p:nvPr>
        </p:nvSpPr>
        <p:spPr>
          <a:xfrm>
            <a:off x="3657600" y="1981200"/>
            <a:ext cx="17221200" cy="117348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buSzTx/>
              <a:buNone/>
              <a:defRPr sz="7200"/>
            </a:pPr>
            <a:r>
              <a:t>Caesar’s coin has Caesar's </a:t>
            </a:r>
            <a:r>
              <a:rPr b="1">
                <a:solidFill>
                  <a:srgbClr val="0070C0"/>
                </a:solidFill>
              </a:rPr>
              <a:t>image</a:t>
            </a:r>
            <a:r>
              <a:t> and </a:t>
            </a:r>
            <a:r>
              <a:rPr b="1">
                <a:solidFill>
                  <a:srgbClr val="0070C0"/>
                </a:solidFill>
              </a:rPr>
              <a:t>name</a:t>
            </a:r>
            <a:endParaRPr b="1">
              <a:solidFill>
                <a:srgbClr val="0070C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Pay taxes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000000"/>
                </a:solidFill>
              </a:rPr>
              <a:t>not</a:t>
            </a:r>
            <a:r>
              <a:rPr b="0">
                <a:solidFill>
                  <a:srgbClr val="000000"/>
                </a:solidFill>
              </a:rPr>
              <a:t> a </a:t>
            </a:r>
            <a:r>
              <a:rPr>
                <a:solidFill>
                  <a:srgbClr val="0070C0"/>
                </a:solidFill>
              </a:rPr>
              <a:t>law conflict </a:t>
            </a:r>
            <a:r>
              <a:rPr sz="6400">
                <a:solidFill>
                  <a:srgbClr val="FF0000"/>
                </a:solidFill>
              </a:rPr>
              <a:t>Deut. 28:49-52</a:t>
            </a:r>
            <a:r>
              <a:rPr b="0">
                <a:solidFill>
                  <a:srgbClr val="000000"/>
                </a:solidFill>
              </a:rPr>
              <a:t>)</a:t>
            </a:r>
            <a:endParaRPr b="0">
              <a:solidFill>
                <a:srgbClr val="00000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sz="7200"/>
            </a:pPr>
            <a:r>
              <a:t>Apostles in the world but not of the world </a:t>
            </a:r>
            <a:r>
              <a:rPr b="1" sz="6400">
                <a:solidFill>
                  <a:srgbClr val="FF0000"/>
                </a:solidFill>
              </a:rPr>
              <a:t>John 17:16</a:t>
            </a:r>
            <a:endParaRPr b="1" sz="6400">
              <a:solidFill>
                <a:srgbClr val="FF000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sz="7200"/>
            </a:pPr>
            <a:r>
              <a:t>Apostles commanded us to obey every law of man </a:t>
            </a:r>
            <a:r>
              <a:rPr b="1" sz="6400">
                <a:solidFill>
                  <a:srgbClr val="FF0000"/>
                </a:solidFill>
              </a:rPr>
              <a:t>1 Peter 2:13-17 </a:t>
            </a:r>
            <a:r>
              <a:rPr sz="6400"/>
              <a:t>(except for breaking God’s law—</a:t>
            </a:r>
            <a:r>
              <a:rPr b="1" sz="6400">
                <a:solidFill>
                  <a:srgbClr val="FF0000"/>
                </a:solidFill>
              </a:rPr>
              <a:t>Acts</a:t>
            </a:r>
            <a:r>
              <a:rPr sz="6400"/>
              <a:t> </a:t>
            </a:r>
            <a:r>
              <a:rPr b="1" sz="6400">
                <a:solidFill>
                  <a:srgbClr val="FF0000"/>
                </a:solidFill>
              </a:rPr>
              <a:t>5:29</a:t>
            </a:r>
            <a:r>
              <a:rPr sz="6400"/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0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1"/>
          <p:cNvSpPr txBox="1"/>
          <p:nvPr>
            <p:ph type="title"/>
          </p:nvPr>
        </p:nvSpPr>
        <p:spPr>
          <a:xfrm>
            <a:off x="3962400" y="152400"/>
            <a:ext cx="16459200" cy="1981200"/>
          </a:xfrm>
          <a:prstGeom prst="rect">
            <a:avLst/>
          </a:prstGeom>
        </p:spPr>
        <p:txBody>
          <a:bodyPr/>
          <a:lstStyle>
            <a:lvl1pPr>
              <a:defRPr b="1" sz="8000">
                <a:solidFill>
                  <a:srgbClr val="FF0000"/>
                </a:solidFill>
              </a:defRPr>
            </a:lvl1pPr>
          </a:lstStyle>
          <a:p>
            <a:pPr/>
            <a:r>
              <a:t>1 Peter 2:13-17</a:t>
            </a:r>
          </a:p>
        </p:txBody>
      </p:sp>
      <p:sp>
        <p:nvSpPr>
          <p:cNvPr id="211" name="Content Placeholder 2"/>
          <p:cNvSpPr txBox="1"/>
          <p:nvPr>
            <p:ph type="body" idx="1"/>
          </p:nvPr>
        </p:nvSpPr>
        <p:spPr>
          <a:xfrm>
            <a:off x="3352800" y="1981200"/>
            <a:ext cx="17678400" cy="11734800"/>
          </a:xfrm>
          <a:prstGeom prst="rect">
            <a:avLst/>
          </a:prstGeom>
        </p:spPr>
        <p:txBody>
          <a:bodyPr/>
          <a:lstStyle/>
          <a:p>
            <a:pPr marL="0" indent="548640">
              <a:lnSpc>
                <a:spcPct val="90000"/>
              </a:lnSpc>
              <a:spcBef>
                <a:spcPts val="0"/>
              </a:spcBef>
              <a:buSzTx/>
              <a:buNone/>
              <a:defRPr b="1" baseline="31000" sz="7200">
                <a:solidFill>
                  <a:srgbClr val="FF0000"/>
                </a:solidFill>
              </a:defRPr>
            </a:pPr>
            <a:r>
              <a:t>13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 Therefore submit yourselves to </a:t>
            </a:r>
            <a:r>
              <a:rPr baseline="0">
                <a:solidFill>
                  <a:srgbClr val="00B050"/>
                </a:solidFill>
              </a:rPr>
              <a:t>every</a:t>
            </a:r>
            <a:r>
              <a:rPr b="0" baseline="0">
                <a:solidFill>
                  <a:srgbClr val="000000"/>
                </a:solidFill>
              </a:rPr>
              <a:t> ordinance of man for </a:t>
            </a:r>
            <a:r>
              <a:rPr baseline="0">
                <a:solidFill>
                  <a:srgbClr val="00B0F0"/>
                </a:solidFill>
              </a:rPr>
              <a:t>the Lord’s </a:t>
            </a:r>
            <a:r>
              <a:rPr b="0" baseline="0">
                <a:solidFill>
                  <a:srgbClr val="000000"/>
                </a:solidFill>
              </a:rPr>
              <a:t>sake, whether to the king as supreme, </a:t>
            </a:r>
            <a:r>
              <a:t>14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or to governors, as to those who are sent by him for the punishment of evildoers and praise of those who do good. </a:t>
            </a:r>
            <a:r>
              <a:t>15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For this is the will of God, that by doing good you may put to silence the ignorance of foolish men— </a:t>
            </a:r>
            <a:r>
              <a:t>16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as free, yet not using liberty as a cloak for vice, but as bondservants of God. </a:t>
            </a:r>
            <a:r>
              <a:t>17 </a:t>
            </a:r>
            <a:r>
              <a:rPr baseline="0">
                <a:solidFill>
                  <a:srgbClr val="00D68F"/>
                </a:solidFill>
              </a:rPr>
              <a:t>Honor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B050"/>
                </a:solidFill>
              </a:rPr>
              <a:t>all</a:t>
            </a:r>
            <a:r>
              <a:rPr b="0" baseline="0" i="1">
                <a:solidFill>
                  <a:srgbClr val="000000"/>
                </a:solidFill>
              </a:rPr>
              <a:t>.</a:t>
            </a:r>
            <a:r>
              <a:rPr b="0" baseline="0">
                <a:solidFill>
                  <a:srgbClr val="000000"/>
                </a:solidFill>
              </a:rPr>
              <a:t> </a:t>
            </a:r>
            <a:r>
              <a:rPr baseline="0">
                <a:solidFill>
                  <a:srgbClr val="00D68F"/>
                </a:solidFill>
              </a:rPr>
              <a:t>Love</a:t>
            </a:r>
            <a:r>
              <a:rPr b="0" baseline="0">
                <a:solidFill>
                  <a:srgbClr val="000000"/>
                </a:solidFill>
              </a:rPr>
              <a:t> the </a:t>
            </a:r>
            <a:r>
              <a:rPr baseline="0">
                <a:solidFill>
                  <a:srgbClr val="0070C0"/>
                </a:solidFill>
              </a:rPr>
              <a:t>brotherhood</a:t>
            </a:r>
            <a:r>
              <a:rPr b="0" baseline="0">
                <a:solidFill>
                  <a:srgbClr val="000000"/>
                </a:solidFill>
              </a:rPr>
              <a:t>. </a:t>
            </a:r>
            <a:r>
              <a:rPr baseline="0">
                <a:solidFill>
                  <a:srgbClr val="0037A4"/>
                </a:solidFill>
              </a:rPr>
              <a:t>Fear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B0F0"/>
                </a:solidFill>
              </a:rPr>
              <a:t>God</a:t>
            </a:r>
            <a:r>
              <a:rPr b="0" baseline="0">
                <a:solidFill>
                  <a:srgbClr val="000000"/>
                </a:solidFill>
              </a:rPr>
              <a:t>. </a:t>
            </a:r>
            <a:r>
              <a:rPr baseline="0">
                <a:solidFill>
                  <a:srgbClr val="00D68F"/>
                </a:solidFill>
              </a:rPr>
              <a:t>Honor</a:t>
            </a:r>
            <a:r>
              <a:rPr b="0" baseline="0">
                <a:solidFill>
                  <a:srgbClr val="000000"/>
                </a:solidFill>
              </a:rPr>
              <a:t> the </a:t>
            </a:r>
            <a:r>
              <a:rPr baseline="0">
                <a:solidFill>
                  <a:srgbClr val="7030A0"/>
                </a:solidFill>
              </a:rPr>
              <a:t>king</a:t>
            </a:r>
            <a:r>
              <a:rPr b="0" baseline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itle 1"/>
          <p:cNvSpPr txBox="1"/>
          <p:nvPr>
            <p:ph type="title"/>
          </p:nvPr>
        </p:nvSpPr>
        <p:spPr>
          <a:xfrm>
            <a:off x="3962400" y="0"/>
            <a:ext cx="16459200" cy="1981200"/>
          </a:xfrm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00B050"/>
                </a:solidFill>
              </a:defRPr>
            </a:pPr>
            <a:r>
              <a:t>Giving to </a:t>
            </a:r>
            <a:r>
              <a:rPr>
                <a:solidFill>
                  <a:srgbClr val="7030A0"/>
                </a:solidFill>
              </a:rPr>
              <a:t>Caesar</a:t>
            </a:r>
          </a:p>
        </p:txBody>
      </p:sp>
      <p:sp>
        <p:nvSpPr>
          <p:cNvPr id="214" name="Content Placeholder 2"/>
          <p:cNvSpPr txBox="1"/>
          <p:nvPr>
            <p:ph type="body" idx="1"/>
          </p:nvPr>
        </p:nvSpPr>
        <p:spPr>
          <a:xfrm>
            <a:off x="3657600" y="1981200"/>
            <a:ext cx="17221200" cy="117348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buSzTx/>
              <a:buNone/>
              <a:defRPr sz="7200"/>
            </a:pPr>
            <a:r>
              <a:t>Caesar’s coin has Caesar's </a:t>
            </a:r>
            <a:r>
              <a:rPr b="1">
                <a:solidFill>
                  <a:srgbClr val="0070C0"/>
                </a:solidFill>
              </a:rPr>
              <a:t>image</a:t>
            </a:r>
            <a:r>
              <a:t> and </a:t>
            </a:r>
            <a:r>
              <a:rPr b="1">
                <a:solidFill>
                  <a:srgbClr val="0070C0"/>
                </a:solidFill>
              </a:rPr>
              <a:t>name</a:t>
            </a:r>
            <a:endParaRPr b="1">
              <a:solidFill>
                <a:srgbClr val="0070C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Pay taxes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000000"/>
                </a:solidFill>
              </a:rPr>
              <a:t>not</a:t>
            </a:r>
            <a:r>
              <a:rPr b="0">
                <a:solidFill>
                  <a:srgbClr val="000000"/>
                </a:solidFill>
              </a:rPr>
              <a:t> a </a:t>
            </a:r>
            <a:r>
              <a:rPr>
                <a:solidFill>
                  <a:srgbClr val="0070C0"/>
                </a:solidFill>
              </a:rPr>
              <a:t>law conflict </a:t>
            </a:r>
            <a:r>
              <a:rPr sz="6400">
                <a:solidFill>
                  <a:srgbClr val="FF0000"/>
                </a:solidFill>
              </a:rPr>
              <a:t>Deut. 28:49-52</a:t>
            </a:r>
            <a:r>
              <a:rPr b="0">
                <a:solidFill>
                  <a:srgbClr val="000000"/>
                </a:solidFill>
              </a:rPr>
              <a:t>)</a:t>
            </a:r>
            <a:endParaRPr b="0">
              <a:solidFill>
                <a:srgbClr val="00000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sz="7200"/>
            </a:pPr>
            <a:r>
              <a:t>Apostles in the world but not of the world </a:t>
            </a:r>
            <a:r>
              <a:rPr b="1" sz="6400">
                <a:solidFill>
                  <a:srgbClr val="FF0000"/>
                </a:solidFill>
              </a:rPr>
              <a:t>John 17:16</a:t>
            </a:r>
            <a:endParaRPr b="1" sz="6400">
              <a:solidFill>
                <a:srgbClr val="FF000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sz="7200"/>
            </a:pPr>
            <a:r>
              <a:t>Apostles commanded us to obey every law of man </a:t>
            </a:r>
            <a:r>
              <a:rPr b="1" sz="6400">
                <a:solidFill>
                  <a:srgbClr val="FF0000"/>
                </a:solidFill>
              </a:rPr>
              <a:t>1 Peter 2:13-17 </a:t>
            </a:r>
            <a:r>
              <a:rPr sz="6400"/>
              <a:t>(except for breaking God’s law—</a:t>
            </a:r>
            <a:r>
              <a:rPr b="1" sz="6400">
                <a:solidFill>
                  <a:srgbClr val="FF0000"/>
                </a:solidFill>
              </a:rPr>
              <a:t>Acts</a:t>
            </a:r>
            <a:r>
              <a:rPr sz="6400"/>
              <a:t> </a:t>
            </a:r>
            <a:r>
              <a:rPr b="1" sz="6400">
                <a:solidFill>
                  <a:srgbClr val="FF0000"/>
                </a:solidFill>
              </a:rPr>
              <a:t>5:29</a:t>
            </a:r>
            <a:r>
              <a:rPr sz="6400"/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le 1"/>
          <p:cNvSpPr txBox="1"/>
          <p:nvPr>
            <p:ph type="title"/>
          </p:nvPr>
        </p:nvSpPr>
        <p:spPr>
          <a:xfrm>
            <a:off x="3962400" y="0"/>
            <a:ext cx="16459200" cy="1981200"/>
          </a:xfrm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00B050"/>
                </a:solidFill>
              </a:defRPr>
            </a:pPr>
            <a:r>
              <a:t>Giving to </a:t>
            </a:r>
            <a:r>
              <a:rPr>
                <a:solidFill>
                  <a:srgbClr val="7030A0"/>
                </a:solidFill>
              </a:rPr>
              <a:t>Caesar</a:t>
            </a:r>
          </a:p>
        </p:txBody>
      </p:sp>
      <p:sp>
        <p:nvSpPr>
          <p:cNvPr id="217" name="Content Placeholder 2"/>
          <p:cNvSpPr txBox="1"/>
          <p:nvPr>
            <p:ph type="body" idx="1"/>
          </p:nvPr>
        </p:nvSpPr>
        <p:spPr>
          <a:xfrm>
            <a:off x="3657600" y="1981200"/>
            <a:ext cx="17221200" cy="117348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buSzTx/>
              <a:buNone/>
              <a:defRPr sz="7200"/>
            </a:pPr>
            <a:r>
              <a:t>Caesar’s coin has Caesar's </a:t>
            </a:r>
            <a:r>
              <a:rPr b="1">
                <a:solidFill>
                  <a:srgbClr val="0070C0"/>
                </a:solidFill>
              </a:rPr>
              <a:t>image</a:t>
            </a:r>
            <a:r>
              <a:t> and </a:t>
            </a:r>
            <a:r>
              <a:rPr b="1">
                <a:solidFill>
                  <a:srgbClr val="0070C0"/>
                </a:solidFill>
              </a:rPr>
              <a:t>name</a:t>
            </a:r>
            <a:endParaRPr b="1">
              <a:solidFill>
                <a:srgbClr val="0070C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00B050"/>
                </a:solidFill>
              </a:defRPr>
            </a:pPr>
            <a:r>
              <a:t>Pay taxes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000000"/>
                </a:solidFill>
              </a:rPr>
              <a:t>not</a:t>
            </a:r>
            <a:r>
              <a:rPr b="0">
                <a:solidFill>
                  <a:srgbClr val="000000"/>
                </a:solidFill>
              </a:rPr>
              <a:t> a </a:t>
            </a:r>
            <a:r>
              <a:rPr>
                <a:solidFill>
                  <a:srgbClr val="0070C0"/>
                </a:solidFill>
              </a:rPr>
              <a:t>law conflict </a:t>
            </a:r>
            <a:r>
              <a:rPr sz="6400">
                <a:solidFill>
                  <a:srgbClr val="FF0000"/>
                </a:solidFill>
              </a:rPr>
              <a:t>Deut. 28:49-52</a:t>
            </a:r>
            <a:r>
              <a:rPr b="0">
                <a:solidFill>
                  <a:srgbClr val="000000"/>
                </a:solidFill>
              </a:rPr>
              <a:t>)</a:t>
            </a:r>
            <a:endParaRPr b="0">
              <a:solidFill>
                <a:srgbClr val="00000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sz="7200"/>
            </a:pPr>
            <a:r>
              <a:t>Apostles in the world but not of the world </a:t>
            </a:r>
            <a:r>
              <a:rPr b="1" sz="6400">
                <a:solidFill>
                  <a:srgbClr val="FF0000"/>
                </a:solidFill>
              </a:rPr>
              <a:t>John 17:16</a:t>
            </a:r>
            <a:endParaRPr b="1" sz="6400">
              <a:solidFill>
                <a:srgbClr val="FF0000"/>
              </a:solidFill>
            </a:endParaRPr>
          </a:p>
          <a:p>
            <a:pPr>
              <a:spcBef>
                <a:spcPts val="1700"/>
              </a:spcBef>
              <a:buSzTx/>
              <a:buNone/>
              <a:defRPr sz="7200"/>
            </a:pPr>
            <a:r>
              <a:t>Apostles commanded us to obey every law of man </a:t>
            </a:r>
            <a:r>
              <a:rPr b="1" sz="6400">
                <a:solidFill>
                  <a:srgbClr val="FF0000"/>
                </a:solidFill>
              </a:rPr>
              <a:t>1 Peter 2:13-17 </a:t>
            </a:r>
            <a:r>
              <a:rPr sz="6400"/>
              <a:t>(except for breaking God’s law—</a:t>
            </a:r>
            <a:r>
              <a:rPr b="1" sz="6400">
                <a:solidFill>
                  <a:srgbClr val="FF0000"/>
                </a:solidFill>
              </a:rPr>
              <a:t>Acts</a:t>
            </a:r>
            <a:r>
              <a:rPr sz="6400"/>
              <a:t> </a:t>
            </a:r>
            <a:r>
              <a:rPr b="1" sz="6400">
                <a:solidFill>
                  <a:srgbClr val="FF0000"/>
                </a:solidFill>
              </a:rPr>
              <a:t>5:29</a:t>
            </a:r>
            <a:r>
              <a:rPr sz="6400"/>
              <a:t>)</a:t>
            </a:r>
            <a:endParaRPr sz="6400"/>
          </a:p>
          <a:p>
            <a:pPr>
              <a:spcBef>
                <a:spcPts val="1700"/>
              </a:spcBef>
              <a:buSzTx/>
              <a:buNone/>
              <a:defRPr b="1" sz="7200">
                <a:solidFill>
                  <a:srgbClr val="FF0000"/>
                </a:solidFill>
              </a:defRPr>
            </a:pPr>
            <a:r>
              <a:t>Romans 13:1-7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1"/>
          <p:cNvSpPr txBox="1"/>
          <p:nvPr>
            <p:ph type="title"/>
          </p:nvPr>
        </p:nvSpPr>
        <p:spPr>
          <a:xfrm>
            <a:off x="3962400" y="152400"/>
            <a:ext cx="16459200" cy="1981200"/>
          </a:xfrm>
          <a:prstGeom prst="rect">
            <a:avLst/>
          </a:prstGeom>
        </p:spPr>
        <p:txBody>
          <a:bodyPr/>
          <a:lstStyle>
            <a:lvl1pPr>
              <a:defRPr b="1" sz="8000">
                <a:solidFill>
                  <a:srgbClr val="FF0000"/>
                </a:solidFill>
              </a:defRPr>
            </a:lvl1pPr>
          </a:lstStyle>
          <a:p>
            <a:pPr/>
            <a:r>
              <a:t>Romans 13:1-7</a:t>
            </a:r>
          </a:p>
        </p:txBody>
      </p:sp>
      <p:sp>
        <p:nvSpPr>
          <p:cNvPr id="220" name="Content Placeholder 2"/>
          <p:cNvSpPr txBox="1"/>
          <p:nvPr>
            <p:ph type="body" idx="1"/>
          </p:nvPr>
        </p:nvSpPr>
        <p:spPr>
          <a:xfrm>
            <a:off x="3352800" y="1981200"/>
            <a:ext cx="17678400" cy="11734800"/>
          </a:xfrm>
          <a:prstGeom prst="rect">
            <a:avLst/>
          </a:prstGeom>
        </p:spPr>
        <p:txBody>
          <a:bodyPr/>
          <a:lstStyle/>
          <a:p>
            <a:pPr marL="0" indent="548640">
              <a:spcBef>
                <a:spcPts val="0"/>
              </a:spcBef>
              <a:buSzTx/>
              <a:buNone/>
              <a:defRPr b="1" baseline="31000" sz="7200">
                <a:solidFill>
                  <a:srgbClr val="FF0000"/>
                </a:solidFill>
              </a:defRPr>
            </a:pPr>
            <a:r>
              <a:t>1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 Let every soul be subject to the governing authorities. For there is no authority except from God, and the authorities that exist are appointed by God. </a:t>
            </a:r>
            <a:r>
              <a:t>2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Therefore whoever resists the authority resists the ordinance of God, and those who resist will bring judgment on themselves. </a:t>
            </a:r>
            <a:r>
              <a:t>3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For rulers are not a terror to good works, but to evil. Do you want to be unafraid of the authority? Do what is good, and you will have praise from the same.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6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6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