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22496304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lose-up of a monarch caterpillar on a partially-eaten leaf"/>
          <p:cNvSpPr/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xfrm>
            <a:off x="11936944" y="13008841"/>
            <a:ext cx="508351" cy="567459"/>
          </a:xfrm>
          <a:prstGeom prst="rect">
            <a:avLst/>
          </a:prstGeom>
        </p:spPr>
        <p:txBody>
          <a:bodyPr/>
          <a:lstStyle>
            <a:lvl1pPr defTabSz="647700">
              <a:defRPr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cap="none" sz="8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0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Text"/>
          <p:cNvSpPr txBox="1"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cap="none" sz="8800">
                <a:solidFill>
                  <a:srgbClr val="000000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cap="none" sz="12000">
                <a:solidFill>
                  <a:srgbClr val="000000"/>
                </a:solidFill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1pPr>
            <a:lvl2pPr marL="0" indent="4572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2pPr>
            <a:lvl3pPr marL="0" indent="9144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3pPr>
            <a:lvl4pPr marL="0" indent="13716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4pPr>
            <a:lvl5pPr marL="0" indent="1828800" algn="ctr" defTabSz="1828800">
              <a:lnSpc>
                <a:spcPct val="90000"/>
              </a:lnSpc>
              <a:spcBef>
                <a:spcPts val="2000"/>
              </a:spcBef>
              <a:buSzTx/>
              <a:buNone/>
              <a:defRPr sz="480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hyperlink" Target="https://www.youtube.com/user/donmcclain11/live" TargetMode="External"/><Relationship Id="rId7" Type="http://schemas.openxmlformats.org/officeDocument/2006/relationships/hyperlink" Target="https://www.w65stchurchofchrist.com" TargetMode="External"/><Relationship Id="rId8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hyperlink" Target="https://www.youtube.com/user/donmcclain11/live" TargetMode="External"/><Relationship Id="rId7" Type="http://schemas.openxmlformats.org/officeDocument/2006/relationships/hyperlink" Target="https://www.w65stchurchofchrist.com" TargetMode="External"/><Relationship Id="rId8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FULFILLING THE PURPOSE OF JESUS”… FULFILLING THE PURPOSE OF JESUS” (Matthew 5:14-16) James Hamilton" descr="FULFILLING THE PURPOSE OF JESUS”… FULFILLING THE PURPOSE OF JESUS” (Matthew 5:14-16) James Hamilt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0414" y="2913485"/>
            <a:ext cx="21883173" cy="71628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189" name="TODAY’S LESSON"/>
          <p:cNvSpPr txBox="1"/>
          <p:nvPr/>
        </p:nvSpPr>
        <p:spPr>
          <a:xfrm>
            <a:off x="-1" y="1359295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19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192" name="Sunday Morning Live Stream 10:30 AM CT October 26, 2025"/>
          <p:cNvSpPr txBox="1"/>
          <p:nvPr/>
        </p:nvSpPr>
        <p:spPr>
          <a:xfrm>
            <a:off x="5730626" y="10690675"/>
            <a:ext cx="12922748" cy="21403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Sunday Morning Live Stream 10:30 AM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CT</a:t>
            </a:r>
            <a:r>
              <a:rPr>
                <a:uFill>
                  <a:solidFill>
                    <a:srgbClr val="FFFFFF"/>
                  </a:solidFill>
                </a:uFill>
              </a:rPr>
              <a:t> October 26, 2025</a:t>
            </a:r>
          </a:p>
        </p:txBody>
      </p:sp>
      <p:sp>
        <p:nvSpPr>
          <p:cNvPr id="193" name="“Church of Christ MEETING @ 100 CORNERSTONE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100 CORNERSTONE, Alexander AR. 72002”</a:t>
            </a:r>
          </a:p>
        </p:txBody>
      </p:sp>
      <p:sp>
        <p:nvSpPr>
          <p:cNvPr id="194" name="https://www.youtube.com/user/donmcclain11/live  / WWW.ALEXANDERCHURCHOFCHRIST.COM"/>
          <p:cNvSpPr/>
          <p:nvPr/>
        </p:nvSpPr>
        <p:spPr>
          <a:xfrm>
            <a:off x="-15033" y="12880954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6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7" invalidUrl="" action="" tgtFrame="" tooltip="" history="1" highlightClick="0" endSnd="0"/>
              </a:rPr>
              <a:t>WWW.ALEXANDERCHURCHOFCHRIST.COM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00783">
              <a:defRPr b="1" sz="744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Had </a:t>
            </a:r>
            <a:r>
              <a:rPr b="0">
                <a:solidFill>
                  <a:srgbClr val="000000"/>
                </a:solidFill>
              </a:rPr>
              <a:t>(and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</a:t>
            </a:r>
            <a:r>
              <a:rPr>
                <a:solidFill>
                  <a:srgbClr val="15BFB8"/>
                </a:solidFill>
              </a:rPr>
              <a:t> Has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15BFB8"/>
                </a:solidFill>
              </a:rPr>
              <a:t> </a:t>
            </a:r>
            <a:br>
              <a:rPr>
                <a:solidFill>
                  <a:srgbClr val="15BFB8"/>
                </a:solidFill>
              </a:rPr>
            </a:b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Strong Sense of Purpose</a:t>
            </a:r>
          </a:p>
        </p:txBody>
      </p:sp>
      <p:sp>
        <p:nvSpPr>
          <p:cNvPr id="221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8:14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go </a:t>
            </a:r>
            <a:endParaRPr>
              <a:solidFill>
                <a:srgbClr val="00B05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do </a:t>
            </a:r>
            <a:r>
              <a:rPr sz="6400">
                <a:solidFill>
                  <a:srgbClr val="FF0000"/>
                </a:solidFill>
              </a:rPr>
              <a:t>John 6:38,51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00783">
              <a:defRPr b="1" sz="744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Had </a:t>
            </a:r>
            <a:r>
              <a:rPr b="0">
                <a:solidFill>
                  <a:srgbClr val="000000"/>
                </a:solidFill>
              </a:rPr>
              <a:t>(and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</a:t>
            </a:r>
            <a:r>
              <a:rPr>
                <a:solidFill>
                  <a:srgbClr val="15BFB8"/>
                </a:solidFill>
              </a:rPr>
              <a:t> Has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15BFB8"/>
                </a:solidFill>
              </a:rPr>
              <a:t> </a:t>
            </a:r>
            <a:br>
              <a:rPr>
                <a:solidFill>
                  <a:srgbClr val="15BFB8"/>
                </a:solidFill>
              </a:rPr>
            </a:b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Strong Sense of Purpose</a:t>
            </a:r>
          </a:p>
        </p:txBody>
      </p:sp>
      <p:sp>
        <p:nvSpPr>
          <p:cNvPr id="224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8:14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go </a:t>
            </a:r>
            <a:endParaRPr>
              <a:solidFill>
                <a:srgbClr val="00B05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do </a:t>
            </a:r>
            <a:r>
              <a:rPr sz="6400">
                <a:solidFill>
                  <a:srgbClr val="FF0000"/>
                </a:solidFill>
              </a:rPr>
              <a:t>John 6:38,51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to completely depend on </a:t>
            </a:r>
            <a:r>
              <a:t>God the Father</a:t>
            </a:r>
            <a:r>
              <a:rPr sz="6400"/>
              <a:t> </a:t>
            </a:r>
            <a:r>
              <a:rPr sz="6400">
                <a:solidFill>
                  <a:srgbClr val="FF0000"/>
                </a:solidFill>
              </a:rPr>
              <a:t>John 8:14,21-29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00783">
              <a:defRPr b="1" sz="744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Had </a:t>
            </a:r>
            <a:r>
              <a:rPr b="0">
                <a:solidFill>
                  <a:srgbClr val="000000"/>
                </a:solidFill>
              </a:rPr>
              <a:t>(and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</a:t>
            </a:r>
            <a:r>
              <a:rPr>
                <a:solidFill>
                  <a:srgbClr val="15BFB8"/>
                </a:solidFill>
              </a:rPr>
              <a:t> Has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15BFB8"/>
                </a:solidFill>
              </a:rPr>
              <a:t> </a:t>
            </a:r>
            <a:br>
              <a:rPr>
                <a:solidFill>
                  <a:srgbClr val="15BFB8"/>
                </a:solidFill>
              </a:rPr>
            </a:b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Strong Sense of Purpose</a:t>
            </a:r>
          </a:p>
        </p:txBody>
      </p:sp>
      <p:sp>
        <p:nvSpPr>
          <p:cNvPr id="227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8:14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go </a:t>
            </a:r>
            <a:endParaRPr>
              <a:solidFill>
                <a:srgbClr val="00B05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do </a:t>
            </a:r>
            <a:r>
              <a:rPr sz="6400">
                <a:solidFill>
                  <a:srgbClr val="FF0000"/>
                </a:solidFill>
              </a:rPr>
              <a:t>John 6:38,51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to completely depend on </a:t>
            </a:r>
            <a:r>
              <a:t>God the Father</a:t>
            </a:r>
            <a:r>
              <a:rPr sz="6400"/>
              <a:t> </a:t>
            </a:r>
            <a:r>
              <a:rPr sz="6400">
                <a:solidFill>
                  <a:srgbClr val="FF0000"/>
                </a:solidFill>
              </a:rPr>
              <a:t>John 8:14,21-29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succeeded</a:t>
            </a:r>
            <a:r>
              <a:rPr b="0">
                <a:solidFill>
                  <a:srgbClr val="000000"/>
                </a:solidFill>
              </a:rPr>
              <a:t>!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16:28-17:5; 19:30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>
                <a:solidFill>
                  <a:srgbClr val="FF0000"/>
                </a:solidFill>
              </a:defRPr>
            </a:pPr>
            <a:r>
              <a:t>Hebrews 12:1-3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73936">
              <a:defRPr b="1" sz="776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Fulfilled </a:t>
            </a:r>
            <a:r>
              <a:t>His</a:t>
            </a:r>
            <a:r>
              <a:rPr>
                <a:solidFill>
                  <a:srgbClr val="0070C0"/>
                </a:solidFill>
              </a:rPr>
              <a:t> Purpose</a:t>
            </a:r>
            <a:br>
              <a:rPr>
                <a:solidFill>
                  <a:srgbClr val="0070C0"/>
                </a:solidFill>
              </a:rPr>
            </a:br>
            <a:r>
              <a:rPr sz="6984">
                <a:solidFill>
                  <a:srgbClr val="FF0000"/>
                </a:solidFill>
              </a:rPr>
              <a:t>Hebrews 12:1-3</a:t>
            </a:r>
          </a:p>
        </p:txBody>
      </p:sp>
      <p:sp>
        <p:nvSpPr>
          <p:cNvPr id="230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baseline="31000"/>
            </a:pPr>
            <a:r>
              <a:t>	 </a:t>
            </a:r>
            <a:r>
              <a:rPr sz="6200">
                <a:solidFill>
                  <a:srgbClr val="FF0000"/>
                </a:solidFill>
              </a:rPr>
              <a:t>1</a:t>
            </a:r>
            <a:r>
              <a:rPr sz="6200"/>
              <a:t>  </a:t>
            </a:r>
            <a:r>
              <a:rPr b="0" baseline="0" sz="6200"/>
              <a:t>Therefore we also, since we are surrounded by so great a cloud of witnesses, let us </a:t>
            </a:r>
            <a:r>
              <a:rPr baseline="0" sz="6200">
                <a:solidFill>
                  <a:srgbClr val="00B050"/>
                </a:solidFill>
              </a:rPr>
              <a:t>lay</a:t>
            </a:r>
            <a:r>
              <a:rPr b="0" baseline="0" sz="6200"/>
              <a:t> </a:t>
            </a:r>
            <a:r>
              <a:rPr baseline="0" sz="6200">
                <a:solidFill>
                  <a:srgbClr val="00B050"/>
                </a:solidFill>
              </a:rPr>
              <a:t>aside</a:t>
            </a:r>
            <a:r>
              <a:rPr b="0" baseline="0" sz="6200"/>
              <a:t> </a:t>
            </a:r>
            <a:r>
              <a:rPr baseline="0" sz="6200">
                <a:solidFill>
                  <a:srgbClr val="00B050"/>
                </a:solidFill>
              </a:rPr>
              <a:t>every</a:t>
            </a:r>
            <a:r>
              <a:rPr b="0" baseline="0" sz="6200"/>
              <a:t> </a:t>
            </a:r>
            <a:r>
              <a:rPr baseline="0" sz="6200">
                <a:solidFill>
                  <a:srgbClr val="002A7E"/>
                </a:solidFill>
              </a:rPr>
              <a:t>weight</a:t>
            </a:r>
            <a:r>
              <a:rPr b="0" baseline="0" sz="6200"/>
              <a:t>, and the </a:t>
            </a:r>
            <a:r>
              <a:rPr baseline="0" sz="6200">
                <a:solidFill>
                  <a:srgbClr val="C00000"/>
                </a:solidFill>
              </a:rPr>
              <a:t>sin</a:t>
            </a:r>
            <a:r>
              <a:rPr b="0" baseline="0" sz="6200"/>
              <a:t> which so </a:t>
            </a:r>
            <a:r>
              <a:rPr baseline="0" sz="6200">
                <a:solidFill>
                  <a:srgbClr val="00B050"/>
                </a:solidFill>
              </a:rPr>
              <a:t>easily</a:t>
            </a:r>
            <a:r>
              <a:rPr b="0" baseline="0" sz="6200"/>
              <a:t> </a:t>
            </a:r>
            <a:r>
              <a:rPr baseline="0" sz="6200">
                <a:solidFill>
                  <a:srgbClr val="00B050"/>
                </a:solidFill>
              </a:rPr>
              <a:t>ensnares</a:t>
            </a:r>
            <a:r>
              <a:rPr b="0" baseline="0" sz="6200"/>
              <a:t>, and let us </a:t>
            </a:r>
            <a:r>
              <a:rPr baseline="0" sz="6200">
                <a:solidFill>
                  <a:srgbClr val="00D27D"/>
                </a:solidFill>
              </a:rPr>
              <a:t>run</a:t>
            </a:r>
            <a:r>
              <a:rPr b="0" baseline="0" sz="6200"/>
              <a:t> </a:t>
            </a:r>
            <a:r>
              <a:rPr baseline="0" sz="6200">
                <a:solidFill>
                  <a:srgbClr val="00D27D"/>
                </a:solidFill>
              </a:rPr>
              <a:t>with</a:t>
            </a:r>
            <a:r>
              <a:rPr b="0" baseline="0" sz="6200"/>
              <a:t> </a:t>
            </a:r>
            <a:r>
              <a:rPr baseline="0" sz="6200">
                <a:solidFill>
                  <a:srgbClr val="0070C0"/>
                </a:solidFill>
              </a:rPr>
              <a:t>endurance</a:t>
            </a:r>
            <a:r>
              <a:rPr b="0" baseline="0" sz="6200"/>
              <a:t> </a:t>
            </a:r>
            <a:r>
              <a:rPr baseline="0" sz="6200">
                <a:solidFill>
                  <a:srgbClr val="0070C0"/>
                </a:solidFill>
              </a:rPr>
              <a:t>the</a:t>
            </a:r>
            <a:r>
              <a:rPr b="0" baseline="0" sz="6200"/>
              <a:t> </a:t>
            </a:r>
            <a:r>
              <a:rPr baseline="0" sz="6200">
                <a:solidFill>
                  <a:srgbClr val="0070C0"/>
                </a:solidFill>
              </a:rPr>
              <a:t>race</a:t>
            </a:r>
            <a:r>
              <a:rPr b="0" baseline="0" sz="6200"/>
              <a:t> that is set before us, </a:t>
            </a:r>
            <a:r>
              <a:rPr sz="6200">
                <a:solidFill>
                  <a:srgbClr val="FF0000"/>
                </a:solidFill>
              </a:rPr>
              <a:t>2</a:t>
            </a:r>
            <a:r>
              <a:rPr sz="6200"/>
              <a:t> </a:t>
            </a:r>
            <a:r>
              <a:rPr baseline="0" sz="6200">
                <a:solidFill>
                  <a:srgbClr val="00D27D"/>
                </a:solidFill>
              </a:rPr>
              <a:t>looking</a:t>
            </a:r>
            <a:r>
              <a:rPr b="0" baseline="0" sz="6200"/>
              <a:t> </a:t>
            </a:r>
            <a:r>
              <a:rPr baseline="0" sz="6200">
                <a:solidFill>
                  <a:srgbClr val="00D27D"/>
                </a:solidFill>
              </a:rPr>
              <a:t>unto</a:t>
            </a:r>
            <a:r>
              <a:rPr b="0" baseline="0" sz="6200"/>
              <a:t> </a:t>
            </a:r>
            <a:r>
              <a:rPr baseline="0" sz="6200">
                <a:solidFill>
                  <a:srgbClr val="00B0F0"/>
                </a:solidFill>
              </a:rPr>
              <a:t>Jesus</a:t>
            </a:r>
            <a:r>
              <a:rPr b="0" baseline="0" sz="6200"/>
              <a:t>, the author and finisher of the faith, who </a:t>
            </a:r>
            <a:r>
              <a:rPr baseline="0" sz="6200">
                <a:solidFill>
                  <a:srgbClr val="00B050"/>
                </a:solidFill>
              </a:rPr>
              <a:t>for</a:t>
            </a:r>
            <a:r>
              <a:rPr b="0" baseline="0" sz="6200"/>
              <a:t> </a:t>
            </a:r>
            <a:r>
              <a:rPr baseline="0" sz="6200">
                <a:solidFill>
                  <a:srgbClr val="00B0F0"/>
                </a:solidFill>
              </a:rPr>
              <a:t>the</a:t>
            </a:r>
            <a:r>
              <a:rPr b="0" baseline="0" sz="6200"/>
              <a:t> </a:t>
            </a:r>
            <a:r>
              <a:rPr baseline="0" sz="6200">
                <a:solidFill>
                  <a:srgbClr val="00B0F0"/>
                </a:solidFill>
              </a:rPr>
              <a:t>joy</a:t>
            </a:r>
            <a:r>
              <a:rPr b="0" baseline="0" sz="6200"/>
              <a:t> </a:t>
            </a:r>
            <a:r>
              <a:rPr baseline="0" sz="6200">
                <a:solidFill>
                  <a:srgbClr val="00B0F0"/>
                </a:solidFill>
              </a:rPr>
              <a:t>that</a:t>
            </a:r>
            <a:r>
              <a:rPr b="0" baseline="0" sz="6200"/>
              <a:t> </a:t>
            </a:r>
            <a:r>
              <a:rPr baseline="0" sz="6200">
                <a:solidFill>
                  <a:srgbClr val="00B050"/>
                </a:solidFill>
              </a:rPr>
              <a:t>was</a:t>
            </a:r>
            <a:r>
              <a:rPr b="0" baseline="0" sz="6200"/>
              <a:t> </a:t>
            </a:r>
            <a:r>
              <a:rPr baseline="0" sz="6200">
                <a:solidFill>
                  <a:srgbClr val="00B050"/>
                </a:solidFill>
              </a:rPr>
              <a:t>set</a:t>
            </a:r>
            <a:r>
              <a:rPr b="0" baseline="0" sz="6200"/>
              <a:t> </a:t>
            </a:r>
            <a:r>
              <a:rPr baseline="0" sz="6200">
                <a:solidFill>
                  <a:srgbClr val="00B050"/>
                </a:solidFill>
              </a:rPr>
              <a:t>before</a:t>
            </a:r>
            <a:r>
              <a:rPr b="0" baseline="0" sz="6200"/>
              <a:t> </a:t>
            </a:r>
            <a:r>
              <a:rPr baseline="0" sz="6200">
                <a:solidFill>
                  <a:srgbClr val="00B0F0"/>
                </a:solidFill>
              </a:rPr>
              <a:t>Him</a:t>
            </a:r>
            <a:r>
              <a:rPr b="0" baseline="0" sz="6200"/>
              <a:t> </a:t>
            </a:r>
            <a:r>
              <a:rPr baseline="0" sz="6200">
                <a:solidFill>
                  <a:srgbClr val="0037A4"/>
                </a:solidFill>
              </a:rPr>
              <a:t>endured</a:t>
            </a:r>
            <a:r>
              <a:rPr b="0" baseline="0" sz="6200"/>
              <a:t> </a:t>
            </a:r>
            <a:r>
              <a:rPr baseline="0" sz="6200"/>
              <a:t>the</a:t>
            </a:r>
            <a:r>
              <a:rPr b="0" baseline="0" sz="6200"/>
              <a:t> </a:t>
            </a:r>
            <a:r>
              <a:rPr baseline="0" sz="6200"/>
              <a:t>cross</a:t>
            </a:r>
            <a:r>
              <a:rPr b="0" baseline="0" sz="6200"/>
              <a:t>, despising the shame, and </a:t>
            </a:r>
            <a:r>
              <a:rPr baseline="0" sz="6200">
                <a:solidFill>
                  <a:srgbClr val="00D27D"/>
                </a:solidFill>
              </a:rPr>
              <a:t>has sat down </a:t>
            </a:r>
            <a:r>
              <a:rPr baseline="0" sz="6200">
                <a:solidFill>
                  <a:srgbClr val="00B050"/>
                </a:solidFill>
              </a:rPr>
              <a:t>at the right</a:t>
            </a:r>
            <a:r>
              <a:rPr b="0" baseline="0" sz="6200"/>
              <a:t> </a:t>
            </a:r>
            <a:r>
              <a:rPr baseline="0" sz="6200">
                <a:solidFill>
                  <a:srgbClr val="0070C0"/>
                </a:solidFill>
              </a:rPr>
              <a:t>hand</a:t>
            </a:r>
            <a:r>
              <a:rPr b="0" baseline="0" sz="6200"/>
              <a:t> of the </a:t>
            </a:r>
            <a:r>
              <a:rPr baseline="0" sz="6200">
                <a:solidFill>
                  <a:srgbClr val="7030A0"/>
                </a:solidFill>
              </a:rPr>
              <a:t>throne</a:t>
            </a:r>
            <a:r>
              <a:rPr b="0" baseline="0" sz="6200"/>
              <a:t> </a:t>
            </a:r>
            <a:r>
              <a:rPr baseline="0" sz="6200">
                <a:solidFill>
                  <a:srgbClr val="00B0F0"/>
                </a:solidFill>
              </a:rPr>
              <a:t>of God</a:t>
            </a:r>
            <a:r>
              <a:rPr b="0" baseline="0" sz="6200"/>
              <a:t>. </a:t>
            </a:r>
            <a:r>
              <a:rPr sz="6200">
                <a:solidFill>
                  <a:srgbClr val="FF0000"/>
                </a:solidFill>
              </a:rPr>
              <a:t>3</a:t>
            </a:r>
            <a:r>
              <a:rPr sz="6200"/>
              <a:t> </a:t>
            </a:r>
            <a:r>
              <a:rPr b="0" baseline="0" sz="6200"/>
              <a:t>For consider Him who endured such hostility from sinners against Himself, lest you become weary and discouraged in your souls.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73936">
              <a:defRPr b="1" sz="776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00B0F0"/>
                </a:solidFill>
              </a:rPr>
              <a:t> Must</a:t>
            </a:r>
            <a:r>
              <a:rPr>
                <a:solidFill>
                  <a:srgbClr val="15BFB8"/>
                </a:solidFill>
              </a:rPr>
              <a:t> Fulfill </a:t>
            </a:r>
            <a:r>
              <a:rPr>
                <a:solidFill>
                  <a:srgbClr val="00B0F0"/>
                </a:solidFill>
              </a:rPr>
              <a:t>His</a:t>
            </a:r>
            <a:r>
              <a:t> Purpose For Us</a:t>
            </a:r>
            <a:br/>
            <a:r>
              <a:rPr sz="6984">
                <a:solidFill>
                  <a:srgbClr val="FF0000"/>
                </a:solidFill>
              </a:rPr>
              <a:t>Romans 8:28-30</a:t>
            </a:r>
          </a:p>
        </p:txBody>
      </p:sp>
      <p:sp>
        <p:nvSpPr>
          <p:cNvPr id="233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baseline="31000"/>
            </a:pPr>
            <a:r>
              <a:t>	 </a:t>
            </a:r>
            <a:r>
              <a:rPr sz="7000">
                <a:solidFill>
                  <a:srgbClr val="FF0000"/>
                </a:solidFill>
              </a:rPr>
              <a:t>28</a:t>
            </a:r>
            <a:r>
              <a:rPr sz="7000"/>
              <a:t> </a:t>
            </a:r>
            <a:r>
              <a:rPr b="0" baseline="0" sz="7000"/>
              <a:t>And </a:t>
            </a:r>
            <a:r>
              <a:rPr baseline="0" sz="7000">
                <a:solidFill>
                  <a:srgbClr val="0070C0"/>
                </a:solidFill>
              </a:rPr>
              <a:t>we</a:t>
            </a:r>
            <a:r>
              <a:rPr b="0" baseline="0" sz="7000"/>
              <a:t> </a:t>
            </a:r>
            <a:r>
              <a:rPr baseline="0" sz="7200">
                <a:solidFill>
                  <a:srgbClr val="15BFB8"/>
                </a:solidFill>
              </a:rPr>
              <a:t>know </a:t>
            </a:r>
            <a:r>
              <a:rPr b="0" baseline="0" sz="7000"/>
              <a:t>that </a:t>
            </a:r>
            <a:r>
              <a:rPr baseline="0" sz="7000">
                <a:solidFill>
                  <a:srgbClr val="00B050"/>
                </a:solidFill>
              </a:rPr>
              <a:t>all</a:t>
            </a:r>
            <a:r>
              <a:rPr b="0" baseline="0" sz="7000"/>
              <a:t> things </a:t>
            </a:r>
            <a:r>
              <a:rPr baseline="0" sz="7000">
                <a:solidFill>
                  <a:srgbClr val="00B050"/>
                </a:solidFill>
              </a:rPr>
              <a:t>work together for </a:t>
            </a:r>
            <a:r>
              <a:rPr baseline="0" sz="7000">
                <a:solidFill>
                  <a:srgbClr val="00B0F0"/>
                </a:solidFill>
              </a:rPr>
              <a:t>good</a:t>
            </a:r>
            <a:r>
              <a:rPr baseline="0" sz="7000">
                <a:solidFill>
                  <a:srgbClr val="00B050"/>
                </a:solidFill>
              </a:rPr>
              <a:t> to</a:t>
            </a:r>
            <a:r>
              <a:rPr b="0" baseline="0" sz="7000"/>
              <a:t> </a:t>
            </a:r>
            <a:r>
              <a:rPr baseline="0" sz="7000">
                <a:solidFill>
                  <a:srgbClr val="0070C0"/>
                </a:solidFill>
              </a:rPr>
              <a:t>those</a:t>
            </a:r>
            <a:r>
              <a:rPr b="0" baseline="0" sz="7000"/>
              <a:t> </a:t>
            </a:r>
            <a:r>
              <a:rPr baseline="0" sz="7000">
                <a:solidFill>
                  <a:srgbClr val="0070C0"/>
                </a:solidFill>
              </a:rPr>
              <a:t>who</a:t>
            </a:r>
            <a:r>
              <a:rPr b="0" baseline="0" sz="7000"/>
              <a:t> </a:t>
            </a:r>
            <a:r>
              <a:rPr baseline="0" sz="7000">
                <a:solidFill>
                  <a:srgbClr val="00D27D"/>
                </a:solidFill>
              </a:rPr>
              <a:t>are</a:t>
            </a:r>
            <a:r>
              <a:rPr b="0" baseline="0" sz="7000"/>
              <a:t> </a:t>
            </a:r>
            <a:r>
              <a:rPr baseline="0" sz="7000">
                <a:solidFill>
                  <a:srgbClr val="00D27D"/>
                </a:solidFill>
              </a:rPr>
              <a:t>loving</a:t>
            </a:r>
            <a:r>
              <a:rPr b="0" baseline="0" sz="7000"/>
              <a:t> </a:t>
            </a:r>
            <a:r>
              <a:rPr baseline="0" sz="7000">
                <a:solidFill>
                  <a:srgbClr val="00B0F0"/>
                </a:solidFill>
              </a:rPr>
              <a:t>God</a:t>
            </a:r>
            <a:r>
              <a:rPr b="0" baseline="0" sz="7000"/>
              <a:t>, to those who are </a:t>
            </a:r>
            <a:r>
              <a:rPr baseline="0" sz="7000">
                <a:solidFill>
                  <a:srgbClr val="00D27D"/>
                </a:solidFill>
              </a:rPr>
              <a:t>being</a:t>
            </a:r>
            <a:r>
              <a:rPr b="0" baseline="0" sz="7000"/>
              <a:t> </a:t>
            </a:r>
            <a:r>
              <a:rPr baseline="0" sz="7000">
                <a:solidFill>
                  <a:srgbClr val="00D27D"/>
                </a:solidFill>
              </a:rPr>
              <a:t>called</a:t>
            </a:r>
            <a:r>
              <a:rPr b="0" baseline="0" sz="7000"/>
              <a:t> </a:t>
            </a:r>
            <a:r>
              <a:rPr baseline="0" sz="7000">
                <a:solidFill>
                  <a:srgbClr val="00B050"/>
                </a:solidFill>
              </a:rPr>
              <a:t>according</a:t>
            </a:r>
            <a:r>
              <a:rPr b="0" baseline="0" sz="7000"/>
              <a:t> </a:t>
            </a:r>
            <a:r>
              <a:rPr baseline="0" sz="7000">
                <a:solidFill>
                  <a:srgbClr val="00B050"/>
                </a:solidFill>
              </a:rPr>
              <a:t>to</a:t>
            </a:r>
            <a:r>
              <a:rPr b="0" baseline="0" sz="7000"/>
              <a:t> </a:t>
            </a:r>
            <a:r>
              <a:rPr b="0" baseline="0" i="1" sz="7000"/>
              <a:t>His</a:t>
            </a:r>
            <a:r>
              <a:rPr b="0" baseline="0" sz="7000"/>
              <a:t> </a:t>
            </a:r>
            <a:r>
              <a:rPr baseline="0" sz="7000">
                <a:solidFill>
                  <a:srgbClr val="0070C0"/>
                </a:solidFill>
              </a:rPr>
              <a:t>purpose</a:t>
            </a:r>
            <a:r>
              <a:rPr b="0" baseline="0" sz="7000"/>
              <a:t>. </a:t>
            </a:r>
            <a:r>
              <a:rPr sz="7000">
                <a:solidFill>
                  <a:srgbClr val="FF0000"/>
                </a:solidFill>
              </a:rPr>
              <a:t>29</a:t>
            </a:r>
            <a:r>
              <a:rPr sz="7000"/>
              <a:t> </a:t>
            </a:r>
            <a:r>
              <a:rPr b="0" baseline="0" sz="7000"/>
              <a:t>For </a:t>
            </a:r>
            <a:r>
              <a:rPr baseline="0" sz="7000">
                <a:solidFill>
                  <a:srgbClr val="0070C0"/>
                </a:solidFill>
              </a:rPr>
              <a:t>whom</a:t>
            </a:r>
            <a:r>
              <a:rPr b="0" baseline="0" sz="7000"/>
              <a:t> He </a:t>
            </a:r>
            <a:r>
              <a:rPr baseline="0" sz="7200">
                <a:solidFill>
                  <a:srgbClr val="15BFB8"/>
                </a:solidFill>
              </a:rPr>
              <a:t>foreknew</a:t>
            </a:r>
            <a:r>
              <a:rPr b="0" baseline="0" sz="7000"/>
              <a:t>, </a:t>
            </a:r>
            <a:r>
              <a:rPr baseline="0" sz="7000">
                <a:solidFill>
                  <a:srgbClr val="00B0F0"/>
                </a:solidFill>
              </a:rPr>
              <a:t>He</a:t>
            </a:r>
            <a:r>
              <a:rPr b="0" baseline="0" sz="7000"/>
              <a:t> also </a:t>
            </a:r>
            <a:r>
              <a:rPr baseline="0" sz="7000">
                <a:solidFill>
                  <a:srgbClr val="00D27D"/>
                </a:solidFill>
              </a:rPr>
              <a:t>chose</a:t>
            </a:r>
            <a:r>
              <a:rPr b="0" baseline="0" sz="7000"/>
              <a:t> </a:t>
            </a:r>
            <a:r>
              <a:rPr baseline="0" sz="7000">
                <a:solidFill>
                  <a:srgbClr val="0070C0"/>
                </a:solidFill>
              </a:rPr>
              <a:t>those</a:t>
            </a:r>
            <a:r>
              <a:rPr b="0" baseline="0" sz="7000"/>
              <a:t> </a:t>
            </a:r>
            <a:r>
              <a:rPr baseline="0" sz="7000">
                <a:solidFill>
                  <a:srgbClr val="0070C0"/>
                </a:solidFill>
              </a:rPr>
              <a:t>that</a:t>
            </a:r>
            <a:r>
              <a:rPr b="0" baseline="0" sz="7000"/>
              <a:t> </a:t>
            </a:r>
            <a:r>
              <a:rPr baseline="0" sz="7000">
                <a:solidFill>
                  <a:srgbClr val="00D27D"/>
                </a:solidFill>
              </a:rPr>
              <a:t>are</a:t>
            </a:r>
            <a:r>
              <a:rPr b="0" baseline="0" sz="7000"/>
              <a:t> </a:t>
            </a:r>
            <a:r>
              <a:rPr baseline="0" sz="7000">
                <a:solidFill>
                  <a:srgbClr val="00D27D"/>
                </a:solidFill>
              </a:rPr>
              <a:t>conformed</a:t>
            </a:r>
            <a:r>
              <a:rPr b="0" baseline="0" sz="7000"/>
              <a:t> to the </a:t>
            </a:r>
            <a:r>
              <a:rPr baseline="0" sz="7000">
                <a:solidFill>
                  <a:srgbClr val="0070C0"/>
                </a:solidFill>
              </a:rPr>
              <a:t>image</a:t>
            </a:r>
            <a:r>
              <a:rPr b="0" baseline="0" sz="7000"/>
              <a:t> of </a:t>
            </a:r>
            <a:r>
              <a:rPr baseline="0" sz="7000">
                <a:solidFill>
                  <a:srgbClr val="00B0F0"/>
                </a:solidFill>
              </a:rPr>
              <a:t>His</a:t>
            </a:r>
            <a:r>
              <a:rPr b="0" baseline="0" sz="7000"/>
              <a:t> </a:t>
            </a:r>
            <a:r>
              <a:rPr baseline="0" sz="7000">
                <a:solidFill>
                  <a:srgbClr val="00B0F0"/>
                </a:solidFill>
              </a:rPr>
              <a:t>Son</a:t>
            </a:r>
            <a:r>
              <a:rPr b="0" baseline="0" sz="7000"/>
              <a:t>, that </a:t>
            </a:r>
            <a:r>
              <a:rPr baseline="0" sz="7000">
                <a:solidFill>
                  <a:srgbClr val="00B0F0"/>
                </a:solidFill>
              </a:rPr>
              <a:t>His Son </a:t>
            </a:r>
            <a:r>
              <a:rPr b="0" baseline="0" sz="7000"/>
              <a:t>might be the </a:t>
            </a:r>
            <a:r>
              <a:rPr baseline="0" sz="7000">
                <a:solidFill>
                  <a:srgbClr val="0070C0"/>
                </a:solidFill>
              </a:rPr>
              <a:t>firstborn</a:t>
            </a:r>
            <a:r>
              <a:rPr b="0" baseline="0" sz="7000"/>
              <a:t> </a:t>
            </a:r>
            <a:r>
              <a:rPr baseline="0" sz="7000">
                <a:solidFill>
                  <a:srgbClr val="00B050"/>
                </a:solidFill>
              </a:rPr>
              <a:t>among</a:t>
            </a:r>
            <a:r>
              <a:rPr b="0" baseline="0" sz="7000"/>
              <a:t> </a:t>
            </a:r>
            <a:r>
              <a:rPr baseline="0" sz="7000">
                <a:solidFill>
                  <a:srgbClr val="0070C0"/>
                </a:solidFill>
              </a:rPr>
              <a:t>many brothers</a:t>
            </a:r>
            <a:r>
              <a:rPr b="0" baseline="0" sz="7000"/>
              <a:t>. </a:t>
            </a:r>
            <a:r>
              <a:rPr sz="7000">
                <a:solidFill>
                  <a:srgbClr val="FF0000"/>
                </a:solidFill>
              </a:rPr>
              <a:t>29 </a:t>
            </a:r>
            <a:r>
              <a:rPr b="0" baseline="0" sz="7000"/>
              <a:t>Furthermore, He called those whom He predestined, then He justified them, then He glorified them.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73936">
              <a:defRPr b="1" sz="7760">
                <a:solidFill>
                  <a:srgbClr val="00B0F0"/>
                </a:solidFill>
              </a:defRPr>
            </a:pPr>
            <a:r>
              <a:t>God</a:t>
            </a:r>
            <a:r>
              <a:rPr>
                <a:solidFill>
                  <a:srgbClr val="15BFB8"/>
                </a:solidFill>
              </a:rPr>
              <a:t> Has </a:t>
            </a:r>
            <a:r>
              <a:rPr>
                <a:solidFill>
                  <a:srgbClr val="0070C0"/>
                </a:solidFill>
              </a:rPr>
              <a:t>A Purpose For Us</a:t>
            </a:r>
            <a:br>
              <a:rPr>
                <a:solidFill>
                  <a:srgbClr val="0070C0"/>
                </a:solidFill>
              </a:rPr>
            </a:br>
            <a:r>
              <a:rPr sz="6984">
                <a:solidFill>
                  <a:srgbClr val="FF0000"/>
                </a:solidFill>
              </a:rPr>
              <a:t>Romans 8:28-30</a:t>
            </a:r>
          </a:p>
        </p:txBody>
      </p:sp>
      <p:sp>
        <p:nvSpPr>
          <p:cNvPr id="236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 </a:t>
            </a:r>
            <a:r>
              <a:rPr>
                <a:solidFill>
                  <a:srgbClr val="00D27D"/>
                </a:solidFill>
              </a:rPr>
              <a:t>created</a:t>
            </a:r>
            <a:r>
              <a:t> </a:t>
            </a:r>
            <a:r>
              <a:rPr>
                <a:solidFill>
                  <a:srgbClr val="0070C0"/>
                </a:solidFill>
              </a:rPr>
              <a:t>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73936">
              <a:defRPr b="1" sz="7760">
                <a:solidFill>
                  <a:srgbClr val="00B0F0"/>
                </a:solidFill>
              </a:defRPr>
            </a:pPr>
            <a:r>
              <a:t>God</a:t>
            </a:r>
            <a:r>
              <a:rPr>
                <a:solidFill>
                  <a:srgbClr val="15BFB8"/>
                </a:solidFill>
              </a:rPr>
              <a:t> Has </a:t>
            </a:r>
            <a:r>
              <a:rPr>
                <a:solidFill>
                  <a:srgbClr val="0070C0"/>
                </a:solidFill>
              </a:rPr>
              <a:t>A Purpose For Us</a:t>
            </a:r>
            <a:br>
              <a:rPr>
                <a:solidFill>
                  <a:srgbClr val="0070C0"/>
                </a:solidFill>
              </a:rPr>
            </a:br>
            <a:r>
              <a:rPr sz="6984">
                <a:solidFill>
                  <a:srgbClr val="FF0000"/>
                </a:solidFill>
              </a:rPr>
              <a:t>Romans 8:28-30</a:t>
            </a:r>
          </a:p>
        </p:txBody>
      </p:sp>
      <p:sp>
        <p:nvSpPr>
          <p:cNvPr id="239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 </a:t>
            </a:r>
            <a:r>
              <a:rPr>
                <a:solidFill>
                  <a:srgbClr val="00D27D"/>
                </a:solidFill>
              </a:rPr>
              <a:t>created</a:t>
            </a:r>
            <a:r>
              <a:t> </a:t>
            </a:r>
            <a:r>
              <a:rPr>
                <a:solidFill>
                  <a:srgbClr val="0070C0"/>
                </a:solidFill>
              </a:rPr>
              <a:t>us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70C0"/>
                </a:solidFill>
              </a:rPr>
              <a:t> </a:t>
            </a:r>
            <a:r>
              <a:t>His</a:t>
            </a:r>
            <a:r>
              <a:rPr>
                <a:solidFill>
                  <a:srgbClr val="0070C0"/>
                </a:solidFill>
              </a:rPr>
              <a:t> purpose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73936">
              <a:defRPr b="1" sz="7760">
                <a:solidFill>
                  <a:srgbClr val="00B0F0"/>
                </a:solidFill>
              </a:defRPr>
            </a:pPr>
            <a:r>
              <a:t>God</a:t>
            </a:r>
            <a:r>
              <a:rPr>
                <a:solidFill>
                  <a:srgbClr val="15BFB8"/>
                </a:solidFill>
              </a:rPr>
              <a:t> Has </a:t>
            </a:r>
            <a:r>
              <a:rPr>
                <a:solidFill>
                  <a:srgbClr val="0070C0"/>
                </a:solidFill>
              </a:rPr>
              <a:t>A Purpose For Us</a:t>
            </a:r>
            <a:br>
              <a:rPr>
                <a:solidFill>
                  <a:srgbClr val="0070C0"/>
                </a:solidFill>
              </a:rPr>
            </a:br>
            <a:r>
              <a:rPr sz="6984">
                <a:solidFill>
                  <a:srgbClr val="FF0000"/>
                </a:solidFill>
              </a:rPr>
              <a:t>Romans 8:28-30</a:t>
            </a:r>
          </a:p>
        </p:txBody>
      </p:sp>
      <p:sp>
        <p:nvSpPr>
          <p:cNvPr id="242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 </a:t>
            </a:r>
            <a:r>
              <a:rPr>
                <a:solidFill>
                  <a:srgbClr val="00D27D"/>
                </a:solidFill>
              </a:rPr>
              <a:t>created</a:t>
            </a:r>
            <a:r>
              <a:t> </a:t>
            </a:r>
            <a:r>
              <a:rPr>
                <a:solidFill>
                  <a:srgbClr val="0070C0"/>
                </a:solidFill>
              </a:rPr>
              <a:t>us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70C0"/>
                </a:solidFill>
              </a:rPr>
              <a:t> </a:t>
            </a:r>
            <a:r>
              <a:t>His</a:t>
            </a:r>
            <a:r>
              <a:rPr>
                <a:solidFill>
                  <a:srgbClr val="0070C0"/>
                </a:solidFill>
              </a:rPr>
              <a:t> purpose</a:t>
            </a:r>
            <a:endParaRPr>
              <a:solidFill>
                <a:srgbClr val="0070C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 is love </a:t>
            </a:r>
            <a:r>
              <a:rPr sz="6400">
                <a:solidFill>
                  <a:srgbClr val="FF0000"/>
                </a:solidFill>
              </a:rPr>
              <a:t>1 John 4:16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 </a:t>
            </a:r>
            <a:r>
              <a:rPr>
                <a:solidFill>
                  <a:srgbClr val="00D27D"/>
                </a:solidFill>
              </a:rPr>
              <a:t>created</a:t>
            </a:r>
            <a:r>
              <a:t> </a:t>
            </a:r>
            <a:r>
              <a:rPr>
                <a:solidFill>
                  <a:srgbClr val="0070C0"/>
                </a:solidFill>
              </a:rPr>
              <a:t>us </a:t>
            </a:r>
            <a:r>
              <a:rPr>
                <a:solidFill>
                  <a:srgbClr val="15BFB8"/>
                </a:solidFill>
              </a:rPr>
              <a:t>to share </a:t>
            </a:r>
            <a:r>
              <a:t>His love </a:t>
            </a:r>
            <a:r>
              <a:rPr>
                <a:solidFill>
                  <a:srgbClr val="00B050"/>
                </a:solidFill>
              </a:rPr>
              <a:t>with</a:t>
            </a:r>
            <a:r>
              <a:t> </a:t>
            </a:r>
            <a:r>
              <a:rPr>
                <a:solidFill>
                  <a:srgbClr val="0070C0"/>
                </a:solidFill>
              </a:rPr>
              <a:t>us</a:t>
            </a:r>
            <a:endParaRPr>
              <a:solidFill>
                <a:srgbClr val="0070C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We </a:t>
            </a:r>
            <a:r>
              <a:rPr>
                <a:solidFill>
                  <a:srgbClr val="4F6228"/>
                </a:solidFill>
              </a:rPr>
              <a:t>ruined</a:t>
            </a:r>
            <a:r>
              <a:t> that relationship </a:t>
            </a:r>
            <a:r>
              <a:rPr>
                <a:solidFill>
                  <a:srgbClr val="00B050"/>
                </a:solidFill>
              </a:rPr>
              <a:t>by </a:t>
            </a:r>
            <a:r>
              <a:rPr>
                <a:solidFill>
                  <a:srgbClr val="C00000"/>
                </a:solidFill>
              </a:rPr>
              <a:t>sinning</a:t>
            </a:r>
            <a:r>
              <a:rPr>
                <a:solidFill>
                  <a:srgbClr val="00B050"/>
                </a:solidFill>
              </a:rPr>
              <a:t> against </a:t>
            </a:r>
            <a:r>
              <a:rPr>
                <a:solidFill>
                  <a:srgbClr val="00B0F0"/>
                </a:solidFill>
              </a:rPr>
              <a:t>God</a:t>
            </a:r>
            <a:r>
              <a:t> </a:t>
            </a:r>
            <a:r>
              <a:rPr sz="6400">
                <a:solidFill>
                  <a:srgbClr val="FF0000"/>
                </a:solidFill>
              </a:rPr>
              <a:t>Romans</a:t>
            </a:r>
            <a:r>
              <a:t> </a:t>
            </a:r>
            <a:r>
              <a:rPr sz="6400">
                <a:solidFill>
                  <a:srgbClr val="FF0000"/>
                </a:solidFill>
              </a:rPr>
              <a:t>3:23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D27D"/>
                </a:solidFill>
              </a:rPr>
              <a:t>came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D27D"/>
                </a:solidFill>
              </a:rPr>
              <a:t>to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give </a:t>
            </a:r>
            <a:r>
              <a:t>His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life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70C0"/>
                </a:solidFill>
              </a:rPr>
              <a:t> us</a:t>
            </a:r>
            <a:r>
              <a:rPr b="0"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00D27D"/>
                </a:solidFill>
              </a:rPr>
              <a:t>proving</a:t>
            </a:r>
            <a:r>
              <a:rPr>
                <a:solidFill>
                  <a:srgbClr val="0070C0"/>
                </a:solidFill>
              </a:rPr>
              <a:t> </a:t>
            </a:r>
            <a:r>
              <a:t>God’s</a:t>
            </a:r>
            <a:r>
              <a:rPr>
                <a:solidFill>
                  <a:srgbClr val="0070C0"/>
                </a:solidFill>
              </a:rPr>
              <a:t> </a:t>
            </a:r>
            <a:r>
              <a:t>stedfast</a:t>
            </a:r>
            <a:r>
              <a:rPr>
                <a:solidFill>
                  <a:srgbClr val="0070C0"/>
                </a:solidFill>
              </a:rPr>
              <a:t> </a:t>
            </a:r>
            <a:r>
              <a:t>love</a:t>
            </a:r>
            <a:r>
              <a:rPr>
                <a:solidFill>
                  <a:srgbClr val="0070C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0070C0"/>
                </a:solidFill>
              </a:rPr>
              <a:t> us </a:t>
            </a:r>
            <a:r>
              <a:rPr sz="6400">
                <a:solidFill>
                  <a:srgbClr val="FF0000"/>
                </a:solidFill>
              </a:rPr>
              <a:t>Romans 5:6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70C0"/>
                </a:solidFill>
              </a:defRPr>
            </a:pPr>
            <a:r>
              <a:t>Faith </a:t>
            </a:r>
            <a:r>
              <a:rPr>
                <a:solidFill>
                  <a:srgbClr val="00B050"/>
                </a:solidFill>
              </a:rPr>
              <a:t>in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God’s</a:t>
            </a:r>
            <a:r>
              <a:t> </a:t>
            </a:r>
            <a:r>
              <a:rPr>
                <a:solidFill>
                  <a:srgbClr val="00B0F0"/>
                </a:solidFill>
              </a:rPr>
              <a:t>love</a:t>
            </a:r>
            <a:r>
              <a:t> draws us </a:t>
            </a:r>
            <a:r>
              <a:rPr>
                <a:solidFill>
                  <a:srgbClr val="00B050"/>
                </a:solidFill>
              </a:rPr>
              <a:t>to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</a:t>
            </a:r>
            <a:r>
              <a:t> </a:t>
            </a:r>
            <a:r>
              <a:rPr sz="6400">
                <a:solidFill>
                  <a:srgbClr val="FF0000"/>
                </a:solidFill>
              </a:rPr>
              <a:t>John 12:32</a:t>
            </a:r>
            <a:r>
              <a:rPr b="0" sz="6400">
                <a:solidFill>
                  <a:srgbClr val="000000"/>
                </a:solidFill>
              </a:rPr>
              <a:t>;</a:t>
            </a:r>
            <a:r>
              <a:rPr sz="6400">
                <a:solidFill>
                  <a:srgbClr val="FF0000"/>
                </a:solidFill>
              </a:rPr>
              <a:t> 1 John 4:16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73936">
              <a:defRPr b="1" sz="7760">
                <a:solidFill>
                  <a:srgbClr val="00B0F0"/>
                </a:solidFill>
              </a:defRPr>
            </a:pPr>
            <a:r>
              <a:t>God</a:t>
            </a:r>
            <a:r>
              <a:rPr>
                <a:solidFill>
                  <a:srgbClr val="15BFB8"/>
                </a:solidFill>
              </a:rPr>
              <a:t> Has </a:t>
            </a:r>
            <a:r>
              <a:rPr>
                <a:solidFill>
                  <a:srgbClr val="0070C0"/>
                </a:solidFill>
              </a:rPr>
              <a:t>A Purpose For Us</a:t>
            </a:r>
            <a:br>
              <a:rPr>
                <a:solidFill>
                  <a:srgbClr val="0070C0"/>
                </a:solidFill>
              </a:rPr>
            </a:br>
            <a:r>
              <a:rPr sz="6984">
                <a:solidFill>
                  <a:srgbClr val="FF0000"/>
                </a:solidFill>
              </a:rPr>
              <a:t>Romans 8:28-30</a:t>
            </a:r>
          </a:p>
        </p:txBody>
      </p:sp>
      <p:sp>
        <p:nvSpPr>
          <p:cNvPr id="245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God </a:t>
            </a:r>
            <a:r>
              <a:rPr>
                <a:solidFill>
                  <a:srgbClr val="00D27D"/>
                </a:solidFill>
              </a:rPr>
              <a:t>calls</a:t>
            </a:r>
            <a:r>
              <a:t> </a:t>
            </a:r>
            <a:r>
              <a:rPr>
                <a:solidFill>
                  <a:srgbClr val="0070C0"/>
                </a:solidFill>
              </a:rPr>
              <a:t>us </a:t>
            </a:r>
            <a:r>
              <a:rPr>
                <a:solidFill>
                  <a:srgbClr val="00B050"/>
                </a:solidFill>
              </a:rPr>
              <a:t>through </a:t>
            </a:r>
            <a:r>
              <a:rPr>
                <a:solidFill>
                  <a:srgbClr val="0070C0"/>
                </a:solidFill>
              </a:rPr>
              <a:t>the gospel </a:t>
            </a:r>
            <a:r>
              <a:rPr sz="6400">
                <a:solidFill>
                  <a:srgbClr val="FF0000"/>
                </a:solidFill>
              </a:rPr>
              <a:t>1 Th. 2:13-14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baseline="31000">
                <a:solidFill>
                  <a:srgbClr val="FF0000"/>
                </a:solidFill>
              </a:defRPr>
            </a:pPr>
            <a:r>
              <a:t>13</a:t>
            </a:r>
            <a:r>
              <a:rPr>
                <a:solidFill>
                  <a:srgbClr val="000000"/>
                </a:solidFill>
              </a:rPr>
              <a:t> </a:t>
            </a:r>
            <a:r>
              <a:rPr b="0" baseline="0">
                <a:solidFill>
                  <a:srgbClr val="000000"/>
                </a:solidFill>
              </a:rPr>
              <a:t>But we are bound to give thanks to God always for you, brothers </a:t>
            </a:r>
            <a:r>
              <a:rPr baseline="0">
                <a:solidFill>
                  <a:srgbClr val="00D27D"/>
                </a:solidFill>
              </a:rPr>
              <a:t>beloved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D27D"/>
                </a:solidFill>
              </a:rPr>
              <a:t>by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Lord</a:t>
            </a:r>
            <a:r>
              <a:rPr b="0" baseline="0">
                <a:solidFill>
                  <a:srgbClr val="000000"/>
                </a:solidFill>
              </a:rPr>
              <a:t>, because </a:t>
            </a:r>
            <a:r>
              <a:rPr baseline="0">
                <a:solidFill>
                  <a:srgbClr val="00B0F0"/>
                </a:solidFill>
              </a:rPr>
              <a:t>God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50"/>
                </a:solidFill>
              </a:rPr>
              <a:t>from the beginning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D27D"/>
                </a:solidFill>
              </a:rPr>
              <a:t>chose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="0" baseline="0">
                <a:solidFill>
                  <a:srgbClr val="000000"/>
                </a:solidFill>
              </a:rPr>
              <a:t> for </a:t>
            </a:r>
            <a:r>
              <a:rPr baseline="0">
                <a:solidFill>
                  <a:srgbClr val="00B0F0"/>
                </a:solidFill>
              </a:rPr>
              <a:t>salvation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through</a:t>
            </a:r>
            <a:r>
              <a:rPr b="0" baseline="0">
                <a:solidFill>
                  <a:srgbClr val="000000"/>
                </a:solidFill>
              </a:rPr>
              <a:t> </a:t>
            </a:r>
            <a:r>
              <a:rPr baseline="0">
                <a:solidFill>
                  <a:srgbClr val="00B0F0"/>
                </a:solidFill>
              </a:rPr>
              <a:t>sanctification </a:t>
            </a:r>
            <a:r>
              <a:rPr baseline="0">
                <a:solidFill>
                  <a:srgbClr val="00B050"/>
                </a:solidFill>
              </a:rPr>
              <a:t>by</a:t>
            </a:r>
            <a:r>
              <a:rPr baseline="0">
                <a:solidFill>
                  <a:srgbClr val="00B0F0"/>
                </a:solidFill>
              </a:rPr>
              <a:t> the Spirit </a:t>
            </a:r>
            <a:r>
              <a:rPr b="0" baseline="0">
                <a:solidFill>
                  <a:srgbClr val="000000"/>
                </a:solidFill>
              </a:rPr>
              <a:t>and </a:t>
            </a:r>
            <a:r>
              <a:rPr baseline="0">
                <a:solidFill>
                  <a:srgbClr val="0070C0"/>
                </a:solidFill>
              </a:rPr>
              <a:t>belief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50"/>
                </a:solidFill>
              </a:rPr>
              <a:t>in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the truth</a:t>
            </a:r>
            <a:r>
              <a:rPr b="0" baseline="0">
                <a:solidFill>
                  <a:srgbClr val="000000"/>
                </a:solidFill>
              </a:rPr>
              <a:t>, </a:t>
            </a:r>
            <a:r>
              <a:t>14</a:t>
            </a:r>
            <a:r>
              <a:rPr baseline="0">
                <a:solidFill>
                  <a:srgbClr val="000000"/>
                </a:solidFill>
              </a:rPr>
              <a:t> </a:t>
            </a:r>
            <a:r>
              <a:rPr b="0" baseline="0">
                <a:solidFill>
                  <a:srgbClr val="000000"/>
                </a:solidFill>
              </a:rPr>
              <a:t>to which </a:t>
            </a:r>
            <a:r>
              <a:rPr baseline="0">
                <a:solidFill>
                  <a:srgbClr val="00B0F0"/>
                </a:solidFill>
              </a:rPr>
              <a:t>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D27D"/>
                </a:solidFill>
              </a:rPr>
              <a:t>called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="0" baseline="0">
                <a:solidFill>
                  <a:srgbClr val="000000"/>
                </a:solidFill>
              </a:rPr>
              <a:t> by </a:t>
            </a:r>
            <a:r>
              <a:rPr baseline="0">
                <a:solidFill>
                  <a:srgbClr val="0070C0"/>
                </a:solidFill>
              </a:rPr>
              <a:t>our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70C0"/>
                </a:solidFill>
              </a:rPr>
              <a:t>gospel</a:t>
            </a:r>
            <a:r>
              <a:rPr b="0" baseline="0">
                <a:solidFill>
                  <a:srgbClr val="000000"/>
                </a:solidFill>
              </a:rPr>
              <a:t>, </a:t>
            </a:r>
            <a:r>
              <a:rPr baseline="0">
                <a:solidFill>
                  <a:srgbClr val="00B050"/>
                </a:solidFill>
              </a:rPr>
              <a:t>for</a:t>
            </a:r>
            <a:r>
              <a:rPr b="0" baseline="0">
                <a:solidFill>
                  <a:srgbClr val="000000"/>
                </a:solidFill>
              </a:rPr>
              <a:t> the obtaining of </a:t>
            </a:r>
            <a:r>
              <a:rPr baseline="0">
                <a:solidFill>
                  <a:srgbClr val="00B0F0"/>
                </a:solidFill>
              </a:rPr>
              <a:t>the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glory</a:t>
            </a:r>
            <a:r>
              <a:rPr b="0" baseline="0">
                <a:solidFill>
                  <a:srgbClr val="000000"/>
                </a:solidFill>
              </a:rPr>
              <a:t> of our </a:t>
            </a:r>
            <a:r>
              <a:rPr baseline="0">
                <a:solidFill>
                  <a:srgbClr val="00B0F0"/>
                </a:solidFill>
              </a:rPr>
              <a:t>Lord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Jesus</a:t>
            </a:r>
            <a:r>
              <a:rPr b="0" baseline="0">
                <a:solidFill>
                  <a:srgbClr val="000000"/>
                </a:solidFill>
              </a:rPr>
              <a:t> </a:t>
            </a:r>
            <a:r>
              <a:rPr baseline="0">
                <a:solidFill>
                  <a:srgbClr val="00B0F0"/>
                </a:solidFill>
              </a:rPr>
              <a:t>Christ</a:t>
            </a:r>
            <a:r>
              <a:rPr b="0" baseline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73936">
              <a:defRPr b="1" sz="7760">
                <a:solidFill>
                  <a:srgbClr val="00B0F0"/>
                </a:solidFill>
              </a:defRPr>
            </a:pPr>
            <a:r>
              <a:t>God</a:t>
            </a:r>
            <a:r>
              <a:rPr>
                <a:solidFill>
                  <a:srgbClr val="15BFB8"/>
                </a:solidFill>
              </a:rPr>
              <a:t> Has </a:t>
            </a:r>
            <a:r>
              <a:rPr>
                <a:solidFill>
                  <a:srgbClr val="0070C0"/>
                </a:solidFill>
              </a:rPr>
              <a:t>A Purpose For Us</a:t>
            </a:r>
            <a:br>
              <a:rPr>
                <a:solidFill>
                  <a:srgbClr val="0070C0"/>
                </a:solidFill>
              </a:rPr>
            </a:br>
            <a:r>
              <a:rPr sz="6984">
                <a:solidFill>
                  <a:srgbClr val="FF0000"/>
                </a:solidFill>
              </a:rPr>
              <a:t>Romans 8:28-30</a:t>
            </a:r>
          </a:p>
        </p:txBody>
      </p:sp>
      <p:sp>
        <p:nvSpPr>
          <p:cNvPr id="248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b="1" sz="6800">
                <a:solidFill>
                  <a:srgbClr val="00B0F0"/>
                </a:solidFill>
              </a:defRPr>
            </a:pPr>
            <a:r>
              <a:t>God </a:t>
            </a:r>
            <a:r>
              <a:rPr>
                <a:solidFill>
                  <a:srgbClr val="00D27D"/>
                </a:solidFill>
              </a:rPr>
              <a:t>calls</a:t>
            </a:r>
            <a:r>
              <a:t> </a:t>
            </a:r>
            <a:r>
              <a:rPr>
                <a:solidFill>
                  <a:srgbClr val="0070C0"/>
                </a:solidFill>
              </a:rPr>
              <a:t>us </a:t>
            </a:r>
            <a:r>
              <a:rPr>
                <a:solidFill>
                  <a:srgbClr val="00B050"/>
                </a:solidFill>
              </a:rPr>
              <a:t>through </a:t>
            </a:r>
            <a:r>
              <a:rPr>
                <a:solidFill>
                  <a:srgbClr val="0070C0"/>
                </a:solidFill>
              </a:rPr>
              <a:t>the gospel </a:t>
            </a:r>
            <a:r>
              <a:rPr>
                <a:solidFill>
                  <a:srgbClr val="FF0000"/>
                </a:solidFill>
              </a:rPr>
              <a:t>1 Th. 2:13-14</a:t>
            </a:r>
            <a:endParaRPr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 b="1" sz="6800">
                <a:solidFill>
                  <a:srgbClr val="0070C0"/>
                </a:solidFill>
              </a:defRPr>
            </a:pPr>
            <a:r>
              <a:t>We </a:t>
            </a:r>
            <a:r>
              <a:rPr>
                <a:solidFill>
                  <a:srgbClr val="00D27D"/>
                </a:solidFill>
              </a:rPr>
              <a:t>respond</a:t>
            </a:r>
            <a:r>
              <a:t> </a:t>
            </a:r>
            <a:r>
              <a:rPr>
                <a:solidFill>
                  <a:srgbClr val="00D27D"/>
                </a:solidFill>
              </a:rPr>
              <a:t>to</a:t>
            </a:r>
            <a:r>
              <a:t> </a:t>
            </a:r>
            <a:r>
              <a:rPr>
                <a:solidFill>
                  <a:srgbClr val="00B0F0"/>
                </a:solidFill>
              </a:rPr>
              <a:t>God’s</a:t>
            </a:r>
            <a:r>
              <a:t> gospel call </a:t>
            </a:r>
            <a:r>
              <a:rPr>
                <a:solidFill>
                  <a:srgbClr val="00B050"/>
                </a:solidFill>
              </a:rPr>
              <a:t>by</a:t>
            </a:r>
            <a:r>
              <a:t> </a:t>
            </a:r>
            <a:r>
              <a:rPr>
                <a:solidFill>
                  <a:srgbClr val="00D27D"/>
                </a:solidFill>
              </a:rPr>
              <a:t>believing</a:t>
            </a:r>
            <a:r>
              <a:t> </a:t>
            </a:r>
            <a:r>
              <a:rPr b="0">
                <a:solidFill>
                  <a:srgbClr val="000000"/>
                </a:solidFill>
              </a:rPr>
              <a:t>and</a:t>
            </a:r>
            <a:r>
              <a:t> </a:t>
            </a:r>
            <a:r>
              <a:rPr>
                <a:solidFill>
                  <a:srgbClr val="00D27D"/>
                </a:solidFill>
              </a:rPr>
              <a:t>obeying</a:t>
            </a:r>
            <a:r>
              <a:t> the gospel call </a:t>
            </a:r>
            <a:r>
              <a:rPr>
                <a:solidFill>
                  <a:srgbClr val="FF0000"/>
                </a:solidFill>
              </a:rPr>
              <a:t>Romans 10:8-17</a:t>
            </a:r>
            <a:endParaRPr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 b="1" sz="6800">
                <a:solidFill>
                  <a:srgbClr val="0070C0"/>
                </a:solidFill>
              </a:defRPr>
            </a:pPr>
            <a:r>
              <a:t>Gospel </a:t>
            </a:r>
            <a:r>
              <a:rPr b="0">
                <a:solidFill>
                  <a:srgbClr val="000000"/>
                </a:solidFill>
              </a:rPr>
              <a:t>(</a:t>
            </a:r>
            <a:r>
              <a:rPr>
                <a:solidFill>
                  <a:srgbClr val="00B0F0"/>
                </a:solidFill>
              </a:rPr>
              <a:t>good</a:t>
            </a:r>
            <a:r>
              <a:t> news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t> </a:t>
            </a:r>
            <a:r>
              <a:rPr>
                <a:solidFill>
                  <a:srgbClr val="00B0F0"/>
                </a:solidFill>
              </a:rPr>
              <a:t>of God’s goodness </a:t>
            </a:r>
            <a:r>
              <a:rPr>
                <a:solidFill>
                  <a:srgbClr val="00D27D"/>
                </a:solidFill>
              </a:rPr>
              <a:t>should lead </a:t>
            </a:r>
            <a:r>
              <a:t>us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D27D"/>
                </a:solidFill>
              </a:rPr>
              <a:t>to repent </a:t>
            </a:r>
            <a:r>
              <a:rPr>
                <a:solidFill>
                  <a:srgbClr val="FF0000"/>
                </a:solidFill>
              </a:rPr>
              <a:t>Romans 2:4</a:t>
            </a:r>
            <a:endParaRPr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 b="1" sz="68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D27D"/>
                </a:solidFill>
              </a:rPr>
              <a:t>receive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God’s</a:t>
            </a:r>
            <a:r>
              <a:rPr>
                <a:solidFill>
                  <a:srgbClr val="FF0000"/>
                </a:solidFill>
              </a:rPr>
              <a:t> </a:t>
            </a:r>
            <a:r>
              <a:t>gospel</a:t>
            </a:r>
            <a:r>
              <a:rPr>
                <a:solidFill>
                  <a:srgbClr val="FF0000"/>
                </a:solidFill>
              </a:rPr>
              <a:t> </a:t>
            </a:r>
            <a:r>
              <a:t>call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by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D27D"/>
                </a:solidFill>
              </a:rPr>
              <a:t>calling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D27D"/>
                </a:solidFill>
              </a:rPr>
              <a:t>on</a:t>
            </a:r>
            <a:r>
              <a:rPr>
                <a:solidFill>
                  <a:srgbClr val="FF0000"/>
                </a:solidFill>
              </a:rPr>
              <a:t> </a:t>
            </a:r>
            <a:r>
              <a:t>the name </a:t>
            </a:r>
            <a:r>
              <a:rPr>
                <a:solidFill>
                  <a:srgbClr val="00B0F0"/>
                </a:solidFill>
              </a:rPr>
              <a:t>of the Lord </a:t>
            </a:r>
            <a:r>
              <a:rPr>
                <a:solidFill>
                  <a:srgbClr val="FF0000"/>
                </a:solidFill>
              </a:rPr>
              <a:t>Rom. 10:13</a:t>
            </a:r>
            <a:endParaRPr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 b="1" sz="6800">
                <a:solidFill>
                  <a:srgbClr val="0070C0"/>
                </a:solidFill>
              </a:defRPr>
            </a:pPr>
            <a:r>
              <a:t>Faith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7200">
                <a:solidFill>
                  <a:srgbClr val="15BFB8"/>
                </a:solidFill>
              </a:rPr>
              <a:t>repentance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confession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the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Lord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Jesus</a:t>
            </a:r>
            <a:r>
              <a:rPr b="0"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0000"/>
                </a:solidFill>
              </a:rPr>
              <a:t> </a:t>
            </a:r>
            <a:r>
              <a:t>being</a:t>
            </a:r>
            <a:r>
              <a:rPr>
                <a:solidFill>
                  <a:srgbClr val="FF0000"/>
                </a:solidFill>
              </a:rPr>
              <a:t> </a:t>
            </a:r>
            <a:r>
              <a:t>baptized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FF0000"/>
                </a:solidFill>
              </a:rPr>
              <a:t> </a:t>
            </a:r>
            <a:r>
              <a:t>water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in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His</a:t>
            </a:r>
            <a:r>
              <a:rPr>
                <a:solidFill>
                  <a:srgbClr val="FF0000"/>
                </a:solidFill>
              </a:rPr>
              <a:t> </a:t>
            </a:r>
            <a:r>
              <a:t>name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for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remission</a:t>
            </a:r>
            <a:r>
              <a:rPr>
                <a:solidFill>
                  <a:srgbClr val="FF0000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of</a:t>
            </a:r>
            <a:r>
              <a:rPr>
                <a:solidFill>
                  <a:srgbClr val="FF0000"/>
                </a:solidFill>
              </a:rPr>
              <a:t> </a:t>
            </a:r>
            <a:r>
              <a:rPr>
                <a:solidFill>
                  <a:srgbClr val="C00000"/>
                </a:solidFill>
              </a:rPr>
              <a:t>sins</a:t>
            </a:r>
            <a:r>
              <a:rPr>
                <a:solidFill>
                  <a:srgbClr val="FF0000"/>
                </a:solidFill>
              </a:rPr>
              <a:t> </a:t>
            </a:r>
            <a:r>
              <a:rPr sz="6200">
                <a:solidFill>
                  <a:srgbClr val="FF0000"/>
                </a:solidFill>
              </a:rPr>
              <a:t>Acts 2:21,36-41; 10:47-48; 22:16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6830962" y="3398044"/>
            <a:ext cx="10773699" cy="3581401"/>
          </a:xfrm>
          <a:prstGeom prst="rect">
            <a:avLst/>
          </a:prstGeom>
        </p:spPr>
        <p:txBody>
          <a:bodyPr/>
          <a:lstStyle/>
          <a:p>
            <a:pPr>
              <a:defRPr b="1" sz="8000">
                <a:solidFill>
                  <a:srgbClr val="0070C0"/>
                </a:solidFill>
              </a:defRPr>
            </a:pPr>
            <a:r>
              <a:t>WE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MUST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FULFILL</a:t>
            </a:r>
            <a:r>
              <a:rPr>
                <a:solidFill>
                  <a:srgbClr val="000000"/>
                </a:solidFill>
              </a:rPr>
              <a:t> </a:t>
            </a:r>
            <a:r>
              <a:t>THE</a:t>
            </a:r>
            <a:r>
              <a:rPr>
                <a:solidFill>
                  <a:srgbClr val="000000"/>
                </a:solidFill>
              </a:rPr>
              <a:t> </a:t>
            </a:r>
            <a:r>
              <a:t>PURPOSE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F0"/>
                </a:solidFill>
              </a:rPr>
              <a:t>OF CHRIST</a:t>
            </a:r>
          </a:p>
        </p:txBody>
      </p:sp>
      <p:sp>
        <p:nvSpPr>
          <p:cNvPr id="198" name="Subtitle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b="1" sz="7200">
                <a:solidFill>
                  <a:srgbClr val="FF0000"/>
                </a:solidFill>
              </a:defRPr>
            </a:lvl1pPr>
          </a:lstStyle>
          <a:p>
            <a:pPr/>
            <a:r>
              <a:t>MATTHEW 5:14-16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FULFILLING THE PURPOSE OF JESUS”… FULFILLING THE PURPOSE OF JESUS” (Matthew 5:14-16) James Hamilton" descr="FULFILLING THE PURPOSE OF JESUS”… FULFILLING THE PURPOSE OF JESUS” (Matthew 5:14-16) James Hamilt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0414" y="2913485"/>
            <a:ext cx="21883173" cy="7162801"/>
          </a:xfrm>
          <a:prstGeom prst="rect">
            <a:avLst/>
          </a:prstGeom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  <p:sp>
        <p:nvSpPr>
          <p:cNvPr id="251" name="TODAY’S LESSON"/>
          <p:cNvSpPr txBox="1"/>
          <p:nvPr/>
        </p:nvSpPr>
        <p:spPr>
          <a:xfrm>
            <a:off x="-1" y="1359295"/>
            <a:ext cx="24384001" cy="939801"/>
          </a:xfrm>
          <a:prstGeom prst="rect">
            <a:avLst/>
          </a:prstGeom>
          <a:gradFill>
            <a:gsLst>
              <a:gs pos="0">
                <a:srgbClr val="001121">
                  <a:alpha val="49266"/>
                </a:srgbClr>
              </a:gs>
              <a:gs pos="100000">
                <a:srgbClr val="003367">
                  <a:alpha val="7295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5500">
                <a:solidFill>
                  <a:srgbClr val="FFFFFF"/>
                </a:solidFill>
                <a:effectLst>
                  <a:outerShdw sx="100000" sy="100000" kx="0" ky="0" algn="b" rotWithShape="0" blurRad="63500" dist="63500" dir="1890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TODAY’S LESSON</a:t>
            </a:r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81559" y="11148164"/>
            <a:ext cx="3633119" cy="1370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pic>
        <p:nvPicPr>
          <p:cNvPr id="25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10355" y="11092017"/>
            <a:ext cx="2598106" cy="14832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</p:spPr>
      </p:pic>
      <p:sp>
        <p:nvSpPr>
          <p:cNvPr id="254" name="Sunday Morning Live Stream 10:30 AM CT October 26, 2025"/>
          <p:cNvSpPr txBox="1"/>
          <p:nvPr/>
        </p:nvSpPr>
        <p:spPr>
          <a:xfrm>
            <a:off x="5730626" y="10690675"/>
            <a:ext cx="12922748" cy="21403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defRPr i="1" sz="7500">
                <a:solidFill>
                  <a:srgbClr val="FFFFFF"/>
                </a:solidFill>
                <a:effectLst>
                  <a:outerShdw sx="100000" sy="100000" kx="0" ky="0" algn="b" rotWithShape="0" blurRad="152400" dist="76200" dir="0">
                    <a:srgbClr val="000000"/>
                  </a:outerShdw>
                </a:effectLst>
                <a:uFill>
                  <a:solidFill>
                    <a:srgbClr val="E9ADD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Sunday Morning Live Stream 10:30 AM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  <a:r>
              <a:rPr baseline="31999" sz="4800">
                <a:uFill>
                  <a:solidFill>
                    <a:srgbClr val="FFFFFF"/>
                  </a:solidFill>
                </a:uFill>
              </a:rPr>
              <a:t>CT</a:t>
            </a:r>
            <a:r>
              <a:rPr>
                <a:uFill>
                  <a:solidFill>
                    <a:srgbClr val="FFFFFF"/>
                  </a:solidFill>
                </a:uFill>
              </a:rPr>
              <a:t> October 26, 2025</a:t>
            </a:r>
          </a:p>
        </p:txBody>
      </p:sp>
      <p:sp>
        <p:nvSpPr>
          <p:cNvPr id="255" name="“Church of Christ MEETING @ 100 CORNERSTONE, Alexander AR. 72002”"/>
          <p:cNvSpPr txBox="1"/>
          <p:nvPr/>
        </p:nvSpPr>
        <p:spPr>
          <a:xfrm>
            <a:off x="-15032" y="-111714"/>
            <a:ext cx="24414065" cy="698501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  <a:alpha val="40019"/>
            </a:schemeClr>
          </a:solidFill>
          <a:ln w="12700">
            <a:miter lim="400000"/>
          </a:ln>
          <a:effectLst>
            <a:outerShdw sx="100000" sy="100000" kx="0" ky="0" algn="b" rotWithShape="0" blurRad="114300" dist="61100" dir="5400000">
              <a:srgbClr val="000000">
                <a:alpha val="97381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latin typeface="Thames Nude Roman"/>
                <a:ea typeface="Thames Nude Roman"/>
                <a:cs typeface="Thames Nude Roman"/>
                <a:sym typeface="Thames Nude Roman"/>
              </a:defRPr>
            </a:lvl1pPr>
          </a:lstStyle>
          <a:p>
            <a:pPr/>
            <a:r>
              <a:t>“Church of Christ MEETING @ 100 CORNERSTONE, Alexander AR. 72002”</a:t>
            </a:r>
          </a:p>
        </p:txBody>
      </p:sp>
      <p:sp>
        <p:nvSpPr>
          <p:cNvPr id="256" name="https://www.youtube.com/user/donmcclain11/live  / WWW.ALEXANDERCHURCHOFCHRIST.COM"/>
          <p:cNvSpPr/>
          <p:nvPr/>
        </p:nvSpPr>
        <p:spPr>
          <a:xfrm>
            <a:off x="-15033" y="12880954"/>
            <a:ext cx="24414066" cy="723901"/>
          </a:xfrm>
          <a:prstGeom prst="rect">
            <a:avLst/>
          </a:prstGeom>
          <a:solidFill>
            <a:schemeClr val="accent6">
              <a:satOff val="1848"/>
              <a:lumOff val="-15262"/>
              <a:alpha val="5107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 sz="4300">
                <a:solidFill>
                  <a:srgbClr val="FFFFFF"/>
                </a:solidFill>
              </a:defRPr>
            </a:pPr>
            <a:r>
              <a:rPr u="sng">
                <a:hlinkClick r:id="rId6" invalidUrl="" action="" tgtFrame="" tooltip="" history="1" highlightClick="0" endSnd="0"/>
              </a:rPr>
              <a:t>https://www.youtube.com/user/donmcclain11/live</a:t>
            </a:r>
            <a:r>
              <a:t> </a:t>
            </a:r>
            <a:r>
              <a:rPr>
                <a:uFill>
                  <a:solidFill>
                    <a:srgbClr val="FFFFFF"/>
                  </a:solidFill>
                </a:uFill>
              </a:rPr>
              <a:t> / </a:t>
            </a:r>
            <a:r>
              <a:rPr u="sng">
                <a:hlinkClick r:id="rId7" invalidUrl="" action="" tgtFrame="" tooltip="" history="1" highlightClick="0" endSnd="0"/>
              </a:rPr>
              <a:t>WWW.ALEXANDERCHURCHOFCHRIST.COM</a:t>
            </a:r>
            <a:r>
              <a:rPr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  <p:pic>
        <p:nvPicPr>
          <p:cNvPr id="25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973537" y="6640815"/>
            <a:ext cx="6442849" cy="44320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15900" dist="98081" dir="5400000">
              <a:srgbClr val="000000">
                <a:alpha val="79241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Matthew 5:14–16 (NKJV)…"/>
          <p:cNvSpPr txBox="1"/>
          <p:nvPr/>
        </p:nvSpPr>
        <p:spPr>
          <a:xfrm>
            <a:off x="367490" y="1093505"/>
            <a:ext cx="23649019" cy="115289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9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Matthew 5:14–16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9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14</a:t>
            </a:r>
            <a:r>
              <a:t> “</a:t>
            </a:r>
            <a:r>
              <a:rPr>
                <a:solidFill>
                  <a:schemeClr val="accent5"/>
                </a:solidFill>
              </a:rPr>
              <a:t>You are the light of the world</a:t>
            </a:r>
            <a:r>
              <a:t>. </a:t>
            </a:r>
            <a:r>
              <a:rPr>
                <a:solidFill>
                  <a:schemeClr val="accent5"/>
                </a:solidFill>
              </a:rPr>
              <a:t>A city that is set on a hill cannot be hidden</a:t>
            </a:r>
            <a:r>
              <a:t>. </a:t>
            </a:r>
            <a:r>
              <a:rPr baseline="31999"/>
              <a:t>15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Nor do they light a lamp and put it under a basket, but on a lampstand, and it gives light to all </a:t>
            </a:r>
            <a:r>
              <a:rPr i="1">
                <a:solidFill>
                  <a:schemeClr val="accent5"/>
                </a:solidFill>
              </a:rPr>
              <a:t>who are</a:t>
            </a:r>
            <a:r>
              <a:rPr>
                <a:solidFill>
                  <a:schemeClr val="accent5"/>
                </a:solidFill>
              </a:rPr>
              <a:t> in the house</a:t>
            </a:r>
            <a:r>
              <a:t>. </a:t>
            </a:r>
            <a:r>
              <a:rPr baseline="31999"/>
              <a:t>16</a:t>
            </a:r>
            <a:r>
              <a:t> </a:t>
            </a:r>
            <a:r>
              <a:rPr>
                <a:solidFill>
                  <a:schemeClr val="accent5"/>
                </a:solidFill>
              </a:rPr>
              <a:t>Let your light so shine before men, that they may see your good works and glorify your Father in heaven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00783">
              <a:defRPr b="1" sz="744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Had </a:t>
            </a:r>
            <a:r>
              <a:rPr b="0">
                <a:solidFill>
                  <a:srgbClr val="000000"/>
                </a:solidFill>
              </a:rPr>
              <a:t>(and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</a:t>
            </a:r>
            <a:r>
              <a:rPr>
                <a:solidFill>
                  <a:srgbClr val="15BFB8"/>
                </a:solidFill>
              </a:rPr>
              <a:t> Has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15BFB8"/>
                </a:solidFill>
              </a:rPr>
              <a:t> </a:t>
            </a:r>
            <a:br>
              <a:rPr>
                <a:solidFill>
                  <a:srgbClr val="15BFB8"/>
                </a:solidFill>
              </a:rPr>
            </a:b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Strong Sense of Purpose</a:t>
            </a:r>
          </a:p>
        </p:txBody>
      </p:sp>
      <p:sp>
        <p:nvSpPr>
          <p:cNvPr id="203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8:14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00783">
              <a:defRPr b="1" sz="744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Had </a:t>
            </a:r>
            <a:r>
              <a:rPr b="0">
                <a:solidFill>
                  <a:srgbClr val="000000"/>
                </a:solidFill>
              </a:rPr>
              <a:t>(and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</a:t>
            </a:r>
            <a:r>
              <a:rPr>
                <a:solidFill>
                  <a:srgbClr val="15BFB8"/>
                </a:solidFill>
              </a:rPr>
              <a:t> Has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15BFB8"/>
                </a:solidFill>
              </a:rPr>
              <a:t> </a:t>
            </a:r>
            <a:br>
              <a:rPr>
                <a:solidFill>
                  <a:srgbClr val="15BFB8"/>
                </a:solidFill>
              </a:rPr>
            </a:b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Strong Sense of Purpose</a:t>
            </a:r>
          </a:p>
        </p:txBody>
      </p:sp>
      <p:sp>
        <p:nvSpPr>
          <p:cNvPr id="206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8:14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buSzTx/>
              <a:buNone/>
              <a:defRPr b="1" baseline="31000"/>
            </a:pPr>
            <a:r>
              <a:t>	</a:t>
            </a:r>
            <a:r>
              <a:rPr b="0" baseline="0"/>
              <a:t>Jesus answered and said to them, “Even if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/>
              <a:t> </a:t>
            </a:r>
            <a:r>
              <a:rPr baseline="0">
                <a:solidFill>
                  <a:srgbClr val="15BFB8"/>
                </a:solidFill>
              </a:rPr>
              <a:t>bear witness</a:t>
            </a:r>
            <a:r>
              <a:rPr baseline="0"/>
              <a:t> </a:t>
            </a:r>
            <a:r>
              <a:rPr baseline="0">
                <a:solidFill>
                  <a:srgbClr val="00B0F0"/>
                </a:solidFill>
              </a:rPr>
              <a:t>of</a:t>
            </a:r>
            <a:r>
              <a:rPr b="0" baseline="0"/>
              <a:t> </a:t>
            </a:r>
            <a:r>
              <a:rPr baseline="0">
                <a:solidFill>
                  <a:srgbClr val="00B0F0"/>
                </a:solidFill>
              </a:rPr>
              <a:t>Myself</a:t>
            </a:r>
            <a:r>
              <a:rPr b="0" baseline="0"/>
              <a:t>, </a:t>
            </a:r>
            <a:r>
              <a:rPr baseline="0">
                <a:solidFill>
                  <a:srgbClr val="00B0F0"/>
                </a:solidFill>
              </a:rPr>
              <a:t>My</a:t>
            </a:r>
            <a:r>
              <a:rPr b="0" baseline="0"/>
              <a:t> </a:t>
            </a:r>
            <a:r>
              <a:rPr baseline="0">
                <a:solidFill>
                  <a:srgbClr val="0070C0"/>
                </a:solidFill>
              </a:rPr>
              <a:t>testimony</a:t>
            </a:r>
            <a:r>
              <a:rPr b="0" baseline="0"/>
              <a:t> </a:t>
            </a:r>
            <a:r>
              <a:rPr baseline="0">
                <a:solidFill>
                  <a:srgbClr val="0070C0"/>
                </a:solidFill>
              </a:rPr>
              <a:t>is</a:t>
            </a:r>
            <a:r>
              <a:rPr b="0" baseline="0"/>
              <a:t> </a:t>
            </a:r>
            <a:r>
              <a:rPr baseline="0">
                <a:solidFill>
                  <a:srgbClr val="0070C0"/>
                </a:solidFill>
              </a:rPr>
              <a:t>true</a:t>
            </a:r>
            <a:r>
              <a:rPr b="0" baseline="0"/>
              <a:t>, for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/>
              <a:t> </a:t>
            </a:r>
            <a:r>
              <a:rPr baseline="0">
                <a:solidFill>
                  <a:srgbClr val="15BFB8"/>
                </a:solidFill>
              </a:rPr>
              <a:t>know</a:t>
            </a:r>
            <a:r>
              <a:rPr baseline="0"/>
              <a:t> </a:t>
            </a:r>
            <a:r>
              <a:rPr baseline="0">
                <a:solidFill>
                  <a:srgbClr val="00B050"/>
                </a:solidFill>
              </a:rPr>
              <a:t>where</a:t>
            </a:r>
            <a:r>
              <a:rPr b="0" baseline="0"/>
              <a:t>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/>
              <a:t> </a:t>
            </a:r>
            <a:r>
              <a:rPr baseline="0">
                <a:solidFill>
                  <a:srgbClr val="00B050"/>
                </a:solidFill>
              </a:rPr>
              <a:t>came</a:t>
            </a:r>
            <a:r>
              <a:rPr b="0" baseline="0"/>
              <a:t> </a:t>
            </a:r>
            <a:r>
              <a:rPr baseline="0">
                <a:solidFill>
                  <a:srgbClr val="00B050"/>
                </a:solidFill>
              </a:rPr>
              <a:t>from</a:t>
            </a:r>
            <a:r>
              <a:rPr b="0" baseline="0"/>
              <a:t> and </a:t>
            </a:r>
            <a:r>
              <a:rPr baseline="0">
                <a:solidFill>
                  <a:srgbClr val="00B050"/>
                </a:solidFill>
              </a:rPr>
              <a:t>where</a:t>
            </a:r>
            <a:r>
              <a:rPr b="0" baseline="0"/>
              <a:t>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/>
              <a:t> </a:t>
            </a:r>
            <a:r>
              <a:rPr baseline="0">
                <a:solidFill>
                  <a:srgbClr val="00B050"/>
                </a:solidFill>
              </a:rPr>
              <a:t>am</a:t>
            </a:r>
            <a:r>
              <a:rPr b="0" baseline="0"/>
              <a:t> </a:t>
            </a:r>
            <a:r>
              <a:rPr baseline="0">
                <a:solidFill>
                  <a:srgbClr val="00B050"/>
                </a:solidFill>
              </a:rPr>
              <a:t>going</a:t>
            </a:r>
            <a:r>
              <a:rPr b="0" baseline="0"/>
              <a:t>; but </a:t>
            </a:r>
            <a:r>
              <a:rPr baseline="0">
                <a:solidFill>
                  <a:srgbClr val="0070C0"/>
                </a:solidFill>
              </a:rPr>
              <a:t>you</a:t>
            </a:r>
            <a:r>
              <a:rPr b="0" baseline="0"/>
              <a:t> </a:t>
            </a:r>
            <a:r>
              <a:rPr baseline="0"/>
              <a:t>do</a:t>
            </a:r>
            <a:r>
              <a:rPr b="0" baseline="0"/>
              <a:t> </a:t>
            </a:r>
            <a:r>
              <a:rPr baseline="0"/>
              <a:t>not</a:t>
            </a:r>
            <a:r>
              <a:rPr b="0" baseline="0"/>
              <a:t> </a:t>
            </a:r>
            <a:r>
              <a:rPr baseline="0"/>
              <a:t>know</a:t>
            </a:r>
            <a:r>
              <a:rPr b="0" baseline="0"/>
              <a:t> </a:t>
            </a:r>
            <a:r>
              <a:rPr baseline="0">
                <a:solidFill>
                  <a:srgbClr val="00B050"/>
                </a:solidFill>
              </a:rPr>
              <a:t>where</a:t>
            </a:r>
            <a:r>
              <a:rPr b="0" baseline="0"/>
              <a:t>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/>
              <a:t> </a:t>
            </a:r>
            <a:r>
              <a:rPr baseline="0"/>
              <a:t>come</a:t>
            </a:r>
            <a:r>
              <a:rPr b="0" baseline="0"/>
              <a:t> </a:t>
            </a:r>
            <a:r>
              <a:rPr baseline="0">
                <a:solidFill>
                  <a:srgbClr val="00B050"/>
                </a:solidFill>
              </a:rPr>
              <a:t>from</a:t>
            </a:r>
            <a:r>
              <a:rPr b="0" baseline="0"/>
              <a:t> and </a:t>
            </a:r>
            <a:r>
              <a:rPr baseline="0">
                <a:solidFill>
                  <a:srgbClr val="00B050"/>
                </a:solidFill>
              </a:rPr>
              <a:t>where</a:t>
            </a:r>
            <a:r>
              <a:rPr b="0" baseline="0"/>
              <a:t>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/>
              <a:t> </a:t>
            </a:r>
            <a:r>
              <a:rPr baseline="0"/>
              <a:t>am</a:t>
            </a:r>
            <a:r>
              <a:rPr b="0" baseline="0"/>
              <a:t> </a:t>
            </a:r>
            <a:r>
              <a:rPr baseline="0"/>
              <a:t>going</a:t>
            </a:r>
            <a:r>
              <a:rPr b="0" baseline="0"/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00783">
              <a:defRPr b="1" sz="744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Had </a:t>
            </a:r>
            <a:r>
              <a:rPr b="0">
                <a:solidFill>
                  <a:srgbClr val="000000"/>
                </a:solidFill>
              </a:rPr>
              <a:t>(and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</a:t>
            </a:r>
            <a:r>
              <a:rPr>
                <a:solidFill>
                  <a:srgbClr val="15BFB8"/>
                </a:solidFill>
              </a:rPr>
              <a:t> Has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15BFB8"/>
                </a:solidFill>
              </a:rPr>
              <a:t> </a:t>
            </a:r>
            <a:br>
              <a:rPr>
                <a:solidFill>
                  <a:srgbClr val="15BFB8"/>
                </a:solidFill>
              </a:rPr>
            </a:b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Strong Sense of Purpose</a:t>
            </a:r>
          </a:p>
        </p:txBody>
      </p:sp>
      <p:sp>
        <p:nvSpPr>
          <p:cNvPr id="209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8:14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00783">
              <a:defRPr b="1" sz="744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Had </a:t>
            </a:r>
            <a:r>
              <a:rPr b="0">
                <a:solidFill>
                  <a:srgbClr val="000000"/>
                </a:solidFill>
              </a:rPr>
              <a:t>(and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</a:t>
            </a:r>
            <a:r>
              <a:rPr>
                <a:solidFill>
                  <a:srgbClr val="15BFB8"/>
                </a:solidFill>
              </a:rPr>
              <a:t> Has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15BFB8"/>
                </a:solidFill>
              </a:rPr>
              <a:t> </a:t>
            </a:r>
            <a:br>
              <a:rPr>
                <a:solidFill>
                  <a:srgbClr val="15BFB8"/>
                </a:solidFill>
              </a:rPr>
            </a:b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Strong Sense of Purpose</a:t>
            </a:r>
          </a:p>
        </p:txBody>
      </p:sp>
      <p:sp>
        <p:nvSpPr>
          <p:cNvPr id="212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8:14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go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00783">
              <a:defRPr b="1" sz="744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Had </a:t>
            </a:r>
            <a:r>
              <a:rPr b="0">
                <a:solidFill>
                  <a:srgbClr val="000000"/>
                </a:solidFill>
              </a:rPr>
              <a:t>(and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Still</a:t>
            </a:r>
            <a:r>
              <a:rPr>
                <a:solidFill>
                  <a:srgbClr val="15BFB8"/>
                </a:solidFill>
              </a:rPr>
              <a:t> Has</a:t>
            </a:r>
            <a:r>
              <a:rPr b="0">
                <a:solidFill>
                  <a:srgbClr val="000000"/>
                </a:solidFill>
              </a:rPr>
              <a:t>)</a:t>
            </a:r>
            <a:r>
              <a:rPr>
                <a:solidFill>
                  <a:srgbClr val="15BFB8"/>
                </a:solidFill>
              </a:rPr>
              <a:t> </a:t>
            </a:r>
            <a:br>
              <a:rPr>
                <a:solidFill>
                  <a:srgbClr val="15BFB8"/>
                </a:solidFill>
              </a:rPr>
            </a:br>
            <a:r>
              <a:rPr b="0">
                <a:solidFill>
                  <a:srgbClr val="000000"/>
                </a:solidFill>
              </a:rPr>
              <a:t>A</a:t>
            </a:r>
            <a:r>
              <a:rPr>
                <a:solidFill>
                  <a:srgbClr val="15BFB8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Strong Sense of Purpose</a:t>
            </a:r>
          </a:p>
        </p:txBody>
      </p:sp>
      <p:sp>
        <p:nvSpPr>
          <p:cNvPr id="215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came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from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z="6400">
                <a:solidFill>
                  <a:srgbClr val="FF0000"/>
                </a:solidFill>
              </a:rPr>
              <a:t>John 8:14</a:t>
            </a:r>
            <a:endParaRPr sz="6400">
              <a:solidFill>
                <a:srgbClr val="FF000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where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go </a:t>
            </a:r>
            <a:endParaRPr>
              <a:solidFill>
                <a:srgbClr val="00B050"/>
              </a:solidFill>
            </a:endParaRPr>
          </a:p>
          <a:p>
            <a:pPr marL="0" indent="0">
              <a:spcBef>
                <a:spcPts val="1700"/>
              </a:spcBef>
              <a:buSzTx/>
              <a:buNone/>
              <a:defRPr b="1" sz="7200">
                <a:solidFill>
                  <a:srgbClr val="00B0F0"/>
                </a:solidFill>
              </a:defRPr>
            </a:pP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15BFB8"/>
                </a:solidFill>
              </a:rPr>
              <a:t>knew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70C0"/>
                </a:solidFill>
              </a:rPr>
              <a:t>what</a:t>
            </a:r>
            <a:r>
              <a:rPr>
                <a:solidFill>
                  <a:srgbClr val="000000"/>
                </a:solidFill>
              </a:rPr>
              <a:t> </a:t>
            </a:r>
            <a:r>
              <a:t>He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00B050"/>
                </a:solidFill>
              </a:rPr>
              <a:t>was going to do </a:t>
            </a:r>
            <a:r>
              <a:rPr sz="6400">
                <a:solidFill>
                  <a:srgbClr val="FF0000"/>
                </a:solidFill>
              </a:rPr>
              <a:t>John 6:38,51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xfrm>
            <a:off x="3962400" y="0"/>
            <a:ext cx="16459200" cy="2286000"/>
          </a:xfrm>
          <a:prstGeom prst="rect">
            <a:avLst/>
          </a:prstGeom>
        </p:spPr>
        <p:txBody>
          <a:bodyPr/>
          <a:lstStyle/>
          <a:p>
            <a:pPr defTabSz="1773936">
              <a:defRPr b="1" sz="7760">
                <a:solidFill>
                  <a:srgbClr val="00B0F0"/>
                </a:solidFill>
              </a:defRPr>
            </a:pPr>
            <a:r>
              <a:t>Jesus</a:t>
            </a:r>
            <a:r>
              <a:rPr>
                <a:solidFill>
                  <a:srgbClr val="15BFB8"/>
                </a:solidFill>
              </a:rPr>
              <a:t> Knew </a:t>
            </a:r>
            <a:r>
              <a:rPr>
                <a:solidFill>
                  <a:srgbClr val="0070C0"/>
                </a:solidFill>
              </a:rPr>
              <a:t>What He Was Going To Do</a:t>
            </a:r>
            <a:br>
              <a:rPr>
                <a:solidFill>
                  <a:srgbClr val="0070C0"/>
                </a:solidFill>
              </a:rPr>
            </a:br>
            <a:r>
              <a:rPr sz="6984">
                <a:solidFill>
                  <a:srgbClr val="FF0000"/>
                </a:solidFill>
              </a:rPr>
              <a:t>John 6:38,51</a:t>
            </a:r>
          </a:p>
        </p:txBody>
      </p:sp>
      <p:sp>
        <p:nvSpPr>
          <p:cNvPr id="218" name="Content Placeholder 2"/>
          <p:cNvSpPr txBox="1"/>
          <p:nvPr>
            <p:ph type="body" idx="1"/>
          </p:nvPr>
        </p:nvSpPr>
        <p:spPr>
          <a:xfrm>
            <a:off x="3657600" y="2590800"/>
            <a:ext cx="17221200" cy="111252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baseline="31000"/>
            </a:pPr>
            <a:r>
              <a:t>	 </a:t>
            </a:r>
            <a:r>
              <a:rPr>
                <a:solidFill>
                  <a:srgbClr val="FF0000"/>
                </a:solidFill>
              </a:rPr>
              <a:t>38</a:t>
            </a:r>
            <a:r>
              <a:t>  “</a:t>
            </a:r>
            <a:r>
              <a:rPr b="0" baseline="0"/>
              <a:t>For </a:t>
            </a:r>
            <a:r>
              <a:rPr baseline="0">
                <a:solidFill>
                  <a:srgbClr val="00B0F0"/>
                </a:solidFill>
              </a:rPr>
              <a:t>I</a:t>
            </a:r>
            <a:r>
              <a:rPr b="0" baseline="0"/>
              <a:t> </a:t>
            </a:r>
            <a:r>
              <a:rPr baseline="0">
                <a:solidFill>
                  <a:srgbClr val="00B050"/>
                </a:solidFill>
              </a:rPr>
              <a:t>have come down from </a:t>
            </a:r>
            <a:r>
              <a:rPr baseline="0">
                <a:solidFill>
                  <a:srgbClr val="00B0F0"/>
                </a:solidFill>
              </a:rPr>
              <a:t>heaven</a:t>
            </a:r>
            <a:r>
              <a:rPr b="0" baseline="0"/>
              <a:t>, not </a:t>
            </a:r>
            <a:r>
              <a:rPr baseline="0">
                <a:solidFill>
                  <a:srgbClr val="00B050"/>
                </a:solidFill>
              </a:rPr>
              <a:t>to do </a:t>
            </a:r>
            <a:r>
              <a:rPr baseline="0">
                <a:solidFill>
                  <a:srgbClr val="00B0F0"/>
                </a:solidFill>
              </a:rPr>
              <a:t>My</a:t>
            </a:r>
            <a:r>
              <a:rPr b="0" baseline="0"/>
              <a:t> </a:t>
            </a:r>
            <a:r>
              <a:rPr baseline="0">
                <a:solidFill>
                  <a:srgbClr val="00B0F0"/>
                </a:solidFill>
              </a:rPr>
              <a:t>own</a:t>
            </a:r>
            <a:r>
              <a:rPr b="0" baseline="0"/>
              <a:t> </a:t>
            </a:r>
            <a:r>
              <a:rPr baseline="0">
                <a:solidFill>
                  <a:srgbClr val="00B0F0"/>
                </a:solidFill>
              </a:rPr>
              <a:t>will</a:t>
            </a:r>
            <a:r>
              <a:rPr b="0" baseline="0"/>
              <a:t>, but </a:t>
            </a:r>
            <a:r>
              <a:rPr baseline="0">
                <a:solidFill>
                  <a:srgbClr val="0070C0"/>
                </a:solidFill>
              </a:rPr>
              <a:t>the</a:t>
            </a:r>
            <a:r>
              <a:rPr b="0" baseline="0"/>
              <a:t> </a:t>
            </a:r>
            <a:r>
              <a:rPr baseline="0">
                <a:solidFill>
                  <a:srgbClr val="0070C0"/>
                </a:solidFill>
              </a:rPr>
              <a:t>will</a:t>
            </a:r>
            <a:r>
              <a:rPr b="0" baseline="0"/>
              <a:t> </a:t>
            </a:r>
            <a:r>
              <a:rPr baseline="0">
                <a:solidFill>
                  <a:srgbClr val="00B0F0"/>
                </a:solidFill>
              </a:rPr>
              <a:t>of Him who </a:t>
            </a:r>
            <a:r>
              <a:rPr baseline="0">
                <a:solidFill>
                  <a:srgbClr val="15BFB8"/>
                </a:solidFill>
              </a:rPr>
              <a:t>sent</a:t>
            </a:r>
            <a:r>
              <a:rPr baseline="0"/>
              <a:t> </a:t>
            </a:r>
            <a:r>
              <a:rPr baseline="0">
                <a:solidFill>
                  <a:srgbClr val="00B0F0"/>
                </a:solidFill>
              </a:rPr>
              <a:t>Me</a:t>
            </a:r>
            <a:r>
              <a:rPr b="0" baseline="0"/>
              <a:t>...”</a:t>
            </a:r>
            <a:endParaRPr b="0" baseline="0"/>
          </a:p>
          <a:p>
            <a:pPr marL="0" indent="0">
              <a:buSzTx/>
              <a:buNone/>
            </a:pPr>
            <a:r>
              <a:t>	</a:t>
            </a:r>
            <a:r>
              <a:rPr b="1" baseline="31000"/>
              <a:t> </a:t>
            </a:r>
            <a:r>
              <a:rPr b="1" baseline="31000">
                <a:solidFill>
                  <a:srgbClr val="FF0000"/>
                </a:solidFill>
              </a:rPr>
              <a:t>51</a:t>
            </a:r>
            <a:r>
              <a:rPr b="1" baseline="31000"/>
              <a:t>  “</a:t>
            </a:r>
            <a:r>
              <a:rPr b="1">
                <a:solidFill>
                  <a:srgbClr val="00B0F0"/>
                </a:solidFill>
              </a:rPr>
              <a:t>I am the living bread</a:t>
            </a:r>
            <a:r>
              <a:t> </a:t>
            </a:r>
            <a:r>
              <a:rPr b="1">
                <a:solidFill>
                  <a:srgbClr val="00B0F0"/>
                </a:solidFill>
              </a:rPr>
              <a:t>which</a:t>
            </a:r>
            <a:r>
              <a:t> </a:t>
            </a:r>
            <a:r>
              <a:rPr b="1">
                <a:solidFill>
                  <a:srgbClr val="00B050"/>
                </a:solidFill>
              </a:rPr>
              <a:t>came down from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heaven</a:t>
            </a:r>
            <a:r>
              <a:t>. </a:t>
            </a:r>
            <a:r>
              <a:rPr b="1">
                <a:solidFill>
                  <a:srgbClr val="00B050"/>
                </a:solidFill>
              </a:rPr>
              <a:t>If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anyone</a:t>
            </a:r>
            <a:r>
              <a:t> </a:t>
            </a:r>
            <a:r>
              <a:rPr b="1">
                <a:solidFill>
                  <a:srgbClr val="15BFB8"/>
                </a:solidFill>
              </a:rPr>
              <a:t>eats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of this bread</a:t>
            </a:r>
            <a:r>
              <a:t>, </a:t>
            </a:r>
            <a:r>
              <a:rPr b="1">
                <a:solidFill>
                  <a:srgbClr val="0070C0"/>
                </a:solidFill>
              </a:rPr>
              <a:t>he</a:t>
            </a:r>
            <a:r>
              <a:t> </a:t>
            </a:r>
            <a:r>
              <a:rPr b="1">
                <a:solidFill>
                  <a:srgbClr val="15BFB8"/>
                </a:solidFill>
              </a:rPr>
              <a:t>will live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forever</a:t>
            </a:r>
            <a:r>
              <a:t>; and </a:t>
            </a:r>
            <a:r>
              <a:rPr b="1">
                <a:solidFill>
                  <a:srgbClr val="00B0F0"/>
                </a:solidFill>
              </a:rPr>
              <a:t>the bread </a:t>
            </a:r>
            <a:r>
              <a:t>that </a:t>
            </a:r>
            <a:r>
              <a:rPr b="1">
                <a:solidFill>
                  <a:srgbClr val="00B0F0"/>
                </a:solidFill>
              </a:rPr>
              <a:t>I</a:t>
            </a:r>
            <a:r>
              <a:t> </a:t>
            </a:r>
            <a:r>
              <a:rPr b="1">
                <a:solidFill>
                  <a:srgbClr val="15BFB8"/>
                </a:solidFill>
              </a:rPr>
              <a:t>shall give</a:t>
            </a:r>
            <a:r>
              <a:t> is </a:t>
            </a:r>
            <a:r>
              <a:rPr b="1">
                <a:solidFill>
                  <a:srgbClr val="00B0F0"/>
                </a:solidFill>
              </a:rPr>
              <a:t>My</a:t>
            </a:r>
            <a:r>
              <a:t> </a:t>
            </a:r>
            <a:r>
              <a:rPr b="1">
                <a:solidFill>
                  <a:srgbClr val="984807"/>
                </a:solidFill>
              </a:rPr>
              <a:t>flesh</a:t>
            </a:r>
            <a:r>
              <a:t>, </a:t>
            </a:r>
            <a:r>
              <a:rPr b="1">
                <a:solidFill>
                  <a:srgbClr val="984807"/>
                </a:solidFill>
              </a:rPr>
              <a:t>which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I</a:t>
            </a:r>
            <a:r>
              <a:t> </a:t>
            </a:r>
            <a:r>
              <a:rPr b="1">
                <a:solidFill>
                  <a:srgbClr val="15BFB8"/>
                </a:solidFill>
              </a:rPr>
              <a:t>shall give </a:t>
            </a:r>
            <a:r>
              <a:rPr b="1">
                <a:solidFill>
                  <a:srgbClr val="00B050"/>
                </a:solidFill>
              </a:rPr>
              <a:t>for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the</a:t>
            </a:r>
            <a:r>
              <a:t> </a:t>
            </a:r>
            <a:r>
              <a:rPr b="1">
                <a:solidFill>
                  <a:srgbClr val="00B0F0"/>
                </a:solidFill>
              </a:rPr>
              <a:t>life</a:t>
            </a:r>
            <a:r>
              <a:t> </a:t>
            </a:r>
            <a:r>
              <a:rPr b="1">
                <a:solidFill>
                  <a:srgbClr val="0070C0"/>
                </a:solidFill>
              </a:rPr>
              <a:t>of the world</a:t>
            </a:r>
            <a:r>
              <a:t>.”</a:t>
            </a:r>
          </a:p>
          <a:p>
            <a:pPr marL="0" indent="0">
              <a:buSzTx/>
              <a:buNone/>
              <a:defRPr b="1">
                <a:solidFill>
                  <a:srgbClr val="FF0000"/>
                </a:solidFill>
              </a:defRPr>
            </a:pPr>
            <a:r>
              <a:t>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