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Ducati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Ducati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Ducati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Ducati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cap="none"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cap="none" sz="120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6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7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ont view of a red Ducati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8230" t="11012" r="28843" b="9619"/>
          <a:stretch>
            <a:fillRect/>
          </a:stretch>
        </p:blipFill>
        <p:spPr>
          <a:xfrm>
            <a:off x="21032843" y="2458029"/>
            <a:ext cx="2848262" cy="975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4" fill="norm" stroke="1" extrusionOk="0">
                <a:moveTo>
                  <a:pt x="10899" y="0"/>
                </a:moveTo>
                <a:lnTo>
                  <a:pt x="10397" y="175"/>
                </a:lnTo>
                <a:cubicBezTo>
                  <a:pt x="10120" y="271"/>
                  <a:pt x="9627" y="365"/>
                  <a:pt x="9302" y="384"/>
                </a:cubicBezTo>
                <a:cubicBezTo>
                  <a:pt x="8432" y="435"/>
                  <a:pt x="6985" y="765"/>
                  <a:pt x="6357" y="1055"/>
                </a:cubicBezTo>
                <a:cubicBezTo>
                  <a:pt x="6054" y="1195"/>
                  <a:pt x="5707" y="1483"/>
                  <a:pt x="5584" y="1694"/>
                </a:cubicBezTo>
                <a:cubicBezTo>
                  <a:pt x="5324" y="2140"/>
                  <a:pt x="5196" y="2186"/>
                  <a:pt x="3926" y="2291"/>
                </a:cubicBezTo>
                <a:cubicBezTo>
                  <a:pt x="2819" y="2383"/>
                  <a:pt x="1769" y="2579"/>
                  <a:pt x="1150" y="2808"/>
                </a:cubicBezTo>
                <a:cubicBezTo>
                  <a:pt x="58" y="3214"/>
                  <a:pt x="81" y="3089"/>
                  <a:pt x="22" y="9103"/>
                </a:cubicBezTo>
                <a:cubicBezTo>
                  <a:pt x="6" y="10645"/>
                  <a:pt x="-1" y="12362"/>
                  <a:pt x="0" y="13887"/>
                </a:cubicBezTo>
                <a:cubicBezTo>
                  <a:pt x="2" y="15412"/>
                  <a:pt x="13" y="16745"/>
                  <a:pt x="31" y="17517"/>
                </a:cubicBezTo>
                <a:lnTo>
                  <a:pt x="94" y="20324"/>
                </a:lnTo>
                <a:lnTo>
                  <a:pt x="620" y="20394"/>
                </a:lnTo>
                <a:cubicBezTo>
                  <a:pt x="910" y="20432"/>
                  <a:pt x="1147" y="20491"/>
                  <a:pt x="1147" y="20524"/>
                </a:cubicBezTo>
                <a:cubicBezTo>
                  <a:pt x="1147" y="20606"/>
                  <a:pt x="3161" y="21213"/>
                  <a:pt x="3433" y="21213"/>
                </a:cubicBezTo>
                <a:cubicBezTo>
                  <a:pt x="3553" y="21213"/>
                  <a:pt x="3771" y="21255"/>
                  <a:pt x="3917" y="21306"/>
                </a:cubicBezTo>
                <a:cubicBezTo>
                  <a:pt x="4063" y="21358"/>
                  <a:pt x="4349" y="21400"/>
                  <a:pt x="4555" y="21400"/>
                </a:cubicBezTo>
                <a:cubicBezTo>
                  <a:pt x="4761" y="21400"/>
                  <a:pt x="5060" y="21445"/>
                  <a:pt x="5220" y="21501"/>
                </a:cubicBezTo>
                <a:cubicBezTo>
                  <a:pt x="5481" y="21593"/>
                  <a:pt x="6044" y="21600"/>
                  <a:pt x="10767" y="21563"/>
                </a:cubicBezTo>
                <a:cubicBezTo>
                  <a:pt x="15929" y="21523"/>
                  <a:pt x="16045" y="21519"/>
                  <a:pt x="17033" y="21357"/>
                </a:cubicBezTo>
                <a:cubicBezTo>
                  <a:pt x="17587" y="21267"/>
                  <a:pt x="18530" y="21039"/>
                  <a:pt x="19130" y="20850"/>
                </a:cubicBezTo>
                <a:cubicBezTo>
                  <a:pt x="19730" y="20661"/>
                  <a:pt x="20431" y="20440"/>
                  <a:pt x="20691" y="20360"/>
                </a:cubicBezTo>
                <a:lnTo>
                  <a:pt x="21164" y="20215"/>
                </a:lnTo>
                <a:lnTo>
                  <a:pt x="21281" y="16280"/>
                </a:lnTo>
                <a:cubicBezTo>
                  <a:pt x="21345" y="14116"/>
                  <a:pt x="21446" y="12092"/>
                  <a:pt x="21503" y="11782"/>
                </a:cubicBezTo>
                <a:cubicBezTo>
                  <a:pt x="21561" y="11473"/>
                  <a:pt x="21599" y="9709"/>
                  <a:pt x="21588" y="7862"/>
                </a:cubicBezTo>
                <a:cubicBezTo>
                  <a:pt x="21576" y="6015"/>
                  <a:pt x="21566" y="4238"/>
                  <a:pt x="21567" y="3913"/>
                </a:cubicBezTo>
                <a:cubicBezTo>
                  <a:pt x="21567" y="3571"/>
                  <a:pt x="21452" y="3243"/>
                  <a:pt x="21293" y="3132"/>
                </a:cubicBezTo>
                <a:cubicBezTo>
                  <a:pt x="20822" y="2803"/>
                  <a:pt x="19712" y="2494"/>
                  <a:pt x="18297" y="2299"/>
                </a:cubicBezTo>
                <a:cubicBezTo>
                  <a:pt x="17056" y="2128"/>
                  <a:pt x="16926" y="2091"/>
                  <a:pt x="16790" y="1876"/>
                </a:cubicBezTo>
                <a:cubicBezTo>
                  <a:pt x="16597" y="1574"/>
                  <a:pt x="15965" y="1143"/>
                  <a:pt x="15415" y="939"/>
                </a:cubicBezTo>
                <a:cubicBezTo>
                  <a:pt x="15017" y="791"/>
                  <a:pt x="13826" y="522"/>
                  <a:pt x="13456" y="495"/>
                </a:cubicBezTo>
                <a:cubicBezTo>
                  <a:pt x="12801" y="449"/>
                  <a:pt x="11825" y="288"/>
                  <a:pt x="11405" y="157"/>
                </a:cubicBezTo>
                <a:lnTo>
                  <a:pt x="108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8278" t="72211" r="29481" b="9618"/>
          <a:stretch>
            <a:fillRect/>
          </a:stretch>
        </p:blipFill>
        <p:spPr>
          <a:xfrm>
            <a:off x="21055607" y="11352653"/>
            <a:ext cx="2802733" cy="2232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0" fill="norm" stroke="1" extrusionOk="0">
                <a:moveTo>
                  <a:pt x="0" y="0"/>
                </a:moveTo>
                <a:cubicBezTo>
                  <a:pt x="3" y="1070"/>
                  <a:pt x="2" y="2995"/>
                  <a:pt x="6" y="3805"/>
                </a:cubicBezTo>
                <a:lnTo>
                  <a:pt x="70" y="16038"/>
                </a:lnTo>
                <a:lnTo>
                  <a:pt x="606" y="16340"/>
                </a:lnTo>
                <a:cubicBezTo>
                  <a:pt x="900" y="16508"/>
                  <a:pt x="1141" y="16763"/>
                  <a:pt x="1141" y="16907"/>
                </a:cubicBezTo>
                <a:cubicBezTo>
                  <a:pt x="1141" y="17264"/>
                  <a:pt x="3189" y="19911"/>
                  <a:pt x="3465" y="19911"/>
                </a:cubicBezTo>
                <a:cubicBezTo>
                  <a:pt x="3588" y="19911"/>
                  <a:pt x="3809" y="20097"/>
                  <a:pt x="3958" y="20321"/>
                </a:cubicBezTo>
                <a:cubicBezTo>
                  <a:pt x="4106" y="20545"/>
                  <a:pt x="4397" y="20727"/>
                  <a:pt x="4606" y="20727"/>
                </a:cubicBezTo>
                <a:cubicBezTo>
                  <a:pt x="4815" y="20727"/>
                  <a:pt x="5120" y="20926"/>
                  <a:pt x="5282" y="21171"/>
                </a:cubicBezTo>
                <a:cubicBezTo>
                  <a:pt x="5547" y="21571"/>
                  <a:pt x="6120" y="21600"/>
                  <a:pt x="10922" y="21439"/>
                </a:cubicBezTo>
                <a:cubicBezTo>
                  <a:pt x="16171" y="21262"/>
                  <a:pt x="16289" y="21246"/>
                  <a:pt x="17293" y="20543"/>
                </a:cubicBezTo>
                <a:cubicBezTo>
                  <a:pt x="17856" y="20149"/>
                  <a:pt x="18816" y="19154"/>
                  <a:pt x="19425" y="18331"/>
                </a:cubicBezTo>
                <a:cubicBezTo>
                  <a:pt x="20035" y="17507"/>
                  <a:pt x="20749" y="16547"/>
                  <a:pt x="21013" y="16199"/>
                </a:cubicBezTo>
                <a:lnTo>
                  <a:pt x="21493" y="15567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98" name="1"/>
          <p:cNvSpPr txBox="1"/>
          <p:nvPr/>
        </p:nvSpPr>
        <p:spPr>
          <a:xfrm>
            <a:off x="22128137" y="4891485"/>
            <a:ext cx="657673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99" name="166"/>
          <p:cNvSpPr txBox="1"/>
          <p:nvPr/>
        </p:nvSpPr>
        <p:spPr>
          <a:xfrm>
            <a:off x="21584766" y="6196511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166</a:t>
            </a:r>
          </a:p>
        </p:txBody>
      </p:sp>
      <p:sp>
        <p:nvSpPr>
          <p:cNvPr id="200" name="135"/>
          <p:cNvSpPr txBox="1"/>
          <p:nvPr/>
        </p:nvSpPr>
        <p:spPr>
          <a:xfrm>
            <a:off x="21584766" y="7565038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135</a:t>
            </a:r>
          </a:p>
        </p:txBody>
      </p:sp>
      <p:sp>
        <p:nvSpPr>
          <p:cNvPr id="201" name="69"/>
          <p:cNvSpPr txBox="1"/>
          <p:nvPr/>
        </p:nvSpPr>
        <p:spPr>
          <a:xfrm>
            <a:off x="21856451" y="8923449"/>
            <a:ext cx="1201044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69</a:t>
            </a:r>
          </a:p>
        </p:txBody>
      </p:sp>
      <p:sp>
        <p:nvSpPr>
          <p:cNvPr id="202" name="294"/>
          <p:cNvSpPr txBox="1"/>
          <p:nvPr/>
        </p:nvSpPr>
        <p:spPr>
          <a:xfrm>
            <a:off x="21584766" y="10229769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294</a:t>
            </a:r>
          </a:p>
        </p:txBody>
      </p:sp>
      <p:sp>
        <p:nvSpPr>
          <p:cNvPr id="203" name="74"/>
          <p:cNvSpPr txBox="1"/>
          <p:nvPr/>
        </p:nvSpPr>
        <p:spPr>
          <a:xfrm>
            <a:off x="21856451" y="11599588"/>
            <a:ext cx="1201044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74</a:t>
            </a:r>
          </a:p>
        </p:txBody>
      </p:sp>
      <p:pic>
        <p:nvPicPr>
          <p:cNvPr id="204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4528" y="178148"/>
            <a:ext cx="20834944" cy="298758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100 CORNERSTONE ALEXANDER AR, 72002"/>
          <p:cNvSpPr txBox="1"/>
          <p:nvPr/>
        </p:nvSpPr>
        <p:spPr>
          <a:xfrm>
            <a:off x="4980657" y="2945007"/>
            <a:ext cx="1442268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206" name="Screenshot 2025-09-13 at 5.12.21 PM.png" descr="Screenshot 2025-09-13 at 5.12.2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50912" y="4104541"/>
            <a:ext cx="16082176" cy="9085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33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14:21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18:1 </a:t>
            </a:r>
            <a:r>
              <a:rPr i="1">
                <a:solidFill>
                  <a:srgbClr val="0070C0"/>
                </a:solidFill>
              </a:rPr>
              <a:t>A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man who </a:t>
            </a:r>
            <a:r>
              <a:rPr i="1">
                <a:solidFill>
                  <a:srgbClr val="00B050"/>
                </a:solidFill>
              </a:rPr>
              <a:t>isolates</a:t>
            </a:r>
            <a:r>
              <a:rPr i="1">
                <a:solidFill>
                  <a:srgbClr val="0070C0"/>
                </a:solidFill>
              </a:rPr>
              <a:t> himself </a:t>
            </a:r>
            <a:r>
              <a:rPr i="1">
                <a:solidFill>
                  <a:srgbClr val="00B050"/>
                </a:solidFill>
              </a:rPr>
              <a:t>seeks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his own desire</a:t>
            </a:r>
            <a:r>
              <a:rPr b="0" i="1">
                <a:solidFill>
                  <a:srgbClr val="000000"/>
                </a:solidFill>
              </a:rPr>
              <a:t>;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he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C00000"/>
                </a:solidFill>
              </a:rPr>
              <a:t>rages</a:t>
            </a:r>
            <a:r>
              <a:rPr i="1">
                <a:solidFill>
                  <a:srgbClr val="000000"/>
                </a:solidFill>
              </a:rPr>
              <a:t> </a:t>
            </a:r>
            <a:r>
              <a:rPr i="1">
                <a:solidFill>
                  <a:srgbClr val="00B050"/>
                </a:solidFill>
              </a:rPr>
              <a:t>against all </a:t>
            </a:r>
            <a:r>
              <a:rPr i="1">
                <a:solidFill>
                  <a:srgbClr val="00B0F0"/>
                </a:solidFill>
              </a:rPr>
              <a:t>wise judgment</a:t>
            </a:r>
            <a:r>
              <a:rPr b="0" i="1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36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14:21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18:1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39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14:21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18:1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Ecclesiastes 4:9-12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1"/>
          <p:cNvSpPr txBox="1"/>
          <p:nvPr>
            <p:ph type="title"/>
          </p:nvPr>
        </p:nvSpPr>
        <p:spPr>
          <a:xfrm>
            <a:off x="3962400" y="0"/>
            <a:ext cx="16459200" cy="16764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Ecclesiastes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</a:t>
            </a:r>
            <a:r>
              <a:t>4:9-12</a:t>
            </a:r>
          </a:p>
        </p:txBody>
      </p:sp>
      <p:sp>
        <p:nvSpPr>
          <p:cNvPr id="242" name="Content Placeholder 2"/>
          <p:cNvSpPr txBox="1"/>
          <p:nvPr>
            <p:ph type="body" idx="1"/>
          </p:nvPr>
        </p:nvSpPr>
        <p:spPr>
          <a:xfrm>
            <a:off x="1665513" y="1926772"/>
            <a:ext cx="20835260" cy="980802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9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B050"/>
                </a:solidFill>
              </a:rPr>
              <a:t>Two are </a:t>
            </a:r>
            <a:r>
              <a:rPr baseline="0">
                <a:solidFill>
                  <a:srgbClr val="00B0F0"/>
                </a:solidFill>
              </a:rPr>
              <a:t>better</a:t>
            </a:r>
            <a:r>
              <a:rPr baseline="0">
                <a:solidFill>
                  <a:srgbClr val="00B050"/>
                </a:solidFill>
              </a:rPr>
              <a:t> than one</a:t>
            </a:r>
            <a:r>
              <a:rPr b="0" baseline="0">
                <a:solidFill>
                  <a:srgbClr val="000000"/>
                </a:solidFill>
              </a:rPr>
              <a:t>, because they have a good reward for their labor. </a:t>
            </a:r>
            <a:r>
              <a:t>10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For if they fall, one will lift up his companion. But woe to him who is alone when he falls, for he has no one to help him up. </a:t>
            </a:r>
            <a:r>
              <a:t>11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Again, if two lie down together, they will keep warm; but how can one be warm?</a:t>
            </a:r>
            <a:r>
              <a:rPr baseline="0">
                <a:solidFill>
                  <a:srgbClr val="000000"/>
                </a:solidFill>
              </a:rPr>
              <a:t> </a:t>
            </a:r>
            <a:r>
              <a:t> 12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Though one may be overpowered by another, two can withstand him. And a threefold cord is not quickly broken.</a:t>
            </a:r>
            <a:r>
              <a:rPr baseline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45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14:21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18:1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Ecclesiastes 4:9-12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48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14:21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18:1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Ecclesiastes 4:9-12</a:t>
            </a:r>
          </a:p>
          <a:p>
            <a:pPr marL="0" indent="0"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Daniel and his friends </a:t>
            </a:r>
            <a:r>
              <a:rPr>
                <a:solidFill>
                  <a:srgbClr val="FF0000"/>
                </a:solidFill>
              </a:rPr>
              <a:t>Daniel 1-6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Danger of Evil Friends</a:t>
            </a:r>
          </a:p>
        </p:txBody>
      </p:sp>
      <p:sp>
        <p:nvSpPr>
          <p:cNvPr id="251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Do not be deceived</a:t>
            </a:r>
            <a:r>
              <a:rPr b="0"/>
              <a:t>:</a:t>
            </a:r>
            <a:r>
              <a:t> </a:t>
            </a:r>
            <a:r>
              <a:rPr b="0" i="0"/>
              <a:t>“</a:t>
            </a:r>
            <a:r>
              <a:rPr>
                <a:solidFill>
                  <a:srgbClr val="C00000"/>
                </a:solidFill>
              </a:rPr>
              <a:t>Evil</a:t>
            </a:r>
            <a:r>
              <a:t> </a:t>
            </a:r>
            <a:r>
              <a:rPr>
                <a:solidFill>
                  <a:srgbClr val="0070C0"/>
                </a:solidFill>
              </a:rPr>
              <a:t>companions</a:t>
            </a:r>
            <a:r>
              <a:t> </a:t>
            </a:r>
            <a:r>
              <a:rPr>
                <a:solidFill>
                  <a:srgbClr val="3B7D22"/>
                </a:solidFill>
              </a:rPr>
              <a:t>corrupt</a:t>
            </a:r>
            <a:r>
              <a:t> </a:t>
            </a:r>
            <a:r>
              <a:rPr>
                <a:solidFill>
                  <a:srgbClr val="00B0F0"/>
                </a:solidFill>
              </a:rPr>
              <a:t>good</a:t>
            </a:r>
            <a:r>
              <a:t> </a:t>
            </a:r>
            <a:r>
              <a:rPr>
                <a:solidFill>
                  <a:srgbClr val="00B050"/>
                </a:solidFill>
              </a:rPr>
              <a:t>habits</a:t>
            </a:r>
            <a:r>
              <a:rPr b="0"/>
              <a:t>.</a:t>
            </a:r>
            <a:r>
              <a:rPr b="0" i="0"/>
              <a:t>”</a:t>
            </a:r>
            <a:r>
              <a:t>  </a:t>
            </a:r>
            <a:r>
              <a:rPr i="0">
                <a:solidFill>
                  <a:srgbClr val="FF0000"/>
                </a:solidFill>
              </a:rPr>
              <a:t>1 Corinthians 15:33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1:7-19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>
                <a:solidFill>
                  <a:srgbClr val="0070C0"/>
                </a:solidFill>
              </a:rPr>
              <a:t>Lesson</a:t>
            </a:r>
            <a:r>
              <a:t> </a:t>
            </a:r>
            <a:r>
              <a:rPr>
                <a:solidFill>
                  <a:srgbClr val="00B050"/>
                </a:solidFill>
              </a:rPr>
              <a:t>1</a:t>
            </a:r>
            <a:r>
              <a:rPr>
                <a:solidFill>
                  <a:srgbClr val="000000"/>
                </a:solidFill>
              </a:rPr>
              <a:t>:</a:t>
            </a:r>
            <a:r>
              <a:t> </a:t>
            </a:r>
            <a:r>
              <a:rPr>
                <a:solidFill>
                  <a:srgbClr val="14C3AF"/>
                </a:solidFill>
              </a:rPr>
              <a:t>Fear</a:t>
            </a:r>
            <a:r>
              <a:t> </a:t>
            </a:r>
            <a:r>
              <a:rPr>
                <a:solidFill>
                  <a:srgbClr val="00B0F0"/>
                </a:solidFill>
              </a:rPr>
              <a:t>the LORD</a:t>
            </a:r>
            <a:r>
              <a:rPr b="0">
                <a:solidFill>
                  <a:srgbClr val="000000"/>
                </a:solidFill>
              </a:rPr>
              <a:t>!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t>v.7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>
                <a:solidFill>
                  <a:srgbClr val="0070C0"/>
                </a:solidFill>
              </a:rPr>
              <a:t>Lesson</a:t>
            </a:r>
            <a:r>
              <a:t> </a:t>
            </a:r>
            <a:r>
              <a:rPr>
                <a:solidFill>
                  <a:srgbClr val="00B050"/>
                </a:solidFill>
              </a:rPr>
              <a:t>2</a:t>
            </a:r>
            <a:r>
              <a:rPr>
                <a:solidFill>
                  <a:srgbClr val="000000"/>
                </a:solidFill>
              </a:rPr>
              <a:t>:</a:t>
            </a:r>
            <a:r>
              <a:t> </a:t>
            </a:r>
            <a:r>
              <a:rPr>
                <a:solidFill>
                  <a:srgbClr val="14C3AF"/>
                </a:solidFill>
              </a:rPr>
              <a:t>Obey</a:t>
            </a:r>
            <a:r>
              <a:t> </a:t>
            </a:r>
            <a:r>
              <a:rPr>
                <a:solidFill>
                  <a:srgbClr val="0070C0"/>
                </a:solidFill>
              </a:rPr>
              <a:t>your parents</a:t>
            </a:r>
            <a:r>
              <a:rPr b="0">
                <a:solidFill>
                  <a:srgbClr val="000000"/>
                </a:solidFill>
              </a:rPr>
              <a:t>! (</a:t>
            </a:r>
            <a:r>
              <a:t>v.8-9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>
                <a:solidFill>
                  <a:srgbClr val="0070C0"/>
                </a:solidFill>
              </a:rPr>
              <a:t>Lesson</a:t>
            </a:r>
            <a:r>
              <a:t> </a:t>
            </a:r>
            <a:r>
              <a:rPr>
                <a:solidFill>
                  <a:srgbClr val="00B050"/>
                </a:solidFill>
              </a:rPr>
              <a:t>3</a:t>
            </a:r>
            <a:r>
              <a:rPr>
                <a:solidFill>
                  <a:srgbClr val="000000"/>
                </a:solidFill>
              </a:rPr>
              <a:t>:</a:t>
            </a:r>
            <a:r>
              <a:t> </a:t>
            </a:r>
            <a:r>
              <a:rPr>
                <a:solidFill>
                  <a:srgbClr val="14C3AF"/>
                </a:solidFill>
              </a:rPr>
              <a:t>Choose</a:t>
            </a:r>
            <a:r>
              <a:t> </a:t>
            </a:r>
            <a:r>
              <a:rPr>
                <a:solidFill>
                  <a:srgbClr val="0070C0"/>
                </a:solidFill>
              </a:rPr>
              <a:t>your friends </a:t>
            </a:r>
            <a:r>
              <a:rPr>
                <a:solidFill>
                  <a:srgbClr val="00B0F0"/>
                </a:solidFill>
              </a:rPr>
              <a:t>wisely</a:t>
            </a:r>
            <a:r>
              <a:rPr b="0">
                <a:solidFill>
                  <a:srgbClr val="000000"/>
                </a:solidFill>
              </a:rPr>
              <a:t>! (</a:t>
            </a:r>
            <a:r>
              <a:t>v.10-19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2:10-15,16-19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 Timothy 2:16-18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5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1"/>
          <p:cNvSpPr txBox="1"/>
          <p:nvPr>
            <p:ph type="title"/>
          </p:nvPr>
        </p:nvSpPr>
        <p:spPr>
          <a:xfrm>
            <a:off x="3962400" y="0"/>
            <a:ext cx="16459200" cy="16764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 Timothy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</a:t>
            </a:r>
            <a:r>
              <a:t>2:16-18</a:t>
            </a:r>
          </a:p>
        </p:txBody>
      </p:sp>
      <p:sp>
        <p:nvSpPr>
          <p:cNvPr id="254" name="Content Placeholder 2"/>
          <p:cNvSpPr txBox="1"/>
          <p:nvPr>
            <p:ph type="body" idx="1"/>
          </p:nvPr>
        </p:nvSpPr>
        <p:spPr>
          <a:xfrm>
            <a:off x="1796141" y="1981200"/>
            <a:ext cx="20802601" cy="11734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16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But </a:t>
            </a:r>
            <a:r>
              <a:rPr baseline="0">
                <a:solidFill>
                  <a:srgbClr val="00B050"/>
                </a:solidFill>
              </a:rPr>
              <a:t>shun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2060"/>
                </a:solidFill>
              </a:rPr>
              <a:t>profane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2060"/>
                </a:solidFill>
              </a:rPr>
              <a:t>idle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2060"/>
                </a:solidFill>
              </a:rPr>
              <a:t>babbling</a:t>
            </a:r>
            <a:r>
              <a:rPr b="0" baseline="0">
                <a:solidFill>
                  <a:srgbClr val="000000"/>
                </a:solidFill>
              </a:rPr>
              <a:t>, for </a:t>
            </a:r>
            <a:r>
              <a:rPr baseline="0">
                <a:solidFill>
                  <a:srgbClr val="002060"/>
                </a:solidFill>
              </a:rPr>
              <a:t>they</a:t>
            </a:r>
            <a:r>
              <a:rPr b="0" baseline="0">
                <a:solidFill>
                  <a:srgbClr val="000000"/>
                </a:solidFill>
              </a:rPr>
              <a:t> will </a:t>
            </a:r>
            <a:r>
              <a:rPr baseline="0">
                <a:solidFill>
                  <a:srgbClr val="00B050"/>
                </a:solidFill>
              </a:rPr>
              <a:t>increase to more </a:t>
            </a:r>
            <a:r>
              <a:rPr baseline="0">
                <a:solidFill>
                  <a:srgbClr val="C00000"/>
                </a:solidFill>
              </a:rPr>
              <a:t>ungodliness</a:t>
            </a:r>
            <a:r>
              <a:rPr b="0" baseline="0">
                <a:solidFill>
                  <a:srgbClr val="000000"/>
                </a:solidFill>
              </a:rPr>
              <a:t>. </a:t>
            </a:r>
            <a:r>
              <a:t>17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And </a:t>
            </a:r>
            <a:r>
              <a:rPr baseline="0">
                <a:solidFill>
                  <a:srgbClr val="0070C0"/>
                </a:solidFill>
              </a:rPr>
              <a:t>their</a:t>
            </a:r>
            <a:r>
              <a:rPr baseline="0">
                <a:solidFill>
                  <a:srgbClr val="002060"/>
                </a:solidFill>
              </a:rPr>
              <a:t> message </a:t>
            </a:r>
            <a:r>
              <a:rPr baseline="0">
                <a:solidFill>
                  <a:srgbClr val="00B050"/>
                </a:solidFill>
              </a:rPr>
              <a:t>will spread </a:t>
            </a:r>
            <a:r>
              <a:rPr b="0" baseline="0">
                <a:solidFill>
                  <a:srgbClr val="000000"/>
                </a:solidFill>
              </a:rPr>
              <a:t>like </a:t>
            </a:r>
            <a:r>
              <a:rPr baseline="0">
                <a:solidFill>
                  <a:srgbClr val="000000"/>
                </a:solidFill>
              </a:rPr>
              <a:t>cancer</a:t>
            </a:r>
            <a:r>
              <a:rPr b="0" baseline="0">
                <a:solidFill>
                  <a:srgbClr val="000000"/>
                </a:solidFill>
              </a:rPr>
              <a:t>. </a:t>
            </a:r>
            <a:r>
              <a:rPr baseline="0">
                <a:solidFill>
                  <a:srgbClr val="0070C0"/>
                </a:solidFill>
              </a:rPr>
              <a:t>Hymenaeus</a:t>
            </a:r>
            <a:r>
              <a:rPr b="0" baseline="0">
                <a:solidFill>
                  <a:srgbClr val="000000"/>
                </a:solidFill>
              </a:rPr>
              <a:t> and </a:t>
            </a:r>
            <a:r>
              <a:rPr baseline="0">
                <a:solidFill>
                  <a:srgbClr val="0070C0"/>
                </a:solidFill>
              </a:rPr>
              <a:t>Philetus</a:t>
            </a:r>
            <a:r>
              <a:rPr b="0" baseline="0">
                <a:solidFill>
                  <a:srgbClr val="000000"/>
                </a:solidFill>
              </a:rPr>
              <a:t> are of this sort,  </a:t>
            </a:r>
            <a:r>
              <a:t>18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who </a:t>
            </a:r>
            <a:r>
              <a:rPr baseline="0">
                <a:solidFill>
                  <a:srgbClr val="002060"/>
                </a:solidFill>
              </a:rPr>
              <a:t>have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2060"/>
                </a:solidFill>
              </a:rPr>
              <a:t>strayed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concerning the truth</a:t>
            </a:r>
            <a:r>
              <a:rPr b="0" baseline="0">
                <a:solidFill>
                  <a:srgbClr val="000000"/>
                </a:solidFill>
              </a:rPr>
              <a:t>, saying that </a:t>
            </a:r>
            <a:r>
              <a:rPr baseline="0">
                <a:solidFill>
                  <a:srgbClr val="00B050"/>
                </a:solidFill>
              </a:rPr>
              <a:t>the resurrection is already past</a:t>
            </a:r>
            <a:r>
              <a:rPr b="0" baseline="0">
                <a:solidFill>
                  <a:srgbClr val="000000"/>
                </a:solidFill>
              </a:rPr>
              <a:t>; and </a:t>
            </a:r>
            <a:r>
              <a:rPr baseline="0">
                <a:solidFill>
                  <a:srgbClr val="0070C0"/>
                </a:solidFill>
              </a:rPr>
              <a:t>they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overthrow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the faith of some</a:t>
            </a:r>
            <a:r>
              <a:rPr b="0" baseline="0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Earthly Friends of Jesus</a:t>
            </a:r>
          </a:p>
        </p:txBody>
      </p:sp>
      <p:sp>
        <p:nvSpPr>
          <p:cNvPr id="257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i="1"/>
              <a:t>are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My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friends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if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do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whatever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I</a:t>
            </a:r>
            <a:r>
              <a:rPr b="1" i="1"/>
              <a:t> </a:t>
            </a:r>
            <a:r>
              <a:rPr b="1" i="1">
                <a:solidFill>
                  <a:srgbClr val="14C3AF"/>
                </a:solidFill>
              </a:rPr>
              <a:t>command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t>.” </a:t>
            </a:r>
            <a:r>
              <a:rPr b="1">
                <a:solidFill>
                  <a:srgbClr val="FF0000"/>
                </a:solidFill>
              </a:rPr>
              <a:t>John 15:13</a:t>
            </a:r>
            <a:endParaRPr b="1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6:12-16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5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 1"/>
          <p:cNvSpPr txBox="1"/>
          <p:nvPr>
            <p:ph type="title"/>
          </p:nvPr>
        </p:nvSpPr>
        <p:spPr>
          <a:xfrm>
            <a:off x="3962400" y="0"/>
            <a:ext cx="16459200" cy="16764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</a:t>
            </a:r>
            <a:r>
              <a:t>6:12-16</a:t>
            </a:r>
          </a:p>
        </p:txBody>
      </p:sp>
      <p:sp>
        <p:nvSpPr>
          <p:cNvPr id="260" name="Content Placeholder 2"/>
          <p:cNvSpPr txBox="1"/>
          <p:nvPr>
            <p:ph type="body" idx="1"/>
          </p:nvPr>
        </p:nvSpPr>
        <p:spPr>
          <a:xfrm>
            <a:off x="1796141" y="1981200"/>
            <a:ext cx="20802601" cy="11734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12</a:t>
            </a:r>
            <a:r>
              <a:rPr sz="5600"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Now it came to pass in those days that </a:t>
            </a:r>
            <a:r>
              <a:rPr baseline="0">
                <a:solidFill>
                  <a:srgbClr val="00B0F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 went out to the mountain </a:t>
            </a:r>
            <a:r>
              <a:rPr baseline="0">
                <a:solidFill>
                  <a:srgbClr val="14C3AF"/>
                </a:solidFill>
              </a:rPr>
              <a:t>to pray</a:t>
            </a:r>
            <a:r>
              <a:rPr b="0" baseline="0">
                <a:solidFill>
                  <a:srgbClr val="000000"/>
                </a:solidFill>
              </a:rPr>
              <a:t>, and </a:t>
            </a:r>
            <a:r>
              <a:rPr baseline="0">
                <a:solidFill>
                  <a:srgbClr val="00B050"/>
                </a:solidFill>
              </a:rPr>
              <a:t>continued all </a:t>
            </a:r>
            <a:r>
              <a:rPr baseline="0">
                <a:solidFill>
                  <a:srgbClr val="000000"/>
                </a:solidFill>
              </a:rPr>
              <a:t>night</a:t>
            </a:r>
            <a:r>
              <a:rPr b="0" baseline="0">
                <a:solidFill>
                  <a:srgbClr val="000000"/>
                </a:solidFill>
              </a:rPr>
              <a:t> in </a:t>
            </a:r>
            <a:r>
              <a:rPr baseline="0">
                <a:solidFill>
                  <a:srgbClr val="0070C0"/>
                </a:solidFill>
              </a:rPr>
              <a:t>prayer</a:t>
            </a:r>
            <a:r>
              <a:rPr b="0" baseline="0">
                <a:solidFill>
                  <a:srgbClr val="000000"/>
                </a:solidFill>
              </a:rPr>
              <a:t> to </a:t>
            </a:r>
            <a:r>
              <a:rPr baseline="0">
                <a:solidFill>
                  <a:srgbClr val="00B0F0"/>
                </a:solidFill>
              </a:rPr>
              <a:t>God</a:t>
            </a:r>
            <a:r>
              <a:rPr b="0" baseline="0">
                <a:solidFill>
                  <a:srgbClr val="000000"/>
                </a:solidFill>
              </a:rPr>
              <a:t>. </a:t>
            </a:r>
            <a:r>
              <a:t>13</a:t>
            </a:r>
            <a:r>
              <a:rPr sz="5600"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And </a:t>
            </a:r>
            <a:r>
              <a:rPr baseline="0">
                <a:solidFill>
                  <a:srgbClr val="00B050"/>
                </a:solidFill>
              </a:rPr>
              <a:t>when it was day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B0F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called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His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disciples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to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Himself</a:t>
            </a:r>
            <a:r>
              <a:rPr b="0" baseline="0">
                <a:solidFill>
                  <a:srgbClr val="000000"/>
                </a:solidFill>
              </a:rPr>
              <a:t>; and </a:t>
            </a:r>
            <a:r>
              <a:rPr baseline="0">
                <a:solidFill>
                  <a:srgbClr val="00B050"/>
                </a:solidFill>
              </a:rPr>
              <a:t>from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them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chose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twelve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whom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 also </a:t>
            </a:r>
            <a:r>
              <a:rPr baseline="0">
                <a:solidFill>
                  <a:srgbClr val="14C3AF"/>
                </a:solidFill>
              </a:rPr>
              <a:t>named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apostles</a:t>
            </a:r>
            <a:r>
              <a:rPr b="0" baseline="0">
                <a:solidFill>
                  <a:srgbClr val="000000"/>
                </a:solidFill>
              </a:rPr>
              <a:t>: </a:t>
            </a:r>
            <a:r>
              <a:t>14</a:t>
            </a:r>
            <a:r>
              <a:rPr sz="5600"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Simon</a:t>
            </a:r>
            <a:r>
              <a:rPr b="0" baseline="0">
                <a:solidFill>
                  <a:srgbClr val="000000"/>
                </a:solidFill>
              </a:rPr>
              <a:t>, whom </a:t>
            </a:r>
            <a:r>
              <a:rPr baseline="0">
                <a:solidFill>
                  <a:srgbClr val="00B0F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 also named </a:t>
            </a:r>
            <a:r>
              <a:rPr baseline="0">
                <a:solidFill>
                  <a:srgbClr val="0070C0"/>
                </a:solidFill>
              </a:rPr>
              <a:t>Peter</a:t>
            </a:r>
            <a:r>
              <a:rPr b="0" baseline="0">
                <a:solidFill>
                  <a:srgbClr val="000000"/>
                </a:solidFill>
              </a:rPr>
              <a:t>, and </a:t>
            </a:r>
            <a:r>
              <a:rPr baseline="0">
                <a:solidFill>
                  <a:srgbClr val="0070C0"/>
                </a:solidFill>
              </a:rPr>
              <a:t>Andrew his brother</a:t>
            </a:r>
            <a:r>
              <a:rPr b="0" baseline="0">
                <a:solidFill>
                  <a:srgbClr val="000000"/>
                </a:solidFill>
              </a:rPr>
              <a:t>; </a:t>
            </a:r>
            <a:r>
              <a:rPr baseline="0">
                <a:solidFill>
                  <a:srgbClr val="0070C0"/>
                </a:solidFill>
              </a:rPr>
              <a:t>James</a:t>
            </a:r>
            <a:r>
              <a:rPr b="0" baseline="0">
                <a:solidFill>
                  <a:srgbClr val="000000"/>
                </a:solidFill>
              </a:rPr>
              <a:t> and </a:t>
            </a:r>
            <a:r>
              <a:rPr baseline="0">
                <a:solidFill>
                  <a:srgbClr val="0070C0"/>
                </a:solidFill>
              </a:rPr>
              <a:t>John</a:t>
            </a:r>
            <a:r>
              <a:rPr b="0" baseline="0">
                <a:solidFill>
                  <a:srgbClr val="000000"/>
                </a:solidFill>
              </a:rPr>
              <a:t>; </a:t>
            </a:r>
            <a:r>
              <a:rPr baseline="0">
                <a:solidFill>
                  <a:srgbClr val="0070C0"/>
                </a:solidFill>
              </a:rPr>
              <a:t>Philip</a:t>
            </a:r>
            <a:r>
              <a:rPr b="0" baseline="0">
                <a:solidFill>
                  <a:srgbClr val="000000"/>
                </a:solidFill>
              </a:rPr>
              <a:t> and </a:t>
            </a:r>
            <a:r>
              <a:rPr baseline="0">
                <a:solidFill>
                  <a:srgbClr val="0070C0"/>
                </a:solidFill>
              </a:rPr>
              <a:t>Bartholomew</a:t>
            </a:r>
            <a:r>
              <a:rPr b="0" baseline="0">
                <a:solidFill>
                  <a:srgbClr val="000000"/>
                </a:solidFill>
              </a:rPr>
              <a:t>;</a:t>
            </a:r>
            <a:r>
              <a:t> 15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Matthew</a:t>
            </a:r>
            <a:r>
              <a:rPr b="0" baseline="0">
                <a:solidFill>
                  <a:srgbClr val="000000"/>
                </a:solidFill>
              </a:rPr>
              <a:t> and </a:t>
            </a:r>
            <a:r>
              <a:rPr baseline="0">
                <a:solidFill>
                  <a:srgbClr val="0070C0"/>
                </a:solidFill>
              </a:rPr>
              <a:t>Thomas</a:t>
            </a:r>
            <a:r>
              <a:rPr b="0" baseline="0">
                <a:solidFill>
                  <a:srgbClr val="000000"/>
                </a:solidFill>
              </a:rPr>
              <a:t>; </a:t>
            </a:r>
            <a:r>
              <a:rPr baseline="0">
                <a:solidFill>
                  <a:srgbClr val="0070C0"/>
                </a:solidFill>
              </a:rPr>
              <a:t>James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the son of Alphaeus</a:t>
            </a:r>
            <a:r>
              <a:rPr b="0" baseline="0">
                <a:solidFill>
                  <a:srgbClr val="000000"/>
                </a:solidFill>
              </a:rPr>
              <a:t>, and </a:t>
            </a:r>
            <a:r>
              <a:rPr baseline="0">
                <a:solidFill>
                  <a:srgbClr val="0070C0"/>
                </a:solidFill>
              </a:rPr>
              <a:t>Simon</a:t>
            </a:r>
            <a:r>
              <a:rPr b="0" baseline="0">
                <a:solidFill>
                  <a:srgbClr val="000000"/>
                </a:solidFill>
              </a:rPr>
              <a:t> called </a:t>
            </a:r>
            <a:r>
              <a:rPr baseline="0">
                <a:solidFill>
                  <a:srgbClr val="7030A0"/>
                </a:solidFill>
              </a:rPr>
              <a:t>the Zealot</a:t>
            </a:r>
            <a:r>
              <a:rPr b="0" baseline="0">
                <a:solidFill>
                  <a:srgbClr val="000000"/>
                </a:solidFill>
              </a:rPr>
              <a:t>; </a:t>
            </a:r>
            <a:r>
              <a:t>16</a:t>
            </a:r>
            <a:r>
              <a:rPr b="0" baseline="0">
                <a:solidFill>
                  <a:srgbClr val="000000"/>
                </a:solidFill>
              </a:rPr>
              <a:t> and </a:t>
            </a:r>
            <a:r>
              <a:rPr baseline="0">
                <a:solidFill>
                  <a:srgbClr val="0070C0"/>
                </a:solidFill>
              </a:rPr>
              <a:t>Judas Iscariot who </a:t>
            </a:r>
            <a:r>
              <a:rPr baseline="0">
                <a:solidFill>
                  <a:srgbClr val="00B050"/>
                </a:solidFill>
              </a:rPr>
              <a:t>also became </a:t>
            </a:r>
            <a:r>
              <a:rPr b="0" baseline="0">
                <a:solidFill>
                  <a:srgbClr val="000000"/>
                </a:solidFill>
              </a:rPr>
              <a:t>a </a:t>
            </a:r>
            <a:r>
              <a:rPr baseline="0">
                <a:solidFill>
                  <a:srgbClr val="3B7D22"/>
                </a:solidFill>
              </a:rPr>
              <a:t>traitor</a:t>
            </a:r>
            <a:r>
              <a:rPr b="0" baseline="0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50"/>
                </a:solidFill>
              </a:defRPr>
            </a:pPr>
            <a:r>
              <a:t>HOW</a:t>
            </a:r>
            <a:r>
              <a:rPr>
                <a:solidFill>
                  <a:srgbClr val="00B0F0"/>
                </a:solidFill>
              </a:rPr>
              <a:t> THE LORD JESUS </a:t>
            </a:r>
            <a:br>
              <a:rPr>
                <a:solidFill>
                  <a:srgbClr val="00B0F0"/>
                </a:solidFill>
              </a:rPr>
            </a:br>
            <a:r>
              <a:rPr>
                <a:solidFill>
                  <a:srgbClr val="14C3AF"/>
                </a:solidFill>
              </a:rPr>
              <a:t>CHOSE</a:t>
            </a:r>
            <a:r>
              <a:rPr>
                <a:solidFill>
                  <a:srgbClr val="00B0F0"/>
                </a:solidFill>
              </a:rPr>
              <a:t> HIS </a:t>
            </a:r>
            <a:r>
              <a:rPr>
                <a:solidFill>
                  <a:srgbClr val="0070C0"/>
                </a:solidFill>
              </a:rPr>
              <a:t>FRIENDS</a:t>
            </a:r>
            <a:r>
              <a:rPr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09" name="Subtitle 2"/>
          <p:cNvSpPr txBox="1"/>
          <p:nvPr>
            <p:ph type="body" sz="quarter" idx="1"/>
          </p:nvPr>
        </p:nvSpPr>
        <p:spPr>
          <a:xfrm>
            <a:off x="3048000" y="7204075"/>
            <a:ext cx="18288000" cy="3311523"/>
          </a:xfrm>
          <a:prstGeom prst="rect">
            <a:avLst/>
          </a:prstGeom>
        </p:spPr>
        <p:txBody>
          <a:bodyPr/>
          <a:lstStyle>
            <a:lvl1pPr>
              <a:defRPr b="1" sz="7200">
                <a:solidFill>
                  <a:srgbClr val="FF0000"/>
                </a:solidFill>
              </a:defRPr>
            </a:lvl1pPr>
          </a:lstStyle>
          <a:p>
            <a:pPr/>
            <a:r>
              <a:t>JOHN 15:9-17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Earthly Friends of Jesus</a:t>
            </a:r>
          </a:p>
        </p:txBody>
      </p:sp>
      <p:sp>
        <p:nvSpPr>
          <p:cNvPr id="263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i="1"/>
              <a:t>are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My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friends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if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do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whatever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I</a:t>
            </a:r>
            <a:r>
              <a:rPr b="1" i="1"/>
              <a:t> </a:t>
            </a:r>
            <a:r>
              <a:rPr b="1" i="1">
                <a:solidFill>
                  <a:srgbClr val="14C3AF"/>
                </a:solidFill>
              </a:rPr>
              <a:t>command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t>.” </a:t>
            </a:r>
            <a:r>
              <a:rPr b="1">
                <a:solidFill>
                  <a:srgbClr val="FF0000"/>
                </a:solidFill>
              </a:rPr>
              <a:t>John 15:13</a:t>
            </a:r>
            <a:endParaRPr b="1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6:12-16 </a:t>
            </a:r>
            <a:r>
              <a:rPr>
                <a:solidFill>
                  <a:srgbClr val="14C3AF"/>
                </a:solidFill>
              </a:rPr>
              <a:t>prayed</a:t>
            </a:r>
            <a:r>
              <a:t> </a:t>
            </a:r>
            <a:r>
              <a:rPr>
                <a:solidFill>
                  <a:srgbClr val="00B050"/>
                </a:solidFill>
              </a:rPr>
              <a:t>before</a:t>
            </a:r>
            <a:r>
              <a:t> </a:t>
            </a:r>
            <a:r>
              <a:rPr>
                <a:solidFill>
                  <a:srgbClr val="14C3AF"/>
                </a:solidFill>
              </a:rPr>
              <a:t>selecting</a:t>
            </a:r>
            <a:r>
              <a:t> </a:t>
            </a:r>
            <a:r>
              <a:rPr>
                <a:solidFill>
                  <a:srgbClr val="0070C0"/>
                </a:solidFill>
              </a:rPr>
              <a:t>apostles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Earthly Friends of Jesus</a:t>
            </a:r>
          </a:p>
        </p:txBody>
      </p:sp>
      <p:sp>
        <p:nvSpPr>
          <p:cNvPr id="266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i="1"/>
              <a:t>are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My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friends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if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do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whatever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I</a:t>
            </a:r>
            <a:r>
              <a:rPr b="1" i="1"/>
              <a:t> </a:t>
            </a:r>
            <a:r>
              <a:rPr b="1" i="1">
                <a:solidFill>
                  <a:srgbClr val="14C3AF"/>
                </a:solidFill>
              </a:rPr>
              <a:t>command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t>.” </a:t>
            </a:r>
            <a:r>
              <a:rPr b="1">
                <a:solidFill>
                  <a:srgbClr val="FF0000"/>
                </a:solidFill>
              </a:rPr>
              <a:t>John 15:13</a:t>
            </a:r>
            <a:endParaRPr b="1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6:12-16 </a:t>
            </a:r>
            <a:r>
              <a:rPr>
                <a:solidFill>
                  <a:srgbClr val="14C3AF"/>
                </a:solidFill>
              </a:rPr>
              <a:t>prayed</a:t>
            </a:r>
            <a:r>
              <a:t> </a:t>
            </a:r>
            <a:r>
              <a:rPr>
                <a:solidFill>
                  <a:srgbClr val="00B050"/>
                </a:solidFill>
              </a:rPr>
              <a:t>before</a:t>
            </a:r>
            <a:r>
              <a:t> </a:t>
            </a:r>
            <a:r>
              <a:rPr>
                <a:solidFill>
                  <a:srgbClr val="14C3AF"/>
                </a:solidFill>
              </a:rPr>
              <a:t>selecting</a:t>
            </a:r>
            <a:r>
              <a:t> </a:t>
            </a:r>
            <a:r>
              <a:rPr>
                <a:solidFill>
                  <a:srgbClr val="0070C0"/>
                </a:solidFill>
              </a:rPr>
              <a:t>apostles</a:t>
            </a:r>
            <a:endParaRPr>
              <a:solidFill>
                <a:srgbClr val="0070C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10:1 </a:t>
            </a:r>
            <a:r>
              <a:rPr>
                <a:solidFill>
                  <a:srgbClr val="14C3AF"/>
                </a:solidFill>
              </a:rPr>
              <a:t>sent</a:t>
            </a:r>
            <a:r>
              <a:t> </a:t>
            </a:r>
            <a:r>
              <a:rPr>
                <a:solidFill>
                  <a:srgbClr val="00B050"/>
                </a:solidFill>
              </a:rPr>
              <a:t>70</a:t>
            </a:r>
            <a:r>
              <a:rPr>
                <a:solidFill>
                  <a:srgbClr val="0070C0"/>
                </a:solidFill>
              </a:rPr>
              <a:t> disciples</a:t>
            </a:r>
            <a:r>
              <a:t> </a:t>
            </a:r>
            <a:r>
              <a:rPr>
                <a:solidFill>
                  <a:srgbClr val="00B050"/>
                </a:solidFill>
              </a:rPr>
              <a:t>two-by-two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Earthly Friends of Jesus</a:t>
            </a:r>
          </a:p>
        </p:txBody>
      </p:sp>
      <p:sp>
        <p:nvSpPr>
          <p:cNvPr id="269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i="1"/>
              <a:t>are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My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friends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if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do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whatever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I</a:t>
            </a:r>
            <a:r>
              <a:rPr b="1" i="1"/>
              <a:t> </a:t>
            </a:r>
            <a:r>
              <a:rPr b="1" i="1">
                <a:solidFill>
                  <a:srgbClr val="14C3AF"/>
                </a:solidFill>
              </a:rPr>
              <a:t>command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t>.” </a:t>
            </a:r>
            <a:r>
              <a:rPr b="1">
                <a:solidFill>
                  <a:srgbClr val="FF0000"/>
                </a:solidFill>
              </a:rPr>
              <a:t>John 15:13</a:t>
            </a:r>
            <a:endParaRPr b="1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6:12-16 </a:t>
            </a:r>
            <a:r>
              <a:rPr>
                <a:solidFill>
                  <a:srgbClr val="14C3AF"/>
                </a:solidFill>
              </a:rPr>
              <a:t>prayed</a:t>
            </a:r>
            <a:r>
              <a:t> </a:t>
            </a:r>
            <a:r>
              <a:rPr>
                <a:solidFill>
                  <a:srgbClr val="00B050"/>
                </a:solidFill>
              </a:rPr>
              <a:t>before</a:t>
            </a:r>
            <a:r>
              <a:t> </a:t>
            </a:r>
            <a:r>
              <a:rPr>
                <a:solidFill>
                  <a:srgbClr val="14C3AF"/>
                </a:solidFill>
              </a:rPr>
              <a:t>selecting</a:t>
            </a:r>
            <a:r>
              <a:t> </a:t>
            </a:r>
            <a:r>
              <a:rPr>
                <a:solidFill>
                  <a:srgbClr val="0070C0"/>
                </a:solidFill>
              </a:rPr>
              <a:t>apostles</a:t>
            </a:r>
            <a:endParaRPr>
              <a:solidFill>
                <a:srgbClr val="0070C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10:1 </a:t>
            </a:r>
            <a:r>
              <a:rPr>
                <a:solidFill>
                  <a:srgbClr val="14C3AF"/>
                </a:solidFill>
              </a:rPr>
              <a:t>sent</a:t>
            </a:r>
            <a:r>
              <a:t> </a:t>
            </a:r>
            <a:r>
              <a:rPr>
                <a:solidFill>
                  <a:srgbClr val="00B050"/>
                </a:solidFill>
              </a:rPr>
              <a:t>70</a:t>
            </a:r>
            <a:r>
              <a:rPr>
                <a:solidFill>
                  <a:srgbClr val="0070C0"/>
                </a:solidFill>
              </a:rPr>
              <a:t> disciples</a:t>
            </a:r>
            <a:r>
              <a:t> </a:t>
            </a:r>
            <a:r>
              <a:rPr>
                <a:solidFill>
                  <a:srgbClr val="00B050"/>
                </a:solidFill>
              </a:rPr>
              <a:t>two-by-two</a:t>
            </a:r>
            <a:endParaRPr>
              <a:solidFill>
                <a:srgbClr val="00B05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Levels of friendship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t> crowds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followers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dedicated disciples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apostles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t>inner circle</a:t>
            </a:r>
            <a:r>
              <a:rPr b="0">
                <a:solidFill>
                  <a:srgbClr val="000000"/>
                </a:solidFill>
              </a:rPr>
              <a:t>”</a:t>
            </a:r>
            <a:r>
              <a:t> of Peter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James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and John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t>John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John 19:26-27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1"/>
          <p:cNvSpPr txBox="1"/>
          <p:nvPr>
            <p:ph type="title"/>
          </p:nvPr>
        </p:nvSpPr>
        <p:spPr>
          <a:xfrm>
            <a:off x="3962400" y="0"/>
            <a:ext cx="16459200" cy="16764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</a:t>
            </a:r>
            <a:r>
              <a:t>19:26-27</a:t>
            </a:r>
          </a:p>
        </p:txBody>
      </p:sp>
      <p:sp>
        <p:nvSpPr>
          <p:cNvPr id="272" name="Content Placeholder 2"/>
          <p:cNvSpPr txBox="1"/>
          <p:nvPr>
            <p:ph type="body" idx="1"/>
          </p:nvPr>
        </p:nvSpPr>
        <p:spPr>
          <a:xfrm>
            <a:off x="1796141" y="1981200"/>
            <a:ext cx="20802601" cy="11734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26</a:t>
            </a:r>
            <a:r>
              <a:rPr sz="5600">
                <a:solidFill>
                  <a:srgbClr val="000000"/>
                </a:solidFill>
              </a:rPr>
              <a:t> </a:t>
            </a:r>
            <a:r>
              <a:rPr b="0" baseline="0"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b="0" baseline="0">
                <a:solidFill>
                  <a:srgbClr val="000000"/>
                </a:solidFill>
              </a:rPr>
              <a:t>When Jesus therefore saw </a:t>
            </a:r>
            <a:r>
              <a:rPr baseline="0">
                <a:solidFill>
                  <a:srgbClr val="00B0F0"/>
                </a:solidFill>
              </a:rPr>
              <a:t>His </a:t>
            </a:r>
            <a:r>
              <a:rPr baseline="0">
                <a:solidFill>
                  <a:srgbClr val="FF01FA"/>
                </a:solidFill>
              </a:rPr>
              <a:t>mother</a:t>
            </a:r>
            <a:r>
              <a:rPr b="0" baseline="0">
                <a:solidFill>
                  <a:srgbClr val="000000"/>
                </a:solidFill>
              </a:rPr>
              <a:t>, and </a:t>
            </a:r>
            <a:r>
              <a:rPr baseline="0">
                <a:solidFill>
                  <a:srgbClr val="0070C0"/>
                </a:solidFill>
              </a:rPr>
              <a:t>the disciple whom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loved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standing by</a:t>
            </a:r>
            <a:r>
              <a:rPr b="0" baseline="0">
                <a:solidFill>
                  <a:srgbClr val="000000"/>
                </a:solidFill>
              </a:rPr>
              <a:t>, He said to His mother, “Woman, behold your son!”  </a:t>
            </a:r>
            <a:r>
              <a:t>27</a:t>
            </a:r>
            <a:r>
              <a:rPr sz="5600"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Then </a:t>
            </a:r>
            <a:r>
              <a:rPr baseline="0">
                <a:solidFill>
                  <a:srgbClr val="00B0F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said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to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the disciple</a:t>
            </a:r>
            <a:r>
              <a:rPr b="0" baseline="0">
                <a:solidFill>
                  <a:srgbClr val="000000"/>
                </a:solidFill>
              </a:rPr>
              <a:t>, “</a:t>
            </a:r>
            <a:r>
              <a:rPr baseline="0">
                <a:solidFill>
                  <a:srgbClr val="00B050"/>
                </a:solidFill>
              </a:rPr>
              <a:t>Behold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your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FF01FA"/>
                </a:solidFill>
              </a:rPr>
              <a:t>mother</a:t>
            </a:r>
            <a:r>
              <a:rPr b="0" baseline="0">
                <a:solidFill>
                  <a:srgbClr val="000000"/>
                </a:solidFill>
              </a:rPr>
              <a:t>!” And </a:t>
            </a:r>
            <a:r>
              <a:rPr baseline="0">
                <a:solidFill>
                  <a:srgbClr val="00B050"/>
                </a:solidFill>
              </a:rPr>
              <a:t>from that hour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that disciple </a:t>
            </a:r>
            <a:r>
              <a:rPr baseline="0">
                <a:solidFill>
                  <a:srgbClr val="00B050"/>
                </a:solidFill>
              </a:rPr>
              <a:t>took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FF01FA"/>
                </a:solidFill>
              </a:rPr>
              <a:t>her</a:t>
            </a:r>
            <a:r>
              <a:rPr b="0" baseline="0"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B050"/>
                </a:solidFill>
              </a:rPr>
              <a:t>to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his own </a:t>
            </a:r>
            <a:r>
              <a:rPr baseline="0" i="1">
                <a:solidFill>
                  <a:srgbClr val="0070C0"/>
                </a:solidFill>
              </a:rPr>
              <a:t>home</a:t>
            </a:r>
            <a:r>
              <a:rPr b="0" baseline="0" i="1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Earthly Friends of Jesus</a:t>
            </a:r>
          </a:p>
        </p:txBody>
      </p:sp>
      <p:sp>
        <p:nvSpPr>
          <p:cNvPr id="275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i="1"/>
              <a:t>are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My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friends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if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do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whatever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I</a:t>
            </a:r>
            <a:r>
              <a:rPr b="1" i="1"/>
              <a:t> </a:t>
            </a:r>
            <a:r>
              <a:rPr b="1" i="1">
                <a:solidFill>
                  <a:srgbClr val="14C3AF"/>
                </a:solidFill>
              </a:rPr>
              <a:t>command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t>.” </a:t>
            </a:r>
            <a:r>
              <a:rPr b="1">
                <a:solidFill>
                  <a:srgbClr val="FF0000"/>
                </a:solidFill>
              </a:rPr>
              <a:t>John 15:13</a:t>
            </a:r>
            <a:endParaRPr b="1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6:12-16 </a:t>
            </a:r>
            <a:r>
              <a:rPr>
                <a:solidFill>
                  <a:srgbClr val="14C3AF"/>
                </a:solidFill>
              </a:rPr>
              <a:t>prayed</a:t>
            </a:r>
            <a:r>
              <a:t> </a:t>
            </a:r>
            <a:r>
              <a:rPr>
                <a:solidFill>
                  <a:srgbClr val="00B050"/>
                </a:solidFill>
              </a:rPr>
              <a:t>before</a:t>
            </a:r>
            <a:r>
              <a:t> </a:t>
            </a:r>
            <a:r>
              <a:rPr>
                <a:solidFill>
                  <a:srgbClr val="14C3AF"/>
                </a:solidFill>
              </a:rPr>
              <a:t>selecting</a:t>
            </a:r>
            <a:r>
              <a:t> </a:t>
            </a:r>
            <a:r>
              <a:rPr>
                <a:solidFill>
                  <a:srgbClr val="0070C0"/>
                </a:solidFill>
              </a:rPr>
              <a:t>apostles</a:t>
            </a:r>
            <a:endParaRPr>
              <a:solidFill>
                <a:srgbClr val="0070C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10:1 </a:t>
            </a:r>
            <a:r>
              <a:rPr>
                <a:solidFill>
                  <a:srgbClr val="14C3AF"/>
                </a:solidFill>
              </a:rPr>
              <a:t>sent</a:t>
            </a:r>
            <a:r>
              <a:t> </a:t>
            </a:r>
            <a:r>
              <a:rPr>
                <a:solidFill>
                  <a:srgbClr val="00B050"/>
                </a:solidFill>
              </a:rPr>
              <a:t>70</a:t>
            </a:r>
            <a:r>
              <a:rPr>
                <a:solidFill>
                  <a:srgbClr val="0070C0"/>
                </a:solidFill>
              </a:rPr>
              <a:t> disciples</a:t>
            </a:r>
            <a:r>
              <a:t> </a:t>
            </a:r>
            <a:r>
              <a:rPr>
                <a:solidFill>
                  <a:srgbClr val="00B050"/>
                </a:solidFill>
              </a:rPr>
              <a:t>two-by-two</a:t>
            </a:r>
            <a:endParaRPr>
              <a:solidFill>
                <a:srgbClr val="00B05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Levels of friendship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t> crowds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followers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dedicated disciples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apostles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t>inner circle</a:t>
            </a:r>
            <a:r>
              <a:rPr b="0">
                <a:solidFill>
                  <a:srgbClr val="000000"/>
                </a:solidFill>
              </a:rPr>
              <a:t>”</a:t>
            </a:r>
            <a:r>
              <a:t> of Peter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James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and John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t>John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Earthly Friends of Jesus</a:t>
            </a:r>
          </a:p>
        </p:txBody>
      </p:sp>
      <p:sp>
        <p:nvSpPr>
          <p:cNvPr id="278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i="1"/>
              <a:t>are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My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friends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if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do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whatever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I</a:t>
            </a:r>
            <a:r>
              <a:rPr b="1" i="1"/>
              <a:t> </a:t>
            </a:r>
            <a:r>
              <a:rPr b="1" i="1">
                <a:solidFill>
                  <a:srgbClr val="14C3AF"/>
                </a:solidFill>
              </a:rPr>
              <a:t>command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t>.” </a:t>
            </a:r>
            <a:r>
              <a:rPr b="1">
                <a:solidFill>
                  <a:srgbClr val="FF0000"/>
                </a:solidFill>
              </a:rPr>
              <a:t>John 15:13</a:t>
            </a:r>
            <a:endParaRPr b="1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6:12-16 </a:t>
            </a:r>
            <a:r>
              <a:rPr>
                <a:solidFill>
                  <a:srgbClr val="14C3AF"/>
                </a:solidFill>
              </a:rPr>
              <a:t>prayed</a:t>
            </a:r>
            <a:r>
              <a:t> </a:t>
            </a:r>
            <a:r>
              <a:rPr>
                <a:solidFill>
                  <a:srgbClr val="00B050"/>
                </a:solidFill>
              </a:rPr>
              <a:t>before</a:t>
            </a:r>
            <a:r>
              <a:t> </a:t>
            </a:r>
            <a:r>
              <a:rPr>
                <a:solidFill>
                  <a:srgbClr val="14C3AF"/>
                </a:solidFill>
              </a:rPr>
              <a:t>selecting</a:t>
            </a:r>
            <a:r>
              <a:t> </a:t>
            </a:r>
            <a:r>
              <a:rPr>
                <a:solidFill>
                  <a:srgbClr val="0070C0"/>
                </a:solidFill>
              </a:rPr>
              <a:t>apostles</a:t>
            </a:r>
            <a:endParaRPr>
              <a:solidFill>
                <a:srgbClr val="0070C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10:1 </a:t>
            </a:r>
            <a:r>
              <a:rPr>
                <a:solidFill>
                  <a:srgbClr val="14C3AF"/>
                </a:solidFill>
              </a:rPr>
              <a:t>sent</a:t>
            </a:r>
            <a:r>
              <a:t> </a:t>
            </a:r>
            <a:r>
              <a:rPr>
                <a:solidFill>
                  <a:srgbClr val="00B050"/>
                </a:solidFill>
              </a:rPr>
              <a:t>70</a:t>
            </a:r>
            <a:r>
              <a:rPr>
                <a:solidFill>
                  <a:srgbClr val="0070C0"/>
                </a:solidFill>
              </a:rPr>
              <a:t> disciples</a:t>
            </a:r>
            <a:r>
              <a:t> </a:t>
            </a:r>
            <a:r>
              <a:rPr>
                <a:solidFill>
                  <a:srgbClr val="00B050"/>
                </a:solidFill>
              </a:rPr>
              <a:t>two-by-two</a:t>
            </a:r>
            <a:endParaRPr>
              <a:solidFill>
                <a:srgbClr val="00B05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Levels of friendship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t> crowds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followers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dedicated disciples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apostles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t>inner circle</a:t>
            </a:r>
            <a:r>
              <a:rPr b="0">
                <a:solidFill>
                  <a:srgbClr val="000000"/>
                </a:solidFill>
              </a:rPr>
              <a:t>”</a:t>
            </a:r>
            <a:r>
              <a:t> of Peter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James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and John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t>John </a:t>
            </a:r>
          </a:p>
          <a:p>
            <a:pPr marL="0" indent="0"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t>is a</a:t>
            </a:r>
            <a:r>
              <a:rPr>
                <a:solidFill>
                  <a:srgbClr val="0070C0"/>
                </a:solidFill>
              </a:rPr>
              <a:t> </a:t>
            </a:r>
            <a:r>
              <a:t>true</a:t>
            </a:r>
            <a:r>
              <a:rPr>
                <a:solidFill>
                  <a:srgbClr val="0070C0"/>
                </a:solidFill>
              </a:rPr>
              <a:t> friend </a:t>
            </a:r>
            <a:r>
              <a:rPr>
                <a:solidFill>
                  <a:srgbClr val="FF0000"/>
                </a:solidFill>
              </a:rPr>
              <a:t>John 13:1; 15:9-17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1"/>
          <p:cNvSpPr txBox="1"/>
          <p:nvPr>
            <p:ph type="title"/>
          </p:nvPr>
        </p:nvSpPr>
        <p:spPr>
          <a:xfrm>
            <a:off x="3962400" y="0"/>
            <a:ext cx="16459200" cy="16764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</a:t>
            </a:r>
            <a:r>
              <a:t>13:1</a:t>
            </a:r>
          </a:p>
        </p:txBody>
      </p:sp>
      <p:sp>
        <p:nvSpPr>
          <p:cNvPr id="281" name="Content Placeholder 2"/>
          <p:cNvSpPr txBox="1"/>
          <p:nvPr>
            <p:ph type="body" idx="1"/>
          </p:nvPr>
        </p:nvSpPr>
        <p:spPr>
          <a:xfrm>
            <a:off x="1796141" y="1981200"/>
            <a:ext cx="20802601" cy="11734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</a:t>
            </a:r>
            <a:r>
              <a:rPr sz="5600">
                <a:solidFill>
                  <a:srgbClr val="000000"/>
                </a:solidFill>
              </a:rPr>
              <a:t> </a:t>
            </a:r>
            <a:r>
              <a:rPr b="0" baseline="0"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b="0" baseline="0">
                <a:solidFill>
                  <a:srgbClr val="000000"/>
                </a:solidFill>
              </a:rPr>
              <a:t>Now before the Feast of the Passover, when Jesus knew that His hour had come that He should depart from this world to the Father, </a:t>
            </a:r>
            <a:r>
              <a:rPr baseline="0">
                <a:solidFill>
                  <a:srgbClr val="14C3AF"/>
                </a:solidFill>
              </a:rPr>
              <a:t>having loved </a:t>
            </a:r>
            <a:r>
              <a:rPr baseline="0">
                <a:solidFill>
                  <a:srgbClr val="00B0F0"/>
                </a:solidFill>
              </a:rPr>
              <a:t>His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own who were in the world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B0F0"/>
                </a:solidFill>
              </a:rPr>
              <a:t>He</a:t>
            </a:r>
            <a:r>
              <a:rPr b="0" baseline="0"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14C3AF"/>
                </a:solidFill>
              </a:rPr>
              <a:t>loved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them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to the end</a:t>
            </a:r>
            <a:r>
              <a:rPr b="0" baseline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1"/>
          <p:cNvSpPr txBox="1"/>
          <p:nvPr>
            <p:ph type="title"/>
          </p:nvPr>
        </p:nvSpPr>
        <p:spPr>
          <a:xfrm>
            <a:off x="3962400" y="0"/>
            <a:ext cx="16459200" cy="16764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</a:t>
            </a:r>
            <a:r>
              <a:t>15:9-17</a:t>
            </a:r>
          </a:p>
        </p:txBody>
      </p:sp>
      <p:sp>
        <p:nvSpPr>
          <p:cNvPr id="284" name="Content Placeholder 2"/>
          <p:cNvSpPr txBox="1"/>
          <p:nvPr>
            <p:ph type="body" idx="1"/>
          </p:nvPr>
        </p:nvSpPr>
        <p:spPr>
          <a:xfrm>
            <a:off x="1796141" y="1981200"/>
            <a:ext cx="20802601" cy="11734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9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“</a:t>
            </a:r>
            <a:r>
              <a:rPr baseline="0">
                <a:solidFill>
                  <a:srgbClr val="00B050"/>
                </a:solidFill>
              </a:rPr>
              <a:t>As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the Father </a:t>
            </a:r>
            <a:r>
              <a:rPr baseline="0">
                <a:solidFill>
                  <a:srgbClr val="14C3AF"/>
                </a:solidFill>
              </a:rPr>
              <a:t>loved</a:t>
            </a:r>
            <a:r>
              <a:rPr baseline="0">
                <a:solidFill>
                  <a:srgbClr val="00B0F0"/>
                </a:solidFill>
              </a:rPr>
              <a:t> Me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also have loved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; </a:t>
            </a:r>
            <a:r>
              <a:rPr baseline="0">
                <a:solidFill>
                  <a:srgbClr val="00B050"/>
                </a:solidFill>
              </a:rPr>
              <a:t>abide in </a:t>
            </a:r>
            <a:r>
              <a:rPr baseline="0">
                <a:solidFill>
                  <a:srgbClr val="00B0F0"/>
                </a:solidFill>
              </a:rPr>
              <a:t>My love</a:t>
            </a:r>
            <a:r>
              <a:rPr b="0" baseline="0">
                <a:solidFill>
                  <a:srgbClr val="000000"/>
                </a:solidFill>
              </a:rPr>
              <a:t>. </a:t>
            </a:r>
            <a:r>
              <a:t>10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B050"/>
                </a:solidFill>
              </a:rPr>
              <a:t>If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keep </a:t>
            </a:r>
            <a:r>
              <a:rPr baseline="0">
                <a:solidFill>
                  <a:srgbClr val="00B0F0"/>
                </a:solidFill>
              </a:rPr>
              <a:t>My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commandments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will abide in </a:t>
            </a:r>
            <a:r>
              <a:rPr baseline="0">
                <a:solidFill>
                  <a:srgbClr val="00B0F0"/>
                </a:solidFill>
              </a:rPr>
              <a:t>My love</a:t>
            </a:r>
            <a:r>
              <a:rPr b="0" baseline="0">
                <a:solidFill>
                  <a:srgbClr val="000000"/>
                </a:solidFill>
              </a:rPr>
              <a:t>, </a:t>
            </a:r>
            <a:r>
              <a:rPr baseline="0">
                <a:solidFill>
                  <a:srgbClr val="00B050"/>
                </a:solidFill>
              </a:rPr>
              <a:t>just as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have kept </a:t>
            </a:r>
            <a:r>
              <a:rPr baseline="0">
                <a:solidFill>
                  <a:srgbClr val="00B0F0"/>
                </a:solidFill>
              </a:rPr>
              <a:t>My Father’s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commandments</a:t>
            </a:r>
            <a:r>
              <a:rPr b="0" baseline="0">
                <a:solidFill>
                  <a:srgbClr val="000000"/>
                </a:solidFill>
              </a:rPr>
              <a:t> and </a:t>
            </a:r>
            <a:r>
              <a:rPr baseline="0">
                <a:solidFill>
                  <a:srgbClr val="14C3AF"/>
                </a:solidFill>
              </a:rPr>
              <a:t>abide in </a:t>
            </a:r>
            <a:r>
              <a:rPr baseline="0">
                <a:solidFill>
                  <a:srgbClr val="00B0F0"/>
                </a:solidFill>
              </a:rPr>
              <a:t>His love</a:t>
            </a:r>
            <a:r>
              <a:rPr b="0" baseline="0">
                <a:solidFill>
                  <a:srgbClr val="000000"/>
                </a:solidFill>
              </a:rPr>
              <a:t>. </a:t>
            </a:r>
            <a:endParaRPr b="0" baseline="0">
              <a:solidFill>
                <a:srgbClr val="000000"/>
              </a:solidFill>
            </a:endParaRPr>
          </a:p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11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“</a:t>
            </a:r>
            <a:r>
              <a:rPr baseline="0">
                <a:solidFill>
                  <a:srgbClr val="0070C0"/>
                </a:solidFill>
              </a:rPr>
              <a:t>These things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have spoken to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, that </a:t>
            </a:r>
            <a:r>
              <a:rPr baseline="0">
                <a:solidFill>
                  <a:srgbClr val="00B0F0"/>
                </a:solidFill>
              </a:rPr>
              <a:t>My joy </a:t>
            </a:r>
            <a:r>
              <a:rPr baseline="0">
                <a:solidFill>
                  <a:srgbClr val="14C3AF"/>
                </a:solidFill>
              </a:rPr>
              <a:t>may remain in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, and </a:t>
            </a:r>
            <a:r>
              <a:rPr b="0" baseline="0" i="1">
                <a:solidFill>
                  <a:srgbClr val="000000"/>
                </a:solidFill>
              </a:rPr>
              <a:t>that</a:t>
            </a:r>
            <a:r>
              <a:rPr b="0" baseline="0"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70C0"/>
                </a:solidFill>
              </a:rPr>
              <a:t>your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joy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may be full</a:t>
            </a:r>
            <a:r>
              <a:rPr b="0" baseline="0">
                <a:solidFill>
                  <a:srgbClr val="000000"/>
                </a:solidFill>
              </a:rPr>
              <a:t>. </a:t>
            </a:r>
            <a:r>
              <a:t>12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This is </a:t>
            </a:r>
            <a:r>
              <a:rPr baseline="0">
                <a:solidFill>
                  <a:srgbClr val="00B0F0"/>
                </a:solidFill>
              </a:rPr>
              <a:t>My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commandment</a:t>
            </a:r>
            <a:r>
              <a:rPr b="0" baseline="0">
                <a:solidFill>
                  <a:srgbClr val="000000"/>
                </a:solidFill>
              </a:rPr>
              <a:t>, that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love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one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another</a:t>
            </a:r>
            <a:r>
              <a:rPr b="0" baseline="0">
                <a:solidFill>
                  <a:srgbClr val="000000"/>
                </a:solidFill>
              </a:rPr>
              <a:t> as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have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loved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1"/>
          <p:cNvSpPr txBox="1"/>
          <p:nvPr>
            <p:ph type="title"/>
          </p:nvPr>
        </p:nvSpPr>
        <p:spPr>
          <a:xfrm>
            <a:off x="3962400" y="0"/>
            <a:ext cx="16459200" cy="1676400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</a:t>
            </a:r>
            <a:r>
              <a:t>15:9-17</a:t>
            </a:r>
          </a:p>
        </p:txBody>
      </p:sp>
      <p:sp>
        <p:nvSpPr>
          <p:cNvPr id="287" name="Content Placeholder 2"/>
          <p:cNvSpPr txBox="1"/>
          <p:nvPr>
            <p:ph type="body" idx="1"/>
          </p:nvPr>
        </p:nvSpPr>
        <p:spPr>
          <a:xfrm>
            <a:off x="1796141" y="1981200"/>
            <a:ext cx="20802601" cy="11734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13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Greater love </a:t>
            </a:r>
            <a:r>
              <a:rPr b="0" baseline="0">
                <a:solidFill>
                  <a:srgbClr val="000000"/>
                </a:solidFill>
              </a:rPr>
              <a:t>has no one than this, than </a:t>
            </a:r>
            <a:r>
              <a:rPr baseline="0">
                <a:solidFill>
                  <a:srgbClr val="00B050"/>
                </a:solidFill>
              </a:rPr>
              <a:t>to lay down one’s life for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his friends</a:t>
            </a:r>
            <a:r>
              <a:rPr b="0" baseline="0">
                <a:solidFill>
                  <a:srgbClr val="000000"/>
                </a:solidFill>
              </a:rPr>
              <a:t>. </a:t>
            </a:r>
            <a:r>
              <a:t>14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 are </a:t>
            </a:r>
            <a:r>
              <a:rPr baseline="0">
                <a:solidFill>
                  <a:srgbClr val="00B0F0"/>
                </a:solidFill>
              </a:rPr>
              <a:t>My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friends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if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do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whatever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command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. </a:t>
            </a:r>
            <a:r>
              <a:t>15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No longer do I call you servants, for a servant does not know what his master is doing; but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have called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friends</a:t>
            </a:r>
            <a:r>
              <a:rPr b="0" baseline="0">
                <a:solidFill>
                  <a:srgbClr val="000000"/>
                </a:solidFill>
              </a:rPr>
              <a:t>, for all things that I heard from My Father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have made known to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. </a:t>
            </a:r>
            <a:r>
              <a:t>16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You did not choose Me, but </a:t>
            </a:r>
            <a:r>
              <a:rPr baseline="0">
                <a:solidFill>
                  <a:srgbClr val="00B0F0"/>
                </a:solidFill>
              </a:rPr>
              <a:t>I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chose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 and appointed you that you should go and bear fruit, and </a:t>
            </a:r>
            <a:r>
              <a:rPr b="0" baseline="0" i="1">
                <a:solidFill>
                  <a:srgbClr val="000000"/>
                </a:solidFill>
              </a:rPr>
              <a:t>that</a:t>
            </a:r>
            <a:r>
              <a:rPr b="0" baseline="0">
                <a:solidFill>
                  <a:srgbClr val="000000"/>
                </a:solidFill>
              </a:rPr>
              <a:t> your fruit should remain, that whatever you ask the Father in My name He may give you. </a:t>
            </a:r>
            <a:r>
              <a:t>17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These things I command you, that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14C3AF"/>
                </a:solidFill>
              </a:rPr>
              <a:t>love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one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another</a:t>
            </a:r>
            <a:r>
              <a:rPr b="0" baseline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Earthly Friends of Jesus</a:t>
            </a:r>
          </a:p>
        </p:txBody>
      </p:sp>
      <p:sp>
        <p:nvSpPr>
          <p:cNvPr id="290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i="1"/>
              <a:t>are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My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friends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if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do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whatever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I</a:t>
            </a:r>
            <a:r>
              <a:rPr b="1" i="1"/>
              <a:t> </a:t>
            </a:r>
            <a:r>
              <a:rPr b="1" i="1">
                <a:solidFill>
                  <a:srgbClr val="14C3AF"/>
                </a:solidFill>
              </a:rPr>
              <a:t>command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t>.” </a:t>
            </a:r>
            <a:r>
              <a:rPr b="1">
                <a:solidFill>
                  <a:srgbClr val="FF0000"/>
                </a:solidFill>
              </a:rPr>
              <a:t>John 15:13</a:t>
            </a:r>
            <a:endParaRPr b="1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6:12-16 </a:t>
            </a:r>
            <a:r>
              <a:rPr>
                <a:solidFill>
                  <a:srgbClr val="14C3AF"/>
                </a:solidFill>
              </a:rPr>
              <a:t>prayed</a:t>
            </a:r>
            <a:r>
              <a:t> </a:t>
            </a:r>
            <a:r>
              <a:rPr>
                <a:solidFill>
                  <a:srgbClr val="00B050"/>
                </a:solidFill>
              </a:rPr>
              <a:t>before</a:t>
            </a:r>
            <a:r>
              <a:t> </a:t>
            </a:r>
            <a:r>
              <a:rPr>
                <a:solidFill>
                  <a:srgbClr val="14C3AF"/>
                </a:solidFill>
              </a:rPr>
              <a:t>selecting</a:t>
            </a:r>
            <a:r>
              <a:t> </a:t>
            </a:r>
            <a:r>
              <a:rPr>
                <a:solidFill>
                  <a:srgbClr val="0070C0"/>
                </a:solidFill>
              </a:rPr>
              <a:t>apostles</a:t>
            </a:r>
            <a:endParaRPr>
              <a:solidFill>
                <a:srgbClr val="0070C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10:1 </a:t>
            </a:r>
            <a:r>
              <a:rPr>
                <a:solidFill>
                  <a:srgbClr val="14C3AF"/>
                </a:solidFill>
              </a:rPr>
              <a:t>sent</a:t>
            </a:r>
            <a:r>
              <a:t> </a:t>
            </a:r>
            <a:r>
              <a:rPr>
                <a:solidFill>
                  <a:srgbClr val="00B050"/>
                </a:solidFill>
              </a:rPr>
              <a:t>70</a:t>
            </a:r>
            <a:r>
              <a:rPr>
                <a:solidFill>
                  <a:srgbClr val="0070C0"/>
                </a:solidFill>
              </a:rPr>
              <a:t> disciples</a:t>
            </a:r>
            <a:r>
              <a:t> </a:t>
            </a:r>
            <a:r>
              <a:rPr>
                <a:solidFill>
                  <a:srgbClr val="00B050"/>
                </a:solidFill>
              </a:rPr>
              <a:t>two-by-two</a:t>
            </a:r>
            <a:endParaRPr>
              <a:solidFill>
                <a:srgbClr val="00B05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Levels of friendship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t> crowds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followers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dedicated disciples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apostles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t>inner circle</a:t>
            </a:r>
            <a:r>
              <a:rPr b="0">
                <a:solidFill>
                  <a:srgbClr val="000000"/>
                </a:solidFill>
              </a:rPr>
              <a:t>”</a:t>
            </a:r>
            <a:r>
              <a:t> of Peter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James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and John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t>John </a:t>
            </a:r>
          </a:p>
          <a:p>
            <a:pPr marL="0" indent="0"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t>is a</a:t>
            </a:r>
            <a:r>
              <a:rPr>
                <a:solidFill>
                  <a:srgbClr val="0070C0"/>
                </a:solidFill>
              </a:rPr>
              <a:t> </a:t>
            </a:r>
            <a:r>
              <a:t>true</a:t>
            </a:r>
            <a:r>
              <a:rPr>
                <a:solidFill>
                  <a:srgbClr val="0070C0"/>
                </a:solidFill>
              </a:rPr>
              <a:t> friend </a:t>
            </a:r>
            <a:r>
              <a:rPr>
                <a:solidFill>
                  <a:srgbClr val="FF0000"/>
                </a:solidFill>
              </a:rPr>
              <a:t>John 13:1; 15:9-17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12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Earthly Friends of Jesus</a:t>
            </a:r>
          </a:p>
        </p:txBody>
      </p:sp>
      <p:sp>
        <p:nvSpPr>
          <p:cNvPr id="293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 defTabSz="1810511">
              <a:spcBef>
                <a:spcPts val="1900"/>
              </a:spcBef>
              <a:buSzTx/>
              <a:buNone/>
              <a:defRPr sz="7128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i="1"/>
              <a:t>are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My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friends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if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rPr b="1" i="1"/>
              <a:t> </a:t>
            </a:r>
            <a:r>
              <a:rPr b="1" i="1">
                <a:solidFill>
                  <a:srgbClr val="00B050"/>
                </a:solidFill>
              </a:rPr>
              <a:t>do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whatever</a:t>
            </a:r>
            <a:r>
              <a:rPr b="1" i="1"/>
              <a:t> </a:t>
            </a:r>
            <a:r>
              <a:rPr b="1" i="1">
                <a:solidFill>
                  <a:srgbClr val="00B0F0"/>
                </a:solidFill>
              </a:rPr>
              <a:t>I</a:t>
            </a:r>
            <a:r>
              <a:rPr b="1" i="1"/>
              <a:t> </a:t>
            </a:r>
            <a:r>
              <a:rPr b="1" i="1">
                <a:solidFill>
                  <a:srgbClr val="14C3AF"/>
                </a:solidFill>
              </a:rPr>
              <a:t>command</a:t>
            </a:r>
            <a:r>
              <a:rPr b="1" i="1"/>
              <a:t> </a:t>
            </a:r>
            <a:r>
              <a:rPr b="1" i="1">
                <a:solidFill>
                  <a:srgbClr val="0070C0"/>
                </a:solidFill>
              </a:rPr>
              <a:t>you</a:t>
            </a:r>
            <a:r>
              <a:t>.” </a:t>
            </a:r>
            <a:r>
              <a:rPr b="1">
                <a:solidFill>
                  <a:srgbClr val="FF0000"/>
                </a:solidFill>
              </a:rPr>
              <a:t>John 15:13</a:t>
            </a:r>
            <a:endParaRPr b="1">
              <a:solidFill>
                <a:srgbClr val="FF0000"/>
              </a:solidFill>
            </a:endParaRPr>
          </a:p>
          <a:p>
            <a:pPr marL="0" indent="0" defTabSz="1810511">
              <a:spcBef>
                <a:spcPts val="1900"/>
              </a:spcBef>
              <a:buSzTx/>
              <a:buNone/>
              <a:defRPr b="1" sz="712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6:12-16 </a:t>
            </a:r>
            <a:r>
              <a:rPr>
                <a:solidFill>
                  <a:srgbClr val="14C3AF"/>
                </a:solidFill>
              </a:rPr>
              <a:t>prayed</a:t>
            </a:r>
            <a:r>
              <a:t> </a:t>
            </a:r>
            <a:r>
              <a:rPr>
                <a:solidFill>
                  <a:srgbClr val="00B050"/>
                </a:solidFill>
              </a:rPr>
              <a:t>before</a:t>
            </a:r>
            <a:r>
              <a:t> </a:t>
            </a:r>
            <a:r>
              <a:rPr>
                <a:solidFill>
                  <a:srgbClr val="14C3AF"/>
                </a:solidFill>
              </a:rPr>
              <a:t>selecting</a:t>
            </a:r>
            <a:r>
              <a:t> </a:t>
            </a:r>
            <a:r>
              <a:rPr>
                <a:solidFill>
                  <a:srgbClr val="0070C0"/>
                </a:solidFill>
              </a:rPr>
              <a:t>apostles</a:t>
            </a:r>
            <a:endParaRPr>
              <a:solidFill>
                <a:srgbClr val="0070C0"/>
              </a:solidFill>
            </a:endParaRPr>
          </a:p>
          <a:p>
            <a:pPr marL="0" indent="0" defTabSz="1810511">
              <a:spcBef>
                <a:spcPts val="1900"/>
              </a:spcBef>
              <a:buSzTx/>
              <a:buNone/>
              <a:defRPr b="1" sz="712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Luke 10:1 </a:t>
            </a:r>
            <a:r>
              <a:rPr>
                <a:solidFill>
                  <a:srgbClr val="14C3AF"/>
                </a:solidFill>
              </a:rPr>
              <a:t>sent</a:t>
            </a:r>
            <a:r>
              <a:t> </a:t>
            </a:r>
            <a:r>
              <a:rPr>
                <a:solidFill>
                  <a:srgbClr val="00B050"/>
                </a:solidFill>
              </a:rPr>
              <a:t>70</a:t>
            </a:r>
            <a:r>
              <a:rPr>
                <a:solidFill>
                  <a:srgbClr val="0070C0"/>
                </a:solidFill>
              </a:rPr>
              <a:t> disciples</a:t>
            </a:r>
            <a:r>
              <a:t> </a:t>
            </a:r>
            <a:r>
              <a:rPr>
                <a:solidFill>
                  <a:srgbClr val="00B050"/>
                </a:solidFill>
              </a:rPr>
              <a:t>two-by-two</a:t>
            </a:r>
            <a:endParaRPr>
              <a:solidFill>
                <a:srgbClr val="00B050"/>
              </a:solidFill>
            </a:endParaRPr>
          </a:p>
          <a:p>
            <a:pPr marL="0" indent="0" defTabSz="1810511">
              <a:spcBef>
                <a:spcPts val="1900"/>
              </a:spcBef>
              <a:buSzTx/>
              <a:buNone/>
              <a:def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Levels of friendship</a:t>
            </a:r>
            <a:r>
              <a:rPr b="0">
                <a:solidFill>
                  <a:srgbClr val="000000"/>
                </a:solidFill>
              </a:rPr>
              <a:t>:</a:t>
            </a:r>
            <a:r>
              <a:t> crowds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followers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dedicated disciples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apostles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“</a:t>
            </a:r>
            <a:r>
              <a:t>inner circle</a:t>
            </a:r>
            <a:r>
              <a:rPr b="0">
                <a:solidFill>
                  <a:srgbClr val="000000"/>
                </a:solidFill>
              </a:rPr>
              <a:t>”</a:t>
            </a:r>
            <a:r>
              <a:t> of Peter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James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t> and John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t>John </a:t>
            </a:r>
          </a:p>
          <a:p>
            <a:pPr marL="0" indent="0" defTabSz="1810511">
              <a:spcBef>
                <a:spcPts val="1900"/>
              </a:spcBef>
              <a:buSzTx/>
              <a:buNone/>
              <a:defRPr b="1" sz="7128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t>is a</a:t>
            </a:r>
            <a:r>
              <a:rPr>
                <a:solidFill>
                  <a:srgbClr val="0070C0"/>
                </a:solidFill>
              </a:rPr>
              <a:t> </a:t>
            </a:r>
            <a:r>
              <a:t>true</a:t>
            </a:r>
            <a:r>
              <a:rPr>
                <a:solidFill>
                  <a:srgbClr val="0070C0"/>
                </a:solidFill>
              </a:rPr>
              <a:t> friend </a:t>
            </a:r>
            <a:r>
              <a:rPr>
                <a:solidFill>
                  <a:srgbClr val="FF0000"/>
                </a:solidFill>
              </a:rPr>
              <a:t>John 13:1; 15:9-17</a:t>
            </a:r>
            <a:endParaRPr>
              <a:solidFill>
                <a:srgbClr val="FF0000"/>
              </a:solidFill>
            </a:endParaRPr>
          </a:p>
          <a:p>
            <a:pPr marL="0" indent="0" defTabSz="1810511">
              <a:spcBef>
                <a:spcPts val="1900"/>
              </a:spcBef>
              <a:buSzTx/>
              <a:buNone/>
              <a:def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Be a friend to Jesus </a:t>
            </a:r>
            <a:r>
              <a:rPr>
                <a:solidFill>
                  <a:srgbClr val="FF0000"/>
                </a:solidFill>
              </a:rPr>
              <a:t>John 15:13; 3:5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Acts 2:38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Amos 3:3 1 John 1:7-2:2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8230" t="11012" r="28843" b="9619"/>
          <a:stretch>
            <a:fillRect/>
          </a:stretch>
        </p:blipFill>
        <p:spPr>
          <a:xfrm>
            <a:off x="21032843" y="2458029"/>
            <a:ext cx="2848262" cy="9751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4" fill="norm" stroke="1" extrusionOk="0">
                <a:moveTo>
                  <a:pt x="10899" y="0"/>
                </a:moveTo>
                <a:lnTo>
                  <a:pt x="10397" y="175"/>
                </a:lnTo>
                <a:cubicBezTo>
                  <a:pt x="10120" y="271"/>
                  <a:pt x="9627" y="365"/>
                  <a:pt x="9302" y="384"/>
                </a:cubicBezTo>
                <a:cubicBezTo>
                  <a:pt x="8432" y="435"/>
                  <a:pt x="6985" y="765"/>
                  <a:pt x="6357" y="1055"/>
                </a:cubicBezTo>
                <a:cubicBezTo>
                  <a:pt x="6054" y="1195"/>
                  <a:pt x="5707" y="1483"/>
                  <a:pt x="5584" y="1694"/>
                </a:cubicBezTo>
                <a:cubicBezTo>
                  <a:pt x="5324" y="2140"/>
                  <a:pt x="5196" y="2186"/>
                  <a:pt x="3926" y="2291"/>
                </a:cubicBezTo>
                <a:cubicBezTo>
                  <a:pt x="2819" y="2383"/>
                  <a:pt x="1769" y="2579"/>
                  <a:pt x="1150" y="2808"/>
                </a:cubicBezTo>
                <a:cubicBezTo>
                  <a:pt x="58" y="3214"/>
                  <a:pt x="81" y="3089"/>
                  <a:pt x="22" y="9103"/>
                </a:cubicBezTo>
                <a:cubicBezTo>
                  <a:pt x="6" y="10645"/>
                  <a:pt x="-1" y="12362"/>
                  <a:pt x="0" y="13887"/>
                </a:cubicBezTo>
                <a:cubicBezTo>
                  <a:pt x="2" y="15412"/>
                  <a:pt x="13" y="16745"/>
                  <a:pt x="31" y="17517"/>
                </a:cubicBezTo>
                <a:lnTo>
                  <a:pt x="94" y="20324"/>
                </a:lnTo>
                <a:lnTo>
                  <a:pt x="620" y="20394"/>
                </a:lnTo>
                <a:cubicBezTo>
                  <a:pt x="910" y="20432"/>
                  <a:pt x="1147" y="20491"/>
                  <a:pt x="1147" y="20524"/>
                </a:cubicBezTo>
                <a:cubicBezTo>
                  <a:pt x="1147" y="20606"/>
                  <a:pt x="3161" y="21213"/>
                  <a:pt x="3433" y="21213"/>
                </a:cubicBezTo>
                <a:cubicBezTo>
                  <a:pt x="3553" y="21213"/>
                  <a:pt x="3771" y="21255"/>
                  <a:pt x="3917" y="21306"/>
                </a:cubicBezTo>
                <a:cubicBezTo>
                  <a:pt x="4063" y="21358"/>
                  <a:pt x="4349" y="21400"/>
                  <a:pt x="4555" y="21400"/>
                </a:cubicBezTo>
                <a:cubicBezTo>
                  <a:pt x="4761" y="21400"/>
                  <a:pt x="5060" y="21445"/>
                  <a:pt x="5220" y="21501"/>
                </a:cubicBezTo>
                <a:cubicBezTo>
                  <a:pt x="5481" y="21593"/>
                  <a:pt x="6044" y="21600"/>
                  <a:pt x="10767" y="21563"/>
                </a:cubicBezTo>
                <a:cubicBezTo>
                  <a:pt x="15929" y="21523"/>
                  <a:pt x="16045" y="21519"/>
                  <a:pt x="17033" y="21357"/>
                </a:cubicBezTo>
                <a:cubicBezTo>
                  <a:pt x="17587" y="21267"/>
                  <a:pt x="18530" y="21039"/>
                  <a:pt x="19130" y="20850"/>
                </a:cubicBezTo>
                <a:cubicBezTo>
                  <a:pt x="19730" y="20661"/>
                  <a:pt x="20431" y="20440"/>
                  <a:pt x="20691" y="20360"/>
                </a:cubicBezTo>
                <a:lnTo>
                  <a:pt x="21164" y="20215"/>
                </a:lnTo>
                <a:lnTo>
                  <a:pt x="21281" y="16280"/>
                </a:lnTo>
                <a:cubicBezTo>
                  <a:pt x="21345" y="14116"/>
                  <a:pt x="21446" y="12092"/>
                  <a:pt x="21503" y="11782"/>
                </a:cubicBezTo>
                <a:cubicBezTo>
                  <a:pt x="21561" y="11473"/>
                  <a:pt x="21599" y="9709"/>
                  <a:pt x="21588" y="7862"/>
                </a:cubicBezTo>
                <a:cubicBezTo>
                  <a:pt x="21576" y="6015"/>
                  <a:pt x="21566" y="4238"/>
                  <a:pt x="21567" y="3913"/>
                </a:cubicBezTo>
                <a:cubicBezTo>
                  <a:pt x="21567" y="3571"/>
                  <a:pt x="21452" y="3243"/>
                  <a:pt x="21293" y="3132"/>
                </a:cubicBezTo>
                <a:cubicBezTo>
                  <a:pt x="20822" y="2803"/>
                  <a:pt x="19712" y="2494"/>
                  <a:pt x="18297" y="2299"/>
                </a:cubicBezTo>
                <a:cubicBezTo>
                  <a:pt x="17056" y="2128"/>
                  <a:pt x="16926" y="2091"/>
                  <a:pt x="16790" y="1876"/>
                </a:cubicBezTo>
                <a:cubicBezTo>
                  <a:pt x="16597" y="1574"/>
                  <a:pt x="15965" y="1143"/>
                  <a:pt x="15415" y="939"/>
                </a:cubicBezTo>
                <a:cubicBezTo>
                  <a:pt x="15017" y="791"/>
                  <a:pt x="13826" y="522"/>
                  <a:pt x="13456" y="495"/>
                </a:cubicBezTo>
                <a:cubicBezTo>
                  <a:pt x="12801" y="449"/>
                  <a:pt x="11825" y="288"/>
                  <a:pt x="11405" y="157"/>
                </a:cubicBezTo>
                <a:lnTo>
                  <a:pt x="1089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8278" t="72211" r="29481" b="9618"/>
          <a:stretch>
            <a:fillRect/>
          </a:stretch>
        </p:blipFill>
        <p:spPr>
          <a:xfrm>
            <a:off x="21055607" y="11352653"/>
            <a:ext cx="2802733" cy="2232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0" fill="norm" stroke="1" extrusionOk="0">
                <a:moveTo>
                  <a:pt x="0" y="0"/>
                </a:moveTo>
                <a:cubicBezTo>
                  <a:pt x="3" y="1070"/>
                  <a:pt x="2" y="2995"/>
                  <a:pt x="6" y="3805"/>
                </a:cubicBezTo>
                <a:lnTo>
                  <a:pt x="70" y="16038"/>
                </a:lnTo>
                <a:lnTo>
                  <a:pt x="606" y="16340"/>
                </a:lnTo>
                <a:cubicBezTo>
                  <a:pt x="900" y="16508"/>
                  <a:pt x="1141" y="16763"/>
                  <a:pt x="1141" y="16907"/>
                </a:cubicBezTo>
                <a:cubicBezTo>
                  <a:pt x="1141" y="17264"/>
                  <a:pt x="3189" y="19911"/>
                  <a:pt x="3465" y="19911"/>
                </a:cubicBezTo>
                <a:cubicBezTo>
                  <a:pt x="3588" y="19911"/>
                  <a:pt x="3809" y="20097"/>
                  <a:pt x="3958" y="20321"/>
                </a:cubicBezTo>
                <a:cubicBezTo>
                  <a:pt x="4106" y="20545"/>
                  <a:pt x="4397" y="20727"/>
                  <a:pt x="4606" y="20727"/>
                </a:cubicBezTo>
                <a:cubicBezTo>
                  <a:pt x="4815" y="20727"/>
                  <a:pt x="5120" y="20926"/>
                  <a:pt x="5282" y="21171"/>
                </a:cubicBezTo>
                <a:cubicBezTo>
                  <a:pt x="5547" y="21571"/>
                  <a:pt x="6120" y="21600"/>
                  <a:pt x="10922" y="21439"/>
                </a:cubicBezTo>
                <a:cubicBezTo>
                  <a:pt x="16171" y="21262"/>
                  <a:pt x="16289" y="21246"/>
                  <a:pt x="17293" y="20543"/>
                </a:cubicBezTo>
                <a:cubicBezTo>
                  <a:pt x="17856" y="20149"/>
                  <a:pt x="18816" y="19154"/>
                  <a:pt x="19425" y="18331"/>
                </a:cubicBezTo>
                <a:cubicBezTo>
                  <a:pt x="20035" y="17507"/>
                  <a:pt x="20749" y="16547"/>
                  <a:pt x="21013" y="16199"/>
                </a:cubicBezTo>
                <a:lnTo>
                  <a:pt x="21493" y="15567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7" name="1"/>
          <p:cNvSpPr txBox="1"/>
          <p:nvPr/>
        </p:nvSpPr>
        <p:spPr>
          <a:xfrm>
            <a:off x="22128137" y="4891485"/>
            <a:ext cx="657673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98" name="166"/>
          <p:cNvSpPr txBox="1"/>
          <p:nvPr/>
        </p:nvSpPr>
        <p:spPr>
          <a:xfrm>
            <a:off x="21584766" y="6196511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166</a:t>
            </a:r>
          </a:p>
        </p:txBody>
      </p:sp>
      <p:sp>
        <p:nvSpPr>
          <p:cNvPr id="299" name="135"/>
          <p:cNvSpPr txBox="1"/>
          <p:nvPr/>
        </p:nvSpPr>
        <p:spPr>
          <a:xfrm>
            <a:off x="21584766" y="7565038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135</a:t>
            </a:r>
          </a:p>
        </p:txBody>
      </p:sp>
      <p:sp>
        <p:nvSpPr>
          <p:cNvPr id="300" name="69"/>
          <p:cNvSpPr txBox="1"/>
          <p:nvPr/>
        </p:nvSpPr>
        <p:spPr>
          <a:xfrm>
            <a:off x="21856451" y="8923449"/>
            <a:ext cx="1201044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69</a:t>
            </a:r>
          </a:p>
        </p:txBody>
      </p:sp>
      <p:sp>
        <p:nvSpPr>
          <p:cNvPr id="301" name="294"/>
          <p:cNvSpPr txBox="1"/>
          <p:nvPr/>
        </p:nvSpPr>
        <p:spPr>
          <a:xfrm>
            <a:off x="21584766" y="10229769"/>
            <a:ext cx="1744415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294</a:t>
            </a:r>
          </a:p>
        </p:txBody>
      </p:sp>
      <p:sp>
        <p:nvSpPr>
          <p:cNvPr id="302" name="74"/>
          <p:cNvSpPr txBox="1"/>
          <p:nvPr/>
        </p:nvSpPr>
        <p:spPr>
          <a:xfrm>
            <a:off x="21856451" y="11599588"/>
            <a:ext cx="1201044" cy="1155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4000"/>
              </a:spcBef>
              <a:defRPr b="1" sz="7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74</a:t>
            </a:r>
          </a:p>
        </p:txBody>
      </p:sp>
      <p:pic>
        <p:nvPicPr>
          <p:cNvPr id="30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4528" y="178148"/>
            <a:ext cx="20834944" cy="2987586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100 CORNERSTONE ALEXANDER AR, 72002"/>
          <p:cNvSpPr txBox="1"/>
          <p:nvPr/>
        </p:nvSpPr>
        <p:spPr>
          <a:xfrm>
            <a:off x="4980657" y="2945007"/>
            <a:ext cx="1442268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305" name="Screenshot 2025-09-13 at 5.12.21 PM.png" descr="Screenshot 2025-09-13 at 5.12.2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50912" y="4104541"/>
            <a:ext cx="16082176" cy="9085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1"/>
          <p:cNvSpPr txBox="1"/>
          <p:nvPr>
            <p:ph type="title"/>
          </p:nvPr>
        </p:nvSpPr>
        <p:spPr>
          <a:xfrm>
            <a:off x="3962400" y="0"/>
            <a:ext cx="16459200" cy="16764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</a:defRPr>
            </a:lvl1pPr>
          </a:lstStyle>
          <a:p>
            <a:pPr/>
            <a:r>
              <a:t>Proverbs 3:27-30</a:t>
            </a:r>
          </a:p>
        </p:txBody>
      </p:sp>
      <p:sp>
        <p:nvSpPr>
          <p:cNvPr id="215" name="Content Placeholder 2"/>
          <p:cNvSpPr txBox="1"/>
          <p:nvPr>
            <p:ph type="body" idx="1"/>
          </p:nvPr>
        </p:nvSpPr>
        <p:spPr>
          <a:xfrm>
            <a:off x="1796141" y="1981200"/>
            <a:ext cx="20933234" cy="11734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27</a:t>
            </a:r>
            <a:r>
              <a:rPr sz="5600"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0000"/>
                </a:solidFill>
              </a:rPr>
              <a:t>Do not withhold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F0"/>
                </a:solidFill>
              </a:rPr>
              <a:t>good</a:t>
            </a:r>
            <a:r>
              <a:rPr b="0" baseline="0">
                <a:solidFill>
                  <a:srgbClr val="000000"/>
                </a:solidFill>
              </a:rPr>
              <a:t> from those to whom it is due, when it is in the power of your hand to do. </a:t>
            </a:r>
            <a:r>
              <a:t>28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0000"/>
                </a:solidFill>
              </a:rPr>
              <a:t>Do not </a:t>
            </a:r>
            <a:r>
              <a:rPr baseline="0">
                <a:solidFill>
                  <a:srgbClr val="00B050"/>
                </a:solidFill>
              </a:rPr>
              <a:t>say</a:t>
            </a:r>
            <a:r>
              <a:rPr b="0" baseline="0">
                <a:solidFill>
                  <a:srgbClr val="000000"/>
                </a:solidFill>
              </a:rPr>
              <a:t> to your neighbor, “Go, and come back, and tomorrow I will give” when you have it with you. </a:t>
            </a:r>
            <a:r>
              <a:t>29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0000"/>
                </a:solidFill>
              </a:rPr>
              <a:t>Do not </a:t>
            </a:r>
            <a:r>
              <a:rPr baseline="0">
                <a:solidFill>
                  <a:srgbClr val="C00000"/>
                </a:solidFill>
              </a:rPr>
              <a:t>devise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C00000"/>
                </a:solidFill>
              </a:rPr>
              <a:t>evil</a:t>
            </a:r>
            <a:r>
              <a:rPr b="0" baseline="0">
                <a:solidFill>
                  <a:srgbClr val="000000"/>
                </a:solidFill>
              </a:rPr>
              <a:t> against your neighbor, for he dwells by you for safety’s sake.</a:t>
            </a:r>
            <a:r>
              <a:t> 30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0000"/>
                </a:solidFill>
              </a:rPr>
              <a:t>Do not </a:t>
            </a:r>
            <a:r>
              <a:rPr baseline="0">
                <a:solidFill>
                  <a:srgbClr val="002060"/>
                </a:solidFill>
              </a:rPr>
              <a:t>strive</a:t>
            </a:r>
            <a:r>
              <a:rPr b="0" baseline="0">
                <a:solidFill>
                  <a:srgbClr val="000000"/>
                </a:solidFill>
              </a:rPr>
              <a:t> with a man without cause, if he has done you no harm.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18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21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 </a:t>
            </a:r>
            <a:r>
              <a:rPr i="1">
                <a:solidFill>
                  <a:srgbClr val="0070C0"/>
                </a:solidFill>
              </a:rPr>
              <a:t>He who </a:t>
            </a:r>
            <a:r>
              <a:rPr b="0" i="1">
                <a:solidFill>
                  <a:srgbClr val="000000"/>
                </a:solidFill>
              </a:rPr>
              <a:t>is</a:t>
            </a:r>
            <a:r>
              <a:rPr i="1">
                <a:solidFill>
                  <a:srgbClr val="002060"/>
                </a:solidFill>
              </a:rPr>
              <a:t> devoid </a:t>
            </a:r>
            <a:r>
              <a:rPr b="0" i="1">
                <a:solidFill>
                  <a:srgbClr val="000000"/>
                </a:solidFill>
              </a:rPr>
              <a:t>of</a:t>
            </a:r>
            <a:r>
              <a:rPr i="1">
                <a:solidFill>
                  <a:srgbClr val="002060"/>
                </a:solidFill>
              </a:rPr>
              <a:t> </a:t>
            </a:r>
            <a:r>
              <a:rPr i="1">
                <a:solidFill>
                  <a:srgbClr val="00B0F0"/>
                </a:solidFill>
              </a:rPr>
              <a:t>wisdom</a:t>
            </a:r>
            <a:r>
              <a:rPr i="1">
                <a:solidFill>
                  <a:srgbClr val="002060"/>
                </a:solidFill>
              </a:rPr>
              <a:t> </a:t>
            </a:r>
            <a:r>
              <a:rPr i="1">
                <a:solidFill>
                  <a:srgbClr val="3B7D22"/>
                </a:solidFill>
              </a:rPr>
              <a:t>despises</a:t>
            </a:r>
            <a:r>
              <a:rPr i="1">
                <a:solidFill>
                  <a:srgbClr val="002060"/>
                </a:solidFill>
              </a:rPr>
              <a:t> </a:t>
            </a:r>
            <a:r>
              <a:rPr i="1">
                <a:solidFill>
                  <a:srgbClr val="0070C0"/>
                </a:solidFill>
              </a:rPr>
              <a:t>his neighbor</a:t>
            </a:r>
            <a:endParaRPr i="1">
              <a:solidFill>
                <a:srgbClr val="0070C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24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27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14:21 </a:t>
            </a:r>
            <a:r>
              <a:rPr i="1">
                <a:solidFill>
                  <a:srgbClr val="0070C0"/>
                </a:solidFill>
              </a:rPr>
              <a:t>He who </a:t>
            </a:r>
            <a:r>
              <a:rPr i="1">
                <a:solidFill>
                  <a:srgbClr val="3B7D22"/>
                </a:solidFill>
              </a:rPr>
              <a:t>despises</a:t>
            </a:r>
            <a:r>
              <a:rPr i="1">
                <a:solidFill>
                  <a:srgbClr val="0070C0"/>
                </a:solidFill>
              </a:rPr>
              <a:t> his neighbor </a:t>
            </a:r>
            <a:r>
              <a:rPr i="1">
                <a:solidFill>
                  <a:srgbClr val="C00000"/>
                </a:solidFill>
              </a:rPr>
              <a:t>sins</a:t>
            </a:r>
            <a:r>
              <a:rPr b="0" i="1">
                <a:solidFill>
                  <a:srgbClr val="000000"/>
                </a:solidFill>
              </a:rPr>
              <a:t>;</a:t>
            </a:r>
            <a:r>
              <a:rPr i="1">
                <a:solidFill>
                  <a:srgbClr val="0070C0"/>
                </a:solidFill>
              </a:rPr>
              <a:t> </a:t>
            </a:r>
            <a:r>
              <a:rPr b="0" i="1">
                <a:solidFill>
                  <a:srgbClr val="000000"/>
                </a:solidFill>
              </a:rPr>
              <a:t>but</a:t>
            </a:r>
            <a:r>
              <a:rPr i="1">
                <a:solidFill>
                  <a:srgbClr val="0070C0"/>
                </a:solidFill>
              </a:rPr>
              <a:t> he who </a:t>
            </a:r>
            <a:r>
              <a:rPr i="1">
                <a:solidFill>
                  <a:srgbClr val="14C3AF"/>
                </a:solidFill>
              </a:rPr>
              <a:t>has mercy on </a:t>
            </a:r>
            <a:r>
              <a:rPr i="1">
                <a:solidFill>
                  <a:srgbClr val="0070C0"/>
                </a:solidFill>
              </a:rPr>
              <a:t>the poor</a:t>
            </a:r>
            <a:r>
              <a:rPr b="0" i="1">
                <a:solidFill>
                  <a:srgbClr val="000000"/>
                </a:solidFill>
              </a:rPr>
              <a:t>,</a:t>
            </a:r>
            <a:r>
              <a:rPr i="1">
                <a:solidFill>
                  <a:srgbClr val="0070C0"/>
                </a:solidFill>
              </a:rPr>
              <a:t> </a:t>
            </a:r>
            <a:r>
              <a:rPr i="1">
                <a:solidFill>
                  <a:srgbClr val="00B0F0"/>
                </a:solidFill>
              </a:rPr>
              <a:t>happy</a:t>
            </a:r>
            <a:r>
              <a:rPr i="1">
                <a:solidFill>
                  <a:srgbClr val="0070C0"/>
                </a:solidFill>
              </a:rPr>
              <a:t> </a:t>
            </a:r>
            <a:r>
              <a:rPr b="0" i="1">
                <a:solidFill>
                  <a:srgbClr val="000000"/>
                </a:solidFill>
              </a:rPr>
              <a:t>is</a:t>
            </a:r>
            <a:r>
              <a:rPr i="1">
                <a:solidFill>
                  <a:srgbClr val="0070C0"/>
                </a:solidFill>
              </a:rPr>
              <a:t> he</a:t>
            </a:r>
            <a:r>
              <a:rPr b="0" i="1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>
            <p:ph type="title"/>
          </p:nvPr>
        </p:nvSpPr>
        <p:spPr>
          <a:xfrm>
            <a:off x="3962400" y="0"/>
            <a:ext cx="16459200" cy="2133600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Value of Friendship</a:t>
            </a:r>
          </a:p>
        </p:txBody>
      </p:sp>
      <p:sp>
        <p:nvSpPr>
          <p:cNvPr id="230" name="Content Placeholder 2"/>
          <p:cNvSpPr txBox="1"/>
          <p:nvPr>
            <p:ph type="body" idx="1"/>
          </p:nvPr>
        </p:nvSpPr>
        <p:spPr>
          <a:xfrm>
            <a:off x="1276707" y="2133600"/>
            <a:ext cx="21566040" cy="11582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sz="7200">
                <a:latin typeface="Calibri"/>
                <a:ea typeface="Calibri"/>
                <a:cs typeface="Calibri"/>
                <a:sym typeface="Calibri"/>
              </a:defRPr>
            </a:pPr>
            <a:r>
              <a:t>It is not good for a man to be alone </a:t>
            </a:r>
            <a:r>
              <a:rPr i="0">
                <a:solidFill>
                  <a:srgbClr val="FF0000"/>
                </a:solidFill>
              </a:rPr>
              <a:t>Genesis 2:18</a:t>
            </a:r>
            <a:endParaRPr i="0"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Proverbs 3:27-30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11:12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Prov. 14:21</a:t>
            </a:r>
          </a:p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