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Title Text"/>
          <p:cNvSpPr txBox="1"/>
          <p:nvPr>
            <p:ph type="title"/>
          </p:nvPr>
        </p:nvSpPr>
        <p:spPr>
          <a:xfrm>
            <a:off x="252412" y="1933575"/>
            <a:ext cx="8643938" cy="1709738"/>
          </a:xfrm>
          <a:prstGeom prst="rect">
            <a:avLst/>
          </a:prstGeom>
        </p:spPr>
        <p:txBody>
          <a:bodyPr lIns="19050" tIns="19050" rIns="19050" bIns="19050" anchor="b"/>
          <a:lstStyle>
            <a:lvl1pPr defTabSz="412750">
              <a:defRPr cap="all" sz="5000">
                <a:solidFill>
                  <a:srgbClr val="535353"/>
                </a:solidFill>
                <a:latin typeface="Gill Sans Light"/>
                <a:ea typeface="Gill Sans Light"/>
                <a:cs typeface="Gill Sans Light"/>
                <a:sym typeface="Gill Sans Light"/>
              </a:defRPr>
            </a:lvl1pPr>
          </a:lstStyle>
          <a:p>
            <a:pPr/>
            <a:r>
              <a:t>Title Text</a:t>
            </a:r>
          </a:p>
        </p:txBody>
      </p:sp>
      <p:sp>
        <p:nvSpPr>
          <p:cNvPr id="93" name="Body Level One…"/>
          <p:cNvSpPr txBox="1"/>
          <p:nvPr>
            <p:ph type="body" sz="quarter" idx="1"/>
          </p:nvPr>
        </p:nvSpPr>
        <p:spPr>
          <a:xfrm>
            <a:off x="252412" y="3638550"/>
            <a:ext cx="8643938" cy="681038"/>
          </a:xfrm>
          <a:prstGeom prst="rect">
            <a:avLst/>
          </a:prstGeom>
        </p:spPr>
        <p:txBody>
          <a:bodyPr lIns="19050" tIns="19050" rIns="19050" bIns="19050"/>
          <a:lstStyle>
            <a:lvl1pPr marL="0" indent="0" algn="ctr" defTabSz="412750">
              <a:spcBef>
                <a:spcPts val="0"/>
              </a:spcBef>
              <a:buSzTx/>
              <a:buFontTx/>
              <a:buNone/>
              <a:defRPr sz="2600">
                <a:solidFill>
                  <a:srgbClr val="535353"/>
                </a:solidFill>
                <a:latin typeface="Gill Sans Light"/>
                <a:ea typeface="Gill Sans Light"/>
                <a:cs typeface="Gill Sans Light"/>
                <a:sym typeface="Gill Sans Light"/>
              </a:defRPr>
            </a:lvl1pPr>
            <a:lvl2pPr marL="0" indent="0" algn="ctr" defTabSz="412750">
              <a:spcBef>
                <a:spcPts val="0"/>
              </a:spcBef>
              <a:buSzTx/>
              <a:buFontTx/>
              <a:buNone/>
              <a:defRPr sz="2600">
                <a:solidFill>
                  <a:srgbClr val="535353"/>
                </a:solidFill>
                <a:latin typeface="Gill Sans Light"/>
                <a:ea typeface="Gill Sans Light"/>
                <a:cs typeface="Gill Sans Light"/>
                <a:sym typeface="Gill Sans Light"/>
              </a:defRPr>
            </a:lvl2pPr>
            <a:lvl3pPr marL="0" indent="0" algn="ctr" defTabSz="412750">
              <a:spcBef>
                <a:spcPts val="0"/>
              </a:spcBef>
              <a:buSzTx/>
              <a:buFontTx/>
              <a:buNone/>
              <a:defRPr sz="2600">
                <a:solidFill>
                  <a:srgbClr val="535353"/>
                </a:solidFill>
                <a:latin typeface="Gill Sans Light"/>
                <a:ea typeface="Gill Sans Light"/>
                <a:cs typeface="Gill Sans Light"/>
                <a:sym typeface="Gill Sans Light"/>
              </a:defRPr>
            </a:lvl3pPr>
            <a:lvl4pPr marL="0" indent="0" algn="ctr" defTabSz="412750">
              <a:spcBef>
                <a:spcPts val="0"/>
              </a:spcBef>
              <a:buSzTx/>
              <a:buFontTx/>
              <a:buNone/>
              <a:defRPr sz="2600">
                <a:solidFill>
                  <a:srgbClr val="535353"/>
                </a:solidFill>
                <a:latin typeface="Gill Sans Light"/>
                <a:ea typeface="Gill Sans Light"/>
                <a:cs typeface="Gill Sans Light"/>
                <a:sym typeface="Gill Sans Light"/>
              </a:defRPr>
            </a:lvl4pPr>
            <a:lvl5pPr marL="0" indent="0" algn="ctr" defTabSz="412750">
              <a:spcBef>
                <a:spcPts val="0"/>
              </a:spcBef>
              <a:buSzTx/>
              <a:buFontTx/>
              <a:buNone/>
              <a:defRPr sz="2600">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4468018" y="5718175"/>
            <a:ext cx="203201" cy="215901"/>
          </a:xfrm>
          <a:prstGeom prst="rect">
            <a:avLst/>
          </a:prstGeom>
        </p:spPr>
        <p:txBody>
          <a:bodyPr lIns="19050" tIns="19050" rIns="19050" bIns="19050" anchor="b"/>
          <a:lstStyle>
            <a:lvl1pPr algn="ctr" defTabSz="412750">
              <a:defRPr>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2.png"/><Relationship Id="rId6" Type="http://schemas.openxmlformats.org/officeDocument/2006/relationships/hyperlink" Target="https://www.youtube.com/user/donmcclain11/live" TargetMode="External"/><Relationship Id="rId7" Type="http://schemas.openxmlformats.org/officeDocument/2006/relationships/hyperlink" Target="https://www.w65stchurchofchrist.com" TargetMode="External"/><Relationship Id="rId8"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TODAY’S LESSON"/>
          <p:cNvSpPr txBox="1"/>
          <p:nvPr/>
        </p:nvSpPr>
        <p:spPr>
          <a:xfrm>
            <a:off x="-1" y="1470016"/>
            <a:ext cx="9144001" cy="4318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19050" tIns="19050" rIns="19050" bIns="19050" anchor="ctr">
            <a:spAutoFit/>
          </a:bodyPr>
          <a:lstStyle>
            <a:lvl1pPr algn="ctr" defTabSz="228600">
              <a:defRPr sz="2600">
                <a:solidFill>
                  <a:srgbClr val="FFFFFF"/>
                </a:solidFill>
                <a:effectLst>
                  <a:outerShdw sx="100000" sy="100000" kx="0" ky="0" algn="b" rotWithShape="0" blurRad="63500" dist="63500" dir="18900000">
                    <a:srgbClr val="000000"/>
                  </a:outerShdw>
                </a:effectLst>
                <a:latin typeface="+mn-lt"/>
                <a:ea typeface="+mn-ea"/>
                <a:cs typeface="+mn-cs"/>
                <a:sym typeface="Helvetica"/>
              </a:defRPr>
            </a:lvl1pPr>
          </a:lstStyle>
          <a:p>
            <a:pPr/>
            <a:r>
              <a:t>TODAY’S LESSON</a:t>
            </a:r>
          </a:p>
        </p:txBody>
      </p:sp>
      <p:pic>
        <p:nvPicPr>
          <p:cNvPr id="104" name="Image" descr="Image"/>
          <p:cNvPicPr>
            <a:picLocks noChangeAspect="1"/>
          </p:cNvPicPr>
          <p:nvPr/>
        </p:nvPicPr>
        <p:blipFill>
          <a:blip r:embed="rId3">
            <a:extLst/>
          </a:blip>
          <a:stretch>
            <a:fillRect/>
          </a:stretch>
        </p:blipFill>
        <p:spPr>
          <a:xfrm>
            <a:off x="7343084" y="5037811"/>
            <a:ext cx="1362420" cy="514122"/>
          </a:xfrm>
          <a:prstGeom prst="rect">
            <a:avLst/>
          </a:prstGeom>
          <a:ln w="12700">
            <a:miter lim="400000"/>
          </a:ln>
          <a:effectLst>
            <a:outerShdw sx="100000" sy="100000" kx="0" ky="0" algn="b" rotWithShape="0" blurRad="38100" dist="12700" dir="5400000">
              <a:srgbClr val="000000">
                <a:alpha val="97381"/>
              </a:srgbClr>
            </a:outerShdw>
          </a:effectLst>
        </p:spPr>
      </p:pic>
      <p:pic>
        <p:nvPicPr>
          <p:cNvPr id="105" name="Image" descr="Image"/>
          <p:cNvPicPr>
            <a:picLocks noChangeAspect="1"/>
          </p:cNvPicPr>
          <p:nvPr/>
        </p:nvPicPr>
        <p:blipFill>
          <a:blip r:embed="rId4">
            <a:extLst/>
          </a:blip>
          <a:stretch>
            <a:fillRect/>
          </a:stretch>
        </p:blipFill>
        <p:spPr>
          <a:xfrm>
            <a:off x="641383" y="5016756"/>
            <a:ext cx="974290" cy="556232"/>
          </a:xfrm>
          <a:prstGeom prst="rect">
            <a:avLst/>
          </a:prstGeom>
          <a:ln w="12700">
            <a:miter lim="400000"/>
          </a:ln>
          <a:effectLst>
            <a:outerShdw sx="100000" sy="100000" kx="0" ky="0" algn="b" rotWithShape="0" blurRad="38100" dist="12700" dir="5400000">
              <a:srgbClr val="000000">
                <a:alpha val="97381"/>
              </a:srgbClr>
            </a:outerShdw>
          </a:effectLst>
        </p:spPr>
      </p:pic>
      <p:sp>
        <p:nvSpPr>
          <p:cNvPr id="106" name="Sunday evening lesson live stream 4:00 PM CDT November 16, 2025"/>
          <p:cNvSpPr txBox="1"/>
          <p:nvPr/>
        </p:nvSpPr>
        <p:spPr>
          <a:xfrm>
            <a:off x="2304437" y="4546841"/>
            <a:ext cx="4535126" cy="1496061"/>
          </a:xfrm>
          <a:prstGeom prst="rect">
            <a:avLst/>
          </a:prstGeom>
          <a:ln w="12700">
            <a:miter lim="400000"/>
          </a:ln>
          <a:effectLst>
            <a:outerShdw sx="100000" sy="100000" kx="0" ky="0" algn="b" rotWithShape="0" blurRad="38100" dist="12700" dir="5400000">
              <a:srgbClr val="000000">
                <a:alpha val="97381"/>
              </a:srgbClr>
            </a:outerShdw>
          </a:effectLst>
          <a:extLst>
            <a:ext uri="{C572A759-6A51-4108-AA02-DFA0A04FC94B}">
              <ma14:wrappingTextBoxFlag xmlns:ma14="http://schemas.microsoft.com/office/mac/drawingml/2011/main" val="1"/>
            </a:ext>
          </a:extLst>
        </p:spPr>
        <p:txBody>
          <a:bodyPr lIns="19050" tIns="19050" rIns="19050" bIns="19050" anchor="ctr">
            <a:spAutoFit/>
          </a:bodyPr>
          <a:lstStyle/>
          <a:p>
            <a:pPr algn="ctr" defTabSz="292100">
              <a:lnSpc>
                <a:spcPct val="90000"/>
              </a:lnSpc>
              <a:buClr>
                <a:srgbClr val="FFFFFF"/>
              </a:buClr>
              <a:defRPr i="1" sz="3600">
                <a:solidFill>
                  <a:srgbClr val="FFFFFF"/>
                </a:solidFill>
                <a:effectLst>
                  <a:outerShdw sx="100000" sy="100000" kx="0" ky="0" algn="b" rotWithShape="0" blurRad="152400" dist="76200" dir="0">
                    <a:srgbClr val="000000"/>
                  </a:outerShdw>
                </a:effectLst>
                <a:uFill>
                  <a:solidFill>
                    <a:srgbClr val="E9ADD0"/>
                  </a:solidFill>
                </a:uFill>
                <a:latin typeface="Baskerville"/>
                <a:ea typeface="Baskerville"/>
                <a:cs typeface="Baskerville"/>
                <a:sym typeface="Baskerville"/>
              </a:defRPr>
            </a:pPr>
            <a:r>
              <a:t>Sunday evening lesson live stream 4:00 PM</a:t>
            </a:r>
            <a:r>
              <a:rPr>
                <a:uFill>
                  <a:solidFill>
                    <a:srgbClr val="FFFFFF"/>
                  </a:solidFill>
                </a:uFill>
              </a:rPr>
              <a:t> </a:t>
            </a:r>
            <a:r>
              <a:rPr baseline="31999" sz="2400">
                <a:uFill>
                  <a:solidFill>
                    <a:srgbClr val="FFFFFF"/>
                  </a:solidFill>
                </a:uFill>
              </a:rPr>
              <a:t>CDT</a:t>
            </a:r>
            <a:r>
              <a:rPr>
                <a:uFill>
                  <a:solidFill>
                    <a:srgbClr val="FFFFFF"/>
                  </a:solidFill>
                </a:uFill>
              </a:rPr>
              <a:t> November 16, 2025</a:t>
            </a:r>
          </a:p>
        </p:txBody>
      </p:sp>
      <p:pic>
        <p:nvPicPr>
          <p:cNvPr id="107" name="“Book of Zechariah”… “Book of Zechariah”  Acts 26:19–23 (NKJV)By James Hamilton" descr="“Book of Zechariah”… “Book of Zechariah”  Acts 26:19–23 (NKJV)By James Hamilton"/>
          <p:cNvPicPr>
            <a:picLocks noChangeAspect="0"/>
          </p:cNvPicPr>
          <p:nvPr/>
        </p:nvPicPr>
        <p:blipFill>
          <a:blip r:embed="rId5">
            <a:extLst/>
          </a:blip>
          <a:stretch>
            <a:fillRect/>
          </a:stretch>
        </p:blipFill>
        <p:spPr>
          <a:xfrm>
            <a:off x="796791" y="1559526"/>
            <a:ext cx="7550418" cy="3314701"/>
          </a:xfrm>
          <a:prstGeom prst="rect">
            <a:avLst/>
          </a:prstGeom>
          <a:effectLst>
            <a:outerShdw sx="100000" sy="100000" kx="0" ky="0" algn="b" rotWithShape="0" blurRad="76200" dist="25400" dir="5400000">
              <a:srgbClr val="000000">
                <a:alpha val="79241"/>
              </a:srgbClr>
            </a:outerShdw>
          </a:effectLst>
        </p:spPr>
      </p:pic>
      <p:sp>
        <p:nvSpPr>
          <p:cNvPr id="108" name="“Church of Christ MEETING @ 100 CORNERSTONE, Alexander AR. 72002”"/>
          <p:cNvSpPr txBox="1"/>
          <p:nvPr/>
        </p:nvSpPr>
        <p:spPr>
          <a:xfrm>
            <a:off x="-5637" y="635176"/>
            <a:ext cx="9155275" cy="622301"/>
          </a:xfrm>
          <a:prstGeom prst="rect">
            <a:avLst/>
          </a:prstGeom>
          <a:solidFill>
            <a:srgbClr val="212733">
              <a:alpha val="40019"/>
            </a:srgbClr>
          </a:solidFill>
          <a:ln w="12700">
            <a:miter lim="400000"/>
          </a:ln>
          <a:effectLst>
            <a:outerShdw sx="100000" sy="100000" kx="0" ky="0" algn="b" rotWithShape="0" blurRad="38100" dist="12700" dir="5400000">
              <a:srgbClr val="000000">
                <a:alpha val="97381"/>
              </a:srgbClr>
            </a:outerShdw>
          </a:effectLst>
          <a:extLst>
            <a:ext uri="{C572A759-6A51-4108-AA02-DFA0A04FC94B}">
              <ma14:wrappingTextBoxFlag xmlns:ma14="http://schemas.microsoft.com/office/mac/drawingml/2011/main" val="1"/>
            </a:ext>
          </a:extLst>
        </p:spPr>
        <p:txBody>
          <a:bodyPr lIns="19050" tIns="19050" rIns="19050" bIns="19050" anchor="ctr">
            <a:spAutoFit/>
          </a:bodyPr>
          <a:lstStyle>
            <a:lvl1pPr algn="ctr" defTabSz="228600">
              <a:defRPr sz="1600">
                <a:solidFill>
                  <a:srgbClr val="FFCE57"/>
                </a:solidFill>
                <a:latin typeface="Thames Nude Roman"/>
                <a:ea typeface="Thames Nude Roman"/>
                <a:cs typeface="Thames Nude Roman"/>
                <a:sym typeface="Thames Nude Roman"/>
              </a:defRPr>
            </a:lvl1pPr>
          </a:lstStyle>
          <a:p>
            <a:pPr/>
            <a:r>
              <a:t>“Church of Christ MEETING @ 100 CORNERSTONE, Alexander AR. 72002”</a:t>
            </a:r>
          </a:p>
        </p:txBody>
      </p:sp>
      <p:sp>
        <p:nvSpPr>
          <p:cNvPr id="109" name="https://www.youtube.com/user/donmcclain11/live  / WWW.ALEXANDERCHURCHOFCHRIST.COM"/>
          <p:cNvSpPr/>
          <p:nvPr/>
        </p:nvSpPr>
        <p:spPr>
          <a:xfrm>
            <a:off x="-5638" y="5512189"/>
            <a:ext cx="9155276" cy="622301"/>
          </a:xfrm>
          <a:prstGeom prst="rect">
            <a:avLst/>
          </a:prstGeom>
          <a:solidFill>
            <a:srgbClr val="3D4553">
              <a:alpha val="51078"/>
            </a:srgbClr>
          </a:solidFill>
          <a:ln w="3175">
            <a:miter lim="400000"/>
          </a:ln>
          <a:extLst>
            <a:ext uri="{C572A759-6A51-4108-AA02-DFA0A04FC94B}">
              <ma14:wrappingTextBoxFlag xmlns:ma14="http://schemas.microsoft.com/office/mac/drawingml/2011/main" val="1"/>
            </a:ext>
          </a:extLst>
        </p:spPr>
        <p:txBody>
          <a:bodyPr lIns="19050" tIns="19050" rIns="19050" bIns="19050" anchor="ctr">
            <a:spAutoFit/>
          </a:bodyPr>
          <a:lstStyle/>
          <a:p>
            <a:pPr algn="ctr" defTabSz="412750">
              <a:defRPr sz="2000">
                <a:solidFill>
                  <a:srgbClr val="FFFFFF"/>
                </a:solidFill>
                <a:latin typeface="Gill Sans Light"/>
                <a:ea typeface="Gill Sans Light"/>
                <a:cs typeface="Gill Sans Light"/>
                <a:sym typeface="Gill Sans Light"/>
              </a:defRPr>
            </a:pPr>
            <a:r>
              <a:rPr u="sng">
                <a:noFill/>
                <a:hlinkClick r:id="rId6" invalidUrl="" action="" tgtFrame="" tooltip="" history="1" highlightClick="0" endSnd="0"/>
              </a:rPr>
              <a:t>https://www.youtube.com/user/donmcclain11/live</a:t>
            </a:r>
            <a:r>
              <a:t> </a:t>
            </a:r>
            <a:r>
              <a:rPr>
                <a:uFill>
                  <a:solidFill>
                    <a:srgbClr val="FFFFFF"/>
                  </a:solidFill>
                </a:uFill>
              </a:rPr>
              <a:t> / </a:t>
            </a:r>
            <a:r>
              <a:rPr u="sng">
                <a:noFill/>
                <a:hlinkClick r:id="rId7" invalidUrl="" action="" tgtFrame="" tooltip="" history="1" highlightClick="0" endSnd="0"/>
              </a:rPr>
              <a:t>WWW.ALEXANDERCHURCHOFCHRIST.COM</a:t>
            </a:r>
            <a:r>
              <a:rPr>
                <a:uFill>
                  <a:solidFill>
                    <a:srgbClr val="FFFFFF"/>
                  </a:solidFill>
                </a:uFill>
              </a:rPr>
              <a:t> </a:t>
            </a:r>
          </a:p>
        </p:txBody>
      </p:sp>
      <p:pic>
        <p:nvPicPr>
          <p:cNvPr id="110" name="Image" descr="Image"/>
          <p:cNvPicPr>
            <a:picLocks noChangeAspect="1"/>
          </p:cNvPicPr>
          <p:nvPr/>
        </p:nvPicPr>
        <p:blipFill>
          <a:blip r:embed="rId8">
            <a:extLst/>
          </a:blip>
          <a:stretch>
            <a:fillRect/>
          </a:stretch>
        </p:blipFill>
        <p:spPr>
          <a:xfrm>
            <a:off x="6667808" y="3145670"/>
            <a:ext cx="2416069" cy="1662035"/>
          </a:xfrm>
          <a:prstGeom prst="rect">
            <a:avLst/>
          </a:prstGeom>
          <a:ln w="12700">
            <a:miter lim="400000"/>
          </a:ln>
          <a:effectLst>
            <a:outerShdw sx="100000" sy="100000" kx="0" ky="0" algn="b" rotWithShape="0" blurRad="76200" dist="25400" dir="5400000">
              <a:srgbClr val="000000">
                <a:alpha val="79241"/>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228600" y="0"/>
            <a:ext cx="8686800" cy="914400"/>
          </a:xfrm>
          <a:prstGeom prst="rect">
            <a:avLst/>
          </a:prstGeom>
        </p:spPr>
        <p:txBody>
          <a:bodyPr/>
          <a:lstStyle/>
          <a:p>
            <a:pPr>
              <a:defRPr b="1" sz="4000">
                <a:solidFill>
                  <a:srgbClr val="00B050"/>
                </a:solidFill>
              </a:defRPr>
            </a:pPr>
            <a:r>
              <a:t>Three</a:t>
            </a:r>
            <a:r>
              <a:rPr>
                <a:solidFill>
                  <a:srgbClr val="FF0000"/>
                </a:solidFill>
              </a:rPr>
              <a:t> </a:t>
            </a:r>
            <a:r>
              <a:rPr>
                <a:solidFill>
                  <a:srgbClr val="0070C0"/>
                </a:solidFill>
              </a:rPr>
              <a:t>Persons</a:t>
            </a:r>
            <a:r>
              <a:rPr>
                <a:solidFill>
                  <a:srgbClr val="FF0000"/>
                </a:solidFill>
              </a:rPr>
              <a:t> </a:t>
            </a:r>
            <a:r>
              <a:rPr>
                <a:solidFill>
                  <a:srgbClr val="00D2AA"/>
                </a:solidFill>
              </a:rPr>
              <a:t>Typify</a:t>
            </a:r>
            <a:r>
              <a:rPr i="1">
                <a:solidFill>
                  <a:srgbClr val="00D2AA"/>
                </a:solidFill>
              </a:rPr>
              <a:t> </a:t>
            </a:r>
            <a:r>
              <a:rPr>
                <a:solidFill>
                  <a:srgbClr val="00B0F0"/>
                </a:solidFill>
              </a:rPr>
              <a:t>Christ</a:t>
            </a:r>
            <a:r>
              <a:rPr>
                <a:solidFill>
                  <a:srgbClr val="FF0000"/>
                </a:solidFill>
              </a:rPr>
              <a:t> </a:t>
            </a:r>
            <a:r>
              <a:t>in</a:t>
            </a:r>
            <a:r>
              <a:rPr>
                <a:solidFill>
                  <a:srgbClr val="FF0000"/>
                </a:solidFill>
              </a:rPr>
              <a:t> Zechariah</a:t>
            </a:r>
          </a:p>
        </p:txBody>
      </p:sp>
      <p:sp>
        <p:nvSpPr>
          <p:cNvPr id="137" name="Content Placeholder 2"/>
          <p:cNvSpPr txBox="1"/>
          <p:nvPr>
            <p:ph type="body" idx="1"/>
          </p:nvPr>
        </p:nvSpPr>
        <p:spPr>
          <a:xfrm>
            <a:off x="228600" y="914400"/>
            <a:ext cx="8763000" cy="5943600"/>
          </a:xfrm>
          <a:prstGeom prst="rect">
            <a:avLst/>
          </a:prstGeom>
        </p:spPr>
        <p:txBody>
          <a:bodyPr/>
          <a:lstStyle/>
          <a:p>
            <a:pPr marL="0" indent="0">
              <a:spcBef>
                <a:spcPts val="600"/>
              </a:spcBef>
              <a:buSzTx/>
              <a:buNone/>
              <a:defRPr b="1" sz="3600">
                <a:solidFill>
                  <a:srgbClr val="0070C0"/>
                </a:solidFill>
              </a:defRPr>
            </a:pPr>
            <a:r>
              <a:t>Yeshua the High Priest </a:t>
            </a:r>
            <a:r>
              <a:rPr sz="3200">
                <a:solidFill>
                  <a:srgbClr val="FF0000"/>
                </a:solidFill>
              </a:rPr>
              <a:t>3:1-10; 6:1-15</a:t>
            </a:r>
            <a:endParaRPr sz="3200">
              <a:solidFill>
                <a:srgbClr val="FF0000"/>
              </a:solidFill>
            </a:endParaRPr>
          </a:p>
          <a:p>
            <a:pPr marL="0" indent="0">
              <a:spcBef>
                <a:spcPts val="600"/>
              </a:spcBef>
              <a:buSzTx/>
              <a:buNone/>
              <a:defRPr b="1" sz="3600">
                <a:solidFill>
                  <a:srgbClr val="0070C0"/>
                </a:solidFill>
              </a:defRPr>
            </a:pPr>
            <a:r>
              <a:t>Zerubabbel the Governor </a:t>
            </a:r>
            <a:r>
              <a:rPr sz="3200">
                <a:solidFill>
                  <a:srgbClr val="FF0000"/>
                </a:solidFill>
              </a:rPr>
              <a:t>4:1-14</a:t>
            </a:r>
            <a:endParaRPr sz="3200">
              <a:solidFill>
                <a:srgbClr val="FF0000"/>
              </a:solidFill>
            </a:endParaRPr>
          </a:p>
          <a:p>
            <a:pPr marL="0" indent="0">
              <a:spcBef>
                <a:spcPts val="600"/>
              </a:spcBef>
              <a:buSzTx/>
              <a:buNone/>
              <a:defRPr b="1" sz="3600">
                <a:solidFill>
                  <a:srgbClr val="0070C0"/>
                </a:solidFill>
              </a:defRPr>
            </a:pPr>
            <a:r>
              <a:t>Zechariah the Prophet </a:t>
            </a:r>
            <a:r>
              <a:rPr sz="3200">
                <a:solidFill>
                  <a:srgbClr val="FF0000"/>
                </a:solidFill>
              </a:rPr>
              <a:t>11:4-17</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228600" y="0"/>
            <a:ext cx="8686800" cy="914400"/>
          </a:xfrm>
          <a:prstGeom prst="rect">
            <a:avLst/>
          </a:prstGeom>
        </p:spPr>
        <p:txBody>
          <a:bodyPr/>
          <a:lstStyle/>
          <a:p>
            <a:pPr>
              <a:defRPr b="1" sz="4000">
                <a:solidFill>
                  <a:srgbClr val="00B050"/>
                </a:solidFill>
              </a:defRPr>
            </a:pPr>
            <a:r>
              <a:t>Three</a:t>
            </a:r>
            <a:r>
              <a:rPr>
                <a:solidFill>
                  <a:srgbClr val="FF0000"/>
                </a:solidFill>
              </a:rPr>
              <a:t> </a:t>
            </a:r>
            <a:r>
              <a:rPr>
                <a:solidFill>
                  <a:srgbClr val="0070C0"/>
                </a:solidFill>
              </a:rPr>
              <a:t>Persons</a:t>
            </a:r>
            <a:r>
              <a:rPr>
                <a:solidFill>
                  <a:srgbClr val="FF0000"/>
                </a:solidFill>
              </a:rPr>
              <a:t> </a:t>
            </a:r>
            <a:r>
              <a:rPr>
                <a:solidFill>
                  <a:srgbClr val="00D2AA"/>
                </a:solidFill>
              </a:rPr>
              <a:t>Typify</a:t>
            </a:r>
            <a:r>
              <a:rPr i="1">
                <a:solidFill>
                  <a:srgbClr val="00D2AA"/>
                </a:solidFill>
              </a:rPr>
              <a:t> </a:t>
            </a:r>
            <a:r>
              <a:rPr>
                <a:solidFill>
                  <a:srgbClr val="00B0F0"/>
                </a:solidFill>
              </a:rPr>
              <a:t>Christ</a:t>
            </a:r>
            <a:r>
              <a:rPr>
                <a:solidFill>
                  <a:srgbClr val="FF0000"/>
                </a:solidFill>
              </a:rPr>
              <a:t> </a:t>
            </a:r>
            <a:r>
              <a:t>in</a:t>
            </a:r>
            <a:r>
              <a:rPr>
                <a:solidFill>
                  <a:srgbClr val="FF0000"/>
                </a:solidFill>
              </a:rPr>
              <a:t> Zechariah</a:t>
            </a:r>
          </a:p>
        </p:txBody>
      </p:sp>
      <p:sp>
        <p:nvSpPr>
          <p:cNvPr id="140" name="Content Placeholder 2"/>
          <p:cNvSpPr txBox="1"/>
          <p:nvPr>
            <p:ph type="body" idx="1"/>
          </p:nvPr>
        </p:nvSpPr>
        <p:spPr>
          <a:xfrm>
            <a:off x="228600" y="914400"/>
            <a:ext cx="8763000" cy="5943600"/>
          </a:xfrm>
          <a:prstGeom prst="rect">
            <a:avLst/>
          </a:prstGeom>
        </p:spPr>
        <p:txBody>
          <a:bodyPr/>
          <a:lstStyle/>
          <a:p>
            <a:pPr marL="0" indent="0">
              <a:spcBef>
                <a:spcPts val="600"/>
              </a:spcBef>
              <a:buSzTx/>
              <a:buNone/>
              <a:defRPr b="1" sz="3600">
                <a:solidFill>
                  <a:srgbClr val="0070C0"/>
                </a:solidFill>
              </a:defRPr>
            </a:pPr>
            <a:r>
              <a:t>Joshua </a:t>
            </a:r>
            <a:r>
              <a:rPr b="0">
                <a:solidFill>
                  <a:srgbClr val="000000"/>
                </a:solidFill>
              </a:rPr>
              <a:t>(</a:t>
            </a:r>
            <a:r>
              <a:rPr b="0"/>
              <a:t>YESHUA</a:t>
            </a:r>
            <a:r>
              <a:rPr b="0">
                <a:solidFill>
                  <a:srgbClr val="000000"/>
                </a:solidFill>
              </a:rPr>
              <a:t>)</a:t>
            </a:r>
            <a:r>
              <a:t> the High Priest </a:t>
            </a:r>
            <a:r>
              <a:rPr sz="3200">
                <a:solidFill>
                  <a:srgbClr val="FF0000"/>
                </a:solidFill>
              </a:rPr>
              <a:t>3:1-10</a:t>
            </a:r>
            <a:endParaRPr sz="3200">
              <a:solidFill>
                <a:srgbClr val="FF0000"/>
              </a:solidFill>
            </a:endParaRPr>
          </a:p>
          <a:p>
            <a:pPr marL="0" indent="0">
              <a:spcBef>
                <a:spcPts val="600"/>
              </a:spcBef>
              <a:buSzTx/>
              <a:buNone/>
              <a:defRPr b="1" sz="3600">
                <a:solidFill>
                  <a:srgbClr val="0070C0"/>
                </a:solidFill>
              </a:defRPr>
            </a:pPr>
            <a:r>
              <a:t>Restoration of the Aaronic priesthood </a:t>
            </a:r>
            <a:r>
              <a:rPr sz="3200">
                <a:solidFill>
                  <a:srgbClr val="FF0000"/>
                </a:solidFill>
              </a:rPr>
              <a:t>v.1-5</a:t>
            </a:r>
            <a:endParaRPr sz="3200">
              <a:solidFill>
                <a:srgbClr val="FF0000"/>
              </a:solidFill>
            </a:endParaRPr>
          </a:p>
          <a:p>
            <a:pPr marL="0" indent="0">
              <a:spcBef>
                <a:spcPts val="600"/>
              </a:spcBef>
              <a:buSzTx/>
              <a:buNone/>
              <a:defRPr b="1" sz="3600">
                <a:solidFill>
                  <a:srgbClr val="0070C0"/>
                </a:solidFill>
              </a:defRPr>
            </a:pPr>
            <a:r>
              <a:t>Shadow</a:t>
            </a:r>
            <a:r>
              <a:rPr>
                <a:solidFill>
                  <a:srgbClr val="FF0000"/>
                </a:solidFill>
              </a:rPr>
              <a:t> </a:t>
            </a:r>
            <a:r>
              <a:t>of</a:t>
            </a:r>
            <a:r>
              <a:rPr>
                <a:solidFill>
                  <a:srgbClr val="FF0000"/>
                </a:solidFill>
              </a:rPr>
              <a:t> </a:t>
            </a:r>
            <a:r>
              <a:rPr>
                <a:solidFill>
                  <a:srgbClr val="00B0F0"/>
                </a:solidFill>
              </a:rPr>
              <a:t>Jesus</a:t>
            </a:r>
            <a:r>
              <a:rPr b="0">
                <a:solidFill>
                  <a:srgbClr val="00B0F0"/>
                </a:solidFill>
              </a:rPr>
              <a:t>’</a:t>
            </a:r>
            <a:r>
              <a:rPr>
                <a:solidFill>
                  <a:srgbClr val="FF0000"/>
                </a:solidFill>
              </a:rPr>
              <a:t> </a:t>
            </a:r>
            <a:r>
              <a:rPr b="0">
                <a:solidFill>
                  <a:srgbClr val="000000"/>
                </a:solidFill>
              </a:rPr>
              <a:t>(</a:t>
            </a:r>
            <a:r>
              <a:rPr b="0"/>
              <a:t>YESHUA’s</a:t>
            </a:r>
            <a:r>
              <a:rPr b="0">
                <a:solidFill>
                  <a:srgbClr val="000000"/>
                </a:solidFill>
              </a:rPr>
              <a:t>)</a:t>
            </a:r>
            <a:r>
              <a:t> priesthood</a:t>
            </a:r>
            <a:r>
              <a:rPr>
                <a:solidFill>
                  <a:srgbClr val="FF0000"/>
                </a:solidFill>
              </a:rPr>
              <a:t> </a:t>
            </a:r>
            <a:r>
              <a:rPr sz="3200">
                <a:solidFill>
                  <a:srgbClr val="FF0000"/>
                </a:solidFill>
              </a:rPr>
              <a:t>6-10</a:t>
            </a:r>
            <a:endParaRPr sz="3200">
              <a:solidFill>
                <a:srgbClr val="FF0000"/>
              </a:solidFill>
            </a:endParaRPr>
          </a:p>
          <a:p>
            <a:pPr marL="0" indent="0">
              <a:spcBef>
                <a:spcPts val="600"/>
              </a:spcBef>
              <a:buSzTx/>
              <a:buNone/>
              <a:defRPr b="1">
                <a:solidFill>
                  <a:srgbClr val="FF0000"/>
                </a:solidFill>
              </a:defRPr>
            </a:pPr>
            <a:r>
              <a:t>v.6 </a:t>
            </a:r>
            <a:r>
              <a:rPr>
                <a:solidFill>
                  <a:srgbClr val="000000"/>
                </a:solidFill>
              </a:rPr>
              <a:t>does not apply to </a:t>
            </a:r>
            <a:r>
              <a:rPr>
                <a:solidFill>
                  <a:srgbClr val="0070C0"/>
                </a:solidFill>
              </a:rPr>
              <a:t>Joshua’s</a:t>
            </a:r>
            <a:r>
              <a:rPr>
                <a:solidFill>
                  <a:srgbClr val="000000"/>
                </a:solidFill>
              </a:rPr>
              <a:t> </a:t>
            </a:r>
            <a:r>
              <a:rPr>
                <a:solidFill>
                  <a:srgbClr val="0070C0"/>
                </a:solidFill>
              </a:rPr>
              <a:t>offspring</a:t>
            </a:r>
            <a:r>
              <a:rPr>
                <a:solidFill>
                  <a:srgbClr val="000000"/>
                </a:solidFill>
              </a:rPr>
              <a:t> </a:t>
            </a:r>
            <a:r>
              <a:rPr b="0">
                <a:solidFill>
                  <a:srgbClr val="000000"/>
                </a:solidFill>
              </a:rPr>
              <a:t>(</a:t>
            </a:r>
            <a:r>
              <a:t>John</a:t>
            </a:r>
            <a:r>
              <a:rPr b="0">
                <a:solidFill>
                  <a:srgbClr val="000000"/>
                </a:solidFill>
              </a:rPr>
              <a:t> </a:t>
            </a:r>
            <a:r>
              <a:t>11:47-53</a:t>
            </a:r>
            <a:r>
              <a:rPr b="0">
                <a:solidFill>
                  <a:srgbClr val="000000"/>
                </a:solidFill>
              </a:rPr>
              <a:t>) </a:t>
            </a:r>
            <a:r>
              <a:rPr>
                <a:solidFill>
                  <a:srgbClr val="00B050"/>
                </a:solidFill>
              </a:rPr>
              <a:t>but</a:t>
            </a:r>
            <a:r>
              <a:t> </a:t>
            </a:r>
            <a:r>
              <a:rPr>
                <a:solidFill>
                  <a:srgbClr val="00B050"/>
                </a:solidFill>
              </a:rPr>
              <a:t>to</a:t>
            </a:r>
            <a:r>
              <a:t> </a:t>
            </a:r>
            <a:r>
              <a:rPr>
                <a:solidFill>
                  <a:srgbClr val="00B0F0"/>
                </a:solidFill>
              </a:rPr>
              <a:t>Jesus</a:t>
            </a:r>
            <a:r>
              <a:t> </a:t>
            </a:r>
            <a:r>
              <a:rPr b="0">
                <a:solidFill>
                  <a:srgbClr val="000000"/>
                </a:solidFill>
              </a:rPr>
              <a:t>(</a:t>
            </a:r>
            <a:r>
              <a:t>Matt. 21:33-44</a:t>
            </a:r>
            <a:r>
              <a:rPr b="0">
                <a:solidFill>
                  <a:srgbClr val="000000"/>
                </a:solidFill>
              </a:rPr>
              <a:t>;</a:t>
            </a:r>
            <a:r>
              <a:t> Psalm 118:22-25</a:t>
            </a:r>
            <a:r>
              <a:rPr b="0">
                <a:solidFill>
                  <a:srgbClr val="000000"/>
                </a:solidFill>
              </a:rPr>
              <a:t>;</a:t>
            </a:r>
            <a:r>
              <a:t> Matt.22:41-45</a:t>
            </a:r>
            <a:r>
              <a:rPr b="0">
                <a:solidFill>
                  <a:srgbClr val="000000"/>
                </a:solidFill>
              </a:rPr>
              <a:t>;</a:t>
            </a:r>
            <a:r>
              <a:t> Psalm 110:1-4</a:t>
            </a:r>
            <a:r>
              <a:rPr b="0">
                <a:solidFill>
                  <a:srgbClr val="000000"/>
                </a:solidFill>
              </a:rPr>
              <a:t>)</a:t>
            </a:r>
            <a:endParaRPr b="0">
              <a:solidFill>
                <a:srgbClr val="000000"/>
              </a:solidFill>
            </a:endParaRPr>
          </a:p>
          <a:p>
            <a:pPr marL="0" indent="0">
              <a:spcBef>
                <a:spcPts val="600"/>
              </a:spcBef>
              <a:buSzTx/>
              <a:buNone/>
              <a:defRPr b="1">
                <a:solidFill>
                  <a:srgbClr val="0070C0"/>
                </a:solidFill>
              </a:defRPr>
            </a:pPr>
            <a:r>
              <a:t>Companions</a:t>
            </a:r>
            <a:r>
              <a:rPr b="0">
                <a:solidFill>
                  <a:srgbClr val="000000"/>
                </a:solidFill>
              </a:rPr>
              <a:t>,</a:t>
            </a:r>
            <a:r>
              <a:rPr>
                <a:solidFill>
                  <a:srgbClr val="000000"/>
                </a:solidFill>
              </a:rPr>
              <a:t> </a:t>
            </a:r>
            <a:r>
              <a:rPr>
                <a:solidFill>
                  <a:srgbClr val="00B0F0"/>
                </a:solidFill>
              </a:rPr>
              <a:t>sign</a:t>
            </a:r>
            <a:r>
              <a:rPr b="0">
                <a:solidFill>
                  <a:srgbClr val="000000"/>
                </a:solidFill>
              </a:rPr>
              <a:t>,</a:t>
            </a:r>
            <a:r>
              <a:rPr>
                <a:solidFill>
                  <a:srgbClr val="000000"/>
                </a:solidFill>
              </a:rPr>
              <a:t> </a:t>
            </a:r>
            <a:r>
              <a:rPr>
                <a:solidFill>
                  <a:srgbClr val="595959"/>
                </a:solidFill>
              </a:rPr>
              <a:t>stone</a:t>
            </a:r>
            <a:r>
              <a:rPr b="0">
                <a:solidFill>
                  <a:srgbClr val="000000"/>
                </a:solidFill>
              </a:rPr>
              <a:t>,</a:t>
            </a:r>
            <a:r>
              <a:rPr>
                <a:solidFill>
                  <a:srgbClr val="000000"/>
                </a:solidFill>
              </a:rPr>
              <a:t> </a:t>
            </a:r>
            <a:r>
              <a:rPr>
                <a:solidFill>
                  <a:srgbClr val="00B050"/>
                </a:solidFill>
              </a:rPr>
              <a:t>seven</a:t>
            </a:r>
            <a:r>
              <a:rPr>
                <a:solidFill>
                  <a:srgbClr val="000000"/>
                </a:solidFill>
              </a:rPr>
              <a:t>-</a:t>
            </a:r>
            <a:r>
              <a:t>eye</a:t>
            </a:r>
            <a:r>
              <a:rPr>
                <a:solidFill>
                  <a:srgbClr val="000000"/>
                </a:solidFill>
              </a:rPr>
              <a:t> </a:t>
            </a:r>
            <a:r>
              <a:rPr>
                <a:solidFill>
                  <a:srgbClr val="595959"/>
                </a:solidFill>
              </a:rPr>
              <a:t>stone</a:t>
            </a:r>
            <a:r>
              <a:rPr b="0">
                <a:solidFill>
                  <a:srgbClr val="000000"/>
                </a:solidFill>
              </a:rPr>
              <a:t>,</a:t>
            </a:r>
            <a:r>
              <a:rPr>
                <a:solidFill>
                  <a:srgbClr val="000000"/>
                </a:solidFill>
              </a:rPr>
              <a:t> </a:t>
            </a:r>
            <a:r>
              <a:rPr i="1">
                <a:solidFill>
                  <a:srgbClr val="00B0F0"/>
                </a:solidFill>
              </a:rPr>
              <a:t>I</a:t>
            </a:r>
            <a:r>
              <a:rPr>
                <a:solidFill>
                  <a:srgbClr val="000000"/>
                </a:solidFill>
              </a:rPr>
              <a:t> </a:t>
            </a:r>
            <a:r>
              <a:rPr i="1">
                <a:solidFill>
                  <a:srgbClr val="00E64D"/>
                </a:solidFill>
              </a:rPr>
              <a:t>will remove iniquity </a:t>
            </a:r>
            <a:r>
              <a:rPr i="1">
                <a:solidFill>
                  <a:srgbClr val="00B050"/>
                </a:solidFill>
              </a:rPr>
              <a:t>in one day</a:t>
            </a:r>
            <a:r>
              <a:rPr b="0">
                <a:solidFill>
                  <a:srgbClr val="000000"/>
                </a:solidFill>
              </a:rPr>
              <a:t>,</a:t>
            </a:r>
            <a:r>
              <a:rPr>
                <a:solidFill>
                  <a:srgbClr val="000000"/>
                </a:solidFill>
              </a:rPr>
              <a:t> under </a:t>
            </a:r>
            <a:r>
              <a:rPr>
                <a:solidFill>
                  <a:srgbClr val="7030A0"/>
                </a:solidFill>
              </a:rPr>
              <a:t>vine</a:t>
            </a:r>
            <a:r>
              <a:rPr>
                <a:solidFill>
                  <a:srgbClr val="000000"/>
                </a:solidFill>
              </a:rPr>
              <a:t> &amp; </a:t>
            </a:r>
            <a:r>
              <a:t>fig tree </a:t>
            </a:r>
            <a:r>
              <a:rPr>
                <a:solidFill>
                  <a:srgbClr val="FF0000"/>
                </a:solidFill>
              </a:rPr>
              <a:t>v.8-10 </a:t>
            </a:r>
            <a:r>
              <a:rPr b="0">
                <a:solidFill>
                  <a:srgbClr val="000000"/>
                </a:solidFill>
              </a:rPr>
              <a:t>(</a:t>
            </a:r>
            <a:r>
              <a:rPr>
                <a:solidFill>
                  <a:srgbClr val="FF0000"/>
                </a:solidFill>
              </a:rPr>
              <a:t>John 1:29-2:11</a:t>
            </a:r>
            <a:r>
              <a:rPr b="0">
                <a:solidFill>
                  <a:srgbClr val="000000"/>
                </a:solidFill>
              </a:rPr>
              <a:t>; </a:t>
            </a:r>
            <a:r>
              <a:rPr>
                <a:solidFill>
                  <a:srgbClr val="FF0000"/>
                </a:solidFill>
              </a:rPr>
              <a:t>Revelation</a:t>
            </a:r>
            <a:r>
              <a:rPr b="0">
                <a:solidFill>
                  <a:srgbClr val="000000"/>
                </a:solidFill>
              </a:rPr>
              <a:t> </a:t>
            </a:r>
            <a:r>
              <a:rPr>
                <a:solidFill>
                  <a:srgbClr val="FF0000"/>
                </a:solidFill>
              </a:rPr>
              <a:t>5:5-7</a:t>
            </a:r>
            <a:r>
              <a:rPr b="0">
                <a:solidFill>
                  <a:srgbClr val="000000"/>
                </a:solidFil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228600" y="0"/>
            <a:ext cx="8686800" cy="914400"/>
          </a:xfrm>
          <a:prstGeom prst="rect">
            <a:avLst/>
          </a:prstGeom>
        </p:spPr>
        <p:txBody>
          <a:bodyPr/>
          <a:lstStyle/>
          <a:p>
            <a:pPr>
              <a:defRPr b="1" sz="4000">
                <a:solidFill>
                  <a:srgbClr val="00B050"/>
                </a:solidFill>
              </a:defRPr>
            </a:pPr>
            <a:r>
              <a:t>Three</a:t>
            </a:r>
            <a:r>
              <a:rPr>
                <a:solidFill>
                  <a:srgbClr val="FF0000"/>
                </a:solidFill>
              </a:rPr>
              <a:t> </a:t>
            </a:r>
            <a:r>
              <a:rPr>
                <a:solidFill>
                  <a:srgbClr val="0070C0"/>
                </a:solidFill>
              </a:rPr>
              <a:t>Persons</a:t>
            </a:r>
            <a:r>
              <a:rPr>
                <a:solidFill>
                  <a:srgbClr val="FF0000"/>
                </a:solidFill>
              </a:rPr>
              <a:t> </a:t>
            </a:r>
            <a:r>
              <a:rPr>
                <a:solidFill>
                  <a:srgbClr val="00D2AA"/>
                </a:solidFill>
              </a:rPr>
              <a:t>Typify</a:t>
            </a:r>
            <a:r>
              <a:rPr i="1">
                <a:solidFill>
                  <a:srgbClr val="00D2AA"/>
                </a:solidFill>
              </a:rPr>
              <a:t> </a:t>
            </a:r>
            <a:r>
              <a:rPr>
                <a:solidFill>
                  <a:srgbClr val="00B0F0"/>
                </a:solidFill>
              </a:rPr>
              <a:t>Christ</a:t>
            </a:r>
            <a:r>
              <a:rPr>
                <a:solidFill>
                  <a:srgbClr val="FF0000"/>
                </a:solidFill>
              </a:rPr>
              <a:t> </a:t>
            </a:r>
            <a:r>
              <a:t>in</a:t>
            </a:r>
            <a:r>
              <a:rPr>
                <a:solidFill>
                  <a:srgbClr val="FF0000"/>
                </a:solidFill>
              </a:rPr>
              <a:t> Zechariah</a:t>
            </a:r>
          </a:p>
        </p:txBody>
      </p:sp>
      <p:sp>
        <p:nvSpPr>
          <p:cNvPr id="143" name="Content Placeholder 2"/>
          <p:cNvSpPr txBox="1"/>
          <p:nvPr>
            <p:ph type="body" idx="1"/>
          </p:nvPr>
        </p:nvSpPr>
        <p:spPr>
          <a:xfrm>
            <a:off x="152400" y="914400"/>
            <a:ext cx="8839200" cy="5943600"/>
          </a:xfrm>
          <a:prstGeom prst="rect">
            <a:avLst/>
          </a:prstGeom>
        </p:spPr>
        <p:txBody>
          <a:bodyPr/>
          <a:lstStyle/>
          <a:p>
            <a:pPr marL="0" indent="0">
              <a:spcBef>
                <a:spcPts val="600"/>
              </a:spcBef>
              <a:buSzTx/>
              <a:buNone/>
              <a:defRPr b="1" sz="3600">
                <a:solidFill>
                  <a:srgbClr val="0070C0"/>
                </a:solidFill>
              </a:defRPr>
            </a:pPr>
            <a:r>
              <a:t>Joshua </a:t>
            </a:r>
            <a:r>
              <a:rPr b="0">
                <a:solidFill>
                  <a:srgbClr val="000000"/>
                </a:solidFill>
              </a:rPr>
              <a:t>(</a:t>
            </a:r>
            <a:r>
              <a:rPr b="0"/>
              <a:t>YESHUA</a:t>
            </a:r>
            <a:r>
              <a:rPr b="0">
                <a:solidFill>
                  <a:srgbClr val="000000"/>
                </a:solidFill>
              </a:rPr>
              <a:t>)</a:t>
            </a:r>
            <a:r>
              <a:t> the High Priest </a:t>
            </a:r>
            <a:r>
              <a:rPr sz="3200">
                <a:solidFill>
                  <a:srgbClr val="FF0000"/>
                </a:solidFill>
              </a:rPr>
              <a:t>6:9-15</a:t>
            </a:r>
            <a:endParaRPr sz="3200">
              <a:solidFill>
                <a:srgbClr val="FF0000"/>
              </a:solidFill>
            </a:endParaRPr>
          </a:p>
          <a:p>
            <a:pPr marL="0" indent="0">
              <a:spcBef>
                <a:spcPts val="600"/>
              </a:spcBef>
              <a:buSzTx/>
              <a:buNone/>
              <a:defRPr b="1" sz="3600">
                <a:solidFill>
                  <a:srgbClr val="00B050"/>
                </a:solidFill>
              </a:defRPr>
            </a:pPr>
            <a:r>
              <a:t>Take</a:t>
            </a:r>
            <a:r>
              <a:rPr>
                <a:solidFill>
                  <a:srgbClr val="FF0000"/>
                </a:solidFill>
              </a:rPr>
              <a:t> </a:t>
            </a:r>
            <a:r>
              <a:rPr>
                <a:solidFill>
                  <a:srgbClr val="808080"/>
                </a:solidFill>
              </a:rPr>
              <a:t>silver</a:t>
            </a:r>
            <a:r>
              <a:rPr>
                <a:solidFill>
                  <a:srgbClr val="FF0000"/>
                </a:solidFill>
              </a:rPr>
              <a:t> </a:t>
            </a:r>
            <a:r>
              <a:rPr b="0">
                <a:solidFill>
                  <a:srgbClr val="000000"/>
                </a:solidFill>
              </a:rPr>
              <a:t>and</a:t>
            </a:r>
            <a:r>
              <a:rPr>
                <a:solidFill>
                  <a:srgbClr val="FF0000"/>
                </a:solidFill>
              </a:rPr>
              <a:t> </a:t>
            </a:r>
            <a:r>
              <a:rPr>
                <a:solidFill>
                  <a:srgbClr val="D7BF0F"/>
                </a:solidFill>
              </a:rPr>
              <a:t>gold</a:t>
            </a:r>
            <a:r>
              <a:rPr>
                <a:solidFill>
                  <a:srgbClr val="FF0000"/>
                </a:solidFill>
              </a:rPr>
              <a:t> </a:t>
            </a:r>
            <a:r>
              <a:t>from</a:t>
            </a:r>
            <a:r>
              <a:rPr>
                <a:solidFill>
                  <a:srgbClr val="00B0F0"/>
                </a:solidFill>
              </a:rPr>
              <a:t> </a:t>
            </a:r>
            <a:r>
              <a:t>3</a:t>
            </a:r>
            <a:r>
              <a:rPr>
                <a:solidFill>
                  <a:srgbClr val="00B0F0"/>
                </a:solidFill>
              </a:rPr>
              <a:t> </a:t>
            </a:r>
            <a:r>
              <a:rPr>
                <a:solidFill>
                  <a:srgbClr val="0070C0"/>
                </a:solidFill>
              </a:rPr>
              <a:t>captives</a:t>
            </a:r>
            <a:r>
              <a:rPr>
                <a:solidFill>
                  <a:srgbClr val="FF0000"/>
                </a:solidFill>
              </a:rPr>
              <a:t> </a:t>
            </a:r>
            <a:r>
              <a:t>that returned from</a:t>
            </a:r>
            <a:r>
              <a:rPr>
                <a:solidFill>
                  <a:srgbClr val="FF0000"/>
                </a:solidFill>
              </a:rPr>
              <a:t> </a:t>
            </a:r>
            <a:r>
              <a:rPr>
                <a:solidFill>
                  <a:srgbClr val="0070C0"/>
                </a:solidFill>
              </a:rPr>
              <a:t>Babylon</a:t>
            </a:r>
            <a:r>
              <a:rPr>
                <a:solidFill>
                  <a:srgbClr val="FF0000"/>
                </a:solidFill>
              </a:rPr>
              <a:t> </a:t>
            </a:r>
            <a:r>
              <a:rPr sz="3200">
                <a:solidFill>
                  <a:srgbClr val="FF0000"/>
                </a:solidFill>
              </a:rPr>
              <a:t>v.10</a:t>
            </a:r>
            <a:endParaRPr sz="3200">
              <a:solidFill>
                <a:srgbClr val="FF0000"/>
              </a:solidFill>
            </a:endParaRPr>
          </a:p>
          <a:p>
            <a:pPr marL="0" indent="0">
              <a:spcBef>
                <a:spcPts val="600"/>
              </a:spcBef>
              <a:buSzTx/>
              <a:buNone/>
              <a:defRPr b="1" sz="3600">
                <a:solidFill>
                  <a:srgbClr val="00B050"/>
                </a:solidFill>
              </a:defRPr>
            </a:pPr>
            <a:r>
              <a:t>Make</a:t>
            </a:r>
            <a:r>
              <a:rPr>
                <a:solidFill>
                  <a:srgbClr val="FF0000"/>
                </a:solidFill>
              </a:rPr>
              <a:t> </a:t>
            </a:r>
            <a:r>
              <a:rPr b="0">
                <a:solidFill>
                  <a:srgbClr val="000000"/>
                </a:solidFill>
              </a:rPr>
              <a:t>a</a:t>
            </a:r>
            <a:r>
              <a:rPr>
                <a:solidFill>
                  <a:srgbClr val="FF0000"/>
                </a:solidFill>
              </a:rPr>
              <a:t> </a:t>
            </a:r>
            <a:r>
              <a:rPr>
                <a:solidFill>
                  <a:srgbClr val="7030A0"/>
                </a:solidFill>
              </a:rPr>
              <a:t>crown</a:t>
            </a:r>
            <a:r>
              <a:rPr>
                <a:solidFill>
                  <a:srgbClr val="FF0000"/>
                </a:solidFill>
              </a:rPr>
              <a:t> </a:t>
            </a:r>
            <a:r>
              <a:t>with</a:t>
            </a:r>
            <a:r>
              <a:rPr>
                <a:solidFill>
                  <a:srgbClr val="FF0000"/>
                </a:solidFill>
              </a:rPr>
              <a:t> </a:t>
            </a:r>
            <a:r>
              <a:rPr b="0">
                <a:solidFill>
                  <a:srgbClr val="000000"/>
                </a:solidFill>
              </a:rPr>
              <a:t>the</a:t>
            </a:r>
            <a:r>
              <a:rPr>
                <a:solidFill>
                  <a:srgbClr val="FF0000"/>
                </a:solidFill>
              </a:rPr>
              <a:t> </a:t>
            </a:r>
            <a:r>
              <a:rPr>
                <a:solidFill>
                  <a:srgbClr val="808080"/>
                </a:solidFill>
              </a:rPr>
              <a:t>silver</a:t>
            </a:r>
            <a:r>
              <a:rPr>
                <a:solidFill>
                  <a:srgbClr val="FF0000"/>
                </a:solidFill>
              </a:rPr>
              <a:t> </a:t>
            </a:r>
            <a:r>
              <a:rPr b="0">
                <a:solidFill>
                  <a:srgbClr val="000000"/>
                </a:solidFill>
              </a:rPr>
              <a:t>and</a:t>
            </a:r>
            <a:r>
              <a:rPr>
                <a:solidFill>
                  <a:srgbClr val="FF0000"/>
                </a:solidFill>
              </a:rPr>
              <a:t> </a:t>
            </a:r>
            <a:r>
              <a:rPr>
                <a:solidFill>
                  <a:srgbClr val="D7BF0F"/>
                </a:solidFill>
              </a:rPr>
              <a:t>gold</a:t>
            </a:r>
            <a:r>
              <a:rPr>
                <a:solidFill>
                  <a:srgbClr val="FF0000"/>
                </a:solidFill>
              </a:rPr>
              <a:t> </a:t>
            </a:r>
            <a:r>
              <a:rPr sz="3200">
                <a:solidFill>
                  <a:srgbClr val="FF0000"/>
                </a:solidFill>
              </a:rPr>
              <a:t>v.11</a:t>
            </a:r>
            <a:endParaRPr sz="3200">
              <a:solidFill>
                <a:srgbClr val="FF0000"/>
              </a:solidFill>
            </a:endParaRPr>
          </a:p>
          <a:p>
            <a:pPr marL="0" indent="0">
              <a:spcBef>
                <a:spcPts val="600"/>
              </a:spcBef>
              <a:buSzTx/>
              <a:buNone/>
              <a:defRPr b="1" sz="3600">
                <a:solidFill>
                  <a:srgbClr val="00B050"/>
                </a:solidFill>
              </a:defRPr>
            </a:pPr>
            <a:r>
              <a:t>Put</a:t>
            </a:r>
            <a:r>
              <a:rPr>
                <a:solidFill>
                  <a:srgbClr val="FF0000"/>
                </a:solidFill>
              </a:rPr>
              <a:t> </a:t>
            </a:r>
            <a:r>
              <a:rPr>
                <a:solidFill>
                  <a:srgbClr val="7030A0"/>
                </a:solidFill>
              </a:rPr>
              <a:t>the crown </a:t>
            </a:r>
            <a:r>
              <a:t>on</a:t>
            </a:r>
            <a:r>
              <a:rPr>
                <a:solidFill>
                  <a:srgbClr val="FF0000"/>
                </a:solidFill>
              </a:rPr>
              <a:t> </a:t>
            </a:r>
            <a:r>
              <a:rPr>
                <a:solidFill>
                  <a:srgbClr val="0070C0"/>
                </a:solidFill>
              </a:rPr>
              <a:t>Yeshua</a:t>
            </a:r>
            <a:r>
              <a:rPr>
                <a:solidFill>
                  <a:srgbClr val="FF0000"/>
                </a:solidFill>
              </a:rPr>
              <a:t> </a:t>
            </a:r>
            <a:r>
              <a:rPr b="0">
                <a:solidFill>
                  <a:srgbClr val="000000"/>
                </a:solidFill>
              </a:rPr>
              <a:t>(</a:t>
            </a:r>
            <a:r>
              <a:rPr>
                <a:solidFill>
                  <a:srgbClr val="00B0F0"/>
                </a:solidFill>
              </a:rPr>
              <a:t>salvation</a:t>
            </a:r>
            <a:r>
              <a:rPr b="0">
                <a:solidFill>
                  <a:srgbClr val="000000"/>
                </a:solidFill>
              </a:rPr>
              <a:t>)</a:t>
            </a:r>
            <a:r>
              <a:rPr>
                <a:solidFill>
                  <a:srgbClr val="FF0000"/>
                </a:solidFill>
              </a:rPr>
              <a:t> </a:t>
            </a:r>
            <a:r>
              <a:rPr>
                <a:solidFill>
                  <a:srgbClr val="0070C0"/>
                </a:solidFill>
              </a:rPr>
              <a:t>son</a:t>
            </a:r>
            <a:r>
              <a:rPr>
                <a:solidFill>
                  <a:srgbClr val="FF0000"/>
                </a:solidFill>
              </a:rPr>
              <a:t> </a:t>
            </a:r>
            <a:r>
              <a:rPr>
                <a:solidFill>
                  <a:srgbClr val="0070C0"/>
                </a:solidFill>
              </a:rPr>
              <a:t>of</a:t>
            </a:r>
            <a:r>
              <a:rPr>
                <a:solidFill>
                  <a:srgbClr val="FF0000"/>
                </a:solidFill>
              </a:rPr>
              <a:t> </a:t>
            </a:r>
            <a:r>
              <a:rPr>
                <a:solidFill>
                  <a:srgbClr val="0070C0"/>
                </a:solidFill>
              </a:rPr>
              <a:t>Jehozadak</a:t>
            </a:r>
            <a:r>
              <a:rPr>
                <a:solidFill>
                  <a:srgbClr val="FF0000"/>
                </a:solidFill>
              </a:rPr>
              <a:t> </a:t>
            </a:r>
            <a:r>
              <a:rPr b="0">
                <a:solidFill>
                  <a:srgbClr val="000000"/>
                </a:solidFill>
              </a:rPr>
              <a:t>(</a:t>
            </a:r>
            <a:r>
              <a:rPr>
                <a:solidFill>
                  <a:srgbClr val="00B0F0"/>
                </a:solidFill>
              </a:rPr>
              <a:t>righteous</a:t>
            </a:r>
            <a:r>
              <a:rPr>
                <a:solidFill>
                  <a:srgbClr val="FF0000"/>
                </a:solidFill>
              </a:rPr>
              <a:t> </a:t>
            </a:r>
            <a:r>
              <a:rPr>
                <a:solidFill>
                  <a:srgbClr val="00B0F0"/>
                </a:solidFill>
              </a:rPr>
              <a:t>LORD</a:t>
            </a:r>
            <a:r>
              <a:rPr b="0">
                <a:solidFill>
                  <a:srgbClr val="000000"/>
                </a:solidFill>
              </a:rPr>
              <a:t>)</a:t>
            </a:r>
            <a:endParaRPr b="0">
              <a:solidFill>
                <a:srgbClr val="000000"/>
              </a:solidFill>
            </a:endParaRPr>
          </a:p>
          <a:p>
            <a:pPr marL="0" indent="0">
              <a:spcBef>
                <a:spcPts val="600"/>
              </a:spcBef>
              <a:buSzTx/>
              <a:buNone/>
              <a:defRPr b="1" sz="3600">
                <a:solidFill>
                  <a:srgbClr val="00B0F0"/>
                </a:solidFill>
              </a:defRPr>
            </a:pPr>
            <a:r>
              <a:t>Meaning</a:t>
            </a:r>
            <a:r>
              <a:rPr>
                <a:solidFill>
                  <a:srgbClr val="FF0000"/>
                </a:solidFill>
              </a:rPr>
              <a:t> in v.12-13: </a:t>
            </a:r>
            <a:r>
              <a:rPr sz="3200"/>
              <a:t>The BRANCH </a:t>
            </a:r>
            <a:r>
              <a:rPr sz="3200">
                <a:solidFill>
                  <a:srgbClr val="FF0000"/>
                </a:solidFill>
              </a:rPr>
              <a:t>will build </a:t>
            </a:r>
            <a:r>
              <a:rPr sz="3200">
                <a:solidFill>
                  <a:srgbClr val="0070C0"/>
                </a:solidFill>
              </a:rPr>
              <a:t>the</a:t>
            </a:r>
            <a:r>
              <a:rPr sz="3200">
                <a:solidFill>
                  <a:srgbClr val="FF0000"/>
                </a:solidFill>
              </a:rPr>
              <a:t> </a:t>
            </a:r>
            <a:r>
              <a:rPr sz="3200">
                <a:solidFill>
                  <a:srgbClr val="0070C0"/>
                </a:solidFill>
              </a:rPr>
              <a:t>temple</a:t>
            </a:r>
            <a:r>
              <a:rPr sz="3200">
                <a:solidFill>
                  <a:srgbClr val="FF0000"/>
                </a:solidFill>
              </a:rPr>
              <a:t> </a:t>
            </a:r>
            <a:r>
              <a:rPr sz="3200"/>
              <a:t>of</a:t>
            </a:r>
            <a:r>
              <a:rPr sz="3200">
                <a:solidFill>
                  <a:srgbClr val="FF0000"/>
                </a:solidFill>
              </a:rPr>
              <a:t> </a:t>
            </a:r>
            <a:r>
              <a:rPr sz="3200"/>
              <a:t>the LORD</a:t>
            </a:r>
            <a:r>
              <a:rPr b="0" sz="3200">
                <a:solidFill>
                  <a:srgbClr val="000000"/>
                </a:solidFill>
              </a:rPr>
              <a:t>;</a:t>
            </a:r>
            <a:r>
              <a:rPr sz="3200">
                <a:solidFill>
                  <a:srgbClr val="00E64D"/>
                </a:solidFill>
              </a:rPr>
              <a:t> will bear </a:t>
            </a:r>
            <a:r>
              <a:rPr sz="3200"/>
              <a:t>the</a:t>
            </a:r>
            <a:r>
              <a:rPr sz="3200">
                <a:solidFill>
                  <a:srgbClr val="00E64D"/>
                </a:solidFill>
              </a:rPr>
              <a:t> </a:t>
            </a:r>
            <a:r>
              <a:rPr sz="3200"/>
              <a:t>glory </a:t>
            </a:r>
          </a:p>
          <a:p>
            <a:pPr marL="0" indent="0">
              <a:spcBef>
                <a:spcPts val="600"/>
              </a:spcBef>
              <a:buSzTx/>
              <a:buNone/>
              <a:defRPr b="1">
                <a:solidFill>
                  <a:srgbClr val="00B0F0"/>
                </a:solidFill>
              </a:defRPr>
            </a:pPr>
            <a:r>
              <a:t>The BRANCH </a:t>
            </a:r>
            <a:r>
              <a:rPr>
                <a:solidFill>
                  <a:srgbClr val="00E64D"/>
                </a:solidFill>
              </a:rPr>
              <a:t>will</a:t>
            </a:r>
            <a:r>
              <a:rPr>
                <a:solidFill>
                  <a:srgbClr val="FF0000"/>
                </a:solidFill>
              </a:rPr>
              <a:t> </a:t>
            </a:r>
            <a:r>
              <a:rPr>
                <a:solidFill>
                  <a:srgbClr val="00E64D"/>
                </a:solidFill>
              </a:rPr>
              <a:t>be</a:t>
            </a:r>
            <a:r>
              <a:rPr>
                <a:solidFill>
                  <a:srgbClr val="FF0000"/>
                </a:solidFill>
              </a:rPr>
              <a:t> </a:t>
            </a:r>
            <a:r>
              <a:rPr>
                <a:solidFill>
                  <a:srgbClr val="7030A0"/>
                </a:solidFill>
              </a:rPr>
              <a:t>king</a:t>
            </a:r>
            <a:r>
              <a:rPr>
                <a:solidFill>
                  <a:srgbClr val="FF0000"/>
                </a:solidFill>
              </a:rPr>
              <a:t> </a:t>
            </a:r>
            <a:r>
              <a:rPr>
                <a:solidFill>
                  <a:srgbClr val="00B050"/>
                </a:solidFill>
              </a:rPr>
              <a:t>and</a:t>
            </a:r>
            <a:r>
              <a:rPr>
                <a:solidFill>
                  <a:srgbClr val="FF0000"/>
                </a:solidFill>
              </a:rPr>
              <a:t> </a:t>
            </a:r>
            <a:r>
              <a:rPr>
                <a:solidFill>
                  <a:srgbClr val="0070C0"/>
                </a:solidFill>
              </a:rPr>
              <a:t>priest </a:t>
            </a:r>
            <a:endParaRPr>
              <a:solidFill>
                <a:srgbClr val="0070C0"/>
              </a:solidFill>
            </a:endParaRPr>
          </a:p>
          <a:p>
            <a:pPr marL="0" indent="0">
              <a:spcBef>
                <a:spcPts val="600"/>
              </a:spcBef>
              <a:buSzTx/>
              <a:buNone/>
              <a:defRPr b="1">
                <a:solidFill>
                  <a:srgbClr val="00B0F0"/>
                </a:solidFill>
              </a:defRPr>
            </a:pPr>
            <a:r>
              <a:t>His counsel is peace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4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228600" y="0"/>
            <a:ext cx="8686800" cy="914400"/>
          </a:xfrm>
          <a:prstGeom prst="rect">
            <a:avLst/>
          </a:prstGeom>
        </p:spPr>
        <p:txBody>
          <a:bodyPr/>
          <a:lstStyle/>
          <a:p>
            <a:pPr>
              <a:defRPr b="1" sz="4000">
                <a:solidFill>
                  <a:srgbClr val="00B050"/>
                </a:solidFill>
              </a:defRPr>
            </a:pPr>
            <a:r>
              <a:t>Three</a:t>
            </a:r>
            <a:r>
              <a:rPr>
                <a:solidFill>
                  <a:srgbClr val="FF0000"/>
                </a:solidFill>
              </a:rPr>
              <a:t> </a:t>
            </a:r>
            <a:r>
              <a:rPr>
                <a:solidFill>
                  <a:srgbClr val="0070C0"/>
                </a:solidFill>
              </a:rPr>
              <a:t>Persons</a:t>
            </a:r>
            <a:r>
              <a:rPr>
                <a:solidFill>
                  <a:srgbClr val="FF0000"/>
                </a:solidFill>
              </a:rPr>
              <a:t> </a:t>
            </a:r>
            <a:r>
              <a:rPr>
                <a:solidFill>
                  <a:srgbClr val="00D2AA"/>
                </a:solidFill>
              </a:rPr>
              <a:t>Typify</a:t>
            </a:r>
            <a:r>
              <a:rPr i="1">
                <a:solidFill>
                  <a:srgbClr val="00D2AA"/>
                </a:solidFill>
              </a:rPr>
              <a:t> </a:t>
            </a:r>
            <a:r>
              <a:rPr>
                <a:solidFill>
                  <a:srgbClr val="00B0F0"/>
                </a:solidFill>
              </a:rPr>
              <a:t>Christ</a:t>
            </a:r>
            <a:r>
              <a:rPr>
                <a:solidFill>
                  <a:srgbClr val="FF0000"/>
                </a:solidFill>
              </a:rPr>
              <a:t> </a:t>
            </a:r>
            <a:r>
              <a:t>in</a:t>
            </a:r>
            <a:r>
              <a:rPr>
                <a:solidFill>
                  <a:srgbClr val="FF0000"/>
                </a:solidFill>
              </a:rPr>
              <a:t> Zechariah</a:t>
            </a:r>
          </a:p>
        </p:txBody>
      </p:sp>
      <p:sp>
        <p:nvSpPr>
          <p:cNvPr id="146" name="Content Placeholder 2"/>
          <p:cNvSpPr txBox="1"/>
          <p:nvPr>
            <p:ph type="body" idx="1"/>
          </p:nvPr>
        </p:nvSpPr>
        <p:spPr>
          <a:xfrm>
            <a:off x="152400" y="914400"/>
            <a:ext cx="8839200" cy="5943600"/>
          </a:xfrm>
          <a:prstGeom prst="rect">
            <a:avLst/>
          </a:prstGeom>
        </p:spPr>
        <p:txBody>
          <a:bodyPr/>
          <a:lstStyle/>
          <a:p>
            <a:pPr marL="0" indent="0">
              <a:spcBef>
                <a:spcPts val="600"/>
              </a:spcBef>
              <a:buSzTx/>
              <a:buNone/>
              <a:defRPr b="1" sz="3600">
                <a:solidFill>
                  <a:srgbClr val="0070C0"/>
                </a:solidFill>
              </a:defRPr>
            </a:pPr>
            <a:r>
              <a:t>Zerubbabel the Governor </a:t>
            </a:r>
            <a:r>
              <a:rPr sz="3200">
                <a:solidFill>
                  <a:srgbClr val="FF0000"/>
                </a:solidFill>
              </a:rPr>
              <a:t>4:1-14</a:t>
            </a:r>
            <a:r>
              <a:rPr b="0" sz="3200">
                <a:solidFill>
                  <a:srgbClr val="000000"/>
                </a:solidFill>
              </a:rPr>
              <a:t>;</a:t>
            </a:r>
            <a:r>
              <a:rPr sz="3200">
                <a:solidFill>
                  <a:srgbClr val="FF0000"/>
                </a:solidFill>
              </a:rPr>
              <a:t> Matt. 1:12-16</a:t>
            </a:r>
            <a:endParaRPr sz="3200">
              <a:solidFill>
                <a:srgbClr val="FF0000"/>
              </a:solidFill>
            </a:endParaRPr>
          </a:p>
          <a:p>
            <a:pPr marL="0" indent="0">
              <a:spcBef>
                <a:spcPts val="600"/>
              </a:spcBef>
              <a:buSzTx/>
              <a:buNone/>
              <a:defRPr b="1" sz="3600">
                <a:solidFill>
                  <a:srgbClr val="00B0F0"/>
                </a:solidFill>
              </a:defRPr>
            </a:pPr>
            <a:r>
              <a:t>Vision</a:t>
            </a:r>
            <a:r>
              <a:rPr>
                <a:solidFill>
                  <a:srgbClr val="0070C0"/>
                </a:solidFill>
              </a:rPr>
              <a:t> of lampstand </a:t>
            </a:r>
            <a:r>
              <a:rPr b="0">
                <a:solidFill>
                  <a:srgbClr val="000000"/>
                </a:solidFill>
              </a:rPr>
              <a:t>and</a:t>
            </a:r>
            <a:r>
              <a:rPr>
                <a:solidFill>
                  <a:srgbClr val="0070C0"/>
                </a:solidFill>
              </a:rPr>
              <a:t> </a:t>
            </a:r>
            <a:r>
              <a:rPr>
                <a:solidFill>
                  <a:srgbClr val="00B050"/>
                </a:solidFill>
              </a:rPr>
              <a:t>two</a:t>
            </a:r>
            <a:r>
              <a:rPr>
                <a:solidFill>
                  <a:srgbClr val="0070C0"/>
                </a:solidFill>
              </a:rPr>
              <a:t> </a:t>
            </a:r>
            <a:r>
              <a:rPr>
                <a:solidFill>
                  <a:srgbClr val="4F6228"/>
                </a:solidFill>
              </a:rPr>
              <a:t>olive </a:t>
            </a:r>
            <a:r>
              <a:rPr>
                <a:solidFill>
                  <a:srgbClr val="00B050"/>
                </a:solidFill>
              </a:rPr>
              <a:t>trees</a:t>
            </a:r>
            <a:r>
              <a:rPr>
                <a:solidFill>
                  <a:srgbClr val="4F6228"/>
                </a:solidFill>
              </a:rPr>
              <a:t> </a:t>
            </a:r>
            <a:r>
              <a:rPr sz="3200">
                <a:solidFill>
                  <a:srgbClr val="FF0000"/>
                </a:solidFill>
              </a:rPr>
              <a:t>v.1-5</a:t>
            </a:r>
            <a:endParaRPr sz="3200">
              <a:solidFill>
                <a:srgbClr val="FF0000"/>
              </a:solidFill>
            </a:endParaRPr>
          </a:p>
          <a:p>
            <a:pPr marL="0" indent="0">
              <a:spcBef>
                <a:spcPts val="600"/>
              </a:spcBef>
              <a:buSzTx/>
              <a:buNone/>
              <a:defRPr b="1" sz="3600">
                <a:solidFill>
                  <a:srgbClr val="0070C0"/>
                </a:solidFill>
              </a:defRPr>
            </a:pPr>
            <a:r>
              <a:t>Message for Zerubbabel </a:t>
            </a:r>
            <a:r>
              <a:rPr sz="3200">
                <a:solidFill>
                  <a:srgbClr val="FF0000"/>
                </a:solidFill>
              </a:rPr>
              <a:t>v.6-7</a:t>
            </a:r>
            <a:endParaRPr sz="3200">
              <a:solidFill>
                <a:srgbClr val="FF0000"/>
              </a:solidFill>
            </a:endParaRPr>
          </a:p>
          <a:p>
            <a:pPr marL="0" indent="0">
              <a:spcBef>
                <a:spcPts val="600"/>
              </a:spcBef>
              <a:buSzTx/>
              <a:buNone/>
              <a:defRPr b="1">
                <a:solidFill>
                  <a:srgbClr val="00B0F0"/>
                </a:solidFill>
              </a:defRPr>
            </a:pPr>
            <a:r>
              <a:t>By God’s Spirit </a:t>
            </a:r>
            <a:r>
              <a:rPr>
                <a:solidFill>
                  <a:srgbClr val="000000"/>
                </a:solidFill>
              </a:rPr>
              <a:t>not</a:t>
            </a:r>
            <a:r>
              <a:t> </a:t>
            </a:r>
            <a:r>
              <a:rPr>
                <a:solidFill>
                  <a:srgbClr val="0070C0"/>
                </a:solidFill>
              </a:rPr>
              <a:t>human</a:t>
            </a:r>
            <a:r>
              <a:t> </a:t>
            </a:r>
            <a:r>
              <a:rPr>
                <a:solidFill>
                  <a:srgbClr val="0070C0"/>
                </a:solidFill>
              </a:rPr>
              <a:t>power </a:t>
            </a:r>
            <a:r>
              <a:rPr>
                <a:solidFill>
                  <a:srgbClr val="FF0000"/>
                </a:solidFill>
              </a:rPr>
              <a:t>v.6</a:t>
            </a:r>
            <a:endParaRPr>
              <a:solidFill>
                <a:srgbClr val="FF0000"/>
              </a:solidFill>
            </a:endParaRPr>
          </a:p>
          <a:p>
            <a:pPr marL="0" indent="0">
              <a:spcBef>
                <a:spcPts val="600"/>
              </a:spcBef>
              <a:buSzTx/>
              <a:buNone/>
              <a:defRPr b="1">
                <a:solidFill>
                  <a:srgbClr val="0070C0"/>
                </a:solidFill>
              </a:defRPr>
            </a:pPr>
            <a:r>
              <a:t>Zerubbabel </a:t>
            </a:r>
            <a:r>
              <a:rPr>
                <a:solidFill>
                  <a:srgbClr val="00B050"/>
                </a:solidFill>
              </a:rPr>
              <a:t>will</a:t>
            </a:r>
            <a:r>
              <a:t> </a:t>
            </a:r>
            <a:r>
              <a:rPr>
                <a:solidFill>
                  <a:srgbClr val="00B050"/>
                </a:solidFill>
              </a:rPr>
              <a:t>complete</a:t>
            </a:r>
            <a:r>
              <a:t> temple </a:t>
            </a:r>
            <a:r>
              <a:rPr>
                <a:solidFill>
                  <a:srgbClr val="00B050"/>
                </a:solidFill>
              </a:rPr>
              <a:t>with</a:t>
            </a:r>
            <a:r>
              <a:t> </a:t>
            </a:r>
            <a:r>
              <a:rPr b="0">
                <a:solidFill>
                  <a:srgbClr val="000000"/>
                </a:solidFill>
              </a:rPr>
              <a:t>“</a:t>
            </a:r>
            <a:r>
              <a:rPr>
                <a:solidFill>
                  <a:srgbClr val="00B0F0"/>
                </a:solidFill>
              </a:rPr>
              <a:t>Grace</a:t>
            </a:r>
            <a:r>
              <a:rPr b="0">
                <a:solidFill>
                  <a:srgbClr val="000000"/>
                </a:solidFill>
              </a:rPr>
              <a:t>”</a:t>
            </a:r>
            <a:r>
              <a:t> </a:t>
            </a:r>
            <a:r>
              <a:rPr>
                <a:solidFill>
                  <a:srgbClr val="FF0000"/>
                </a:solidFill>
              </a:rPr>
              <a:t>v.7 </a:t>
            </a:r>
            <a:r>
              <a:rPr b="0">
                <a:solidFill>
                  <a:srgbClr val="000000"/>
                </a:solidFill>
              </a:rPr>
              <a:t>(</a:t>
            </a:r>
            <a:r>
              <a:rPr>
                <a:solidFill>
                  <a:srgbClr val="00B050"/>
                </a:solidFill>
              </a:rPr>
              <a:t>had started 15 years earlier</a:t>
            </a:r>
            <a:r>
              <a:rPr>
                <a:solidFill>
                  <a:srgbClr val="FF0000"/>
                </a:solidFill>
              </a:rPr>
              <a:t> Ezra 1-6</a:t>
            </a:r>
            <a:r>
              <a:rPr b="0">
                <a:solidFill>
                  <a:srgbClr val="000000"/>
                </a:solidFill>
              </a:rPr>
              <a:t>)</a:t>
            </a:r>
            <a:endParaRPr b="0">
              <a:solidFill>
                <a:srgbClr val="000000"/>
              </a:solidFill>
            </a:endParaRPr>
          </a:p>
          <a:p>
            <a:pPr marL="0" indent="0">
              <a:spcBef>
                <a:spcPts val="600"/>
              </a:spcBef>
              <a:buSzTx/>
              <a:buNone/>
              <a:defRPr b="1" sz="3600">
                <a:solidFill>
                  <a:srgbClr val="00B0F0"/>
                </a:solidFill>
              </a:defRPr>
            </a:pPr>
            <a:r>
              <a:t>Meaning</a:t>
            </a:r>
            <a:r>
              <a:rPr>
                <a:solidFill>
                  <a:srgbClr val="0070C0"/>
                </a:solidFill>
              </a:rPr>
              <a:t> </a:t>
            </a:r>
            <a:r>
              <a:t>of</a:t>
            </a:r>
            <a:r>
              <a:rPr>
                <a:solidFill>
                  <a:srgbClr val="0070C0"/>
                </a:solidFill>
              </a:rPr>
              <a:t> </a:t>
            </a:r>
            <a:r>
              <a:t>the</a:t>
            </a:r>
            <a:r>
              <a:rPr>
                <a:solidFill>
                  <a:srgbClr val="0070C0"/>
                </a:solidFill>
              </a:rPr>
              <a:t> </a:t>
            </a:r>
            <a:r>
              <a:t>vision</a:t>
            </a:r>
            <a:r>
              <a:rPr>
                <a:solidFill>
                  <a:srgbClr val="0070C0"/>
                </a:solidFill>
              </a:rPr>
              <a:t> </a:t>
            </a:r>
            <a:r>
              <a:rPr sz="3200">
                <a:solidFill>
                  <a:srgbClr val="FF0000"/>
                </a:solidFill>
              </a:rPr>
              <a:t>v.8-14</a:t>
            </a:r>
            <a:endParaRPr sz="3200">
              <a:solidFill>
                <a:srgbClr val="FF0000"/>
              </a:solidFill>
            </a:endParaRPr>
          </a:p>
          <a:p>
            <a:pPr marL="0" indent="0">
              <a:spcBef>
                <a:spcPts val="600"/>
              </a:spcBef>
              <a:buSzTx/>
              <a:buNone/>
              <a:defRPr b="1">
                <a:solidFill>
                  <a:srgbClr val="0070C0"/>
                </a:solidFill>
              </a:defRPr>
            </a:pPr>
            <a:r>
              <a:t>Zerubbabel’s</a:t>
            </a:r>
            <a:r>
              <a:rPr>
                <a:solidFill>
                  <a:srgbClr val="FF0000"/>
                </a:solidFill>
              </a:rPr>
              <a:t> </a:t>
            </a:r>
            <a:r>
              <a:t>success</a:t>
            </a:r>
            <a:r>
              <a:rPr>
                <a:solidFill>
                  <a:srgbClr val="FF0000"/>
                </a:solidFill>
              </a:rPr>
              <a:t> </a:t>
            </a:r>
            <a:r>
              <a:rPr b="0">
                <a:solidFill>
                  <a:srgbClr val="000000"/>
                </a:solidFill>
              </a:rPr>
              <a:t>a</a:t>
            </a:r>
            <a:r>
              <a:rPr>
                <a:solidFill>
                  <a:srgbClr val="FF0000"/>
                </a:solidFill>
              </a:rPr>
              <a:t> </a:t>
            </a:r>
            <a:r>
              <a:rPr>
                <a:solidFill>
                  <a:srgbClr val="00B0F0"/>
                </a:solidFill>
              </a:rPr>
              <a:t>sign</a:t>
            </a:r>
            <a:r>
              <a:rPr>
                <a:solidFill>
                  <a:srgbClr val="FF0000"/>
                </a:solidFill>
              </a:rPr>
              <a:t> </a:t>
            </a:r>
            <a:r>
              <a:rPr b="0">
                <a:solidFill>
                  <a:srgbClr val="000000"/>
                </a:solidFill>
              </a:rPr>
              <a:t>that</a:t>
            </a:r>
            <a:r>
              <a:rPr>
                <a:solidFill>
                  <a:srgbClr val="FF0000"/>
                </a:solidFill>
              </a:rPr>
              <a:t> </a:t>
            </a:r>
            <a:r>
              <a:rPr>
                <a:solidFill>
                  <a:srgbClr val="00B0F0"/>
                </a:solidFill>
              </a:rPr>
              <a:t>the</a:t>
            </a:r>
            <a:r>
              <a:rPr>
                <a:solidFill>
                  <a:srgbClr val="FF0000"/>
                </a:solidFill>
              </a:rPr>
              <a:t> </a:t>
            </a:r>
            <a:r>
              <a:rPr>
                <a:solidFill>
                  <a:srgbClr val="00B0F0"/>
                </a:solidFill>
              </a:rPr>
              <a:t>LORD</a:t>
            </a:r>
            <a:r>
              <a:rPr>
                <a:solidFill>
                  <a:srgbClr val="FF0000"/>
                </a:solidFill>
              </a:rPr>
              <a:t> </a:t>
            </a:r>
            <a:r>
              <a:rPr>
                <a:solidFill>
                  <a:srgbClr val="00E64D"/>
                </a:solidFill>
              </a:rPr>
              <a:t>sent</a:t>
            </a:r>
            <a:r>
              <a:rPr>
                <a:solidFill>
                  <a:srgbClr val="FF0000"/>
                </a:solidFill>
              </a:rPr>
              <a:t> </a:t>
            </a:r>
            <a:r>
              <a:rPr>
                <a:solidFill>
                  <a:srgbClr val="00B0F0"/>
                </a:solidFill>
              </a:rPr>
              <a:t>Christ</a:t>
            </a:r>
            <a:r>
              <a:rPr>
                <a:solidFill>
                  <a:srgbClr val="FF0000"/>
                </a:solidFill>
              </a:rPr>
              <a:t> v.8-9 </a:t>
            </a:r>
            <a:r>
              <a:rPr b="0">
                <a:solidFill>
                  <a:srgbClr val="000000"/>
                </a:solidFill>
              </a:rPr>
              <a:t>(</a:t>
            </a:r>
            <a:r>
              <a:rPr>
                <a:solidFill>
                  <a:srgbClr val="00B0F0"/>
                </a:solidFill>
              </a:rPr>
              <a:t>LORD of hosts </a:t>
            </a:r>
            <a:r>
              <a:rPr>
                <a:solidFill>
                  <a:srgbClr val="00E64D"/>
                </a:solidFill>
              </a:rPr>
              <a:t>sent</a:t>
            </a:r>
            <a:r>
              <a:rPr>
                <a:solidFill>
                  <a:srgbClr val="00B0F0"/>
                </a:solidFill>
              </a:rPr>
              <a:t> the LORD</a:t>
            </a:r>
            <a:r>
              <a:rPr b="0">
                <a:solidFill>
                  <a:srgbClr val="000000"/>
                </a:solidFill>
              </a:rPr>
              <a:t>)</a:t>
            </a:r>
            <a:endParaRPr b="0">
              <a:solidFill>
                <a:srgbClr val="000000"/>
              </a:solidFill>
            </a:endParaRPr>
          </a:p>
          <a:p>
            <a:pPr marL="0" indent="0">
              <a:spcBef>
                <a:spcPts val="600"/>
              </a:spcBef>
              <a:buSzTx/>
              <a:buNone/>
              <a:defRPr b="1">
                <a:solidFill>
                  <a:srgbClr val="00B050"/>
                </a:solidFill>
              </a:defRPr>
            </a:pPr>
            <a:r>
              <a:t>Seven</a:t>
            </a:r>
            <a:r>
              <a:rPr b="0">
                <a:solidFill>
                  <a:srgbClr val="000000"/>
                </a:solidFill>
              </a:rPr>
              <a:t> </a:t>
            </a:r>
            <a:r>
              <a:rPr>
                <a:solidFill>
                  <a:srgbClr val="0070C0"/>
                </a:solidFill>
              </a:rPr>
              <a:t>eyes</a:t>
            </a:r>
            <a:r>
              <a:rPr b="0">
                <a:solidFill>
                  <a:srgbClr val="000000"/>
                </a:solidFill>
              </a:rPr>
              <a:t> </a:t>
            </a:r>
            <a:r>
              <a:t>again</a:t>
            </a:r>
            <a:r>
              <a:rPr b="0">
                <a:solidFill>
                  <a:srgbClr val="000000"/>
                </a:solidFill>
              </a:rPr>
              <a:t> </a:t>
            </a:r>
            <a:r>
              <a:rPr>
                <a:solidFill>
                  <a:srgbClr val="FF0000"/>
                </a:solidFill>
              </a:rPr>
              <a:t>3:9</a:t>
            </a:r>
            <a:r>
              <a:rPr b="0">
                <a:solidFill>
                  <a:srgbClr val="000000"/>
                </a:solidFill>
              </a:rPr>
              <a:t> </a:t>
            </a:r>
            <a:r>
              <a:rPr>
                <a:solidFill>
                  <a:srgbClr val="000000"/>
                </a:solidFill>
              </a:rPr>
              <a:t>+</a:t>
            </a:r>
            <a:r>
              <a:rPr b="0">
                <a:solidFill>
                  <a:srgbClr val="000000"/>
                </a:solidFill>
              </a:rPr>
              <a:t> </a:t>
            </a:r>
            <a:r>
              <a:rPr>
                <a:solidFill>
                  <a:srgbClr val="FF0000"/>
                </a:solidFill>
              </a:rPr>
              <a:t>4:10</a:t>
            </a:r>
            <a:r>
              <a:rPr b="0">
                <a:solidFill>
                  <a:srgbClr val="000000"/>
                </a:solidFill>
              </a:rPr>
              <a:t> </a:t>
            </a:r>
            <a:r>
              <a:rPr>
                <a:solidFill>
                  <a:srgbClr val="000000"/>
                </a:solidFill>
              </a:rPr>
              <a:t>=</a:t>
            </a:r>
            <a:r>
              <a:rPr b="0">
                <a:solidFill>
                  <a:srgbClr val="000000"/>
                </a:solidFill>
              </a:rPr>
              <a:t> </a:t>
            </a:r>
            <a:r>
              <a:rPr>
                <a:solidFill>
                  <a:srgbClr val="FF0000"/>
                </a:solidFill>
              </a:rPr>
              <a:t>6:13</a:t>
            </a:r>
            <a:r>
              <a:rPr b="0">
                <a:solidFill>
                  <a:srgbClr val="000000"/>
                </a:solidFill>
              </a:rPr>
              <a:t> </a:t>
            </a:r>
            <a:r>
              <a:rPr>
                <a:solidFill>
                  <a:srgbClr val="000000"/>
                </a:solidFill>
              </a:rPr>
              <a:t>=</a:t>
            </a:r>
            <a:r>
              <a:rPr b="0">
                <a:solidFill>
                  <a:srgbClr val="000000"/>
                </a:solidFill>
              </a:rPr>
              <a:t> </a:t>
            </a:r>
            <a:r>
              <a:rPr>
                <a:solidFill>
                  <a:srgbClr val="FF0000"/>
                </a:solidFill>
              </a:rPr>
              <a:t>4:14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4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4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228600" y="0"/>
            <a:ext cx="8686800" cy="914400"/>
          </a:xfrm>
          <a:prstGeom prst="rect">
            <a:avLst/>
          </a:prstGeom>
        </p:spPr>
        <p:txBody>
          <a:bodyPr/>
          <a:lstStyle/>
          <a:p>
            <a:pPr>
              <a:defRPr b="1" sz="4000">
                <a:solidFill>
                  <a:srgbClr val="00B050"/>
                </a:solidFill>
              </a:defRPr>
            </a:pPr>
            <a:r>
              <a:t>Three</a:t>
            </a:r>
            <a:r>
              <a:rPr>
                <a:solidFill>
                  <a:srgbClr val="FF0000"/>
                </a:solidFill>
              </a:rPr>
              <a:t> </a:t>
            </a:r>
            <a:r>
              <a:rPr>
                <a:solidFill>
                  <a:srgbClr val="0070C0"/>
                </a:solidFill>
              </a:rPr>
              <a:t>Persons</a:t>
            </a:r>
            <a:r>
              <a:rPr>
                <a:solidFill>
                  <a:srgbClr val="FF0000"/>
                </a:solidFill>
              </a:rPr>
              <a:t> </a:t>
            </a:r>
            <a:r>
              <a:rPr>
                <a:solidFill>
                  <a:srgbClr val="00D2AA"/>
                </a:solidFill>
              </a:rPr>
              <a:t>Typify</a:t>
            </a:r>
            <a:r>
              <a:rPr i="1">
                <a:solidFill>
                  <a:srgbClr val="00D2AA"/>
                </a:solidFill>
              </a:rPr>
              <a:t> </a:t>
            </a:r>
            <a:r>
              <a:rPr>
                <a:solidFill>
                  <a:srgbClr val="00B0F0"/>
                </a:solidFill>
              </a:rPr>
              <a:t>Christ</a:t>
            </a:r>
            <a:r>
              <a:rPr>
                <a:solidFill>
                  <a:srgbClr val="FF0000"/>
                </a:solidFill>
              </a:rPr>
              <a:t> </a:t>
            </a:r>
            <a:r>
              <a:t>in</a:t>
            </a:r>
            <a:r>
              <a:rPr>
                <a:solidFill>
                  <a:srgbClr val="FF0000"/>
                </a:solidFill>
              </a:rPr>
              <a:t> Zechariah</a:t>
            </a:r>
          </a:p>
        </p:txBody>
      </p:sp>
      <p:sp>
        <p:nvSpPr>
          <p:cNvPr id="149" name="Content Placeholder 2"/>
          <p:cNvSpPr txBox="1"/>
          <p:nvPr>
            <p:ph type="body" idx="1"/>
          </p:nvPr>
        </p:nvSpPr>
        <p:spPr>
          <a:xfrm>
            <a:off x="152400" y="914400"/>
            <a:ext cx="8839200" cy="5943600"/>
          </a:xfrm>
          <a:prstGeom prst="rect">
            <a:avLst/>
          </a:prstGeom>
        </p:spPr>
        <p:txBody>
          <a:bodyPr/>
          <a:lstStyle/>
          <a:p>
            <a:pPr marL="0" indent="0">
              <a:lnSpc>
                <a:spcPct val="90000"/>
              </a:lnSpc>
              <a:spcBef>
                <a:spcPts val="600"/>
              </a:spcBef>
              <a:buSzTx/>
              <a:buNone/>
              <a:defRPr b="1" sz="3600">
                <a:solidFill>
                  <a:srgbClr val="0070C0"/>
                </a:solidFill>
              </a:defRPr>
            </a:pPr>
            <a:r>
              <a:t>Zechariah the Prophet </a:t>
            </a:r>
            <a:r>
              <a:rPr sz="3200">
                <a:solidFill>
                  <a:srgbClr val="FF0000"/>
                </a:solidFill>
              </a:rPr>
              <a:t>11:4-17</a:t>
            </a:r>
            <a:r>
              <a:rPr b="0" sz="3200">
                <a:solidFill>
                  <a:srgbClr val="000000"/>
                </a:solidFill>
              </a:rPr>
              <a:t>;</a:t>
            </a:r>
            <a:r>
              <a:rPr sz="3200">
                <a:solidFill>
                  <a:srgbClr val="FF0000"/>
                </a:solidFill>
              </a:rPr>
              <a:t> John 9:35-10:39</a:t>
            </a:r>
            <a:endParaRPr sz="3200">
              <a:solidFill>
                <a:srgbClr val="FF0000"/>
              </a:solidFill>
            </a:endParaRPr>
          </a:p>
          <a:p>
            <a:pPr marL="0" indent="0">
              <a:lnSpc>
                <a:spcPct val="90000"/>
              </a:lnSpc>
              <a:spcBef>
                <a:spcPts val="600"/>
              </a:spcBef>
              <a:buSzTx/>
              <a:buNone/>
              <a:defRPr b="1">
                <a:solidFill>
                  <a:srgbClr val="00B050"/>
                </a:solidFill>
              </a:defRPr>
            </a:pPr>
            <a:r>
              <a:t>Feed</a:t>
            </a:r>
            <a:r>
              <a:rPr>
                <a:solidFill>
                  <a:srgbClr val="FF0000"/>
                </a:solidFill>
              </a:rPr>
              <a:t> </a:t>
            </a:r>
            <a:r>
              <a:rPr>
                <a:solidFill>
                  <a:srgbClr val="0070C0"/>
                </a:solidFill>
              </a:rPr>
              <a:t>the</a:t>
            </a:r>
            <a:r>
              <a:rPr>
                <a:solidFill>
                  <a:srgbClr val="FF0000"/>
                </a:solidFill>
              </a:rPr>
              <a:t> </a:t>
            </a:r>
            <a:r>
              <a:rPr>
                <a:solidFill>
                  <a:srgbClr val="0070C0"/>
                </a:solidFill>
              </a:rPr>
              <a:t>flock</a:t>
            </a:r>
            <a:r>
              <a:rPr>
                <a:solidFill>
                  <a:srgbClr val="FF0000"/>
                </a:solidFill>
              </a:rPr>
              <a:t> </a:t>
            </a:r>
            <a:r>
              <a:rPr>
                <a:solidFill>
                  <a:srgbClr val="C00000"/>
                </a:solidFill>
              </a:rPr>
              <a:t>for</a:t>
            </a:r>
            <a:r>
              <a:rPr>
                <a:solidFill>
                  <a:srgbClr val="FF0000"/>
                </a:solidFill>
              </a:rPr>
              <a:t> </a:t>
            </a:r>
            <a:r>
              <a:rPr>
                <a:solidFill>
                  <a:srgbClr val="C00000"/>
                </a:solidFill>
              </a:rPr>
              <a:t>slaughter</a:t>
            </a:r>
            <a:r>
              <a:rPr>
                <a:solidFill>
                  <a:srgbClr val="FF0000"/>
                </a:solidFill>
              </a:rPr>
              <a:t> v.4</a:t>
            </a:r>
            <a:endParaRPr>
              <a:solidFill>
                <a:srgbClr val="FF0000"/>
              </a:solidFill>
            </a:endParaRPr>
          </a:p>
          <a:p>
            <a:pPr marL="0" indent="0">
              <a:lnSpc>
                <a:spcPct val="90000"/>
              </a:lnSpc>
              <a:spcBef>
                <a:spcPts val="600"/>
              </a:spcBef>
              <a:buSzTx/>
              <a:buNone/>
              <a:defRPr b="1">
                <a:solidFill>
                  <a:srgbClr val="0070C0"/>
                </a:solidFill>
              </a:defRPr>
            </a:pPr>
            <a:r>
              <a:t>Bad</a:t>
            </a:r>
            <a:r>
              <a:rPr>
                <a:solidFill>
                  <a:srgbClr val="FF0000"/>
                </a:solidFill>
              </a:rPr>
              <a:t> </a:t>
            </a:r>
            <a:r>
              <a:t>shepherds </a:t>
            </a:r>
            <a:r>
              <a:rPr>
                <a:solidFill>
                  <a:srgbClr val="C00000"/>
                </a:solidFill>
              </a:rPr>
              <a:t>selfishly</a:t>
            </a:r>
            <a:r>
              <a:rPr>
                <a:solidFill>
                  <a:srgbClr val="FF0000"/>
                </a:solidFill>
              </a:rPr>
              <a:t> </a:t>
            </a:r>
            <a:r>
              <a:rPr>
                <a:solidFill>
                  <a:srgbClr val="C00000"/>
                </a:solidFill>
              </a:rPr>
              <a:t>destroy</a:t>
            </a:r>
            <a:r>
              <a:rPr>
                <a:solidFill>
                  <a:srgbClr val="FF0000"/>
                </a:solidFill>
              </a:rPr>
              <a:t> </a:t>
            </a:r>
            <a:r>
              <a:t>sheep</a:t>
            </a:r>
            <a:r>
              <a:rPr>
                <a:solidFill>
                  <a:srgbClr val="FF0000"/>
                </a:solidFill>
              </a:rPr>
              <a:t> v.5-6</a:t>
            </a:r>
            <a:endParaRPr>
              <a:solidFill>
                <a:srgbClr val="FF0000"/>
              </a:solidFill>
            </a:endParaRPr>
          </a:p>
          <a:p>
            <a:pPr marL="0" indent="0">
              <a:lnSpc>
                <a:spcPct val="90000"/>
              </a:lnSpc>
              <a:spcBef>
                <a:spcPts val="600"/>
              </a:spcBef>
              <a:buSzTx/>
              <a:buNone/>
              <a:defRPr b="1">
                <a:solidFill>
                  <a:srgbClr val="0070C0"/>
                </a:solidFill>
              </a:defRPr>
            </a:pPr>
            <a:r>
              <a:t>Zechariah</a:t>
            </a:r>
            <a:r>
              <a:rPr>
                <a:solidFill>
                  <a:srgbClr val="FF0000"/>
                </a:solidFill>
              </a:rPr>
              <a:t> </a:t>
            </a:r>
            <a:r>
              <a:rPr>
                <a:solidFill>
                  <a:srgbClr val="00B050"/>
                </a:solidFill>
              </a:rPr>
              <a:t>focused</a:t>
            </a:r>
            <a:r>
              <a:rPr>
                <a:solidFill>
                  <a:srgbClr val="FF0000"/>
                </a:solidFill>
              </a:rPr>
              <a:t> </a:t>
            </a:r>
            <a:r>
              <a:rPr>
                <a:solidFill>
                  <a:srgbClr val="00B050"/>
                </a:solidFill>
              </a:rPr>
              <a:t>on</a:t>
            </a:r>
            <a:r>
              <a:rPr>
                <a:solidFill>
                  <a:srgbClr val="FF0000"/>
                </a:solidFill>
              </a:rPr>
              <a:t> </a:t>
            </a:r>
            <a:r>
              <a:t>the</a:t>
            </a:r>
            <a:r>
              <a:rPr>
                <a:solidFill>
                  <a:srgbClr val="FF0000"/>
                </a:solidFill>
              </a:rPr>
              <a:t> </a:t>
            </a:r>
            <a:r>
              <a:t>poor</a:t>
            </a:r>
            <a:r>
              <a:rPr>
                <a:solidFill>
                  <a:srgbClr val="FF0000"/>
                </a:solidFill>
              </a:rPr>
              <a:t> v.7 </a:t>
            </a:r>
            <a:r>
              <a:rPr b="0">
                <a:solidFill>
                  <a:srgbClr val="000000"/>
                </a:solidFill>
              </a:rPr>
              <a:t>(</a:t>
            </a:r>
            <a:r>
              <a:rPr>
                <a:solidFill>
                  <a:srgbClr val="FF0000"/>
                </a:solidFill>
              </a:rPr>
              <a:t>Matt. 11:5</a:t>
            </a:r>
            <a:r>
              <a:rPr b="0">
                <a:solidFill>
                  <a:srgbClr val="000000"/>
                </a:solidFill>
              </a:rPr>
              <a:t>)</a:t>
            </a:r>
            <a:endParaRPr b="0">
              <a:solidFill>
                <a:srgbClr val="000000"/>
              </a:solidFill>
            </a:endParaRPr>
          </a:p>
          <a:p>
            <a:pPr marL="0" indent="0">
              <a:lnSpc>
                <a:spcPct val="90000"/>
              </a:lnSpc>
              <a:spcBef>
                <a:spcPts val="600"/>
              </a:spcBef>
              <a:buSzTx/>
              <a:buNone/>
              <a:defRPr b="1">
                <a:solidFill>
                  <a:srgbClr val="00B050"/>
                </a:solidFill>
              </a:defRPr>
            </a:pPr>
            <a:r>
              <a:t>Two</a:t>
            </a:r>
            <a:r>
              <a:rPr>
                <a:solidFill>
                  <a:srgbClr val="FF0000"/>
                </a:solidFill>
              </a:rPr>
              <a:t> </a:t>
            </a:r>
            <a:r>
              <a:rPr>
                <a:solidFill>
                  <a:srgbClr val="0070C0"/>
                </a:solidFill>
              </a:rPr>
              <a:t>staves</a:t>
            </a:r>
            <a:r>
              <a:rPr b="0">
                <a:solidFill>
                  <a:srgbClr val="000000"/>
                </a:solidFill>
              </a:rPr>
              <a:t>:</a:t>
            </a:r>
            <a:r>
              <a:rPr>
                <a:solidFill>
                  <a:srgbClr val="FF0000"/>
                </a:solidFill>
              </a:rPr>
              <a:t> </a:t>
            </a:r>
            <a:r>
              <a:rPr>
                <a:solidFill>
                  <a:srgbClr val="00B0F0"/>
                </a:solidFill>
              </a:rPr>
              <a:t>Beauty</a:t>
            </a:r>
            <a:r>
              <a:rPr>
                <a:solidFill>
                  <a:srgbClr val="FF0000"/>
                </a:solidFill>
              </a:rPr>
              <a:t> </a:t>
            </a:r>
            <a:r>
              <a:rPr b="0">
                <a:solidFill>
                  <a:srgbClr val="000000"/>
                </a:solidFill>
              </a:rPr>
              <a:t>and</a:t>
            </a:r>
            <a:r>
              <a:rPr>
                <a:solidFill>
                  <a:srgbClr val="FF0000"/>
                </a:solidFill>
              </a:rPr>
              <a:t> </a:t>
            </a:r>
            <a:r>
              <a:rPr>
                <a:solidFill>
                  <a:srgbClr val="0070C0"/>
                </a:solidFill>
              </a:rPr>
              <a:t>Bonds</a:t>
            </a:r>
            <a:r>
              <a:rPr>
                <a:solidFill>
                  <a:srgbClr val="FF0000"/>
                </a:solidFill>
              </a:rPr>
              <a:t> </a:t>
            </a:r>
            <a:r>
              <a:rPr b="0">
                <a:solidFill>
                  <a:srgbClr val="000000"/>
                </a:solidFill>
              </a:rPr>
              <a:t>(</a:t>
            </a:r>
            <a:r>
              <a:rPr>
                <a:solidFill>
                  <a:srgbClr val="00B0F0"/>
                </a:solidFill>
              </a:rPr>
              <a:t>Grace</a:t>
            </a:r>
            <a:r>
              <a:rPr>
                <a:solidFill>
                  <a:srgbClr val="FF0000"/>
                </a:solidFill>
              </a:rPr>
              <a:t> </a:t>
            </a:r>
            <a:r>
              <a:rPr b="0">
                <a:solidFill>
                  <a:srgbClr val="000000"/>
                </a:solidFill>
              </a:rPr>
              <a:t>and</a:t>
            </a:r>
            <a:r>
              <a:rPr>
                <a:solidFill>
                  <a:srgbClr val="FF0000"/>
                </a:solidFill>
              </a:rPr>
              <a:t> </a:t>
            </a:r>
            <a:r>
              <a:rPr>
                <a:solidFill>
                  <a:srgbClr val="00B0F0"/>
                </a:solidFill>
              </a:rPr>
              <a:t>Unity</a:t>
            </a:r>
            <a:r>
              <a:rPr b="0">
                <a:solidFill>
                  <a:srgbClr val="000000"/>
                </a:solidFill>
              </a:rPr>
              <a:t>)</a:t>
            </a:r>
            <a:endParaRPr b="0">
              <a:solidFill>
                <a:srgbClr val="000000"/>
              </a:solidFill>
            </a:endParaRPr>
          </a:p>
          <a:p>
            <a:pPr marL="0" indent="0">
              <a:lnSpc>
                <a:spcPct val="90000"/>
              </a:lnSpc>
              <a:spcBef>
                <a:spcPts val="600"/>
              </a:spcBef>
              <a:buSzTx/>
              <a:buNone/>
              <a:defRPr b="1">
                <a:solidFill>
                  <a:srgbClr val="00B050"/>
                </a:solidFill>
              </a:defRPr>
            </a:pPr>
            <a:r>
              <a:t>Three</a:t>
            </a:r>
            <a:r>
              <a:rPr>
                <a:solidFill>
                  <a:srgbClr val="FF0000"/>
                </a:solidFill>
              </a:rPr>
              <a:t> </a:t>
            </a:r>
            <a:r>
              <a:rPr>
                <a:solidFill>
                  <a:srgbClr val="C00000"/>
                </a:solidFill>
              </a:rPr>
              <a:t>worthless</a:t>
            </a:r>
            <a:r>
              <a:rPr>
                <a:solidFill>
                  <a:srgbClr val="FF0000"/>
                </a:solidFill>
              </a:rPr>
              <a:t> </a:t>
            </a:r>
            <a:r>
              <a:rPr>
                <a:solidFill>
                  <a:srgbClr val="0070C0"/>
                </a:solidFill>
              </a:rPr>
              <a:t>shepherds</a:t>
            </a:r>
            <a:r>
              <a:rPr>
                <a:solidFill>
                  <a:srgbClr val="FF0000"/>
                </a:solidFill>
              </a:rPr>
              <a:t> </a:t>
            </a:r>
            <a:r>
              <a:t>hired</a:t>
            </a:r>
            <a:r>
              <a:rPr>
                <a:solidFill>
                  <a:srgbClr val="FF0000"/>
                </a:solidFill>
              </a:rPr>
              <a:t> </a:t>
            </a:r>
            <a:r>
              <a:rPr b="0">
                <a:solidFill>
                  <a:srgbClr val="000000"/>
                </a:solidFill>
              </a:rPr>
              <a:t>and</a:t>
            </a:r>
            <a:r>
              <a:rPr>
                <a:solidFill>
                  <a:srgbClr val="FF0000"/>
                </a:solidFill>
              </a:rPr>
              <a:t> </a:t>
            </a:r>
            <a:r>
              <a:t>fired</a:t>
            </a:r>
            <a:r>
              <a:rPr>
                <a:solidFill>
                  <a:srgbClr val="FF0000"/>
                </a:solidFill>
              </a:rPr>
              <a:t> v.8</a:t>
            </a:r>
            <a:r>
              <a:rPr b="0">
                <a:solidFill>
                  <a:srgbClr val="000000"/>
                </a:solidFill>
              </a:rPr>
              <a:t>;</a:t>
            </a:r>
            <a:r>
              <a:rPr>
                <a:solidFill>
                  <a:srgbClr val="FF0000"/>
                </a:solidFill>
              </a:rPr>
              <a:t> Matt. 21:33-46</a:t>
            </a:r>
            <a:r>
              <a:rPr b="0">
                <a:solidFill>
                  <a:srgbClr val="000000"/>
                </a:solidFill>
              </a:rPr>
              <a:t>;</a:t>
            </a:r>
            <a:r>
              <a:rPr>
                <a:solidFill>
                  <a:srgbClr val="FF0000"/>
                </a:solidFill>
              </a:rPr>
              <a:t> John 8:37-58</a:t>
            </a:r>
            <a:endParaRPr>
              <a:solidFill>
                <a:srgbClr val="FF0000"/>
              </a:solidFill>
            </a:endParaRPr>
          </a:p>
          <a:p>
            <a:pPr marL="0" indent="0">
              <a:lnSpc>
                <a:spcPct val="90000"/>
              </a:lnSpc>
              <a:spcBef>
                <a:spcPts val="600"/>
              </a:spcBef>
              <a:buSzTx/>
              <a:buNone/>
              <a:defRPr b="1">
                <a:solidFill>
                  <a:srgbClr val="00B050"/>
                </a:solidFill>
              </a:defRPr>
            </a:pPr>
            <a:r>
              <a:t>Wages</a:t>
            </a:r>
            <a:r>
              <a:rPr>
                <a:solidFill>
                  <a:srgbClr val="FF0000"/>
                </a:solidFill>
              </a:rPr>
              <a:t> </a:t>
            </a:r>
            <a:r>
              <a:t>for</a:t>
            </a:r>
            <a:r>
              <a:rPr>
                <a:solidFill>
                  <a:srgbClr val="FF0000"/>
                </a:solidFill>
              </a:rPr>
              <a:t> </a:t>
            </a:r>
            <a:r>
              <a:rPr>
                <a:solidFill>
                  <a:srgbClr val="0070C0"/>
                </a:solidFill>
              </a:rPr>
              <a:t>Zechariah</a:t>
            </a:r>
            <a:r>
              <a:rPr b="0">
                <a:solidFill>
                  <a:srgbClr val="000000"/>
                </a:solidFill>
              </a:rPr>
              <a:t>:</a:t>
            </a:r>
            <a:r>
              <a:rPr>
                <a:solidFill>
                  <a:srgbClr val="FF0000"/>
                </a:solidFill>
              </a:rPr>
              <a:t> </a:t>
            </a:r>
            <a:r>
              <a:t>30</a:t>
            </a:r>
            <a:r>
              <a:rPr>
                <a:solidFill>
                  <a:srgbClr val="FF0000"/>
                </a:solidFill>
              </a:rPr>
              <a:t> </a:t>
            </a:r>
            <a:r>
              <a:rPr>
                <a:solidFill>
                  <a:srgbClr val="808080"/>
                </a:solidFill>
              </a:rPr>
              <a:t>pieces</a:t>
            </a:r>
            <a:r>
              <a:rPr>
                <a:solidFill>
                  <a:srgbClr val="FF0000"/>
                </a:solidFill>
              </a:rPr>
              <a:t> </a:t>
            </a:r>
            <a:r>
              <a:rPr>
                <a:solidFill>
                  <a:srgbClr val="808080"/>
                </a:solidFill>
              </a:rPr>
              <a:t>of</a:t>
            </a:r>
            <a:r>
              <a:rPr>
                <a:solidFill>
                  <a:srgbClr val="FF0000"/>
                </a:solidFill>
              </a:rPr>
              <a:t> </a:t>
            </a:r>
            <a:r>
              <a:rPr>
                <a:solidFill>
                  <a:srgbClr val="808080"/>
                </a:solidFill>
              </a:rPr>
              <a:t>silver</a:t>
            </a:r>
            <a:r>
              <a:rPr>
                <a:solidFill>
                  <a:srgbClr val="FF0000"/>
                </a:solidFill>
              </a:rPr>
              <a:t> v.12</a:t>
            </a:r>
            <a:endParaRPr>
              <a:solidFill>
                <a:srgbClr val="FF0000"/>
              </a:solidFill>
            </a:endParaRPr>
          </a:p>
          <a:p>
            <a:pPr marL="0" indent="0">
              <a:lnSpc>
                <a:spcPct val="90000"/>
              </a:lnSpc>
              <a:spcBef>
                <a:spcPts val="600"/>
              </a:spcBef>
              <a:buSzTx/>
              <a:buNone/>
              <a:defRPr b="1">
                <a:solidFill>
                  <a:srgbClr val="00B050"/>
                </a:solidFill>
              </a:defRPr>
            </a:pPr>
            <a:r>
              <a:t>Went</a:t>
            </a:r>
            <a:r>
              <a:rPr>
                <a:solidFill>
                  <a:srgbClr val="FF0000"/>
                </a:solidFill>
              </a:rPr>
              <a:t> </a:t>
            </a:r>
            <a:r>
              <a:t>to</a:t>
            </a:r>
            <a:r>
              <a:rPr>
                <a:solidFill>
                  <a:srgbClr val="FF0000"/>
                </a:solidFill>
              </a:rPr>
              <a:t> </a:t>
            </a:r>
            <a:r>
              <a:rPr>
                <a:solidFill>
                  <a:srgbClr val="0070C0"/>
                </a:solidFill>
              </a:rPr>
              <a:t>the</a:t>
            </a:r>
            <a:r>
              <a:rPr>
                <a:solidFill>
                  <a:srgbClr val="FF0000"/>
                </a:solidFill>
              </a:rPr>
              <a:t> </a:t>
            </a:r>
            <a:r>
              <a:rPr>
                <a:solidFill>
                  <a:srgbClr val="0070C0"/>
                </a:solidFill>
              </a:rPr>
              <a:t>potter</a:t>
            </a:r>
            <a:r>
              <a:rPr>
                <a:solidFill>
                  <a:srgbClr val="FF0000"/>
                </a:solidFill>
              </a:rPr>
              <a:t> </a:t>
            </a:r>
            <a:r>
              <a:t>via</a:t>
            </a:r>
            <a:r>
              <a:rPr>
                <a:solidFill>
                  <a:srgbClr val="FF0000"/>
                </a:solidFill>
              </a:rPr>
              <a:t> </a:t>
            </a:r>
            <a:r>
              <a:rPr>
                <a:solidFill>
                  <a:srgbClr val="0070C0"/>
                </a:solidFill>
              </a:rPr>
              <a:t>the</a:t>
            </a:r>
            <a:r>
              <a:rPr>
                <a:solidFill>
                  <a:srgbClr val="FF0000"/>
                </a:solidFill>
              </a:rPr>
              <a:t> </a:t>
            </a:r>
            <a:r>
              <a:rPr>
                <a:solidFill>
                  <a:srgbClr val="0070C0"/>
                </a:solidFill>
              </a:rPr>
              <a:t>temple</a:t>
            </a:r>
            <a:r>
              <a:rPr>
                <a:solidFill>
                  <a:srgbClr val="FF0000"/>
                </a:solidFill>
              </a:rPr>
              <a:t> v.13</a:t>
            </a:r>
            <a:r>
              <a:rPr b="0">
                <a:solidFill>
                  <a:srgbClr val="000000"/>
                </a:solidFill>
              </a:rPr>
              <a:t>;</a:t>
            </a:r>
            <a:r>
              <a:rPr>
                <a:solidFill>
                  <a:srgbClr val="FF0000"/>
                </a:solidFill>
              </a:rPr>
              <a:t> Matt. 27:1-10</a:t>
            </a:r>
            <a:endParaRPr>
              <a:solidFill>
                <a:srgbClr val="FF0000"/>
              </a:solidFill>
            </a:endParaRPr>
          </a:p>
          <a:p>
            <a:pPr marL="0" indent="0">
              <a:lnSpc>
                <a:spcPct val="90000"/>
              </a:lnSpc>
              <a:spcBef>
                <a:spcPts val="600"/>
              </a:spcBef>
              <a:buSzTx/>
              <a:buNone/>
              <a:defRPr b="1">
                <a:solidFill>
                  <a:srgbClr val="00B0F0"/>
                </a:solidFill>
              </a:defRPr>
            </a:pPr>
            <a:r>
              <a:t>God’s</a:t>
            </a:r>
            <a:r>
              <a:rPr>
                <a:solidFill>
                  <a:srgbClr val="FF0000"/>
                </a:solidFill>
              </a:rPr>
              <a:t> </a:t>
            </a:r>
            <a:r>
              <a:rPr>
                <a:solidFill>
                  <a:srgbClr val="0070C0"/>
                </a:solidFill>
              </a:rPr>
              <a:t>prophecy</a:t>
            </a:r>
            <a:r>
              <a:rPr>
                <a:solidFill>
                  <a:srgbClr val="FF0000"/>
                </a:solidFill>
              </a:rPr>
              <a:t> </a:t>
            </a:r>
            <a:r>
              <a:rPr b="0">
                <a:solidFill>
                  <a:srgbClr val="000000"/>
                </a:solidFill>
              </a:rPr>
              <a:t>of</a:t>
            </a:r>
            <a:r>
              <a:rPr>
                <a:solidFill>
                  <a:srgbClr val="FF0000"/>
                </a:solidFill>
              </a:rPr>
              <a:t> </a:t>
            </a:r>
            <a:r>
              <a:rPr b="0">
                <a:solidFill>
                  <a:srgbClr val="000000"/>
                </a:solidFill>
              </a:rPr>
              <a:t>the</a:t>
            </a:r>
            <a:r>
              <a:rPr>
                <a:solidFill>
                  <a:srgbClr val="FF0000"/>
                </a:solidFill>
              </a:rPr>
              <a:t> </a:t>
            </a:r>
            <a:r>
              <a:rPr>
                <a:solidFill>
                  <a:srgbClr val="000000"/>
                </a:solidFill>
              </a:rPr>
              <a:t>blind</a:t>
            </a:r>
            <a:r>
              <a:rPr>
                <a:solidFill>
                  <a:srgbClr val="FF0000"/>
                </a:solidFill>
              </a:rPr>
              <a:t> </a:t>
            </a:r>
            <a:r>
              <a:rPr>
                <a:solidFill>
                  <a:srgbClr val="0070C0"/>
                </a:solidFill>
              </a:rPr>
              <a:t>hirelings</a:t>
            </a:r>
            <a:r>
              <a:rPr>
                <a:solidFill>
                  <a:srgbClr val="FF0000"/>
                </a:solidFill>
              </a:rPr>
              <a:t> v.15-17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4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4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49">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9"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457200" y="0"/>
            <a:ext cx="8229600" cy="990600"/>
          </a:xfrm>
          <a:prstGeom prst="rect">
            <a:avLst/>
          </a:prstGeom>
        </p:spPr>
        <p:txBody>
          <a:bodyPr/>
          <a:lstStyle>
            <a:lvl1pPr>
              <a:defRPr b="1" sz="4000">
                <a:solidFill>
                  <a:srgbClr val="0070C0"/>
                </a:solidFill>
              </a:defRPr>
            </a:lvl1pPr>
          </a:lstStyle>
          <a:p>
            <a:pPr/>
            <a:r>
              <a:t>Zechariah</a:t>
            </a:r>
          </a:p>
        </p:txBody>
      </p:sp>
      <p:sp>
        <p:nvSpPr>
          <p:cNvPr id="152" name="Content Placeholder 2"/>
          <p:cNvSpPr txBox="1"/>
          <p:nvPr>
            <p:ph type="body" idx="1"/>
          </p:nvPr>
        </p:nvSpPr>
        <p:spPr>
          <a:xfrm>
            <a:off x="152400" y="990600"/>
            <a:ext cx="8839200" cy="5791200"/>
          </a:xfrm>
          <a:prstGeom prst="rect">
            <a:avLst/>
          </a:prstGeom>
        </p:spPr>
        <p:txBody>
          <a:bodyPr/>
          <a:lstStyle/>
          <a:p>
            <a:pPr>
              <a:spcBef>
                <a:spcPts val="800"/>
              </a:spcBef>
              <a:buSzTx/>
              <a:buNone/>
              <a:defRPr b="1" sz="3600">
                <a:solidFill>
                  <a:srgbClr val="00E64D"/>
                </a:solidFill>
              </a:defRPr>
            </a:pPr>
            <a:r>
              <a:t>Encouraged</a:t>
            </a:r>
            <a:r>
              <a:rPr>
                <a:solidFill>
                  <a:srgbClr val="0070C0"/>
                </a:solidFill>
              </a:rPr>
              <a:t> </a:t>
            </a:r>
            <a:r>
              <a:rPr>
                <a:solidFill>
                  <a:srgbClr val="00B050"/>
                </a:solidFill>
              </a:rPr>
              <a:t>building</a:t>
            </a:r>
            <a:r>
              <a:rPr>
                <a:solidFill>
                  <a:srgbClr val="0070C0"/>
                </a:solidFill>
              </a:rPr>
              <a:t> the temple </a:t>
            </a:r>
            <a:r>
              <a:rPr sz="3200">
                <a:solidFill>
                  <a:srgbClr val="FF0000"/>
                </a:solidFill>
              </a:rPr>
              <a:t>8:9,13</a:t>
            </a:r>
            <a:endParaRPr sz="3200">
              <a:solidFill>
                <a:srgbClr val="FF0000"/>
              </a:solidFill>
            </a:endParaRPr>
          </a:p>
          <a:p>
            <a:pPr>
              <a:spcBef>
                <a:spcPts val="800"/>
              </a:spcBef>
              <a:buSzTx/>
              <a:buNone/>
              <a:defRPr b="1" sz="3600">
                <a:solidFill>
                  <a:srgbClr val="00E64D"/>
                </a:solidFill>
              </a:defRPr>
            </a:pPr>
            <a:r>
              <a:t>Typified</a:t>
            </a:r>
            <a:r>
              <a:rPr>
                <a:solidFill>
                  <a:srgbClr val="0070C0"/>
                </a:solidFill>
              </a:rPr>
              <a:t> </a:t>
            </a:r>
            <a:r>
              <a:rPr>
                <a:solidFill>
                  <a:srgbClr val="00B0F0"/>
                </a:solidFill>
              </a:rPr>
              <a:t>Jesus</a:t>
            </a:r>
            <a:r>
              <a:rPr>
                <a:solidFill>
                  <a:srgbClr val="0070C0"/>
                </a:solidFill>
              </a:rPr>
              <a:t> </a:t>
            </a:r>
            <a:r>
              <a:rPr b="0">
                <a:solidFill>
                  <a:srgbClr val="000000"/>
                </a:solidFill>
              </a:rPr>
              <a:t>as</a:t>
            </a:r>
            <a:r>
              <a:rPr>
                <a:solidFill>
                  <a:srgbClr val="0070C0"/>
                </a:solidFill>
              </a:rPr>
              <a:t> </a:t>
            </a:r>
            <a:r>
              <a:rPr b="0">
                <a:solidFill>
                  <a:srgbClr val="000000"/>
                </a:solidFill>
              </a:rPr>
              <a:t>a</a:t>
            </a:r>
            <a:r>
              <a:rPr>
                <a:solidFill>
                  <a:srgbClr val="0070C0"/>
                </a:solidFill>
              </a:rPr>
              <a:t> faithful servant </a:t>
            </a:r>
            <a:r>
              <a:rPr sz="3200">
                <a:solidFill>
                  <a:srgbClr val="FF0000"/>
                </a:solidFill>
              </a:rPr>
              <a:t>11:4-17 </a:t>
            </a:r>
            <a:endParaRPr sz="3200">
              <a:solidFill>
                <a:srgbClr val="FF0000"/>
              </a:solidFill>
            </a:endParaRPr>
          </a:p>
          <a:p>
            <a:pPr>
              <a:spcBef>
                <a:spcPts val="800"/>
              </a:spcBef>
              <a:buSzTx/>
              <a:buNone/>
              <a:defRPr b="1" sz="3600">
                <a:solidFill>
                  <a:srgbClr val="00E64D"/>
                </a:solidFill>
              </a:defRPr>
            </a:pPr>
            <a:r>
              <a:t>Foresaw</a:t>
            </a:r>
            <a:r>
              <a:rPr>
                <a:solidFill>
                  <a:srgbClr val="0070C0"/>
                </a:solidFill>
              </a:rPr>
              <a:t> hand </a:t>
            </a:r>
            <a:r>
              <a:rPr>
                <a:solidFill>
                  <a:srgbClr val="00B0F0"/>
                </a:solidFill>
              </a:rPr>
              <a:t>of the LORD </a:t>
            </a:r>
            <a:r>
              <a:rPr>
                <a:solidFill>
                  <a:srgbClr val="00B050"/>
                </a:solidFill>
              </a:rPr>
              <a:t>in</a:t>
            </a:r>
            <a:r>
              <a:rPr>
                <a:solidFill>
                  <a:srgbClr val="0070C0"/>
                </a:solidFill>
              </a:rPr>
              <a:t> </a:t>
            </a:r>
            <a:r>
              <a:t>preparing</a:t>
            </a:r>
            <a:r>
              <a:rPr>
                <a:solidFill>
                  <a:srgbClr val="0070C0"/>
                </a:solidFill>
              </a:rPr>
              <a:t> the world </a:t>
            </a:r>
            <a:r>
              <a:rPr>
                <a:solidFill>
                  <a:srgbClr val="00B050"/>
                </a:solidFill>
              </a:rPr>
              <a:t>for</a:t>
            </a:r>
            <a:r>
              <a:rPr>
                <a:solidFill>
                  <a:srgbClr val="0070C0"/>
                </a:solidFill>
              </a:rPr>
              <a:t> </a:t>
            </a:r>
            <a:r>
              <a:rPr>
                <a:solidFill>
                  <a:srgbClr val="7030A0"/>
                </a:solidFill>
              </a:rPr>
              <a:t>the King </a:t>
            </a:r>
            <a:r>
              <a:rPr>
                <a:solidFill>
                  <a:srgbClr val="0070C0"/>
                </a:solidFill>
              </a:rPr>
              <a:t>of Zion </a:t>
            </a:r>
            <a:r>
              <a:rPr sz="3200">
                <a:solidFill>
                  <a:srgbClr val="FF0000"/>
                </a:solidFill>
              </a:rPr>
              <a:t>1-8; 9:9</a:t>
            </a:r>
            <a:endParaRPr sz="3200">
              <a:solidFill>
                <a:srgbClr val="FF0000"/>
              </a:solidFill>
            </a:endParaRPr>
          </a:p>
          <a:p>
            <a:pPr>
              <a:spcBef>
                <a:spcPts val="800"/>
              </a:spcBef>
              <a:buSzTx/>
              <a:buNone/>
              <a:defRPr b="1" sz="3600">
                <a:solidFill>
                  <a:srgbClr val="00E64D"/>
                </a:solidFill>
              </a:defRPr>
            </a:pPr>
            <a:r>
              <a:t>Foresaw</a:t>
            </a:r>
            <a:r>
              <a:rPr>
                <a:solidFill>
                  <a:srgbClr val="0070C0"/>
                </a:solidFill>
              </a:rPr>
              <a:t> Zerubbabel </a:t>
            </a:r>
            <a:r>
              <a:rPr b="0">
                <a:solidFill>
                  <a:srgbClr val="000000"/>
                </a:solidFill>
              </a:rPr>
              <a:t>is</a:t>
            </a:r>
            <a:r>
              <a:rPr>
                <a:solidFill>
                  <a:srgbClr val="0070C0"/>
                </a:solidFill>
              </a:rPr>
              <a:t> proof </a:t>
            </a:r>
            <a:r>
              <a:rPr b="0">
                <a:solidFill>
                  <a:srgbClr val="000000"/>
                </a:solidFill>
              </a:rPr>
              <a:t>that</a:t>
            </a:r>
            <a:r>
              <a:rPr>
                <a:solidFill>
                  <a:srgbClr val="0070C0"/>
                </a:solidFill>
              </a:rPr>
              <a:t> </a:t>
            </a:r>
            <a:r>
              <a:rPr>
                <a:solidFill>
                  <a:srgbClr val="00B0F0"/>
                </a:solidFill>
              </a:rPr>
              <a:t>God</a:t>
            </a:r>
            <a:r>
              <a:rPr>
                <a:solidFill>
                  <a:srgbClr val="0070C0"/>
                </a:solidFill>
              </a:rPr>
              <a:t> </a:t>
            </a:r>
            <a:r>
              <a:rPr>
                <a:solidFill>
                  <a:srgbClr val="00B050"/>
                </a:solidFill>
              </a:rPr>
              <a:t>sent</a:t>
            </a:r>
            <a:r>
              <a:rPr>
                <a:solidFill>
                  <a:srgbClr val="0070C0"/>
                </a:solidFill>
              </a:rPr>
              <a:t> </a:t>
            </a:r>
            <a:r>
              <a:rPr>
                <a:solidFill>
                  <a:srgbClr val="00B0F0"/>
                </a:solidFill>
              </a:rPr>
              <a:t>Christ</a:t>
            </a:r>
            <a:r>
              <a:rPr>
                <a:solidFill>
                  <a:srgbClr val="0070C0"/>
                </a:solidFill>
              </a:rPr>
              <a:t> </a:t>
            </a:r>
            <a:r>
              <a:rPr sz="3200">
                <a:solidFill>
                  <a:srgbClr val="FF0000"/>
                </a:solidFill>
              </a:rPr>
              <a:t>4:8-9; 2:10-11; 6:14-15</a:t>
            </a:r>
            <a:endParaRPr sz="3200">
              <a:solidFill>
                <a:srgbClr val="FF0000"/>
              </a:solidFill>
            </a:endParaRPr>
          </a:p>
          <a:p>
            <a:pPr>
              <a:spcBef>
                <a:spcPts val="800"/>
              </a:spcBef>
              <a:buSzTx/>
              <a:buNone/>
              <a:defRPr b="1" sz="3600">
                <a:solidFill>
                  <a:srgbClr val="00E64D"/>
                </a:solidFill>
              </a:defRPr>
            </a:pPr>
            <a:r>
              <a:t>Foresaw </a:t>
            </a:r>
            <a:r>
              <a:rPr>
                <a:solidFill>
                  <a:srgbClr val="00B0F0"/>
                </a:solidFill>
              </a:rPr>
              <a:t>Christ</a:t>
            </a:r>
            <a:r>
              <a:t> </a:t>
            </a:r>
            <a:r>
              <a:rPr>
                <a:solidFill>
                  <a:srgbClr val="00B050"/>
                </a:solidFill>
              </a:rPr>
              <a:t>as</a:t>
            </a:r>
            <a:r>
              <a:t> </a:t>
            </a:r>
            <a:r>
              <a:rPr>
                <a:solidFill>
                  <a:srgbClr val="7030A0"/>
                </a:solidFill>
              </a:rPr>
              <a:t>King</a:t>
            </a:r>
            <a:r>
              <a:t> </a:t>
            </a:r>
            <a:r>
              <a:rPr>
                <a:solidFill>
                  <a:srgbClr val="00B050"/>
                </a:solidFill>
              </a:rPr>
              <a:t>and</a:t>
            </a:r>
            <a:r>
              <a:t> </a:t>
            </a:r>
            <a:r>
              <a:rPr>
                <a:solidFill>
                  <a:srgbClr val="0070C0"/>
                </a:solidFill>
              </a:rPr>
              <a:t>Priest</a:t>
            </a:r>
            <a:r>
              <a:t> </a:t>
            </a:r>
            <a:r>
              <a:rPr sz="3200">
                <a:solidFill>
                  <a:srgbClr val="FF0000"/>
                </a:solidFill>
              </a:rPr>
              <a:t>6:9-15</a:t>
            </a:r>
            <a:endParaRPr>
              <a:solidFill>
                <a:srgbClr val="FF0000"/>
              </a:solidFill>
            </a:endParaRPr>
          </a:p>
          <a:p>
            <a:pPr>
              <a:spcBef>
                <a:spcPts val="800"/>
              </a:spcBef>
              <a:buSzTx/>
              <a:buNone/>
              <a:defRPr b="1" sz="3600">
                <a:solidFill>
                  <a:srgbClr val="00E64D"/>
                </a:solidFill>
              </a:defRPr>
            </a:pPr>
            <a:r>
              <a:t>Foresaw</a:t>
            </a:r>
            <a:r>
              <a:rPr>
                <a:solidFill>
                  <a:srgbClr val="0070C0"/>
                </a:solidFill>
              </a:rPr>
              <a:t> </a:t>
            </a:r>
            <a:r>
              <a:rPr>
                <a:solidFill>
                  <a:srgbClr val="00B0F0"/>
                </a:solidFill>
              </a:rPr>
              <a:t>the</a:t>
            </a:r>
            <a:r>
              <a:rPr>
                <a:solidFill>
                  <a:srgbClr val="0070C0"/>
                </a:solidFill>
              </a:rPr>
              <a:t> </a:t>
            </a:r>
            <a:r>
              <a:rPr>
                <a:solidFill>
                  <a:srgbClr val="00B0F0"/>
                </a:solidFill>
              </a:rPr>
              <a:t>blessings</a:t>
            </a:r>
            <a:r>
              <a:rPr>
                <a:solidFill>
                  <a:srgbClr val="0070C0"/>
                </a:solidFill>
              </a:rPr>
              <a:t> </a:t>
            </a:r>
            <a:r>
              <a:rPr b="0">
                <a:solidFill>
                  <a:srgbClr val="000000"/>
                </a:solidFill>
              </a:rPr>
              <a:t>that</a:t>
            </a:r>
            <a:r>
              <a:rPr>
                <a:solidFill>
                  <a:srgbClr val="0070C0"/>
                </a:solidFill>
              </a:rPr>
              <a:t> </a:t>
            </a:r>
            <a:r>
              <a:rPr>
                <a:solidFill>
                  <a:srgbClr val="00B0F0"/>
                </a:solidFill>
              </a:rPr>
              <a:t>Christ</a:t>
            </a:r>
            <a:r>
              <a:rPr>
                <a:solidFill>
                  <a:srgbClr val="0070C0"/>
                </a:solidFill>
              </a:rPr>
              <a:t> </a:t>
            </a:r>
            <a:r>
              <a:t>would</a:t>
            </a:r>
            <a:r>
              <a:rPr>
                <a:solidFill>
                  <a:srgbClr val="0070C0"/>
                </a:solidFill>
              </a:rPr>
              <a:t> </a:t>
            </a:r>
            <a:r>
              <a:t>bring</a:t>
            </a:r>
            <a:r>
              <a:rPr>
                <a:solidFill>
                  <a:srgbClr val="0070C0"/>
                </a:solidFill>
              </a:rPr>
              <a:t> the world </a:t>
            </a:r>
            <a:r>
              <a:rPr>
                <a:solidFill>
                  <a:srgbClr val="00B050"/>
                </a:solidFill>
              </a:rPr>
              <a:t>through</a:t>
            </a:r>
            <a:r>
              <a:rPr>
                <a:solidFill>
                  <a:srgbClr val="0070C0"/>
                </a:solidFill>
              </a:rPr>
              <a:t> </a:t>
            </a:r>
            <a:r>
              <a:rPr>
                <a:solidFill>
                  <a:srgbClr val="00B0F0"/>
                </a:solidFill>
              </a:rPr>
              <a:t>His</a:t>
            </a:r>
            <a:r>
              <a:rPr>
                <a:solidFill>
                  <a:srgbClr val="0070C0"/>
                </a:solidFill>
              </a:rPr>
              <a:t> </a:t>
            </a:r>
            <a:r>
              <a:rPr>
                <a:solidFill>
                  <a:srgbClr val="002060"/>
                </a:solidFill>
              </a:rPr>
              <a:t>suffering</a:t>
            </a:r>
            <a:r>
              <a:rPr>
                <a:solidFill>
                  <a:srgbClr val="0070C0"/>
                </a:solidFill>
              </a:rPr>
              <a:t> </a:t>
            </a:r>
            <a:r>
              <a:rPr sz="3200">
                <a:solidFill>
                  <a:srgbClr val="FF0000"/>
                </a:solidFill>
              </a:rPr>
              <a:t>9-14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ctrTitle"/>
          </p:nvPr>
        </p:nvSpPr>
        <p:spPr>
          <a:prstGeom prst="rect">
            <a:avLst/>
          </a:prstGeom>
        </p:spPr>
        <p:txBody>
          <a:bodyPr/>
          <a:lstStyle/>
          <a:p>
            <a:pPr>
              <a:defRPr b="1">
                <a:solidFill>
                  <a:srgbClr val="0070C0"/>
                </a:solidFill>
              </a:defRPr>
            </a:pPr>
            <a:r>
              <a:t>PREPARATION FOR </a:t>
            </a:r>
            <a:r>
              <a:rPr>
                <a:solidFill>
                  <a:srgbClr val="7030A0"/>
                </a:solidFill>
              </a:rPr>
              <a:t>THE</a:t>
            </a:r>
            <a:r>
              <a:t> </a:t>
            </a:r>
            <a:r>
              <a:rPr>
                <a:solidFill>
                  <a:srgbClr val="7030A0"/>
                </a:solidFill>
              </a:rPr>
              <a:t>KINGOM</a:t>
            </a:r>
            <a:r>
              <a:t> </a:t>
            </a:r>
            <a:r>
              <a:rPr>
                <a:solidFill>
                  <a:srgbClr val="00B0F0"/>
                </a:solidFill>
              </a:rPr>
              <a:t>OF GOD</a:t>
            </a:r>
          </a:p>
        </p:txBody>
      </p:sp>
      <p:sp>
        <p:nvSpPr>
          <p:cNvPr id="113" name="Subtitle 2"/>
          <p:cNvSpPr txBox="1"/>
          <p:nvPr>
            <p:ph type="subTitle" sz="quarter" idx="1"/>
          </p:nvPr>
        </p:nvSpPr>
        <p:spPr>
          <a:prstGeom prst="rect">
            <a:avLst/>
          </a:prstGeom>
        </p:spPr>
        <p:txBody>
          <a:bodyPr/>
          <a:lstStyle>
            <a:lvl1pPr>
              <a:spcBef>
                <a:spcPts val="800"/>
              </a:spcBef>
              <a:defRPr b="1" sz="3600">
                <a:solidFill>
                  <a:srgbClr val="FF0000"/>
                </a:solidFill>
              </a:defRPr>
            </a:lvl1pPr>
          </a:lstStyle>
          <a:p>
            <a:pPr/>
            <a:r>
              <a:t>ACTS 26:22-23</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title"/>
          </p:nvPr>
        </p:nvSpPr>
        <p:spPr>
          <a:xfrm>
            <a:off x="457200" y="0"/>
            <a:ext cx="8229600" cy="990600"/>
          </a:xfrm>
          <a:prstGeom prst="rect">
            <a:avLst/>
          </a:prstGeom>
        </p:spPr>
        <p:txBody>
          <a:bodyPr/>
          <a:lstStyle/>
          <a:p>
            <a:pPr>
              <a:defRPr b="1" sz="4000">
                <a:solidFill>
                  <a:srgbClr val="0070C0"/>
                </a:solidFill>
              </a:defRPr>
            </a:pPr>
            <a:r>
              <a:t>Themes of Prophecy </a:t>
            </a:r>
            <a:r>
              <a:rPr>
                <a:solidFill>
                  <a:srgbClr val="000000"/>
                </a:solidFill>
              </a:rPr>
              <a:t>–</a:t>
            </a:r>
            <a:r>
              <a:t> </a:t>
            </a:r>
            <a:r>
              <a:rPr>
                <a:solidFill>
                  <a:srgbClr val="FF0000"/>
                </a:solidFill>
              </a:rPr>
              <a:t>Acts</a:t>
            </a:r>
            <a:r>
              <a:t> </a:t>
            </a:r>
            <a:r>
              <a:rPr>
                <a:solidFill>
                  <a:srgbClr val="FF0000"/>
                </a:solidFill>
              </a:rPr>
              <a:t>26:22-23</a:t>
            </a:r>
          </a:p>
        </p:txBody>
      </p:sp>
      <p:sp>
        <p:nvSpPr>
          <p:cNvPr id="116" name="Content Placeholder 2"/>
          <p:cNvSpPr txBox="1"/>
          <p:nvPr>
            <p:ph type="body" idx="1"/>
          </p:nvPr>
        </p:nvSpPr>
        <p:spPr>
          <a:xfrm>
            <a:off x="228600" y="990600"/>
            <a:ext cx="8686800" cy="5867400"/>
          </a:xfrm>
          <a:prstGeom prst="rect">
            <a:avLst/>
          </a:prstGeom>
        </p:spPr>
        <p:txBody>
          <a:bodyPr/>
          <a:lstStyle/>
          <a:p>
            <a:pPr marL="0" indent="457200">
              <a:spcBef>
                <a:spcPts val="600"/>
              </a:spcBef>
              <a:buSzTx/>
              <a:buNone/>
              <a:defRPr b="1" baseline="30000" sz="3600">
                <a:solidFill>
                  <a:srgbClr val="FF0000"/>
                </a:solidFill>
              </a:defRPr>
            </a:pPr>
            <a:r>
              <a:t>22</a:t>
            </a:r>
            <a:r>
              <a:rPr b="0" baseline="0">
                <a:solidFill>
                  <a:srgbClr val="000000"/>
                </a:solidFill>
              </a:rPr>
              <a:t> Therefore, having obtained help from God, to this day I stand, witnessing both to small and great, saying </a:t>
            </a:r>
            <a:r>
              <a:rPr baseline="0">
                <a:solidFill>
                  <a:srgbClr val="000000"/>
                </a:solidFill>
              </a:rPr>
              <a:t>no other things </a:t>
            </a:r>
            <a:r>
              <a:rPr baseline="0">
                <a:solidFill>
                  <a:srgbClr val="0070C0"/>
                </a:solidFill>
              </a:rPr>
              <a:t>than</a:t>
            </a:r>
            <a:r>
              <a:rPr b="0" baseline="0">
                <a:solidFill>
                  <a:srgbClr val="000000"/>
                </a:solidFill>
              </a:rPr>
              <a:t> </a:t>
            </a:r>
            <a:r>
              <a:rPr baseline="0">
                <a:solidFill>
                  <a:srgbClr val="0070C0"/>
                </a:solidFill>
              </a:rPr>
              <a:t>those which the prophets and Moses </a:t>
            </a:r>
            <a:r>
              <a:rPr baseline="0">
                <a:solidFill>
                  <a:srgbClr val="00B050"/>
                </a:solidFill>
              </a:rPr>
              <a:t>said would come</a:t>
            </a:r>
            <a:r>
              <a:rPr b="0" baseline="0">
                <a:solidFill>
                  <a:srgbClr val="000000"/>
                </a:solidFill>
              </a:rPr>
              <a:t>— </a:t>
            </a:r>
            <a:r>
              <a:t>23</a:t>
            </a:r>
            <a:r>
              <a:rPr>
                <a:solidFill>
                  <a:srgbClr val="000000"/>
                </a:solidFill>
              </a:rPr>
              <a:t> </a:t>
            </a:r>
            <a:r>
              <a:rPr b="0" baseline="0">
                <a:solidFill>
                  <a:srgbClr val="000000"/>
                </a:solidFill>
              </a:rPr>
              <a:t>that </a:t>
            </a:r>
            <a:r>
              <a:rPr baseline="0">
                <a:solidFill>
                  <a:srgbClr val="00B0F0"/>
                </a:solidFill>
              </a:rPr>
              <a:t>the Christ </a:t>
            </a:r>
            <a:r>
              <a:rPr baseline="0">
                <a:solidFill>
                  <a:srgbClr val="002060"/>
                </a:solidFill>
              </a:rPr>
              <a:t>would suffer</a:t>
            </a:r>
            <a:r>
              <a:rPr b="0" baseline="0">
                <a:solidFill>
                  <a:srgbClr val="000000"/>
                </a:solidFill>
              </a:rPr>
              <a:t>, that </a:t>
            </a:r>
            <a:r>
              <a:rPr baseline="0">
                <a:solidFill>
                  <a:srgbClr val="00B0F0"/>
                </a:solidFill>
              </a:rPr>
              <a:t>He</a:t>
            </a:r>
            <a:r>
              <a:rPr b="0" baseline="0">
                <a:solidFill>
                  <a:srgbClr val="000000"/>
                </a:solidFill>
              </a:rPr>
              <a:t> </a:t>
            </a:r>
            <a:r>
              <a:rPr baseline="0">
                <a:solidFill>
                  <a:srgbClr val="00B050"/>
                </a:solidFill>
              </a:rPr>
              <a:t>would be the first to rise from </a:t>
            </a:r>
            <a:r>
              <a:rPr baseline="0">
                <a:solidFill>
                  <a:srgbClr val="000000"/>
                </a:solidFill>
              </a:rPr>
              <a:t>the dead</a:t>
            </a:r>
            <a:r>
              <a:rPr b="0" baseline="0">
                <a:solidFill>
                  <a:srgbClr val="000000"/>
                </a:solidFill>
              </a:rPr>
              <a:t>, and </a:t>
            </a:r>
            <a:r>
              <a:rPr baseline="0">
                <a:solidFill>
                  <a:srgbClr val="00D2AA"/>
                </a:solidFill>
              </a:rPr>
              <a:t>would proclaim </a:t>
            </a:r>
            <a:r>
              <a:rPr baseline="0">
                <a:solidFill>
                  <a:srgbClr val="00B0F0"/>
                </a:solidFill>
              </a:rPr>
              <a:t>light</a:t>
            </a:r>
            <a:r>
              <a:rPr b="0" baseline="0">
                <a:solidFill>
                  <a:srgbClr val="000000"/>
                </a:solidFill>
              </a:rPr>
              <a:t> to </a:t>
            </a:r>
            <a:r>
              <a:rPr baseline="0">
                <a:solidFill>
                  <a:srgbClr val="0070C0"/>
                </a:solidFill>
              </a:rPr>
              <a:t>the </a:t>
            </a:r>
            <a:r>
              <a:rPr b="0" baseline="0" i="1">
                <a:solidFill>
                  <a:srgbClr val="0070C0"/>
                </a:solidFill>
              </a:rPr>
              <a:t>Jewish</a:t>
            </a:r>
            <a:r>
              <a:rPr b="0" baseline="0">
                <a:solidFill>
                  <a:srgbClr val="000000"/>
                </a:solidFill>
              </a:rPr>
              <a:t> </a:t>
            </a:r>
            <a:r>
              <a:rPr baseline="0">
                <a:solidFill>
                  <a:srgbClr val="0070C0"/>
                </a:solidFill>
              </a:rPr>
              <a:t>people</a:t>
            </a:r>
            <a:r>
              <a:rPr b="0" baseline="0">
                <a:solidFill>
                  <a:srgbClr val="000000"/>
                </a:solidFill>
              </a:rPr>
              <a:t> and to </a:t>
            </a:r>
            <a:r>
              <a:rPr baseline="0">
                <a:solidFill>
                  <a:srgbClr val="0070C0"/>
                </a:solidFill>
              </a:rPr>
              <a:t>the Gentiles</a:t>
            </a:r>
            <a:r>
              <a:rPr b="0" baseline="0">
                <a:solidFill>
                  <a:srgbClr val="000000"/>
                </a:solidFill>
              </a:rP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457200" y="0"/>
            <a:ext cx="8229600" cy="990600"/>
          </a:xfrm>
          <a:prstGeom prst="rect">
            <a:avLst/>
          </a:prstGeom>
        </p:spPr>
        <p:txBody>
          <a:bodyPr/>
          <a:lstStyle/>
          <a:p>
            <a:pPr>
              <a:defRPr b="1" sz="3800">
                <a:solidFill>
                  <a:srgbClr val="FF0000"/>
                </a:solidFill>
              </a:defRPr>
            </a:pPr>
            <a:r>
              <a:t> </a:t>
            </a:r>
            <a:r>
              <a:rPr>
                <a:solidFill>
                  <a:srgbClr val="0070C0"/>
                </a:solidFill>
              </a:rPr>
              <a:t>What</a:t>
            </a:r>
            <a:r>
              <a:rPr>
                <a:solidFill>
                  <a:srgbClr val="00B050"/>
                </a:solidFill>
              </a:rPr>
              <a:t> </a:t>
            </a:r>
            <a:r>
              <a:rPr>
                <a:solidFill>
                  <a:srgbClr val="00B0F0"/>
                </a:solidFill>
              </a:rPr>
              <a:t>Jesus</a:t>
            </a:r>
            <a:r>
              <a:rPr>
                <a:solidFill>
                  <a:srgbClr val="00B050"/>
                </a:solidFill>
              </a:rPr>
              <a:t> Said in </a:t>
            </a:r>
            <a:r>
              <a:t>Luke 24:44-47</a:t>
            </a:r>
          </a:p>
        </p:txBody>
      </p:sp>
      <p:sp>
        <p:nvSpPr>
          <p:cNvPr id="119" name="Content Placeholder 2"/>
          <p:cNvSpPr txBox="1"/>
          <p:nvPr>
            <p:ph type="body" idx="1"/>
          </p:nvPr>
        </p:nvSpPr>
        <p:spPr>
          <a:xfrm>
            <a:off x="228600" y="838200"/>
            <a:ext cx="8686800" cy="6019800"/>
          </a:xfrm>
          <a:prstGeom prst="rect">
            <a:avLst/>
          </a:prstGeom>
        </p:spPr>
        <p:txBody>
          <a:bodyPr/>
          <a:lstStyle/>
          <a:p>
            <a:pPr marL="0" indent="274320">
              <a:lnSpc>
                <a:spcPct val="90000"/>
              </a:lnSpc>
              <a:spcBef>
                <a:spcPts val="600"/>
              </a:spcBef>
              <a:buSzTx/>
              <a:buNone/>
              <a:defRPr b="1" baseline="30000">
                <a:solidFill>
                  <a:srgbClr val="FF0000"/>
                </a:solidFill>
              </a:defRPr>
            </a:pPr>
            <a:r>
              <a:t>44</a:t>
            </a:r>
            <a:r>
              <a:rPr baseline="0">
                <a:solidFill>
                  <a:srgbClr val="000000"/>
                </a:solidFill>
              </a:rPr>
              <a:t> </a:t>
            </a:r>
            <a:r>
              <a:rPr b="0" baseline="0">
                <a:solidFill>
                  <a:srgbClr val="000000"/>
                </a:solidFill>
              </a:rPr>
              <a:t>Then He said to them, “These </a:t>
            </a:r>
            <a:r>
              <a:rPr b="0" baseline="0" i="1">
                <a:solidFill>
                  <a:srgbClr val="000000"/>
                </a:solidFill>
              </a:rPr>
              <a:t>are</a:t>
            </a:r>
            <a:r>
              <a:rPr b="0" baseline="0">
                <a:solidFill>
                  <a:srgbClr val="000000"/>
                </a:solidFill>
              </a:rPr>
              <a:t> the words which I spoke to you while I was still with you, that </a:t>
            </a:r>
            <a:r>
              <a:rPr baseline="0">
                <a:solidFill>
                  <a:srgbClr val="00B050"/>
                </a:solidFill>
              </a:rPr>
              <a:t>all</a:t>
            </a:r>
            <a:r>
              <a:rPr b="0" baseline="0">
                <a:solidFill>
                  <a:srgbClr val="000000"/>
                </a:solidFill>
              </a:rPr>
              <a:t> things </a:t>
            </a:r>
            <a:r>
              <a:rPr baseline="0">
                <a:solidFill>
                  <a:srgbClr val="00B050"/>
                </a:solidFill>
              </a:rPr>
              <a:t>must be </a:t>
            </a:r>
            <a:r>
              <a:rPr baseline="0">
                <a:solidFill>
                  <a:srgbClr val="00D67F"/>
                </a:solidFill>
              </a:rPr>
              <a:t>fulfilled</a:t>
            </a:r>
            <a:r>
              <a:rPr baseline="0">
                <a:solidFill>
                  <a:srgbClr val="00B050"/>
                </a:solidFill>
              </a:rPr>
              <a:t> </a:t>
            </a:r>
            <a:r>
              <a:rPr b="0" baseline="0">
                <a:solidFill>
                  <a:srgbClr val="000000"/>
                </a:solidFill>
              </a:rPr>
              <a:t>which were written in </a:t>
            </a:r>
            <a:r>
              <a:rPr baseline="0">
                <a:solidFill>
                  <a:srgbClr val="0070C0"/>
                </a:solidFill>
              </a:rPr>
              <a:t>the Law of Moses </a:t>
            </a:r>
            <a:r>
              <a:rPr b="0" baseline="0">
                <a:solidFill>
                  <a:srgbClr val="0070C0"/>
                </a:solidFill>
              </a:rPr>
              <a:t>and</a:t>
            </a:r>
            <a:r>
              <a:rPr baseline="0">
                <a:solidFill>
                  <a:srgbClr val="0070C0"/>
                </a:solidFill>
              </a:rPr>
              <a:t> Prophets </a:t>
            </a:r>
            <a:r>
              <a:rPr b="0" baseline="0">
                <a:solidFill>
                  <a:srgbClr val="0070C0"/>
                </a:solidFill>
              </a:rPr>
              <a:t>and</a:t>
            </a:r>
            <a:r>
              <a:rPr baseline="0">
                <a:solidFill>
                  <a:srgbClr val="0070C0"/>
                </a:solidFill>
              </a:rPr>
              <a:t> Psalms </a:t>
            </a:r>
            <a:r>
              <a:rPr b="0" baseline="0">
                <a:solidFill>
                  <a:srgbClr val="000000"/>
                </a:solidFill>
              </a:rPr>
              <a:t>concerning </a:t>
            </a:r>
            <a:r>
              <a:rPr baseline="0">
                <a:solidFill>
                  <a:srgbClr val="00B0F0"/>
                </a:solidFill>
              </a:rPr>
              <a:t>Me</a:t>
            </a:r>
            <a:r>
              <a:rPr b="0" baseline="0">
                <a:solidFill>
                  <a:srgbClr val="000000"/>
                </a:solidFill>
              </a:rPr>
              <a:t>.” </a:t>
            </a:r>
            <a:r>
              <a:t>45</a:t>
            </a:r>
            <a:r>
              <a:rPr>
                <a:solidFill>
                  <a:srgbClr val="000000"/>
                </a:solidFill>
              </a:rPr>
              <a:t> </a:t>
            </a:r>
            <a:r>
              <a:rPr b="0" baseline="0">
                <a:solidFill>
                  <a:srgbClr val="000000"/>
                </a:solidFill>
              </a:rPr>
              <a:t>And He opened their understanding, that they might comprehend the Scriptures.</a:t>
            </a:r>
            <a:endParaRPr b="0" baseline="0">
              <a:solidFill>
                <a:srgbClr val="000000"/>
              </a:solidFill>
            </a:endParaRPr>
          </a:p>
          <a:p>
            <a:pPr marL="0" indent="274320">
              <a:lnSpc>
                <a:spcPct val="90000"/>
              </a:lnSpc>
              <a:spcBef>
                <a:spcPts val="0"/>
              </a:spcBef>
              <a:buSzTx/>
              <a:buNone/>
              <a:defRPr b="1" baseline="30000">
                <a:solidFill>
                  <a:srgbClr val="FF0000"/>
                </a:solidFill>
              </a:defRPr>
            </a:pPr>
            <a:r>
              <a:t>46</a:t>
            </a:r>
            <a:r>
              <a:rPr>
                <a:solidFill>
                  <a:srgbClr val="000000"/>
                </a:solidFill>
              </a:rPr>
              <a:t> </a:t>
            </a:r>
            <a:r>
              <a:rPr b="0" baseline="0">
                <a:solidFill>
                  <a:srgbClr val="000000"/>
                </a:solidFill>
              </a:rPr>
              <a:t>Then He said to them, “Thus it </a:t>
            </a:r>
            <a:r>
              <a:rPr baseline="0">
                <a:solidFill>
                  <a:srgbClr val="00D67F"/>
                </a:solidFill>
              </a:rPr>
              <a:t>is</a:t>
            </a:r>
            <a:r>
              <a:rPr b="0" baseline="0">
                <a:solidFill>
                  <a:srgbClr val="000000"/>
                </a:solidFill>
              </a:rPr>
              <a:t> </a:t>
            </a:r>
            <a:r>
              <a:rPr baseline="0">
                <a:solidFill>
                  <a:srgbClr val="00D67F"/>
                </a:solidFill>
              </a:rPr>
              <a:t>written</a:t>
            </a:r>
            <a:r>
              <a:rPr b="0" baseline="0">
                <a:solidFill>
                  <a:srgbClr val="000000"/>
                </a:solidFill>
              </a:rPr>
              <a:t>, and thus it was </a:t>
            </a:r>
            <a:r>
              <a:rPr baseline="0">
                <a:solidFill>
                  <a:srgbClr val="7030A0"/>
                </a:solidFill>
              </a:rPr>
              <a:t>necessary</a:t>
            </a:r>
            <a:r>
              <a:rPr b="0" baseline="0">
                <a:solidFill>
                  <a:srgbClr val="000000"/>
                </a:solidFill>
              </a:rPr>
              <a:t> for </a:t>
            </a:r>
            <a:r>
              <a:rPr baseline="0">
                <a:solidFill>
                  <a:srgbClr val="00B0F0"/>
                </a:solidFill>
              </a:rPr>
              <a:t>the Christ </a:t>
            </a:r>
            <a:r>
              <a:rPr b="0" baseline="0">
                <a:solidFill>
                  <a:srgbClr val="000000"/>
                </a:solidFill>
              </a:rPr>
              <a:t>to </a:t>
            </a:r>
            <a:r>
              <a:rPr baseline="0"/>
              <a:t>suffer</a:t>
            </a:r>
            <a:r>
              <a:rPr b="0" baseline="0">
                <a:solidFill>
                  <a:srgbClr val="000000"/>
                </a:solidFill>
              </a:rPr>
              <a:t> </a:t>
            </a:r>
            <a:r>
              <a:rPr baseline="0">
                <a:solidFill>
                  <a:srgbClr val="00D67F"/>
                </a:solidFill>
              </a:rPr>
              <a:t>and to rise</a:t>
            </a:r>
            <a:r>
              <a:rPr b="0" baseline="0">
                <a:solidFill>
                  <a:srgbClr val="000000"/>
                </a:solidFill>
              </a:rPr>
              <a:t> </a:t>
            </a:r>
            <a:r>
              <a:rPr baseline="0">
                <a:solidFill>
                  <a:srgbClr val="000000"/>
                </a:solidFill>
              </a:rPr>
              <a:t>from the dead </a:t>
            </a:r>
            <a:r>
              <a:rPr baseline="0">
                <a:solidFill>
                  <a:srgbClr val="00B050"/>
                </a:solidFill>
              </a:rPr>
              <a:t>the third day</a:t>
            </a:r>
            <a:r>
              <a:rPr b="0" baseline="0">
                <a:solidFill>
                  <a:srgbClr val="000000"/>
                </a:solidFill>
              </a:rPr>
              <a:t>, </a:t>
            </a:r>
            <a:r>
              <a:t>47</a:t>
            </a:r>
            <a:r>
              <a:rPr>
                <a:solidFill>
                  <a:srgbClr val="000000"/>
                </a:solidFill>
              </a:rPr>
              <a:t> </a:t>
            </a:r>
            <a:r>
              <a:rPr b="0" baseline="0">
                <a:solidFill>
                  <a:srgbClr val="000000"/>
                </a:solidFill>
              </a:rPr>
              <a:t>and that </a:t>
            </a:r>
            <a:r>
              <a:rPr baseline="0">
                <a:solidFill>
                  <a:srgbClr val="0070C0"/>
                </a:solidFill>
              </a:rPr>
              <a:t>repentance</a:t>
            </a:r>
            <a:r>
              <a:rPr b="0" baseline="0">
                <a:solidFill>
                  <a:srgbClr val="000000"/>
                </a:solidFill>
              </a:rPr>
              <a:t> and </a:t>
            </a:r>
            <a:r>
              <a:rPr baseline="0">
                <a:solidFill>
                  <a:srgbClr val="0070C0"/>
                </a:solidFill>
              </a:rPr>
              <a:t>remission</a:t>
            </a:r>
            <a:r>
              <a:rPr b="0" baseline="0">
                <a:solidFill>
                  <a:srgbClr val="000000"/>
                </a:solidFill>
              </a:rPr>
              <a:t> of </a:t>
            </a:r>
            <a:r>
              <a:rPr baseline="0">
                <a:solidFill>
                  <a:srgbClr val="C00000"/>
                </a:solidFill>
              </a:rPr>
              <a:t>sins</a:t>
            </a:r>
            <a:r>
              <a:rPr b="0" baseline="0">
                <a:solidFill>
                  <a:srgbClr val="000000"/>
                </a:solidFill>
              </a:rPr>
              <a:t> should </a:t>
            </a:r>
            <a:r>
              <a:rPr baseline="0">
                <a:solidFill>
                  <a:srgbClr val="00D67F"/>
                </a:solidFill>
              </a:rPr>
              <a:t>be preached</a:t>
            </a:r>
            <a:r>
              <a:rPr b="0" baseline="0">
                <a:solidFill>
                  <a:srgbClr val="000000"/>
                </a:solidFill>
              </a:rPr>
              <a:t> in </a:t>
            </a:r>
            <a:r>
              <a:rPr baseline="0">
                <a:solidFill>
                  <a:srgbClr val="00B0F0"/>
                </a:solidFill>
              </a:rPr>
              <a:t>His</a:t>
            </a:r>
            <a:r>
              <a:rPr b="0" baseline="0">
                <a:solidFill>
                  <a:srgbClr val="000000"/>
                </a:solidFill>
              </a:rPr>
              <a:t> </a:t>
            </a:r>
            <a:r>
              <a:rPr baseline="0">
                <a:solidFill>
                  <a:srgbClr val="00B0F0"/>
                </a:solidFill>
              </a:rPr>
              <a:t>name</a:t>
            </a:r>
            <a:r>
              <a:rPr b="0" baseline="0">
                <a:solidFill>
                  <a:srgbClr val="000000"/>
                </a:solidFill>
              </a:rPr>
              <a:t> to </a:t>
            </a:r>
            <a:r>
              <a:rPr baseline="0">
                <a:solidFill>
                  <a:srgbClr val="00B050"/>
                </a:solidFill>
              </a:rPr>
              <a:t>all</a:t>
            </a:r>
            <a:r>
              <a:rPr b="0" baseline="0">
                <a:solidFill>
                  <a:srgbClr val="000000"/>
                </a:solidFill>
              </a:rPr>
              <a:t> </a:t>
            </a:r>
            <a:r>
              <a:rPr baseline="0">
                <a:solidFill>
                  <a:srgbClr val="0070C0"/>
                </a:solidFill>
              </a:rPr>
              <a:t>nations</a:t>
            </a:r>
            <a:r>
              <a:rPr b="0" baseline="0">
                <a:solidFill>
                  <a:srgbClr val="000000"/>
                </a:solidFill>
              </a:rPr>
              <a:t>, </a:t>
            </a:r>
            <a:r>
              <a:rPr baseline="0">
                <a:solidFill>
                  <a:srgbClr val="00B050"/>
                </a:solidFill>
              </a:rPr>
              <a:t>beginning</a:t>
            </a:r>
            <a:r>
              <a:rPr b="0" baseline="0">
                <a:solidFill>
                  <a:srgbClr val="000000"/>
                </a:solidFill>
              </a:rPr>
              <a:t> </a:t>
            </a:r>
            <a:r>
              <a:rPr baseline="0">
                <a:solidFill>
                  <a:srgbClr val="00B050"/>
                </a:solidFill>
              </a:rPr>
              <a:t>at</a:t>
            </a:r>
            <a:r>
              <a:rPr b="0" baseline="0">
                <a:solidFill>
                  <a:srgbClr val="000000"/>
                </a:solidFill>
              </a:rPr>
              <a:t> </a:t>
            </a:r>
            <a:r>
              <a:rPr baseline="0">
                <a:solidFill>
                  <a:srgbClr val="0070C0"/>
                </a:solidFill>
              </a:rPr>
              <a:t>Jerusalem</a:t>
            </a:r>
            <a:r>
              <a:rPr b="0" baseline="0">
                <a:solidFill>
                  <a:srgbClr val="000000"/>
                </a:solidFill>
              </a:rP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xfrm>
            <a:off x="457200" y="0"/>
            <a:ext cx="8229600" cy="914400"/>
          </a:xfrm>
          <a:prstGeom prst="rect">
            <a:avLst/>
          </a:prstGeom>
        </p:spPr>
        <p:txBody>
          <a:bodyPr/>
          <a:lstStyle>
            <a:lvl1pPr>
              <a:defRPr b="1" sz="4000">
                <a:solidFill>
                  <a:srgbClr val="FF0000"/>
                </a:solidFill>
              </a:defRPr>
            </a:lvl1pPr>
          </a:lstStyle>
          <a:p>
            <a:pPr/>
            <a:r>
              <a:t>The Book of Zechariah</a:t>
            </a:r>
          </a:p>
        </p:txBody>
      </p:sp>
      <p:sp>
        <p:nvSpPr>
          <p:cNvPr id="122" name="Content Placeholder 2"/>
          <p:cNvSpPr txBox="1"/>
          <p:nvPr>
            <p:ph type="body" idx="1"/>
          </p:nvPr>
        </p:nvSpPr>
        <p:spPr>
          <a:xfrm>
            <a:off x="228600" y="914400"/>
            <a:ext cx="8763000" cy="5943600"/>
          </a:xfrm>
          <a:prstGeom prst="rect">
            <a:avLst/>
          </a:prstGeom>
        </p:spPr>
        <p:txBody>
          <a:bodyPr/>
          <a:lstStyle/>
          <a:p>
            <a:pPr marL="0" indent="365759">
              <a:spcBef>
                <a:spcPts val="800"/>
              </a:spcBef>
              <a:buSzTx/>
              <a:buNone/>
              <a:defRPr b="1" sz="3600">
                <a:solidFill>
                  <a:srgbClr val="0070C0"/>
                </a:solidFill>
              </a:defRPr>
            </a:pPr>
            <a:r>
              <a:t>Prophecies</a:t>
            </a:r>
            <a:r>
              <a:rPr b="0">
                <a:solidFill>
                  <a:srgbClr val="000000"/>
                </a:solidFill>
              </a:rPr>
              <a:t> </a:t>
            </a:r>
            <a:r>
              <a:rPr>
                <a:solidFill>
                  <a:srgbClr val="00B050"/>
                </a:solidFill>
              </a:rPr>
              <a:t>in</a:t>
            </a:r>
            <a:r>
              <a:rPr b="0">
                <a:solidFill>
                  <a:srgbClr val="000000"/>
                </a:solidFill>
              </a:rPr>
              <a:t> </a:t>
            </a:r>
            <a:r>
              <a:rPr>
                <a:solidFill>
                  <a:srgbClr val="00B050"/>
                </a:solidFill>
              </a:rPr>
              <a:t>521-518</a:t>
            </a:r>
            <a:r>
              <a:rPr b="0">
                <a:solidFill>
                  <a:srgbClr val="000000"/>
                </a:solidFill>
              </a:rPr>
              <a:t> </a:t>
            </a:r>
            <a:r>
              <a:rPr>
                <a:solidFill>
                  <a:srgbClr val="00B050"/>
                </a:solidFill>
              </a:rPr>
              <a:t>B.C.</a:t>
            </a:r>
            <a:r>
              <a:rPr b="0">
                <a:solidFill>
                  <a:srgbClr val="000000"/>
                </a:solidFill>
              </a:rPr>
              <a:t> </a:t>
            </a:r>
            <a:r>
              <a:rPr>
                <a:solidFill>
                  <a:srgbClr val="00D2AA"/>
                </a:solidFill>
              </a:rPr>
              <a:t>to encourage</a:t>
            </a:r>
            <a:r>
              <a:rPr b="0">
                <a:solidFill>
                  <a:srgbClr val="000000"/>
                </a:solidFill>
              </a:rPr>
              <a:t>  </a:t>
            </a:r>
            <a:r>
              <a:t>the construction of the temple</a:t>
            </a:r>
            <a:r>
              <a:rPr sz="3200"/>
              <a:t> </a:t>
            </a:r>
            <a:r>
              <a:rPr sz="3200">
                <a:solidFill>
                  <a:srgbClr val="FF0000"/>
                </a:solidFill>
              </a:rPr>
              <a:t>Ezra</a:t>
            </a:r>
            <a:r>
              <a:rPr b="0" sz="3200">
                <a:solidFill>
                  <a:srgbClr val="000000"/>
                </a:solidFill>
              </a:rPr>
              <a:t> </a:t>
            </a:r>
            <a:r>
              <a:rPr sz="3200">
                <a:solidFill>
                  <a:srgbClr val="FF0000"/>
                </a:solidFill>
              </a:rPr>
              <a:t>6:14-15</a:t>
            </a:r>
            <a:endParaRPr sz="3200">
              <a:solidFill>
                <a:srgbClr val="FF0000"/>
              </a:solidFill>
            </a:endParaRPr>
          </a:p>
          <a:p>
            <a:pPr marL="0" indent="365759">
              <a:buSzTx/>
              <a:buNone/>
              <a:defRPr sz="3100"/>
            </a:pPr>
            <a:r>
              <a:t>So the elders of the Jews built, and they </a:t>
            </a:r>
            <a:r>
              <a:rPr b="1">
                <a:solidFill>
                  <a:srgbClr val="00D2AA"/>
                </a:solidFill>
              </a:rPr>
              <a:t>prospered </a:t>
            </a:r>
            <a:r>
              <a:rPr b="1">
                <a:solidFill>
                  <a:srgbClr val="00B050"/>
                </a:solidFill>
              </a:rPr>
              <a:t>through</a:t>
            </a:r>
            <a:r>
              <a:rPr b="1">
                <a:solidFill>
                  <a:srgbClr val="00D2AA"/>
                </a:solidFill>
              </a:rPr>
              <a:t> the prophesying </a:t>
            </a:r>
            <a:r>
              <a:t>of </a:t>
            </a:r>
            <a:r>
              <a:rPr b="1">
                <a:solidFill>
                  <a:srgbClr val="0070C0"/>
                </a:solidFill>
              </a:rPr>
              <a:t>Haggai the prophet and Zechariah the son of Iddo</a:t>
            </a:r>
            <a:r>
              <a:t>. And they built and finished it</a:t>
            </a:r>
            <a:r>
              <a:rPr i="1"/>
              <a:t>,</a:t>
            </a:r>
            <a:r>
              <a:t> according to the commandment of the God of Israel, and according to the command of Cyrus, Darius, and Artaxerxes king of Persia. Now the temple was finished on the third day of the month of Adar, which was in the sixth year of the reign of King Darius.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xfrm>
            <a:off x="457200" y="0"/>
            <a:ext cx="8229600" cy="914400"/>
          </a:xfrm>
          <a:prstGeom prst="rect">
            <a:avLst/>
          </a:prstGeom>
        </p:spPr>
        <p:txBody>
          <a:bodyPr/>
          <a:lstStyle>
            <a:lvl1pPr>
              <a:defRPr b="1" sz="4000">
                <a:solidFill>
                  <a:srgbClr val="FF0000"/>
                </a:solidFill>
              </a:defRPr>
            </a:lvl1pPr>
          </a:lstStyle>
          <a:p>
            <a:pPr/>
            <a:r>
              <a:t>The Book of Zechariah</a:t>
            </a:r>
          </a:p>
        </p:txBody>
      </p:sp>
      <p:sp>
        <p:nvSpPr>
          <p:cNvPr id="125" name="Content Placeholder 2"/>
          <p:cNvSpPr txBox="1"/>
          <p:nvPr>
            <p:ph type="body" idx="1"/>
          </p:nvPr>
        </p:nvSpPr>
        <p:spPr>
          <a:xfrm>
            <a:off x="228600" y="914400"/>
            <a:ext cx="8763000" cy="5943600"/>
          </a:xfrm>
          <a:prstGeom prst="rect">
            <a:avLst/>
          </a:prstGeom>
        </p:spPr>
        <p:txBody>
          <a:bodyPr/>
          <a:lstStyle/>
          <a:p>
            <a:pPr marL="274320" indent="-548640">
              <a:lnSpc>
                <a:spcPct val="90000"/>
              </a:lnSpc>
              <a:spcBef>
                <a:spcPts val="600"/>
              </a:spcBef>
              <a:buSzTx/>
              <a:buNone/>
              <a:defRPr b="1" sz="3600">
                <a:solidFill>
                  <a:srgbClr val="0070C0"/>
                </a:solidFill>
              </a:defRPr>
            </a:pPr>
            <a:r>
              <a:t>Prophecies</a:t>
            </a:r>
            <a:r>
              <a:rPr b="0">
                <a:solidFill>
                  <a:srgbClr val="000000"/>
                </a:solidFill>
              </a:rPr>
              <a:t> </a:t>
            </a:r>
            <a:r>
              <a:rPr>
                <a:solidFill>
                  <a:srgbClr val="00B050"/>
                </a:solidFill>
              </a:rPr>
              <a:t>in</a:t>
            </a:r>
            <a:r>
              <a:rPr b="0">
                <a:solidFill>
                  <a:srgbClr val="000000"/>
                </a:solidFill>
              </a:rPr>
              <a:t> </a:t>
            </a:r>
            <a:r>
              <a:rPr>
                <a:solidFill>
                  <a:srgbClr val="00B050"/>
                </a:solidFill>
              </a:rPr>
              <a:t>521-518</a:t>
            </a:r>
            <a:r>
              <a:rPr b="0">
                <a:solidFill>
                  <a:srgbClr val="000000"/>
                </a:solidFill>
              </a:rPr>
              <a:t> </a:t>
            </a:r>
            <a:r>
              <a:rPr>
                <a:solidFill>
                  <a:srgbClr val="00B050"/>
                </a:solidFill>
              </a:rPr>
              <a:t>B.C.</a:t>
            </a:r>
            <a:r>
              <a:rPr b="0">
                <a:solidFill>
                  <a:srgbClr val="000000"/>
                </a:solidFill>
              </a:rPr>
              <a:t> </a:t>
            </a:r>
            <a:r>
              <a:rPr>
                <a:solidFill>
                  <a:srgbClr val="00D2AA"/>
                </a:solidFill>
              </a:rPr>
              <a:t>to encourage</a:t>
            </a:r>
            <a:r>
              <a:rPr b="0">
                <a:solidFill>
                  <a:srgbClr val="000000"/>
                </a:solidFill>
              </a:rPr>
              <a:t>  </a:t>
            </a:r>
            <a:r>
              <a:t>the construction of the temple</a:t>
            </a:r>
            <a:r>
              <a:rPr sz="3200"/>
              <a:t> </a:t>
            </a:r>
            <a:r>
              <a:rPr sz="3200">
                <a:solidFill>
                  <a:srgbClr val="FF0000"/>
                </a:solidFill>
              </a:rPr>
              <a:t>Ezra</a:t>
            </a:r>
            <a:r>
              <a:rPr b="0" sz="3200">
                <a:solidFill>
                  <a:srgbClr val="000000"/>
                </a:solidFill>
              </a:rPr>
              <a:t> </a:t>
            </a:r>
            <a:r>
              <a:rPr sz="3200">
                <a:solidFill>
                  <a:srgbClr val="FF0000"/>
                </a:solidFill>
              </a:rPr>
              <a:t>6:14-15</a:t>
            </a:r>
            <a:endParaRPr sz="3200">
              <a:solidFill>
                <a:srgbClr val="FF0000"/>
              </a:solidFill>
            </a:endParaRPr>
          </a:p>
          <a:p>
            <a:pPr marL="274320" indent="-548640">
              <a:lnSpc>
                <a:spcPct val="90000"/>
              </a:lnSpc>
              <a:spcBef>
                <a:spcPts val="600"/>
              </a:spcBef>
              <a:buSzTx/>
              <a:buNone/>
              <a:defRPr b="1" sz="3600">
                <a:solidFill>
                  <a:srgbClr val="0070C0"/>
                </a:solidFill>
              </a:defRPr>
            </a:pPr>
            <a:r>
              <a:t>The construction of the temple was a key step</a:t>
            </a:r>
            <a:r>
              <a:rPr>
                <a:solidFill>
                  <a:srgbClr val="000000"/>
                </a:solidFill>
              </a:rPr>
              <a:t> </a:t>
            </a:r>
            <a:r>
              <a:rPr>
                <a:solidFill>
                  <a:srgbClr val="00D2AA"/>
                </a:solidFill>
              </a:rPr>
              <a:t>in preparing</a:t>
            </a:r>
            <a:r>
              <a:rPr>
                <a:solidFill>
                  <a:srgbClr val="000000"/>
                </a:solidFill>
              </a:rPr>
              <a:t> </a:t>
            </a:r>
            <a:r>
              <a:t>the world </a:t>
            </a:r>
            <a:r>
              <a:rPr>
                <a:solidFill>
                  <a:srgbClr val="00B050"/>
                </a:solidFill>
              </a:rPr>
              <a:t>for</a:t>
            </a:r>
            <a:r>
              <a:rPr>
                <a:solidFill>
                  <a:srgbClr val="000000"/>
                </a:solidFill>
              </a:rPr>
              <a:t> </a:t>
            </a:r>
            <a:r>
              <a:rPr>
                <a:solidFill>
                  <a:srgbClr val="00B0F0"/>
                </a:solidFill>
              </a:rPr>
              <a:t>Christ</a:t>
            </a:r>
            <a:r>
              <a:rPr>
                <a:solidFill>
                  <a:srgbClr val="000000"/>
                </a:solidFill>
              </a:rPr>
              <a:t> </a:t>
            </a:r>
            <a:r>
              <a:rPr>
                <a:solidFill>
                  <a:srgbClr val="00B050"/>
                </a:solidFill>
              </a:rPr>
              <a:t>to come</a:t>
            </a:r>
            <a:r>
              <a:rPr>
                <a:solidFill>
                  <a:srgbClr val="000000"/>
                </a:solidFill>
              </a:rPr>
              <a:t> </a:t>
            </a:r>
            <a:r>
              <a:rPr>
                <a:solidFill>
                  <a:srgbClr val="00B050"/>
                </a:solidFill>
              </a:rPr>
              <a:t>at the </a:t>
            </a:r>
            <a:r>
              <a:rPr>
                <a:solidFill>
                  <a:srgbClr val="00B0F0"/>
                </a:solidFill>
              </a:rPr>
              <a:t>perfect</a:t>
            </a:r>
            <a:r>
              <a:rPr>
                <a:solidFill>
                  <a:srgbClr val="00B050"/>
                </a:solidFill>
              </a:rPr>
              <a:t> time in </a:t>
            </a:r>
            <a:r>
              <a:t>history</a:t>
            </a:r>
            <a:r>
              <a:rPr>
                <a:solidFill>
                  <a:srgbClr val="000000"/>
                </a:solidFill>
              </a:rPr>
              <a:t> </a:t>
            </a:r>
            <a:r>
              <a:rPr sz="3200">
                <a:solidFill>
                  <a:srgbClr val="FF0000"/>
                </a:solidFill>
              </a:rPr>
              <a:t>Romans 10:4</a:t>
            </a:r>
            <a:r>
              <a:rPr b="0" sz="3200">
                <a:solidFill>
                  <a:srgbClr val="000000"/>
                </a:solidFill>
              </a:rPr>
              <a:t>;</a:t>
            </a:r>
            <a:r>
              <a:rPr sz="3200">
                <a:solidFill>
                  <a:srgbClr val="FF0000"/>
                </a:solidFill>
              </a:rPr>
              <a:t> Galatians 4:4</a:t>
            </a:r>
            <a:endParaRPr sz="3200">
              <a:solidFill>
                <a:srgbClr val="FF0000"/>
              </a:solidFill>
            </a:endParaRPr>
          </a:p>
          <a:p>
            <a:pPr marL="0" indent="365759">
              <a:lnSpc>
                <a:spcPct val="90000"/>
              </a:lnSpc>
              <a:buSzTx/>
              <a:buNone/>
              <a:defRPr b="1" i="1">
                <a:solidFill>
                  <a:srgbClr val="00B0F0"/>
                </a:solidFill>
              </a:defRPr>
            </a:pPr>
            <a:r>
              <a:t>Christ </a:t>
            </a:r>
            <a:r>
              <a:rPr b="0">
                <a:solidFill>
                  <a:srgbClr val="000000"/>
                </a:solidFill>
              </a:rPr>
              <a:t>is the </a:t>
            </a:r>
            <a:r>
              <a:t>end </a:t>
            </a:r>
            <a:r>
              <a:rPr b="0">
                <a:solidFill>
                  <a:srgbClr val="000000"/>
                </a:solidFill>
              </a:rPr>
              <a:t>of </a:t>
            </a:r>
            <a:r>
              <a:rPr>
                <a:solidFill>
                  <a:srgbClr val="0070C0"/>
                </a:solidFill>
              </a:rPr>
              <a:t>the law to everyone who </a:t>
            </a:r>
            <a:r>
              <a:rPr>
                <a:solidFill>
                  <a:srgbClr val="00D2AA"/>
                </a:solidFill>
              </a:rPr>
              <a:t>believes</a:t>
            </a:r>
            <a:r>
              <a:rPr b="0" i="0">
                <a:solidFill>
                  <a:srgbClr val="000000"/>
                </a:solidFill>
              </a:rPr>
              <a:t> </a:t>
            </a:r>
          </a:p>
          <a:p>
            <a:pPr marL="0" indent="365759">
              <a:lnSpc>
                <a:spcPct val="90000"/>
              </a:lnSpc>
              <a:buSzTx/>
              <a:buNone/>
              <a:defRPr i="1"/>
            </a:pPr>
            <a:r>
              <a:t>But</a:t>
            </a:r>
            <a:r>
              <a:rPr b="1">
                <a:solidFill>
                  <a:srgbClr val="00B0F0"/>
                </a:solidFill>
              </a:rPr>
              <a:t> </a:t>
            </a:r>
            <a:r>
              <a:rPr b="1">
                <a:solidFill>
                  <a:srgbClr val="00B050"/>
                </a:solidFill>
              </a:rPr>
              <a:t>when the fullness of the time had come</a:t>
            </a:r>
            <a:r>
              <a:t>,</a:t>
            </a:r>
            <a:r>
              <a:rPr b="1">
                <a:solidFill>
                  <a:srgbClr val="00B0F0"/>
                </a:solidFill>
              </a:rPr>
              <a:t> God </a:t>
            </a:r>
            <a:r>
              <a:rPr b="1">
                <a:solidFill>
                  <a:srgbClr val="00D2AA"/>
                </a:solidFill>
              </a:rPr>
              <a:t>sent forth</a:t>
            </a:r>
            <a:r>
              <a:rPr b="1">
                <a:solidFill>
                  <a:srgbClr val="00B0F0"/>
                </a:solidFill>
              </a:rPr>
              <a:t> His Son</a:t>
            </a:r>
            <a:r>
              <a:t>,</a:t>
            </a:r>
            <a:r>
              <a:rPr b="1">
                <a:solidFill>
                  <a:srgbClr val="00B0F0"/>
                </a:solidFill>
              </a:rPr>
              <a:t> </a:t>
            </a:r>
            <a:r>
              <a:rPr b="1">
                <a:solidFill>
                  <a:srgbClr val="00B050"/>
                </a:solidFill>
              </a:rPr>
              <a:t>born</a:t>
            </a:r>
            <a:r>
              <a:rPr b="1">
                <a:solidFill>
                  <a:srgbClr val="00B0F0"/>
                </a:solidFill>
              </a:rPr>
              <a:t> </a:t>
            </a:r>
            <a:r>
              <a:rPr b="1">
                <a:solidFill>
                  <a:srgbClr val="00B050"/>
                </a:solidFill>
              </a:rPr>
              <a:t>of</a:t>
            </a:r>
            <a:r>
              <a:rPr b="1">
                <a:solidFill>
                  <a:srgbClr val="00B0F0"/>
                </a:solidFill>
              </a:rPr>
              <a:t> </a:t>
            </a:r>
            <a:r>
              <a:t>a</a:t>
            </a:r>
            <a:r>
              <a:rPr b="1">
                <a:solidFill>
                  <a:srgbClr val="00B0F0"/>
                </a:solidFill>
              </a:rPr>
              <a:t> </a:t>
            </a:r>
            <a:r>
              <a:rPr b="1">
                <a:solidFill>
                  <a:srgbClr val="FF00FF"/>
                </a:solidFill>
              </a:rPr>
              <a:t>woman</a:t>
            </a:r>
            <a:r>
              <a:t>,</a:t>
            </a:r>
            <a:r>
              <a:rPr b="1">
                <a:solidFill>
                  <a:srgbClr val="00B0F0"/>
                </a:solidFill>
              </a:rPr>
              <a:t> </a:t>
            </a:r>
            <a:r>
              <a:rPr b="1">
                <a:solidFill>
                  <a:srgbClr val="00B050"/>
                </a:solidFill>
              </a:rPr>
              <a:t>born</a:t>
            </a:r>
            <a:r>
              <a:rPr b="1">
                <a:solidFill>
                  <a:srgbClr val="00B0F0"/>
                </a:solidFill>
              </a:rPr>
              <a:t> </a:t>
            </a:r>
            <a:r>
              <a:rPr b="1">
                <a:solidFill>
                  <a:srgbClr val="00B050"/>
                </a:solidFill>
              </a:rPr>
              <a:t>under</a:t>
            </a:r>
            <a:r>
              <a:rPr b="1">
                <a:solidFill>
                  <a:srgbClr val="00B0F0"/>
                </a:solidFill>
              </a:rPr>
              <a:t> </a:t>
            </a:r>
            <a:r>
              <a:rPr b="1">
                <a:solidFill>
                  <a:srgbClr val="0070C0"/>
                </a:solidFill>
              </a:rPr>
              <a:t>the law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57200" y="0"/>
            <a:ext cx="8229600" cy="914400"/>
          </a:xfrm>
          <a:prstGeom prst="rect">
            <a:avLst/>
          </a:prstGeom>
        </p:spPr>
        <p:txBody>
          <a:bodyPr/>
          <a:lstStyle>
            <a:lvl1pPr>
              <a:defRPr b="1" sz="4000">
                <a:solidFill>
                  <a:srgbClr val="FF0000"/>
                </a:solidFill>
              </a:defRPr>
            </a:lvl1pPr>
          </a:lstStyle>
          <a:p>
            <a:pPr/>
            <a:r>
              <a:t>The Book of Zechariah</a:t>
            </a:r>
          </a:p>
        </p:txBody>
      </p:sp>
      <p:sp>
        <p:nvSpPr>
          <p:cNvPr id="128" name="Content Placeholder 2"/>
          <p:cNvSpPr txBox="1"/>
          <p:nvPr>
            <p:ph type="body" idx="1"/>
          </p:nvPr>
        </p:nvSpPr>
        <p:spPr>
          <a:xfrm>
            <a:off x="228600" y="914400"/>
            <a:ext cx="8763000" cy="5943600"/>
          </a:xfrm>
          <a:prstGeom prst="rect">
            <a:avLst/>
          </a:prstGeom>
        </p:spPr>
        <p:txBody>
          <a:bodyPr/>
          <a:lstStyle/>
          <a:p>
            <a:pPr marL="274320" indent="-548640">
              <a:spcBef>
                <a:spcPts val="600"/>
              </a:spcBef>
              <a:buSzTx/>
              <a:buNone/>
              <a:defRPr b="1" sz="3600">
                <a:solidFill>
                  <a:srgbClr val="0070C0"/>
                </a:solidFill>
              </a:defRPr>
            </a:pPr>
            <a:r>
              <a:t>Prophecies</a:t>
            </a:r>
            <a:r>
              <a:rPr b="0">
                <a:solidFill>
                  <a:srgbClr val="000000"/>
                </a:solidFill>
              </a:rPr>
              <a:t> </a:t>
            </a:r>
            <a:r>
              <a:rPr>
                <a:solidFill>
                  <a:srgbClr val="00B050"/>
                </a:solidFill>
              </a:rPr>
              <a:t>in</a:t>
            </a:r>
            <a:r>
              <a:rPr b="0">
                <a:solidFill>
                  <a:srgbClr val="000000"/>
                </a:solidFill>
              </a:rPr>
              <a:t> </a:t>
            </a:r>
            <a:r>
              <a:rPr>
                <a:solidFill>
                  <a:srgbClr val="00B050"/>
                </a:solidFill>
              </a:rPr>
              <a:t>521-518</a:t>
            </a:r>
            <a:r>
              <a:rPr b="0">
                <a:solidFill>
                  <a:srgbClr val="000000"/>
                </a:solidFill>
              </a:rPr>
              <a:t> </a:t>
            </a:r>
            <a:r>
              <a:rPr>
                <a:solidFill>
                  <a:srgbClr val="00B050"/>
                </a:solidFill>
              </a:rPr>
              <a:t>B.C.</a:t>
            </a:r>
            <a:r>
              <a:rPr b="0">
                <a:solidFill>
                  <a:srgbClr val="000000"/>
                </a:solidFill>
              </a:rPr>
              <a:t> </a:t>
            </a:r>
            <a:r>
              <a:rPr>
                <a:solidFill>
                  <a:srgbClr val="00D2AA"/>
                </a:solidFill>
              </a:rPr>
              <a:t>to encourage</a:t>
            </a:r>
            <a:r>
              <a:rPr b="0">
                <a:solidFill>
                  <a:srgbClr val="000000"/>
                </a:solidFill>
              </a:rPr>
              <a:t>  </a:t>
            </a:r>
            <a:r>
              <a:t>the construction of the temple</a:t>
            </a:r>
            <a:r>
              <a:rPr sz="3200"/>
              <a:t> </a:t>
            </a:r>
            <a:r>
              <a:rPr sz="3200">
                <a:solidFill>
                  <a:srgbClr val="FF0000"/>
                </a:solidFill>
              </a:rPr>
              <a:t>Ezra</a:t>
            </a:r>
            <a:r>
              <a:rPr b="0" sz="3200">
                <a:solidFill>
                  <a:srgbClr val="000000"/>
                </a:solidFill>
              </a:rPr>
              <a:t> </a:t>
            </a:r>
            <a:r>
              <a:rPr sz="3200">
                <a:solidFill>
                  <a:srgbClr val="FF0000"/>
                </a:solidFill>
              </a:rPr>
              <a:t>6:14-15</a:t>
            </a:r>
            <a:endParaRPr sz="3200">
              <a:solidFill>
                <a:srgbClr val="FF0000"/>
              </a:solidFill>
            </a:endParaRPr>
          </a:p>
          <a:p>
            <a:pPr marL="274320" indent="-548640">
              <a:spcBef>
                <a:spcPts val="600"/>
              </a:spcBef>
              <a:buSzTx/>
              <a:buNone/>
              <a:defRPr b="1" sz="3600">
                <a:solidFill>
                  <a:srgbClr val="0070C0"/>
                </a:solidFill>
              </a:defRPr>
            </a:pPr>
            <a:r>
              <a:t>The construction of the temple was a key step</a:t>
            </a:r>
            <a:r>
              <a:rPr>
                <a:solidFill>
                  <a:srgbClr val="000000"/>
                </a:solidFill>
              </a:rPr>
              <a:t> </a:t>
            </a:r>
            <a:r>
              <a:rPr>
                <a:solidFill>
                  <a:srgbClr val="00D2AA"/>
                </a:solidFill>
              </a:rPr>
              <a:t>in preparing</a:t>
            </a:r>
            <a:r>
              <a:rPr>
                <a:solidFill>
                  <a:srgbClr val="000000"/>
                </a:solidFill>
              </a:rPr>
              <a:t> </a:t>
            </a:r>
            <a:r>
              <a:t>the world </a:t>
            </a:r>
            <a:r>
              <a:rPr>
                <a:solidFill>
                  <a:srgbClr val="00B050"/>
                </a:solidFill>
              </a:rPr>
              <a:t>for</a:t>
            </a:r>
            <a:r>
              <a:rPr>
                <a:solidFill>
                  <a:srgbClr val="000000"/>
                </a:solidFill>
              </a:rPr>
              <a:t> </a:t>
            </a:r>
            <a:r>
              <a:rPr>
                <a:solidFill>
                  <a:srgbClr val="00B0F0"/>
                </a:solidFill>
              </a:rPr>
              <a:t>Christ</a:t>
            </a:r>
            <a:r>
              <a:rPr>
                <a:solidFill>
                  <a:srgbClr val="000000"/>
                </a:solidFill>
              </a:rPr>
              <a:t> </a:t>
            </a:r>
            <a:r>
              <a:rPr>
                <a:solidFill>
                  <a:srgbClr val="00B050"/>
                </a:solidFill>
              </a:rPr>
              <a:t>to come</a:t>
            </a:r>
            <a:r>
              <a:rPr>
                <a:solidFill>
                  <a:srgbClr val="000000"/>
                </a:solidFill>
              </a:rPr>
              <a:t> </a:t>
            </a:r>
            <a:r>
              <a:rPr>
                <a:solidFill>
                  <a:srgbClr val="00B050"/>
                </a:solidFill>
              </a:rPr>
              <a:t>at the </a:t>
            </a:r>
            <a:r>
              <a:rPr>
                <a:solidFill>
                  <a:srgbClr val="00B0F0"/>
                </a:solidFill>
              </a:rPr>
              <a:t>perfect</a:t>
            </a:r>
            <a:r>
              <a:rPr>
                <a:solidFill>
                  <a:srgbClr val="00B050"/>
                </a:solidFill>
              </a:rPr>
              <a:t> time in </a:t>
            </a:r>
            <a:r>
              <a:t>history</a:t>
            </a:r>
            <a:r>
              <a:rPr>
                <a:solidFill>
                  <a:srgbClr val="000000"/>
                </a:solidFill>
              </a:rPr>
              <a:t> </a:t>
            </a:r>
            <a:r>
              <a:rPr sz="3200">
                <a:solidFill>
                  <a:srgbClr val="FF0000"/>
                </a:solidFill>
              </a:rPr>
              <a:t>Romans 10:4</a:t>
            </a:r>
            <a:r>
              <a:rPr b="0" sz="3200">
                <a:solidFill>
                  <a:srgbClr val="000000"/>
                </a:solidFill>
              </a:rPr>
              <a:t>;</a:t>
            </a:r>
            <a:r>
              <a:rPr sz="3200">
                <a:solidFill>
                  <a:srgbClr val="FF0000"/>
                </a:solidFill>
              </a:rPr>
              <a:t> Galatians 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8"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457200" y="0"/>
            <a:ext cx="8229600" cy="914400"/>
          </a:xfrm>
          <a:prstGeom prst="rect">
            <a:avLst/>
          </a:prstGeom>
        </p:spPr>
        <p:txBody>
          <a:bodyPr/>
          <a:lstStyle>
            <a:lvl1pPr>
              <a:defRPr b="1" sz="4000">
                <a:solidFill>
                  <a:srgbClr val="FF0000"/>
                </a:solidFill>
              </a:defRPr>
            </a:lvl1pPr>
          </a:lstStyle>
          <a:p>
            <a:pPr/>
            <a:r>
              <a:t>The Book of Zechariah</a:t>
            </a:r>
          </a:p>
        </p:txBody>
      </p:sp>
      <p:sp>
        <p:nvSpPr>
          <p:cNvPr id="131" name="Content Placeholder 2"/>
          <p:cNvSpPr txBox="1"/>
          <p:nvPr>
            <p:ph type="body" idx="1"/>
          </p:nvPr>
        </p:nvSpPr>
        <p:spPr>
          <a:xfrm>
            <a:off x="228600" y="914400"/>
            <a:ext cx="8763000" cy="5943600"/>
          </a:xfrm>
          <a:prstGeom prst="rect">
            <a:avLst/>
          </a:prstGeom>
        </p:spPr>
        <p:txBody>
          <a:bodyPr/>
          <a:lstStyle/>
          <a:p>
            <a:pPr marL="274320" indent="-548640">
              <a:spcBef>
                <a:spcPts val="600"/>
              </a:spcBef>
              <a:buSzTx/>
              <a:buNone/>
              <a:defRPr b="1" sz="3600">
                <a:solidFill>
                  <a:srgbClr val="0070C0"/>
                </a:solidFill>
              </a:defRPr>
            </a:pPr>
            <a:r>
              <a:t>Prophecies</a:t>
            </a:r>
            <a:r>
              <a:rPr b="0">
                <a:solidFill>
                  <a:srgbClr val="000000"/>
                </a:solidFill>
              </a:rPr>
              <a:t> </a:t>
            </a:r>
            <a:r>
              <a:rPr>
                <a:solidFill>
                  <a:srgbClr val="00B050"/>
                </a:solidFill>
              </a:rPr>
              <a:t>in</a:t>
            </a:r>
            <a:r>
              <a:rPr b="0">
                <a:solidFill>
                  <a:srgbClr val="000000"/>
                </a:solidFill>
              </a:rPr>
              <a:t> </a:t>
            </a:r>
            <a:r>
              <a:rPr>
                <a:solidFill>
                  <a:srgbClr val="00B050"/>
                </a:solidFill>
              </a:rPr>
              <a:t>521-518</a:t>
            </a:r>
            <a:r>
              <a:rPr b="0">
                <a:solidFill>
                  <a:srgbClr val="000000"/>
                </a:solidFill>
              </a:rPr>
              <a:t> </a:t>
            </a:r>
            <a:r>
              <a:rPr>
                <a:solidFill>
                  <a:srgbClr val="00B050"/>
                </a:solidFill>
              </a:rPr>
              <a:t>B.C.</a:t>
            </a:r>
            <a:r>
              <a:rPr b="0">
                <a:solidFill>
                  <a:srgbClr val="000000"/>
                </a:solidFill>
              </a:rPr>
              <a:t> </a:t>
            </a:r>
            <a:r>
              <a:rPr>
                <a:solidFill>
                  <a:srgbClr val="00D2AA"/>
                </a:solidFill>
              </a:rPr>
              <a:t>to encourage</a:t>
            </a:r>
            <a:r>
              <a:rPr b="0">
                <a:solidFill>
                  <a:srgbClr val="000000"/>
                </a:solidFill>
              </a:rPr>
              <a:t>  </a:t>
            </a:r>
            <a:r>
              <a:t>the construction of the temple </a:t>
            </a:r>
            <a:r>
              <a:rPr sz="3200">
                <a:solidFill>
                  <a:srgbClr val="FF0000"/>
                </a:solidFill>
              </a:rPr>
              <a:t>Ezra</a:t>
            </a:r>
            <a:r>
              <a:rPr b="0" sz="3200">
                <a:solidFill>
                  <a:srgbClr val="000000"/>
                </a:solidFill>
              </a:rPr>
              <a:t> </a:t>
            </a:r>
            <a:r>
              <a:rPr sz="3200">
                <a:solidFill>
                  <a:srgbClr val="FF0000"/>
                </a:solidFill>
              </a:rPr>
              <a:t>6:14-15</a:t>
            </a:r>
            <a:endParaRPr sz="3200">
              <a:solidFill>
                <a:srgbClr val="FF0000"/>
              </a:solidFill>
            </a:endParaRPr>
          </a:p>
          <a:p>
            <a:pPr marL="274320" indent="-548640">
              <a:spcBef>
                <a:spcPts val="600"/>
              </a:spcBef>
              <a:buSzTx/>
              <a:buNone/>
              <a:defRPr b="1" sz="3600">
                <a:solidFill>
                  <a:srgbClr val="0070C0"/>
                </a:solidFill>
              </a:defRPr>
            </a:pPr>
            <a:r>
              <a:t>The construction of the temple was a key step</a:t>
            </a:r>
            <a:r>
              <a:rPr>
                <a:solidFill>
                  <a:srgbClr val="000000"/>
                </a:solidFill>
              </a:rPr>
              <a:t> </a:t>
            </a:r>
            <a:r>
              <a:rPr>
                <a:solidFill>
                  <a:srgbClr val="00D2AA"/>
                </a:solidFill>
              </a:rPr>
              <a:t>in preparing</a:t>
            </a:r>
            <a:r>
              <a:rPr>
                <a:solidFill>
                  <a:srgbClr val="000000"/>
                </a:solidFill>
              </a:rPr>
              <a:t> </a:t>
            </a:r>
            <a:r>
              <a:t>the world </a:t>
            </a:r>
            <a:r>
              <a:rPr>
                <a:solidFill>
                  <a:srgbClr val="00B050"/>
                </a:solidFill>
              </a:rPr>
              <a:t>for</a:t>
            </a:r>
            <a:r>
              <a:rPr>
                <a:solidFill>
                  <a:srgbClr val="000000"/>
                </a:solidFill>
              </a:rPr>
              <a:t> </a:t>
            </a:r>
            <a:r>
              <a:rPr>
                <a:solidFill>
                  <a:srgbClr val="00B0F0"/>
                </a:solidFill>
              </a:rPr>
              <a:t>Christ</a:t>
            </a:r>
            <a:r>
              <a:rPr>
                <a:solidFill>
                  <a:srgbClr val="000000"/>
                </a:solidFill>
              </a:rPr>
              <a:t> </a:t>
            </a:r>
            <a:r>
              <a:rPr>
                <a:solidFill>
                  <a:srgbClr val="00B050"/>
                </a:solidFill>
              </a:rPr>
              <a:t>to come</a:t>
            </a:r>
            <a:r>
              <a:rPr>
                <a:solidFill>
                  <a:srgbClr val="000000"/>
                </a:solidFill>
              </a:rPr>
              <a:t> </a:t>
            </a:r>
            <a:r>
              <a:rPr>
                <a:solidFill>
                  <a:srgbClr val="00B050"/>
                </a:solidFill>
              </a:rPr>
              <a:t>at the </a:t>
            </a:r>
            <a:r>
              <a:rPr>
                <a:solidFill>
                  <a:srgbClr val="00B0F0"/>
                </a:solidFill>
              </a:rPr>
              <a:t>perfect</a:t>
            </a:r>
            <a:r>
              <a:rPr>
                <a:solidFill>
                  <a:srgbClr val="00B050"/>
                </a:solidFill>
              </a:rPr>
              <a:t> time in </a:t>
            </a:r>
            <a:r>
              <a:t>history</a:t>
            </a:r>
            <a:r>
              <a:rPr>
                <a:solidFill>
                  <a:srgbClr val="000000"/>
                </a:solidFill>
              </a:rPr>
              <a:t> </a:t>
            </a:r>
            <a:r>
              <a:rPr sz="3200">
                <a:solidFill>
                  <a:srgbClr val="FF0000"/>
                </a:solidFill>
              </a:rPr>
              <a:t>Romans 10:4</a:t>
            </a:r>
            <a:r>
              <a:rPr b="0" sz="3200">
                <a:solidFill>
                  <a:srgbClr val="000000"/>
                </a:solidFill>
              </a:rPr>
              <a:t>;</a:t>
            </a:r>
            <a:r>
              <a:rPr sz="3200">
                <a:solidFill>
                  <a:srgbClr val="FF0000"/>
                </a:solidFill>
              </a:rPr>
              <a:t> Galatians 4:4</a:t>
            </a:r>
            <a:endParaRPr sz="3200">
              <a:solidFill>
                <a:srgbClr val="FF0000"/>
              </a:solidFill>
            </a:endParaRPr>
          </a:p>
          <a:p>
            <a:pPr marL="274320" indent="-548640">
              <a:spcBef>
                <a:spcPts val="600"/>
              </a:spcBef>
              <a:buSzTx/>
              <a:buNone/>
              <a:defRPr b="1" sz="3600">
                <a:solidFill>
                  <a:srgbClr val="0070C0"/>
                </a:solidFill>
              </a:defRPr>
            </a:pPr>
            <a:r>
              <a:t>Zechariah’s prophecies </a:t>
            </a:r>
            <a:r>
              <a:rPr b="0">
                <a:solidFill>
                  <a:srgbClr val="000000"/>
                </a:solidFill>
              </a:rPr>
              <a:t>are about </a:t>
            </a:r>
            <a:r>
              <a:rPr>
                <a:solidFill>
                  <a:srgbClr val="00B0F0"/>
                </a:solidFill>
              </a:rPr>
              <a:t>God’s</a:t>
            </a:r>
            <a:r>
              <a:t> preparation of the world </a:t>
            </a:r>
            <a:r>
              <a:rPr>
                <a:solidFill>
                  <a:srgbClr val="00B050"/>
                </a:solidFill>
              </a:rPr>
              <a:t>for the arrival </a:t>
            </a:r>
            <a:r>
              <a:rPr>
                <a:solidFill>
                  <a:srgbClr val="00B0F0"/>
                </a:solidFill>
              </a:rPr>
              <a:t>of Christ </a:t>
            </a:r>
            <a:r>
              <a:rPr b="0">
                <a:solidFill>
                  <a:srgbClr val="000000"/>
                </a:solidFill>
              </a:rPr>
              <a:t>and</a:t>
            </a:r>
            <a:r>
              <a:rPr>
                <a:solidFill>
                  <a:srgbClr val="00B0F0"/>
                </a:solidFill>
              </a:rPr>
              <a:t> His </a:t>
            </a:r>
            <a:r>
              <a:rPr>
                <a:solidFill>
                  <a:srgbClr val="00B050"/>
                </a:solidFill>
              </a:rPr>
              <a:t>impact</a:t>
            </a:r>
            <a:r>
              <a:t> </a:t>
            </a:r>
            <a:r>
              <a:rPr>
                <a:solidFill>
                  <a:srgbClr val="00B050"/>
                </a:solidFill>
              </a:rPr>
              <a:t>on</a:t>
            </a:r>
            <a:r>
              <a:t> the world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57200" y="0"/>
            <a:ext cx="8229600" cy="914400"/>
          </a:xfrm>
          <a:prstGeom prst="rect">
            <a:avLst/>
          </a:prstGeom>
        </p:spPr>
        <p:txBody>
          <a:bodyPr/>
          <a:lstStyle/>
          <a:p>
            <a:pPr>
              <a:defRPr b="1">
                <a:solidFill>
                  <a:srgbClr val="FF0000"/>
                </a:solidFill>
              </a:defRPr>
            </a:pPr>
            <a:r>
              <a:t>Zechariah </a:t>
            </a:r>
            <a:r>
              <a:rPr>
                <a:solidFill>
                  <a:srgbClr val="0070C0"/>
                </a:solidFill>
              </a:rPr>
              <a:t>Outline</a:t>
            </a:r>
            <a:r>
              <a:t> </a:t>
            </a:r>
          </a:p>
        </p:txBody>
      </p:sp>
      <p:sp>
        <p:nvSpPr>
          <p:cNvPr id="134" name="Content Placeholder 2"/>
          <p:cNvSpPr txBox="1"/>
          <p:nvPr>
            <p:ph type="body" idx="1"/>
          </p:nvPr>
        </p:nvSpPr>
        <p:spPr>
          <a:xfrm>
            <a:off x="228600" y="914400"/>
            <a:ext cx="8763000" cy="5943600"/>
          </a:xfrm>
          <a:prstGeom prst="rect">
            <a:avLst/>
          </a:prstGeom>
        </p:spPr>
        <p:txBody>
          <a:bodyPr/>
          <a:lstStyle/>
          <a:p>
            <a:pPr>
              <a:spcBef>
                <a:spcPts val="800"/>
              </a:spcBef>
              <a:buSzTx/>
              <a:buNone/>
              <a:defRPr b="1" sz="3600">
                <a:solidFill>
                  <a:srgbClr val="0070C0"/>
                </a:solidFill>
              </a:defRPr>
            </a:pPr>
            <a:r>
              <a:t>Call to repentance and Judah’s response </a:t>
            </a:r>
            <a:r>
              <a:rPr sz="3200">
                <a:solidFill>
                  <a:srgbClr val="FF0000"/>
                </a:solidFill>
              </a:rPr>
              <a:t>1:1-6</a:t>
            </a:r>
            <a:endParaRPr sz="3200">
              <a:solidFill>
                <a:srgbClr val="FF0000"/>
              </a:solidFill>
            </a:endParaRPr>
          </a:p>
          <a:p>
            <a:pPr>
              <a:spcBef>
                <a:spcPts val="800"/>
              </a:spcBef>
              <a:buSzTx/>
              <a:buNone/>
              <a:defRPr b="1" sz="3600">
                <a:solidFill>
                  <a:srgbClr val="00B050"/>
                </a:solidFill>
              </a:defRPr>
            </a:pPr>
            <a:r>
              <a:t>Eight</a:t>
            </a:r>
            <a:r>
              <a:rPr b="0">
                <a:solidFill>
                  <a:srgbClr val="000000"/>
                </a:solidFill>
              </a:rPr>
              <a:t> </a:t>
            </a:r>
            <a:r>
              <a:rPr>
                <a:solidFill>
                  <a:srgbClr val="00B0F0"/>
                </a:solidFill>
              </a:rPr>
              <a:t>Visions</a:t>
            </a:r>
            <a:r>
              <a:rPr b="0">
                <a:solidFill>
                  <a:srgbClr val="000000"/>
                </a:solidFill>
              </a:rPr>
              <a:t> </a:t>
            </a:r>
            <a:r>
              <a:rPr>
                <a:solidFill>
                  <a:srgbClr val="00B0F0"/>
                </a:solidFill>
              </a:rPr>
              <a:t>&amp;</a:t>
            </a:r>
            <a:r>
              <a:rPr b="0">
                <a:solidFill>
                  <a:srgbClr val="00B0F0"/>
                </a:solidFill>
              </a:rPr>
              <a:t> </a:t>
            </a:r>
            <a:r>
              <a:rPr>
                <a:solidFill>
                  <a:srgbClr val="00B0F0"/>
                </a:solidFill>
              </a:rPr>
              <a:t>Their</a:t>
            </a:r>
            <a:r>
              <a:rPr b="0">
                <a:solidFill>
                  <a:srgbClr val="00B0F0"/>
                </a:solidFill>
              </a:rPr>
              <a:t> </a:t>
            </a:r>
            <a:r>
              <a:rPr>
                <a:solidFill>
                  <a:srgbClr val="00B0F0"/>
                </a:solidFill>
              </a:rPr>
              <a:t>Meanings</a:t>
            </a:r>
            <a:r>
              <a:rPr b="0">
                <a:solidFill>
                  <a:srgbClr val="000000"/>
                </a:solidFill>
              </a:rPr>
              <a:t> </a:t>
            </a:r>
            <a:r>
              <a:rPr sz="3200">
                <a:solidFill>
                  <a:srgbClr val="FF0000"/>
                </a:solidFill>
              </a:rPr>
              <a:t>1:7-6:8</a:t>
            </a:r>
            <a:endParaRPr sz="3200">
              <a:solidFill>
                <a:srgbClr val="FF0000"/>
              </a:solidFill>
            </a:endParaRPr>
          </a:p>
          <a:p>
            <a:pPr>
              <a:spcBef>
                <a:spcPts val="800"/>
              </a:spcBef>
              <a:buSzTx/>
              <a:buNone/>
              <a:defRPr b="1" sz="3600">
                <a:solidFill>
                  <a:srgbClr val="0070C0"/>
                </a:solidFill>
              </a:defRPr>
            </a:pPr>
            <a:r>
              <a:t>Zechariah’s Task &amp; Its Meaning </a:t>
            </a:r>
            <a:r>
              <a:rPr sz="3200">
                <a:solidFill>
                  <a:srgbClr val="FF0000"/>
                </a:solidFill>
              </a:rPr>
              <a:t>6:9-15</a:t>
            </a:r>
            <a:endParaRPr sz="3200">
              <a:solidFill>
                <a:srgbClr val="FF0000"/>
              </a:solidFill>
            </a:endParaRPr>
          </a:p>
          <a:p>
            <a:pPr>
              <a:spcBef>
                <a:spcPts val="800"/>
              </a:spcBef>
              <a:buSzTx/>
              <a:buNone/>
              <a:defRPr b="1" sz="3600">
                <a:solidFill>
                  <a:srgbClr val="00B050"/>
                </a:solidFill>
              </a:defRPr>
            </a:pPr>
            <a:r>
              <a:t>Fasting Question &amp; </a:t>
            </a:r>
            <a:r>
              <a:rPr>
                <a:solidFill>
                  <a:srgbClr val="00B0F0"/>
                </a:solidFill>
              </a:rPr>
              <a:t>God’s</a:t>
            </a:r>
            <a:r>
              <a:t> Answer</a:t>
            </a:r>
            <a:r>
              <a:rPr b="0">
                <a:solidFill>
                  <a:srgbClr val="000000"/>
                </a:solidFill>
              </a:rPr>
              <a:t>:</a:t>
            </a:r>
            <a:r>
              <a:t> </a:t>
            </a:r>
            <a:r>
              <a:rPr>
                <a:solidFill>
                  <a:srgbClr val="00D2AA"/>
                </a:solidFill>
              </a:rPr>
              <a:t>Repent </a:t>
            </a:r>
            <a:r>
              <a:rPr sz="3200">
                <a:solidFill>
                  <a:srgbClr val="FF0000"/>
                </a:solidFill>
              </a:rPr>
              <a:t>7-8</a:t>
            </a:r>
            <a:endParaRPr sz="3200">
              <a:solidFill>
                <a:srgbClr val="FF0000"/>
              </a:solidFill>
            </a:endParaRPr>
          </a:p>
          <a:p>
            <a:pPr>
              <a:spcBef>
                <a:spcPts val="800"/>
              </a:spcBef>
              <a:buSzTx/>
              <a:buNone/>
              <a:defRPr b="1" sz="3600">
                <a:solidFill>
                  <a:srgbClr val="002060"/>
                </a:solidFill>
              </a:defRPr>
            </a:pPr>
            <a:r>
              <a:t>Burden</a:t>
            </a:r>
            <a:r>
              <a:rPr b="0">
                <a:solidFill>
                  <a:srgbClr val="000000"/>
                </a:solidFill>
              </a:rPr>
              <a:t> </a:t>
            </a:r>
            <a:r>
              <a:t>Against</a:t>
            </a:r>
            <a:r>
              <a:rPr b="0">
                <a:solidFill>
                  <a:srgbClr val="000000"/>
                </a:solidFill>
              </a:rPr>
              <a:t> </a:t>
            </a:r>
            <a:r>
              <a:rPr>
                <a:solidFill>
                  <a:srgbClr val="0070C0"/>
                </a:solidFill>
              </a:rPr>
              <a:t>Hadrach</a:t>
            </a:r>
            <a:r>
              <a:rPr b="0">
                <a:solidFill>
                  <a:srgbClr val="000000"/>
                </a:solidFill>
              </a:rPr>
              <a:t> (</a:t>
            </a:r>
            <a:r>
              <a:rPr>
                <a:solidFill>
                  <a:srgbClr val="0070C0"/>
                </a:solidFill>
              </a:rPr>
              <a:t>nations</a:t>
            </a:r>
            <a:r>
              <a:rPr b="0">
                <a:solidFill>
                  <a:srgbClr val="000000"/>
                </a:solidFill>
              </a:rPr>
              <a:t>) </a:t>
            </a:r>
            <a:r>
              <a:rPr sz="3200">
                <a:solidFill>
                  <a:srgbClr val="FF0000"/>
                </a:solidFill>
              </a:rPr>
              <a:t>9:1-11:3</a:t>
            </a:r>
            <a:endParaRPr sz="3200">
              <a:solidFill>
                <a:srgbClr val="FF0000"/>
              </a:solidFill>
            </a:endParaRPr>
          </a:p>
          <a:p>
            <a:pPr>
              <a:spcBef>
                <a:spcPts val="800"/>
              </a:spcBef>
              <a:buSzTx/>
              <a:buNone/>
              <a:defRPr b="1" sz="3600">
                <a:solidFill>
                  <a:srgbClr val="0070C0"/>
                </a:solidFill>
              </a:defRPr>
            </a:pPr>
            <a:r>
              <a:t>Zechariah’s Task &amp; Its Meaning </a:t>
            </a:r>
            <a:r>
              <a:rPr sz="3200">
                <a:solidFill>
                  <a:srgbClr val="FF0000"/>
                </a:solidFill>
              </a:rPr>
              <a:t>11:4-17</a:t>
            </a:r>
            <a:endParaRPr>
              <a:solidFill>
                <a:srgbClr val="FF0000"/>
              </a:solidFill>
            </a:endParaRPr>
          </a:p>
          <a:p>
            <a:pPr>
              <a:spcBef>
                <a:spcPts val="800"/>
              </a:spcBef>
              <a:buSzTx/>
              <a:buNone/>
              <a:defRPr b="1" sz="3600">
                <a:solidFill>
                  <a:srgbClr val="002060"/>
                </a:solidFill>
              </a:defRPr>
            </a:pPr>
            <a:r>
              <a:t>Burden</a:t>
            </a:r>
            <a:r>
              <a:rPr b="0">
                <a:solidFill>
                  <a:srgbClr val="000000"/>
                </a:solidFill>
              </a:rPr>
              <a:t> </a:t>
            </a:r>
            <a:r>
              <a:t>Against</a:t>
            </a:r>
            <a:r>
              <a:rPr b="0">
                <a:solidFill>
                  <a:srgbClr val="000000"/>
                </a:solidFill>
              </a:rPr>
              <a:t> </a:t>
            </a:r>
            <a:r>
              <a:rPr>
                <a:solidFill>
                  <a:srgbClr val="0070C0"/>
                </a:solidFill>
              </a:rPr>
              <a:t>Israel</a:t>
            </a:r>
            <a:r>
              <a:rPr b="0">
                <a:solidFill>
                  <a:srgbClr val="000000"/>
                </a:solidFill>
              </a:rPr>
              <a:t> (</a:t>
            </a:r>
            <a:r>
              <a:rPr>
                <a:solidFill>
                  <a:srgbClr val="0070C0"/>
                </a:solidFill>
              </a:rPr>
              <a:t>Israel’s</a:t>
            </a:r>
            <a:r>
              <a:rPr b="0">
                <a:solidFill>
                  <a:srgbClr val="000000"/>
                </a:solidFill>
              </a:rPr>
              <a:t> </a:t>
            </a:r>
            <a:r>
              <a:rPr>
                <a:solidFill>
                  <a:srgbClr val="00B0F0"/>
                </a:solidFill>
              </a:rPr>
              <a:t>King</a:t>
            </a:r>
            <a:r>
              <a:rPr b="0">
                <a:solidFill>
                  <a:srgbClr val="000000"/>
                </a:solidFill>
              </a:rPr>
              <a:t> </a:t>
            </a:r>
            <a:r>
              <a:rPr>
                <a:solidFill>
                  <a:srgbClr val="00B050"/>
                </a:solidFill>
              </a:rPr>
              <a:t>will come </a:t>
            </a:r>
            <a:r>
              <a:rPr b="0">
                <a:solidFill>
                  <a:srgbClr val="000000"/>
                </a:solidFill>
              </a:rPr>
              <a:t>but </a:t>
            </a:r>
            <a:r>
              <a:rPr>
                <a:solidFill>
                  <a:srgbClr val="0070C0"/>
                </a:solidFill>
              </a:rPr>
              <a:t>Israel</a:t>
            </a:r>
            <a:r>
              <a:rPr b="0">
                <a:solidFill>
                  <a:srgbClr val="000000"/>
                </a:solidFill>
              </a:rPr>
              <a:t> </a:t>
            </a:r>
            <a:r>
              <a:rPr>
                <a:solidFill>
                  <a:srgbClr val="00B050"/>
                </a:solidFill>
              </a:rPr>
              <a:t>will reject </a:t>
            </a:r>
            <a:r>
              <a:rPr>
                <a:solidFill>
                  <a:srgbClr val="00B0F0"/>
                </a:solidFill>
              </a:rPr>
              <a:t>Him</a:t>
            </a:r>
            <a:r>
              <a:rPr b="0">
                <a:solidFill>
                  <a:srgbClr val="000000"/>
                </a:solidFill>
              </a:rPr>
              <a:t>) </a:t>
            </a:r>
            <a:r>
              <a:rPr sz="3200">
                <a:solidFill>
                  <a:srgbClr val="FF0000"/>
                </a:solidFill>
              </a:rPr>
              <a:t>12-14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