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media/image2.jpeg" ContentType="image/jpeg"/>
  <Override PartName="/ppt/media/image3.jpeg" ContentType="image/jpeg"/>
  <Override PartName="/ppt/media/image4.jpeg" ContentType="image/jpeg"/>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1pPr>
    <a:lvl2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2pPr>
    <a:lvl3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3pPr>
    <a:lvl4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4pPr>
    <a:lvl5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5pPr>
    <a:lvl6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6pPr>
    <a:lvl7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7pPr>
    <a:lvl8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8pPr>
    <a:lvl9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2" name="Shape 172"/>
          <p:cNvSpPr/>
          <p:nvPr>
            <p:ph type="sldImg"/>
          </p:nvPr>
        </p:nvSpPr>
        <p:spPr>
          <a:xfrm>
            <a:off x="1143000" y="685800"/>
            <a:ext cx="4572000" cy="3429000"/>
          </a:xfrm>
          <a:prstGeom prst="rect">
            <a:avLst/>
          </a:prstGeom>
        </p:spPr>
        <p:txBody>
          <a:bodyPr/>
          <a:lstStyle/>
          <a:p>
            <a:pPr/>
          </a:p>
        </p:txBody>
      </p:sp>
      <p:sp>
        <p:nvSpPr>
          <p:cNvPr id="173" name="Shape 17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Shape 462"/>
          <p:cNvSpPr/>
          <p:nvPr>
            <p:ph type="sldImg"/>
          </p:nvPr>
        </p:nvSpPr>
        <p:spPr>
          <a:prstGeom prst="rect">
            <a:avLst/>
          </a:prstGeom>
        </p:spPr>
        <p:txBody>
          <a:bodyPr/>
          <a:lstStyle/>
          <a:p>
            <a:pPr/>
          </a:p>
        </p:txBody>
      </p:sp>
      <p:sp>
        <p:nvSpPr>
          <p:cNvPr id="463" name="Shape 463"/>
          <p:cNvSpPr/>
          <p:nvPr>
            <p:ph type="body" sz="quarter" idx="1"/>
          </p:nvPr>
        </p:nvSpPr>
        <p:spPr>
          <a:prstGeom prst="rect">
            <a:avLst/>
          </a:prstGeom>
        </p:spPr>
        <p:txBody>
          <a:bodyPr/>
          <a:lstStyle/>
          <a:p>
            <a:pPr marL="457200" indent="-457200">
              <a:buSzPct val="100000"/>
              <a:buAutoNum type="arabicPeriod" startAt="1"/>
            </a:pPr>
            <a:r>
              <a:t>Who God Is (sovereignty / love / just / holy)</a:t>
            </a:r>
          </a:p>
          <a:p>
            <a:pPr marL="457200" indent="-457200">
              <a:buSzPct val="100000"/>
              <a:buAutoNum type="arabicPeriod" startAt="1"/>
            </a:pPr>
            <a:r>
              <a:t>Who Jesus is (Savior / Lord / High Priest / Judge)</a:t>
            </a:r>
          </a:p>
          <a:p>
            <a:pPr marL="457200" indent="-457200">
              <a:buSzPct val="100000"/>
              <a:buAutoNum type="arabicPeriod" startAt="1"/>
            </a:pPr>
            <a:r>
              <a:t>The Bible being God’s complete, sufficient, authoritative and only revelation to man (2 Tim. 3:16,17)</a:t>
            </a:r>
          </a:p>
          <a:p>
            <a:pPr marL="457200" indent="-457200">
              <a:buSzPct val="100000"/>
              <a:buAutoNum type="arabicPeriod" startAt="1"/>
            </a:pPr>
            <a:r>
              <a:t>Salvation is ONLY in JESUS (John 14:6; Acts 4:12)</a:t>
            </a:r>
          </a:p>
          <a:p>
            <a:pPr marL="457200" indent="-457200">
              <a:buSzPct val="100000"/>
              <a:buAutoNum type="arabicPeriod" startAt="1"/>
            </a:pPr>
            <a:r>
              <a:t>The plan of salvation as taught in the Bible (John 8:24; Mk 16:16; Acts 2:21-47; 8:5-16, 27-39; Rom. 10:9-17; etc.)</a:t>
            </a:r>
          </a:p>
          <a:p>
            <a:pPr marL="457200" indent="-457200">
              <a:buSzPct val="100000"/>
              <a:buAutoNum type="arabicPeriod" startAt="1"/>
            </a:pPr>
            <a:r>
              <a:t>What the Bible teaches about right and wrong / moral and immoral / obedience and sin (1 Cor. 6:9-11; 1 Jn 3:4)</a:t>
            </a:r>
          </a:p>
          <a:p>
            <a:pPr marL="457200" indent="-457200">
              <a:buSzPct val="100000"/>
              <a:buAutoNum type="arabicPeriod" startAt="1"/>
            </a:pPr>
            <a:r>
              <a:t>What constitutes true worship (Jn 4:23,24; Acts 20:7; 1 Cor. 11:17-34; 14:26; Col. 3:16,17)</a:t>
            </a:r>
          </a:p>
          <a:p>
            <a:pPr marL="457200" indent="-457200">
              <a:buSzPct val="100000"/>
              <a:buAutoNum type="arabicPeriod" startAt="1"/>
            </a:pPr>
            <a:r>
              <a:t>The nature, organization and work of the church as taught in the Bible (Eph. 5:22-25; Phil. 1:1; 1 Tim. 3:1-13)</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tif"/></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Close-up of Ducati motorcycle engine components"/>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102" name="Close-up of Ducati motorcycle gas ca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103" name="Black and white photo of Ducati motorcycle engine components"/>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112" name="“Type a quote here.”"/>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Front view of a red Ducati motorcycle against a black backgrou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35" name="Image" descr="Image"/>
          <p:cNvPicPr>
            <a:picLocks noChangeAspect="0"/>
          </p:cNvPicPr>
          <p:nvPr/>
        </p:nvPicPr>
        <p:blipFill>
          <a:blip r:embed="rId3">
            <a:extLst/>
          </a:blip>
          <a:stretch>
            <a:fillRect/>
          </a:stretch>
        </p:blipFill>
        <p:spPr>
          <a:xfrm>
            <a:off x="3048000" y="9081"/>
            <a:ext cx="18288000" cy="13715697"/>
          </a:xfrm>
          <a:prstGeom prst="rect">
            <a:avLst/>
          </a:prstGeom>
          <a:ln w="12700">
            <a:miter lim="400000"/>
          </a:ln>
        </p:spPr>
      </p:pic>
      <p:sp>
        <p:nvSpPr>
          <p:cNvPr id="136" name="Slide Number"/>
          <p:cNvSpPr txBox="1"/>
          <p:nvPr>
            <p:ph type="sldNum" sz="quarter" idx="2"/>
          </p:nvPr>
        </p:nvSpPr>
        <p:spPr>
          <a:xfrm>
            <a:off x="11935814" y="13001625"/>
            <a:ext cx="494513" cy="511175"/>
          </a:xfrm>
          <a:prstGeom prst="rect">
            <a:avLst/>
          </a:prstGeom>
        </p:spPr>
        <p:txBody>
          <a:bodyPr lIns="71437" tIns="71437" rIns="71437" bIns="71437" anchor="t"/>
          <a:lstStyle>
            <a:lvl1pPr defTabSz="821531">
              <a:defRPr>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3" name="Slide Number"/>
          <p:cNvSpPr txBox="1"/>
          <p:nvPr>
            <p:ph type="sldNum" sz="quarter" idx="2"/>
          </p:nvPr>
        </p:nvSpPr>
        <p:spPr>
          <a:xfrm>
            <a:off x="11952882" y="13038931"/>
            <a:ext cx="460376" cy="498476"/>
          </a:xfrm>
          <a:prstGeom prst="rect">
            <a:avLst/>
          </a:prstGeom>
        </p:spPr>
        <p:txBody>
          <a:bodyPr lIns="71437" tIns="71437" rIns="71437" bIns="71437"/>
          <a:lstStyle>
            <a:lvl1pPr defTabSz="821531"/>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0" name="Image"/>
          <p:cNvSpPr/>
          <p:nvPr>
            <p:ph type="pic" idx="21"/>
          </p:nvPr>
        </p:nvSpPr>
        <p:spPr>
          <a:xfrm>
            <a:off x="-541735" y="0"/>
            <a:ext cx="24384001" cy="13716002"/>
          </a:xfrm>
          <a:prstGeom prst="rect">
            <a:avLst/>
          </a:prstGeom>
        </p:spPr>
        <p:txBody>
          <a:bodyPr lIns="91439" tIns="45719" rIns="91439" bIns="45719" anchor="t">
            <a:noAutofit/>
          </a:bodyPr>
          <a:lstStyle/>
          <a:p>
            <a:pPr/>
          </a:p>
        </p:txBody>
      </p:sp>
      <p:sp>
        <p:nvSpPr>
          <p:cNvPr id="151" name="Slide Number"/>
          <p:cNvSpPr txBox="1"/>
          <p:nvPr>
            <p:ph type="sldNum" sz="quarter" idx="2"/>
          </p:nvPr>
        </p:nvSpPr>
        <p:spPr>
          <a:xfrm>
            <a:off x="11952882" y="13038931"/>
            <a:ext cx="460376" cy="498476"/>
          </a:xfrm>
          <a:prstGeom prst="rect">
            <a:avLst/>
          </a:prstGeom>
        </p:spPr>
        <p:txBody>
          <a:bodyPr lIns="71437" tIns="71437" rIns="71437" bIns="71437"/>
          <a:lstStyle>
            <a:lvl1pPr defTabSz="821531"/>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8" name="Close-up of a monarch caterpillar on a partially-eaten leaf"/>
          <p:cNvSpPr/>
          <p:nvPr>
            <p:ph type="pic" idx="21"/>
          </p:nvPr>
        </p:nvSpPr>
        <p:spPr>
          <a:xfrm>
            <a:off x="2247" y="-939800"/>
            <a:ext cx="24384005" cy="16827500"/>
          </a:xfrm>
          <a:prstGeom prst="rect">
            <a:avLst/>
          </a:prstGeom>
        </p:spPr>
        <p:txBody>
          <a:bodyPr lIns="91439" tIns="45719" rIns="91439" bIns="45719" anchor="t">
            <a:noAutofit/>
          </a:bodyPr>
          <a:lstStyle/>
          <a:p>
            <a:pPr/>
          </a:p>
        </p:txBody>
      </p:sp>
      <p:sp>
        <p:nvSpPr>
          <p:cNvPr id="159" name="Slide Number"/>
          <p:cNvSpPr txBox="1"/>
          <p:nvPr>
            <p:ph type="sldNum" sz="quarter" idx="2"/>
          </p:nvPr>
        </p:nvSpPr>
        <p:spPr>
          <a:xfrm>
            <a:off x="11936944" y="13008841"/>
            <a:ext cx="508351" cy="567459"/>
          </a:xfrm>
          <a:prstGeom prst="rect">
            <a:avLst/>
          </a:prstGeom>
        </p:spPr>
        <p:txBody>
          <a:bodyPr/>
          <a:lstStyle>
            <a:lvl1pPr defTabSz="647700">
              <a:defRPr>
                <a:solidFill>
                  <a:srgbClr val="FFFFFF"/>
                </a:solidFill>
                <a:latin typeface="Chalkduster"/>
                <a:ea typeface="Chalkduster"/>
                <a:cs typeface="Chalkduster"/>
                <a:sym typeface="Chalkdus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66" name="Slide Number"/>
          <p:cNvSpPr txBox="1"/>
          <p:nvPr>
            <p:ph type="sldNum" sz="quarter" idx="2"/>
          </p:nvPr>
        </p:nvSpPr>
        <p:spPr>
          <a:xfrm>
            <a:off x="22496304" y="12753103"/>
            <a:ext cx="668497" cy="649447"/>
          </a:xfrm>
          <a:prstGeom prst="rect">
            <a:avLst/>
          </a:prstGeom>
        </p:spPr>
        <p:txBody>
          <a:bodyPr lIns="121919" tIns="121919" rIns="121919" bIns="121919" anchor="ctr"/>
          <a:lstStyle>
            <a:lvl1pPr algn="r" defTabSz="2438400">
              <a:defRPr sz="3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728200"/>
            <a:ext cx="19621500" cy="1803400"/>
          </a:xfrm>
          <a:prstGeom prst="rect">
            <a:avLst/>
          </a:prstGeom>
        </p:spPr>
        <p:txBody>
          <a:bodyPr/>
          <a:lstStyle/>
          <a:p>
            <a:pPr/>
            <a:r>
              <a:t>Title Text</a:t>
            </a:r>
          </a:p>
        </p:txBody>
      </p:sp>
      <p:sp>
        <p:nvSpPr>
          <p:cNvPr id="22" name="Body Level One…"/>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73100" y="4572000"/>
            <a:ext cx="23050500" cy="45593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le Text"/>
          <p:cNvSpPr txBox="1"/>
          <p:nvPr>
            <p:ph type="title"/>
          </p:nvPr>
        </p:nvSpPr>
        <p:spPr>
          <a:xfrm>
            <a:off x="673100" y="1435100"/>
            <a:ext cx="11049000" cy="5461000"/>
          </a:xfrm>
          <a:prstGeom prst="rect">
            <a:avLst/>
          </a:prstGeom>
        </p:spPr>
        <p:txBody>
          <a:bodyPr anchor="b"/>
          <a:lstStyle/>
          <a:p>
            <a:pPr/>
            <a:r>
              <a:t>Title Text</a:t>
            </a:r>
          </a:p>
        </p:txBody>
      </p:sp>
      <p:sp>
        <p:nvSpPr>
          <p:cNvPr id="40" name="Body Level One…"/>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lgn="ctr">
              <a:lnSpc>
                <a:spcPct val="100000"/>
              </a:lnSpc>
              <a:spcBef>
                <a:spcPts val="0"/>
              </a:spcBef>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png"/><Relationship Id="rId3" Type="http://schemas.openxmlformats.org/officeDocument/2006/relationships/image" Target="../media/image7.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tif"/><Relationship Id="rId3" Type="http://schemas.openxmlformats.org/officeDocument/2006/relationships/image" Target="../media/image8.png"/><Relationship Id="rId4" Type="http://schemas.openxmlformats.org/officeDocument/2006/relationships/image" Target="../media/image9.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png"/><Relationship Id="rId3" Type="http://schemas.openxmlformats.org/officeDocument/2006/relationships/image" Target="../media/image10.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png"/><Relationship Id="rId3" Type="http://schemas.openxmlformats.org/officeDocument/2006/relationships/image" Target="../media/image10.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png"/><Relationship Id="rId3" Type="http://schemas.openxmlformats.org/officeDocument/2006/relationships/image" Target="../media/image10.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png"/><Relationship Id="rId3" Type="http://schemas.openxmlformats.org/officeDocument/2006/relationships/image" Target="../media/image10.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png"/><Relationship Id="rId3" Type="http://schemas.openxmlformats.org/officeDocument/2006/relationships/image" Target="../media/image8.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png"/><Relationship Id="rId3" Type="http://schemas.openxmlformats.org/officeDocument/2006/relationships/image" Target="../media/image3.tif"/></Relationships>

</file>

<file path=ppt/slides/_rels/slide3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t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s>

</file>

<file path=ppt/slides/_rels/slide3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s>

</file>

<file path=ppt/slides/_rels/slide41.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 Id="rId3" Type="http://schemas.openxmlformats.org/officeDocument/2006/relationships/hyperlink" Target="http://" TargetMode="External"/><Relationship Id="rId4" Type="http://schemas.openxmlformats.org/officeDocument/2006/relationships/hyperlink" Target="http://www.alexanderchurchofchrist.com" TargetMode="External"/></Relationships>

</file>

<file path=ppt/slides/_rels/slide43.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11111" b="0"/>
          <a:stretch>
            <a:fillRect/>
          </a:stretch>
        </p:blipFill>
        <p:spPr>
          <a:prstGeom prst="rect">
            <a:avLst/>
          </a:prstGeom>
        </p:spPr>
      </p:pic>
      <p:sp>
        <p:nvSpPr>
          <p:cNvPr id="176" name="THE NEED FOR UNCOMPROMISING FAITH"/>
          <p:cNvSpPr txBox="1"/>
          <p:nvPr/>
        </p:nvSpPr>
        <p:spPr>
          <a:xfrm>
            <a:off x="-1" y="10346545"/>
            <a:ext cx="24384001" cy="16414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9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177" name="How To Stand Strong When Pressured To Do Wrong?"/>
          <p:cNvSpPr txBox="1"/>
          <p:nvPr/>
        </p:nvSpPr>
        <p:spPr>
          <a:xfrm>
            <a:off x="-1525" y="11889136"/>
            <a:ext cx="24387049" cy="1292437"/>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82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
        <p:nvSpPr>
          <p:cNvPr id="178" name="Daniel 1; 3; 6"/>
          <p:cNvSpPr txBox="1"/>
          <p:nvPr/>
        </p:nvSpPr>
        <p:spPr>
          <a:xfrm>
            <a:off x="853385" y="1087683"/>
            <a:ext cx="7568780"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1531">
              <a:lnSpc>
                <a:spcPct val="100000"/>
              </a:lnSpc>
              <a:spcBef>
                <a:spcPts val="0"/>
              </a:spcBef>
              <a:defRPr b="1" sz="8600">
                <a:solidFill>
                  <a:srgbClr val="B4B4B4"/>
                </a:solidFill>
                <a:effectLst>
                  <a:outerShdw sx="100000" sy="100000" kx="0" ky="0" algn="b" rotWithShape="0" blurRad="152400" dist="101600" dir="8100000">
                    <a:srgbClr val="000000"/>
                  </a:outerShdw>
                </a:effectLst>
                <a:latin typeface="Gill Sans"/>
                <a:ea typeface="Gill Sans"/>
                <a:cs typeface="Gill Sans"/>
                <a:sym typeface="Gill Sans"/>
              </a:defRPr>
            </a:lvl1pPr>
          </a:lstStyle>
          <a:p>
            <a:pPr/>
            <a:r>
              <a:t> Daniel 1; 3; 6</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237"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
        <p:nvSpPr>
          <p:cNvPr id="238" name="Reverence For God &amp; His Word"/>
          <p:cNvSpPr txBox="1"/>
          <p:nvPr/>
        </p:nvSpPr>
        <p:spPr>
          <a:xfrm>
            <a:off x="3130537" y="2119868"/>
            <a:ext cx="18122926" cy="1552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American Typewriter"/>
                <a:ea typeface="American Typewriter"/>
                <a:cs typeface="American Typewriter"/>
                <a:sym typeface="American Typewriter"/>
              </a:defRPr>
            </a:lvl1pPr>
          </a:lstStyle>
          <a:p>
            <a:pPr/>
            <a:r>
              <a:t>Reverence For God &amp; His Word</a:t>
            </a:r>
          </a:p>
        </p:txBody>
      </p:sp>
      <p:pic>
        <p:nvPicPr>
          <p:cNvPr id="239" name="tchg-pix.nfo-o-126.tiff" descr="tchg-pix.nfo-o-126.tiff"/>
          <p:cNvPicPr>
            <a:picLocks noChangeAspect="0"/>
          </p:cNvPicPr>
          <p:nvPr/>
        </p:nvPicPr>
        <p:blipFill>
          <a:blip r:embed="rId2">
            <a:extLst/>
          </a:blip>
          <a:stretch>
            <a:fillRect/>
          </a:stretch>
        </p:blipFill>
        <p:spPr>
          <a:xfrm>
            <a:off x="200179" y="3810146"/>
            <a:ext cx="7490617" cy="9835142"/>
          </a:xfrm>
          <a:prstGeom prst="rect">
            <a:avLst/>
          </a:prstGeom>
        </p:spPr>
      </p:pic>
      <p:sp>
        <p:nvSpPr>
          <p:cNvPr id="240" name="Psalms 111:10 (NKJV)  10 The fear of the Lord is the beginning of wisdom; A good understanding have all those who do His commandments. His praise endures forever."/>
          <p:cNvSpPr/>
          <p:nvPr/>
        </p:nvSpPr>
        <p:spPr>
          <a:xfrm>
            <a:off x="8130258" y="4554530"/>
            <a:ext cx="15848797" cy="7755881"/>
          </a:xfrm>
          <a:prstGeom prst="rect">
            <a:avLst/>
          </a:prstGeom>
          <a:ln w="12700"/>
          <a:extLst>
            <a:ext uri="{C572A759-6A51-4108-AA02-DFA0A04FC94B}">
              <ma14:wrappingTextBoxFlag xmlns:ma14="http://schemas.microsoft.com/office/mac/drawingml/2011/main" val="1"/>
            </a:ext>
          </a:extLst>
        </p:spPr>
        <p:txBody>
          <a:bodyPr lIns="53578" tIns="53578" rIns="53578" bIns="53578">
            <a:spAutoFit/>
          </a:bodyPr>
          <a:lstStyle/>
          <a:p>
            <a:pPr algn="ctr" defTabSz="821531">
              <a:lnSpc>
                <a:spcPct val="100000"/>
              </a:lnSpc>
              <a:spcBef>
                <a:spcPts val="0"/>
              </a:spcBef>
              <a:buClr>
                <a:srgbClr val="000000"/>
              </a:buClr>
              <a:defRPr sz="8800">
                <a:solidFill>
                  <a:srgbClr val="000000"/>
                </a:solidFill>
                <a:latin typeface="Times New Roman"/>
                <a:ea typeface="Times New Roman"/>
                <a:cs typeface="Times New Roman"/>
                <a:sym typeface="Times New Roman"/>
              </a:defRPr>
            </a:pPr>
            <a:r>
              <a:rPr b="1"/>
              <a:t>Psalms 111:10 (NKJV) </a:t>
            </a:r>
            <a:br/>
            <a:r>
              <a:rPr baseline="31363"/>
              <a:t>10 </a:t>
            </a:r>
            <a:r>
              <a:t>The fear of the Lord </a:t>
            </a:r>
            <a:r>
              <a:rPr i="1"/>
              <a:t>is</a:t>
            </a:r>
            <a:r>
              <a:t> the beginning of wisdom; A good understanding have all those who do </a:t>
            </a:r>
            <a:r>
              <a:rPr i="1"/>
              <a:t>His commandments.</a:t>
            </a:r>
            <a:r>
              <a:t> His praise endures forever.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243"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
        <p:nvSpPr>
          <p:cNvPr id="244" name="Reverence For God &amp; His Word"/>
          <p:cNvSpPr txBox="1"/>
          <p:nvPr/>
        </p:nvSpPr>
        <p:spPr>
          <a:xfrm>
            <a:off x="3130537" y="2119868"/>
            <a:ext cx="18122926" cy="1552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American Typewriter"/>
                <a:ea typeface="American Typewriter"/>
                <a:cs typeface="American Typewriter"/>
                <a:sym typeface="American Typewriter"/>
              </a:defRPr>
            </a:lvl1pPr>
          </a:lstStyle>
          <a:p>
            <a:pPr/>
            <a:r>
              <a:t>Reverence For God &amp; His Word</a:t>
            </a:r>
          </a:p>
        </p:txBody>
      </p:sp>
      <p:pic>
        <p:nvPicPr>
          <p:cNvPr id="245" name="tchg-pix.nfo-o-126.tiff" descr="tchg-pix.nfo-o-126.tiff"/>
          <p:cNvPicPr>
            <a:picLocks noChangeAspect="0"/>
          </p:cNvPicPr>
          <p:nvPr/>
        </p:nvPicPr>
        <p:blipFill>
          <a:blip r:embed="rId2">
            <a:extLst/>
          </a:blip>
          <a:stretch>
            <a:fillRect/>
          </a:stretch>
        </p:blipFill>
        <p:spPr>
          <a:xfrm>
            <a:off x="200179" y="3810146"/>
            <a:ext cx="7490617" cy="9835142"/>
          </a:xfrm>
          <a:prstGeom prst="rect">
            <a:avLst/>
          </a:prstGeom>
        </p:spPr>
      </p:pic>
      <p:sp>
        <p:nvSpPr>
          <p:cNvPr id="246" name="Ecclesiastes 12:13-14 (NKJV)  13 Let us hear the conclusion of the whole matter: Fear God and keep His commandments, For this is man's all.  14 For God will bring every work into judgment, Including every secret thing, Whether good or evil."/>
          <p:cNvSpPr/>
          <p:nvPr/>
        </p:nvSpPr>
        <p:spPr>
          <a:xfrm>
            <a:off x="8130258" y="4554530"/>
            <a:ext cx="15848797" cy="7800456"/>
          </a:xfrm>
          <a:prstGeom prst="rect">
            <a:avLst/>
          </a:prstGeom>
          <a:ln w="12700"/>
          <a:extLst>
            <a:ext uri="{C572A759-6A51-4108-AA02-DFA0A04FC94B}">
              <ma14:wrappingTextBoxFlag xmlns:ma14="http://schemas.microsoft.com/office/mac/drawingml/2011/main" val="1"/>
            </a:ext>
          </a:extLst>
        </p:spPr>
        <p:txBody>
          <a:bodyPr lIns="53578" tIns="53578" rIns="53578" bIns="53578">
            <a:spAutoFit/>
          </a:bodyPr>
          <a:lstStyle/>
          <a:p>
            <a:pPr algn="ctr" defTabSz="821531">
              <a:lnSpc>
                <a:spcPct val="100000"/>
              </a:lnSpc>
              <a:spcBef>
                <a:spcPts val="0"/>
              </a:spcBef>
              <a:buClr>
                <a:srgbClr val="000000"/>
              </a:buClr>
              <a:defRPr sz="7600">
                <a:solidFill>
                  <a:srgbClr val="000000"/>
                </a:solidFill>
                <a:latin typeface="Times New Roman"/>
                <a:ea typeface="Times New Roman"/>
                <a:cs typeface="Times New Roman"/>
                <a:sym typeface="Times New Roman"/>
              </a:defRPr>
            </a:pPr>
            <a:r>
              <a:rPr b="1"/>
              <a:t>Ecclesiastes 12:13-14 (NKJV) </a:t>
            </a:r>
            <a:br/>
            <a:r>
              <a:rPr baseline="31368"/>
              <a:t>13 </a:t>
            </a:r>
            <a:r>
              <a:t>Let us hear the conclusion of the whole matter: Fear God and keep His commandments, For this is man's all.  </a:t>
            </a:r>
            <a:r>
              <a:rPr baseline="31368"/>
              <a:t>14 </a:t>
            </a:r>
            <a:r>
              <a:t>For God will bring every work into judgment, Including every secret thing, Whether good or evil.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249"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
        <p:nvSpPr>
          <p:cNvPr id="250" name="Reverence For God &amp; His Word"/>
          <p:cNvSpPr txBox="1"/>
          <p:nvPr/>
        </p:nvSpPr>
        <p:spPr>
          <a:xfrm>
            <a:off x="3130537" y="2119868"/>
            <a:ext cx="18122926" cy="1552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American Typewriter"/>
                <a:ea typeface="American Typewriter"/>
                <a:cs typeface="American Typewriter"/>
                <a:sym typeface="American Typewriter"/>
              </a:defRPr>
            </a:lvl1pPr>
          </a:lstStyle>
          <a:p>
            <a:pPr/>
            <a:r>
              <a:t>Reverence For God &amp; His Word</a:t>
            </a:r>
          </a:p>
        </p:txBody>
      </p:sp>
      <p:pic>
        <p:nvPicPr>
          <p:cNvPr id="251" name="tchg-pix.nfo-o-126.tiff" descr="tchg-pix.nfo-o-126.tiff"/>
          <p:cNvPicPr>
            <a:picLocks noChangeAspect="0"/>
          </p:cNvPicPr>
          <p:nvPr/>
        </p:nvPicPr>
        <p:blipFill>
          <a:blip r:embed="rId2">
            <a:extLst/>
          </a:blip>
          <a:stretch>
            <a:fillRect/>
          </a:stretch>
        </p:blipFill>
        <p:spPr>
          <a:xfrm>
            <a:off x="200179" y="3810146"/>
            <a:ext cx="7490617" cy="9835142"/>
          </a:xfrm>
          <a:prstGeom prst="rect">
            <a:avLst/>
          </a:prstGeom>
        </p:spPr>
      </p:pic>
      <p:sp>
        <p:nvSpPr>
          <p:cNvPr id="252" name="Matthew 10:28 (NKJV)…"/>
          <p:cNvSpPr/>
          <p:nvPr/>
        </p:nvSpPr>
        <p:spPr>
          <a:xfrm>
            <a:off x="8130258" y="4554530"/>
            <a:ext cx="15848797" cy="8428919"/>
          </a:xfrm>
          <a:prstGeom prst="rect">
            <a:avLst/>
          </a:prstGeom>
          <a:ln w="12700"/>
          <a:extLst>
            <a:ext uri="{C572A759-6A51-4108-AA02-DFA0A04FC94B}">
              <ma14:wrappingTextBoxFlag xmlns:ma14="http://schemas.microsoft.com/office/mac/drawingml/2011/main" val="1"/>
            </a:ext>
          </a:extLst>
        </p:spPr>
        <p:txBody>
          <a:bodyPr lIns="53578" tIns="53578" rIns="53578" bIns="53578">
            <a:spAutoFit/>
          </a:bodyPr>
          <a:lstStyle/>
          <a:p>
            <a:pPr algn="ctr" defTabSz="821531">
              <a:lnSpc>
                <a:spcPct val="100000"/>
              </a:lnSpc>
              <a:spcBef>
                <a:spcPts val="1100"/>
              </a:spcBef>
              <a:buClr>
                <a:srgbClr val="000000"/>
              </a:buClr>
              <a:defRPr b="1" sz="9400">
                <a:solidFill>
                  <a:srgbClr val="000000"/>
                </a:solidFill>
                <a:latin typeface="Times New Roman"/>
                <a:ea typeface="Times New Roman"/>
                <a:cs typeface="Times New Roman"/>
                <a:sym typeface="Times New Roman"/>
              </a:defRPr>
            </a:pPr>
            <a:r>
              <a:t>Matthew 10:28 (NKJV) </a:t>
            </a:r>
          </a:p>
          <a:p>
            <a:pPr algn="ctr" defTabSz="821531">
              <a:lnSpc>
                <a:spcPct val="100000"/>
              </a:lnSpc>
              <a:spcBef>
                <a:spcPts val="0"/>
              </a:spcBef>
              <a:buClr>
                <a:srgbClr val="000000"/>
              </a:buClr>
              <a:defRPr sz="9400">
                <a:solidFill>
                  <a:srgbClr val="000000"/>
                </a:solidFill>
                <a:latin typeface="Times New Roman"/>
                <a:ea typeface="Times New Roman"/>
                <a:cs typeface="Times New Roman"/>
                <a:sym typeface="Times New Roman"/>
              </a:defRPr>
            </a:pPr>
            <a:r>
              <a:rPr baseline="31999"/>
              <a:t>28</a:t>
            </a:r>
            <a:r>
              <a:t> And do not fear those who kill the body but cannot kill the soul. But rather fear Him who is able to destroy both soul and body in hell.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255"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
        <p:nvSpPr>
          <p:cNvPr id="256" name="Reverence For God &amp; His Word"/>
          <p:cNvSpPr txBox="1"/>
          <p:nvPr/>
        </p:nvSpPr>
        <p:spPr>
          <a:xfrm>
            <a:off x="3130537" y="2119868"/>
            <a:ext cx="18122926" cy="1552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American Typewriter"/>
                <a:ea typeface="American Typewriter"/>
                <a:cs typeface="American Typewriter"/>
                <a:sym typeface="American Typewriter"/>
              </a:defRPr>
            </a:lvl1pPr>
          </a:lstStyle>
          <a:p>
            <a:pPr/>
            <a:r>
              <a:t>Reverence For God &amp; His Word</a:t>
            </a:r>
          </a:p>
        </p:txBody>
      </p:sp>
      <p:pic>
        <p:nvPicPr>
          <p:cNvPr id="257" name="tchg-pix.nfo-o-126.tiff" descr="tchg-pix.nfo-o-126.tiff"/>
          <p:cNvPicPr>
            <a:picLocks noChangeAspect="0"/>
          </p:cNvPicPr>
          <p:nvPr/>
        </p:nvPicPr>
        <p:blipFill>
          <a:blip r:embed="rId2">
            <a:extLst/>
          </a:blip>
          <a:stretch>
            <a:fillRect/>
          </a:stretch>
        </p:blipFill>
        <p:spPr>
          <a:xfrm>
            <a:off x="200179" y="3810146"/>
            <a:ext cx="7490617" cy="9835142"/>
          </a:xfrm>
          <a:prstGeom prst="rect">
            <a:avLst/>
          </a:prstGeom>
        </p:spPr>
      </p:pic>
      <p:sp>
        <p:nvSpPr>
          <p:cNvPr id="258" name="Acts 4:19–20 (NKJV)…"/>
          <p:cNvSpPr/>
          <p:nvPr/>
        </p:nvSpPr>
        <p:spPr>
          <a:xfrm>
            <a:off x="8130258" y="4554530"/>
            <a:ext cx="15848797" cy="8208412"/>
          </a:xfrm>
          <a:prstGeom prst="rect">
            <a:avLst/>
          </a:prstGeom>
          <a:ln w="12700"/>
          <a:extLst>
            <a:ext uri="{C572A759-6A51-4108-AA02-DFA0A04FC94B}">
              <ma14:wrappingTextBoxFlag xmlns:ma14="http://schemas.microsoft.com/office/mac/drawingml/2011/main" val="1"/>
            </a:ext>
          </a:extLst>
        </p:spPr>
        <p:txBody>
          <a:bodyPr lIns="53578" tIns="53578" rIns="53578" bIns="53578">
            <a:spAutoFit/>
          </a:bodyPr>
          <a:lstStyle/>
          <a:p>
            <a:pPr algn="ctr" defTabSz="821531">
              <a:lnSpc>
                <a:spcPct val="100000"/>
              </a:lnSpc>
              <a:spcBef>
                <a:spcPts val="1100"/>
              </a:spcBef>
              <a:buClr>
                <a:srgbClr val="000000"/>
              </a:buClr>
              <a:defRPr b="1" sz="7900">
                <a:solidFill>
                  <a:srgbClr val="000000"/>
                </a:solidFill>
                <a:latin typeface="Times New Roman"/>
                <a:ea typeface="Times New Roman"/>
                <a:cs typeface="Times New Roman"/>
                <a:sym typeface="Times New Roman"/>
              </a:defRPr>
            </a:pPr>
            <a:r>
              <a:t>Acts 4:19–20 (NKJV) </a:t>
            </a:r>
          </a:p>
          <a:p>
            <a:pPr algn="ctr" defTabSz="821531">
              <a:lnSpc>
                <a:spcPct val="100000"/>
              </a:lnSpc>
              <a:spcBef>
                <a:spcPts val="0"/>
              </a:spcBef>
              <a:buClr>
                <a:srgbClr val="000000"/>
              </a:buClr>
              <a:defRPr sz="7900">
                <a:solidFill>
                  <a:srgbClr val="000000"/>
                </a:solidFill>
                <a:latin typeface="Times New Roman"/>
                <a:ea typeface="Times New Roman"/>
                <a:cs typeface="Times New Roman"/>
                <a:sym typeface="Times New Roman"/>
              </a:defRPr>
            </a:pPr>
            <a:r>
              <a:rPr baseline="31999"/>
              <a:t>19</a:t>
            </a:r>
            <a:r>
              <a:t> But Peter and John answered and said to them, “Whether it is right in the sight of God to listen to you more than to God, you judge. </a:t>
            </a:r>
            <a:r>
              <a:rPr baseline="31999"/>
              <a:t>20</a:t>
            </a:r>
            <a:r>
              <a:t> For we cannot but speak the things which we have seen and heard.”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261"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
        <p:nvSpPr>
          <p:cNvPr id="262" name="Reverence For God &amp; His Word"/>
          <p:cNvSpPr txBox="1"/>
          <p:nvPr/>
        </p:nvSpPr>
        <p:spPr>
          <a:xfrm>
            <a:off x="3130537" y="2119868"/>
            <a:ext cx="18122926" cy="1552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American Typewriter"/>
                <a:ea typeface="American Typewriter"/>
                <a:cs typeface="American Typewriter"/>
                <a:sym typeface="American Typewriter"/>
              </a:defRPr>
            </a:lvl1pPr>
          </a:lstStyle>
          <a:p>
            <a:pPr/>
            <a:r>
              <a:t>Reverence For God &amp; His Word</a:t>
            </a:r>
          </a:p>
        </p:txBody>
      </p:sp>
      <p:pic>
        <p:nvPicPr>
          <p:cNvPr id="263" name="tchg-pix.nfo-o-126.tiff" descr="tchg-pix.nfo-o-126.tiff"/>
          <p:cNvPicPr>
            <a:picLocks noChangeAspect="0"/>
          </p:cNvPicPr>
          <p:nvPr/>
        </p:nvPicPr>
        <p:blipFill>
          <a:blip r:embed="rId2">
            <a:extLst/>
          </a:blip>
          <a:stretch>
            <a:fillRect/>
          </a:stretch>
        </p:blipFill>
        <p:spPr>
          <a:xfrm>
            <a:off x="200179" y="3810146"/>
            <a:ext cx="7490617" cy="9835142"/>
          </a:xfrm>
          <a:prstGeom prst="rect">
            <a:avLst/>
          </a:prstGeom>
        </p:spPr>
      </p:pic>
      <p:sp>
        <p:nvSpPr>
          <p:cNvPr id="264" name="Acts 5:5,11 (NKJV)…"/>
          <p:cNvSpPr/>
          <p:nvPr/>
        </p:nvSpPr>
        <p:spPr>
          <a:xfrm>
            <a:off x="8130258" y="4554530"/>
            <a:ext cx="15848797" cy="8208412"/>
          </a:xfrm>
          <a:prstGeom prst="rect">
            <a:avLst/>
          </a:prstGeom>
          <a:ln w="12700"/>
          <a:extLst>
            <a:ext uri="{C572A759-6A51-4108-AA02-DFA0A04FC94B}">
              <ma14:wrappingTextBoxFlag xmlns:ma14="http://schemas.microsoft.com/office/mac/drawingml/2011/main" val="1"/>
            </a:ext>
          </a:extLst>
        </p:spPr>
        <p:txBody>
          <a:bodyPr lIns="53578" tIns="53578" rIns="53578" bIns="53578">
            <a:spAutoFit/>
          </a:bodyPr>
          <a:lstStyle/>
          <a:p>
            <a:pPr algn="ctr" defTabSz="821531">
              <a:lnSpc>
                <a:spcPct val="100000"/>
              </a:lnSpc>
              <a:spcBef>
                <a:spcPts val="1100"/>
              </a:spcBef>
              <a:buClr>
                <a:srgbClr val="000000"/>
              </a:buClr>
              <a:defRPr b="1" sz="7900">
                <a:solidFill>
                  <a:srgbClr val="000000"/>
                </a:solidFill>
                <a:latin typeface="Times New Roman"/>
                <a:ea typeface="Times New Roman"/>
                <a:cs typeface="Times New Roman"/>
                <a:sym typeface="Times New Roman"/>
              </a:defRPr>
            </a:pPr>
            <a:r>
              <a:t>Acts 5:5,11 (NKJV) </a:t>
            </a:r>
          </a:p>
          <a:p>
            <a:pPr algn="ctr" defTabSz="821531">
              <a:lnSpc>
                <a:spcPct val="100000"/>
              </a:lnSpc>
              <a:spcBef>
                <a:spcPts val="0"/>
              </a:spcBef>
              <a:buClr>
                <a:srgbClr val="000000"/>
              </a:buClr>
              <a:defRPr sz="7900">
                <a:solidFill>
                  <a:srgbClr val="000000"/>
                </a:solidFill>
                <a:latin typeface="Times New Roman"/>
                <a:ea typeface="Times New Roman"/>
                <a:cs typeface="Times New Roman"/>
                <a:sym typeface="Times New Roman"/>
              </a:defRPr>
            </a:pPr>
            <a:r>
              <a:rPr baseline="31999"/>
              <a:t>5</a:t>
            </a:r>
            <a:r>
              <a:t> Then Ananias, hearing these words, fell down and breathed his last. So great fear came upon all those who heard these things. … </a:t>
            </a:r>
            <a:r>
              <a:rPr baseline="31999"/>
              <a:t>11 </a:t>
            </a:r>
            <a:r>
              <a:t>So great fear came upon all the church and upon all who heard these things.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267"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
        <p:nvSpPr>
          <p:cNvPr id="268" name="Reverence For God &amp; His Word"/>
          <p:cNvSpPr txBox="1"/>
          <p:nvPr/>
        </p:nvSpPr>
        <p:spPr>
          <a:xfrm>
            <a:off x="3130537" y="2119868"/>
            <a:ext cx="18122926" cy="1552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American Typewriter"/>
                <a:ea typeface="American Typewriter"/>
                <a:cs typeface="American Typewriter"/>
                <a:sym typeface="American Typewriter"/>
              </a:defRPr>
            </a:lvl1pPr>
          </a:lstStyle>
          <a:p>
            <a:pPr/>
            <a:r>
              <a:t>Reverence For God &amp; His Word</a:t>
            </a:r>
          </a:p>
        </p:txBody>
      </p:sp>
      <p:sp>
        <p:nvSpPr>
          <p:cNvPr id="269" name="Standing firm against the pressures to compromise our faith requires a healthy fear of God! (Acts 5:11; Mat 10:28)…"/>
          <p:cNvSpPr txBox="1"/>
          <p:nvPr/>
        </p:nvSpPr>
        <p:spPr>
          <a:xfrm>
            <a:off x="8292887" y="4058085"/>
            <a:ext cx="15230051" cy="933926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38463" indent="-938463" defTabSz="821531">
              <a:lnSpc>
                <a:spcPct val="100000"/>
              </a:lnSpc>
              <a:spcBef>
                <a:spcPts val="2800"/>
              </a:spcBef>
              <a:buSzPct val="77000"/>
              <a:buBlip>
                <a:blip r:embed="rId2"/>
              </a:buBlip>
              <a:defRPr sz="7100">
                <a:latin typeface="Century Gothic"/>
                <a:ea typeface="Century Gothic"/>
                <a:cs typeface="Century Gothic"/>
                <a:sym typeface="Century Gothic"/>
              </a:defRPr>
            </a:pPr>
            <a:r>
              <a:t>Standing firm against the pressures to compromise our faith requires a healthy fear of God! (Acts 5:11; Mat 10:28)</a:t>
            </a:r>
          </a:p>
          <a:p>
            <a:pPr marL="938463" indent="-938463" defTabSz="821531">
              <a:lnSpc>
                <a:spcPct val="100000"/>
              </a:lnSpc>
              <a:spcBef>
                <a:spcPts val="2800"/>
              </a:spcBef>
              <a:buSzPct val="77000"/>
              <a:buBlip>
                <a:blip r:embed="rId2"/>
              </a:buBlip>
              <a:defRPr sz="7100">
                <a:latin typeface="Century Gothic"/>
                <a:ea typeface="Century Gothic"/>
                <a:cs typeface="Century Gothic"/>
                <a:sym typeface="Century Gothic"/>
              </a:defRPr>
            </a:pPr>
            <a:r>
              <a:t>People who compromise with evil demonstrate they lack a healthy fear of the Lord! (Job 28:28; Jer 32:40) </a:t>
            </a:r>
          </a:p>
        </p:txBody>
      </p:sp>
      <p:pic>
        <p:nvPicPr>
          <p:cNvPr id="270" name="tchg-pix.nfo-o-126.tiff" descr="tchg-pix.nfo-o-126.tiff"/>
          <p:cNvPicPr>
            <a:picLocks noChangeAspect="0"/>
          </p:cNvPicPr>
          <p:nvPr/>
        </p:nvPicPr>
        <p:blipFill>
          <a:blip r:embed="rId3">
            <a:extLst/>
          </a:blip>
          <a:stretch>
            <a:fillRect/>
          </a:stretch>
        </p:blipFill>
        <p:spPr>
          <a:xfrm>
            <a:off x="200179" y="3810146"/>
            <a:ext cx="7490617" cy="983514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9">
                                            <p:txEl>
                                              <p:pRg st="1" end="1"/>
                                            </p:txEl>
                                          </p:spTgt>
                                        </p:tgtEl>
                                        <p:attrNameLst>
                                          <p:attrName>style.visibility</p:attrName>
                                        </p:attrNameLst>
                                      </p:cBhvr>
                                      <p:to>
                                        <p:strVal val="visible"/>
                                      </p:to>
                                    </p:set>
                                    <p:animEffect filter="wipe(left)" transition="in">
                                      <p:cBhvr>
                                        <p:cTn id="7" dur="1500"/>
                                        <p:tgtEl>
                                          <p:spTgt spid="26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9"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273"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grpSp>
        <p:nvGrpSpPr>
          <p:cNvPr id="277" name="Group"/>
          <p:cNvGrpSpPr/>
          <p:nvPr/>
        </p:nvGrpSpPr>
        <p:grpSpPr>
          <a:xfrm>
            <a:off x="124449" y="3682124"/>
            <a:ext cx="7772401" cy="9885762"/>
            <a:chOff x="0" y="0"/>
            <a:chExt cx="7772400" cy="9885760"/>
          </a:xfrm>
        </p:grpSpPr>
        <p:pic>
          <p:nvPicPr>
            <p:cNvPr id="274" name="Image" descr="Image"/>
            <p:cNvPicPr>
              <a:picLocks noChangeAspect="0"/>
            </p:cNvPicPr>
            <p:nvPr/>
          </p:nvPicPr>
          <p:blipFill>
            <a:blip r:embed="rId2">
              <a:extLst/>
            </a:blip>
            <a:stretch>
              <a:fillRect/>
            </a:stretch>
          </p:blipFill>
          <p:spPr>
            <a:xfrm>
              <a:off x="1535175" y="3060670"/>
              <a:ext cx="4702049" cy="6682741"/>
            </a:xfrm>
            <a:prstGeom prst="rect">
              <a:avLst/>
            </a:prstGeom>
            <a:effectLst>
              <a:outerShdw sx="100000" sy="100000" kx="0" ky="0" algn="b" rotWithShape="0" blurRad="241300" dist="184585" dir="5400000">
                <a:srgbClr val="000000">
                  <a:alpha val="28246"/>
                </a:srgbClr>
              </a:outerShdw>
            </a:effectLst>
          </p:spPr>
        </p:pic>
        <p:sp>
          <p:nvSpPr>
            <p:cNvPr id="275" name="DANIEL 1"/>
            <p:cNvSpPr/>
            <p:nvPr/>
          </p:nvSpPr>
          <p:spPr>
            <a:xfrm>
              <a:off x="1388392" y="8756814"/>
              <a:ext cx="4995616" cy="1128947"/>
            </a:xfrm>
            <a:prstGeom prst="roundRect">
              <a:avLst>
                <a:gd name="adj" fmla="val 15000"/>
              </a:avLst>
            </a:prstGeom>
            <a:gradFill flip="none" rotWithShape="1">
              <a:gsLst>
                <a:gs pos="0">
                  <a:schemeClr val="accent1">
                    <a:satOff val="4013"/>
                    <a:lumOff val="5462"/>
                  </a:schemeClr>
                </a:gs>
                <a:gs pos="100000">
                  <a:schemeClr val="accent1">
                    <a:hueOff val="-47059"/>
                    <a:satOff val="1860"/>
                    <a:lumOff val="-17958"/>
                  </a:schemeClr>
                </a:gs>
              </a:gsLst>
              <a:lin ang="5400000" scaled="0"/>
            </a:gradFill>
            <a:ln w="25400" cap="flat">
              <a:solidFill>
                <a:srgbClr val="000000"/>
              </a:solidFill>
              <a:prstDash val="solid"/>
              <a:miter lim="400000"/>
            </a:ln>
            <a:effectLst>
              <a:outerShdw sx="100000" sy="100000" kx="0" ky="0" algn="b" rotWithShape="0" blurRad="241300" dist="184585" dir="2526468">
                <a:srgbClr val="000000">
                  <a:alpha val="28246"/>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sz="5000">
                  <a:solidFill>
                    <a:srgbClr val="FFFFFF"/>
                  </a:solidFill>
                  <a:effectLst>
                    <a:outerShdw sx="100000" sy="100000" kx="0" ky="0" algn="b" rotWithShape="0" blurRad="12700" dist="63500" dir="896185">
                      <a:srgbClr val="000000"/>
                    </a:outerShdw>
                  </a:effectLst>
                  <a:latin typeface="American Typewriter"/>
                  <a:ea typeface="American Typewriter"/>
                  <a:cs typeface="American Typewriter"/>
                  <a:sym typeface="American Typewriter"/>
                </a:defRPr>
              </a:lvl1pPr>
            </a:lstStyle>
            <a:p>
              <a:pPr/>
              <a:r>
                <a:t>DANIEL 1</a:t>
              </a:r>
            </a:p>
          </p:txBody>
        </p:sp>
        <p:sp>
          <p:nvSpPr>
            <p:cNvPr id="276" name="Daniel purposed in his heart he would not defile himself (1:8)"/>
            <p:cNvSpPr/>
            <p:nvPr/>
          </p:nvSpPr>
          <p:spPr>
            <a:xfrm>
              <a:off x="0" y="0"/>
              <a:ext cx="7772400" cy="2903935"/>
            </a:xfrm>
            <a:prstGeom prst="roundRect">
              <a:avLst>
                <a:gd name="adj" fmla="val 9225"/>
              </a:avLst>
            </a:prstGeom>
            <a:gradFill flip="none" rotWithShape="1">
              <a:gsLst>
                <a:gs pos="0">
                  <a:schemeClr val="accent3"/>
                </a:gs>
                <a:gs pos="100000">
                  <a:schemeClr val="accent3">
                    <a:satOff val="2194"/>
                    <a:lumOff val="-10817"/>
                  </a:schemeClr>
                </a:gs>
              </a:gsLst>
              <a:lin ang="5400000" scaled="0"/>
            </a:gradFill>
            <a:ln w="12700" cap="flat">
              <a:noFill/>
              <a:miter lim="400000"/>
            </a:ln>
            <a:effectLst>
              <a:outerShdw sx="100000" sy="100000" kx="0" ky="0" algn="b" rotWithShape="0" blurRad="241300" dist="571500" dir="5400000">
                <a:srgbClr val="000000">
                  <a:alpha val="68000"/>
                </a:srgbClr>
              </a:outerShdw>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lnSpc>
                  <a:spcPct val="100000"/>
                </a:lnSpc>
                <a:spcBef>
                  <a:spcPts val="0"/>
                </a:spcBef>
                <a:defRPr sz="5500">
                  <a:solidFill>
                    <a:srgbClr val="FFFFFF"/>
                  </a:solidFill>
                  <a:effectLst>
                    <a:outerShdw sx="100000" sy="100000" kx="0" ky="0" algn="b" rotWithShape="0" blurRad="177800" dist="76200" dir="5400000">
                      <a:srgbClr val="000000"/>
                    </a:outerShdw>
                  </a:effectLst>
                  <a:latin typeface="Helvetica"/>
                  <a:ea typeface="Helvetica"/>
                  <a:cs typeface="Helvetica"/>
                  <a:sym typeface="Helvetica"/>
                </a:defRPr>
              </a:lvl1pPr>
            </a:lstStyle>
            <a:p>
              <a:pPr/>
              <a:r>
                <a:t>Daniel purposed in his heart he would not defile himself (1:8)</a:t>
              </a:r>
            </a:p>
          </p:txBody>
        </p:sp>
      </p:grpSp>
      <p:grpSp>
        <p:nvGrpSpPr>
          <p:cNvPr id="281" name="Group"/>
          <p:cNvGrpSpPr/>
          <p:nvPr/>
        </p:nvGrpSpPr>
        <p:grpSpPr>
          <a:xfrm>
            <a:off x="8309040" y="3682124"/>
            <a:ext cx="7772401" cy="9885762"/>
            <a:chOff x="0" y="0"/>
            <a:chExt cx="7772400" cy="9885760"/>
          </a:xfrm>
        </p:grpSpPr>
        <p:pic>
          <p:nvPicPr>
            <p:cNvPr id="278" name="Image" descr="Image"/>
            <p:cNvPicPr>
              <a:picLocks noChangeAspect="0"/>
            </p:cNvPicPr>
            <p:nvPr/>
          </p:nvPicPr>
          <p:blipFill>
            <a:blip r:embed="rId3">
              <a:extLst/>
            </a:blip>
            <a:stretch>
              <a:fillRect/>
            </a:stretch>
          </p:blipFill>
          <p:spPr>
            <a:xfrm>
              <a:off x="1458544" y="3060670"/>
              <a:ext cx="4702049" cy="6682741"/>
            </a:xfrm>
            <a:prstGeom prst="rect">
              <a:avLst/>
            </a:prstGeom>
            <a:effectLst>
              <a:outerShdw sx="100000" sy="100000" kx="0" ky="0" algn="b" rotWithShape="0" blurRad="241300" dist="184585" dir="5400000">
                <a:srgbClr val="000000">
                  <a:alpha val="28246"/>
                </a:srgbClr>
              </a:outerShdw>
            </a:effectLst>
          </p:spPr>
        </p:pic>
        <p:sp>
          <p:nvSpPr>
            <p:cNvPr id="279" name="DANIEL 3"/>
            <p:cNvSpPr/>
            <p:nvPr/>
          </p:nvSpPr>
          <p:spPr>
            <a:xfrm>
              <a:off x="1385152" y="8756814"/>
              <a:ext cx="4995615" cy="1128947"/>
            </a:xfrm>
            <a:prstGeom prst="roundRect">
              <a:avLst>
                <a:gd name="adj" fmla="val 15000"/>
              </a:avLst>
            </a:prstGeom>
            <a:gradFill flip="none" rotWithShape="1">
              <a:gsLst>
                <a:gs pos="0">
                  <a:schemeClr val="accent5">
                    <a:hueOff val="-158059"/>
                    <a:satOff val="-13250"/>
                    <a:lumOff val="10967"/>
                  </a:schemeClr>
                </a:gs>
                <a:gs pos="100000">
                  <a:schemeClr val="accent5">
                    <a:hueOff val="-53923"/>
                    <a:lumOff val="-6733"/>
                  </a:schemeClr>
                </a:gs>
              </a:gsLst>
              <a:lin ang="5400000" scaled="0"/>
            </a:gradFill>
            <a:ln w="25400" cap="flat">
              <a:solidFill>
                <a:srgbClr val="000000"/>
              </a:solidFill>
              <a:prstDash val="solid"/>
              <a:miter lim="400000"/>
            </a:ln>
            <a:effectLst>
              <a:outerShdw sx="100000" sy="100000" kx="0" ky="0" algn="b" rotWithShape="0" blurRad="241300" dist="184585" dir="2526468">
                <a:srgbClr val="000000">
                  <a:alpha val="28246"/>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sz="5000">
                  <a:solidFill>
                    <a:srgbClr val="FFFFFF"/>
                  </a:solidFill>
                  <a:effectLst>
                    <a:outerShdw sx="100000" sy="100000" kx="0" ky="0" algn="b" rotWithShape="0" blurRad="12700" dist="63500" dir="1371390">
                      <a:srgbClr val="000000"/>
                    </a:outerShdw>
                  </a:effectLst>
                  <a:latin typeface="American Typewriter"/>
                  <a:ea typeface="American Typewriter"/>
                  <a:cs typeface="American Typewriter"/>
                  <a:sym typeface="American Typewriter"/>
                </a:defRPr>
              </a:lvl1pPr>
            </a:lstStyle>
            <a:p>
              <a:pPr/>
              <a:r>
                <a:t>DANIEL 3</a:t>
              </a:r>
            </a:p>
          </p:txBody>
        </p:sp>
        <p:sp>
          <p:nvSpPr>
            <p:cNvPr id="280" name="Will NOT serve your gods, nor worship the image (3:16-18)"/>
            <p:cNvSpPr/>
            <p:nvPr/>
          </p:nvSpPr>
          <p:spPr>
            <a:xfrm>
              <a:off x="0" y="0"/>
              <a:ext cx="7772400" cy="2903935"/>
            </a:xfrm>
            <a:prstGeom prst="roundRect">
              <a:avLst>
                <a:gd name="adj" fmla="val 9225"/>
              </a:avLst>
            </a:prstGeom>
            <a:gradFill flip="none" rotWithShape="1">
              <a:gsLst>
                <a:gs pos="0">
                  <a:schemeClr val="accent4"/>
                </a:gs>
                <a:gs pos="100000">
                  <a:schemeClr val="accent4">
                    <a:hueOff val="-81543"/>
                    <a:satOff val="3097"/>
                    <a:lumOff val="-8662"/>
                  </a:schemeClr>
                </a:gs>
              </a:gsLst>
              <a:lin ang="5400000" scaled="0"/>
            </a:gradFill>
            <a:ln w="12700" cap="flat">
              <a:noFill/>
              <a:miter lim="400000"/>
            </a:ln>
            <a:effectLst>
              <a:outerShdw sx="100000" sy="100000" kx="0" ky="0" algn="b" rotWithShape="0" blurRad="241300" dist="571500" dir="5400000">
                <a:srgbClr val="000000">
                  <a:alpha val="68000"/>
                </a:srgbClr>
              </a:outerShdw>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lnSpc>
                  <a:spcPct val="100000"/>
                </a:lnSpc>
                <a:spcBef>
                  <a:spcPts val="0"/>
                </a:spcBef>
                <a:defRPr sz="5500">
                  <a:solidFill>
                    <a:srgbClr val="FFFFFF"/>
                  </a:solidFill>
                  <a:effectLst>
                    <a:outerShdw sx="100000" sy="100000" kx="0" ky="0" algn="b" rotWithShape="0" blurRad="177800" dist="76200" dir="5400000">
                      <a:srgbClr val="000000"/>
                    </a:outerShdw>
                  </a:effectLst>
                  <a:latin typeface="Helvetica"/>
                  <a:ea typeface="Helvetica"/>
                  <a:cs typeface="Helvetica"/>
                  <a:sym typeface="Helvetica"/>
                </a:defRPr>
              </a:lvl1pPr>
            </a:lstStyle>
            <a:p>
              <a:pPr/>
              <a:r>
                <a:t>Will NOT serve your gods, nor worship the image (3:16-18)</a:t>
              </a:r>
            </a:p>
          </p:txBody>
        </p:sp>
      </p:grpSp>
      <p:grpSp>
        <p:nvGrpSpPr>
          <p:cNvPr id="285" name="Group"/>
          <p:cNvGrpSpPr/>
          <p:nvPr/>
        </p:nvGrpSpPr>
        <p:grpSpPr>
          <a:xfrm>
            <a:off x="16487150" y="3594681"/>
            <a:ext cx="7772401" cy="9895679"/>
            <a:chOff x="0" y="0"/>
            <a:chExt cx="7772400" cy="9895677"/>
          </a:xfrm>
        </p:grpSpPr>
        <p:pic>
          <p:nvPicPr>
            <p:cNvPr id="282" name="Image" descr="Image"/>
            <p:cNvPicPr>
              <a:picLocks noChangeAspect="0"/>
            </p:cNvPicPr>
            <p:nvPr/>
          </p:nvPicPr>
          <p:blipFill>
            <a:blip r:embed="rId4">
              <a:extLst/>
            </a:blip>
            <a:stretch>
              <a:fillRect/>
            </a:stretch>
          </p:blipFill>
          <p:spPr>
            <a:xfrm>
              <a:off x="1694659" y="3070587"/>
              <a:ext cx="4702049" cy="6682741"/>
            </a:xfrm>
            <a:prstGeom prst="rect">
              <a:avLst/>
            </a:prstGeom>
            <a:effectLst>
              <a:outerShdw sx="100000" sy="100000" kx="0" ky="0" algn="b" rotWithShape="0" blurRad="241300" dist="184585" dir="5400000">
                <a:srgbClr val="000000">
                  <a:alpha val="28246"/>
                </a:srgbClr>
              </a:outerShdw>
            </a:effectLst>
          </p:spPr>
        </p:pic>
        <p:sp>
          <p:nvSpPr>
            <p:cNvPr id="283" name="DANIEL 6"/>
            <p:cNvSpPr/>
            <p:nvPr/>
          </p:nvSpPr>
          <p:spPr>
            <a:xfrm>
              <a:off x="1547876" y="8766731"/>
              <a:ext cx="4995615" cy="1128947"/>
            </a:xfrm>
            <a:prstGeom prst="roundRect">
              <a:avLst>
                <a:gd name="adj" fmla="val 15000"/>
              </a:avLst>
            </a:prstGeom>
            <a:gradFill flip="none" rotWithShape="1">
              <a:gsLst>
                <a:gs pos="0">
                  <a:schemeClr val="accent3"/>
                </a:gs>
                <a:gs pos="100000">
                  <a:schemeClr val="accent3">
                    <a:satOff val="2194"/>
                    <a:lumOff val="-10817"/>
                  </a:schemeClr>
                </a:gs>
              </a:gsLst>
              <a:lin ang="5400000" scaled="0"/>
            </a:gradFill>
            <a:ln w="25400" cap="flat">
              <a:solidFill>
                <a:srgbClr val="000000"/>
              </a:solidFill>
              <a:prstDash val="solid"/>
              <a:miter lim="400000"/>
            </a:ln>
            <a:effectLst>
              <a:outerShdw sx="100000" sy="100000" kx="0" ky="0" algn="b" rotWithShape="0" blurRad="241300" dist="184585" dir="2526468">
                <a:srgbClr val="000000">
                  <a:alpha val="28246"/>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sz="5000">
                  <a:solidFill>
                    <a:srgbClr val="FFFFFF"/>
                  </a:solidFill>
                  <a:effectLst>
                    <a:outerShdw sx="100000" sy="100000" kx="0" ky="0" algn="b" rotWithShape="0" blurRad="12700" dist="63500" dir="1549547">
                      <a:srgbClr val="000000"/>
                    </a:outerShdw>
                  </a:effectLst>
                  <a:latin typeface="American Typewriter"/>
                  <a:ea typeface="American Typewriter"/>
                  <a:cs typeface="American Typewriter"/>
                  <a:sym typeface="American Typewriter"/>
                </a:defRPr>
              </a:lvl1pPr>
            </a:lstStyle>
            <a:p>
              <a:pPr/>
              <a:r>
                <a:t>DANIEL 6</a:t>
              </a:r>
            </a:p>
          </p:txBody>
        </p:sp>
        <p:sp>
          <p:nvSpPr>
            <p:cNvPr id="284" name="Daniel prayed knowingly violating the law (6:10-11)"/>
            <p:cNvSpPr/>
            <p:nvPr/>
          </p:nvSpPr>
          <p:spPr>
            <a:xfrm>
              <a:off x="0" y="0"/>
              <a:ext cx="7772400" cy="2903935"/>
            </a:xfrm>
            <a:prstGeom prst="roundRect">
              <a:avLst>
                <a:gd name="adj" fmla="val 9225"/>
              </a:avLst>
            </a:prstGeom>
            <a:gradFill flip="none" rotWithShape="1">
              <a:gsLst>
                <a:gs pos="0">
                  <a:schemeClr val="accent5">
                    <a:hueOff val="-158059"/>
                    <a:satOff val="-13250"/>
                    <a:lumOff val="10967"/>
                  </a:schemeClr>
                </a:gs>
                <a:gs pos="100000">
                  <a:schemeClr val="accent5">
                    <a:hueOff val="-53923"/>
                    <a:lumOff val="-6733"/>
                  </a:schemeClr>
                </a:gs>
              </a:gsLst>
              <a:lin ang="5400000" scaled="0"/>
            </a:gradFill>
            <a:ln w="12700" cap="flat">
              <a:noFill/>
              <a:miter lim="400000"/>
            </a:ln>
            <a:effectLst>
              <a:outerShdw sx="100000" sy="100000" kx="0" ky="0" algn="b" rotWithShape="0" blurRad="241300" dist="571500" dir="5400000">
                <a:srgbClr val="000000">
                  <a:alpha val="68000"/>
                </a:srgbClr>
              </a:outerShdw>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lnSpc>
                  <a:spcPct val="100000"/>
                </a:lnSpc>
                <a:spcBef>
                  <a:spcPts val="0"/>
                </a:spcBef>
                <a:defRPr sz="5500">
                  <a:solidFill>
                    <a:srgbClr val="FFFFFF"/>
                  </a:solidFill>
                  <a:effectLst>
                    <a:outerShdw sx="100000" sy="100000" kx="0" ky="0" algn="b" rotWithShape="0" blurRad="177800" dist="76200" dir="5400000">
                      <a:srgbClr val="000000"/>
                    </a:outerShdw>
                  </a:effectLst>
                  <a:latin typeface="Helvetica"/>
                  <a:ea typeface="Helvetica"/>
                  <a:cs typeface="Helvetica"/>
                  <a:sym typeface="Helvetica"/>
                </a:defRPr>
              </a:lvl1pPr>
            </a:lstStyle>
            <a:p>
              <a:pPr/>
              <a:r>
                <a:t>Daniel prayed knowingly violating the law (6:10-11)</a:t>
              </a:r>
            </a:p>
          </p:txBody>
        </p:sp>
      </p:grpSp>
      <p:sp>
        <p:nvSpPr>
          <p:cNvPr id="286" name="Purpose / Resolve To Please God"/>
          <p:cNvSpPr txBox="1"/>
          <p:nvPr/>
        </p:nvSpPr>
        <p:spPr>
          <a:xfrm>
            <a:off x="2750147" y="2119868"/>
            <a:ext cx="18883707" cy="1552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American Typewriter"/>
                <a:ea typeface="American Typewriter"/>
                <a:cs typeface="American Typewriter"/>
                <a:sym typeface="American Typewriter"/>
              </a:defRPr>
            </a:lvl1pPr>
          </a:lstStyle>
          <a:p>
            <a:pPr/>
            <a:r>
              <a:t>Purpose / Resolve To Please God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77"/>
                                        </p:tgtEl>
                                        <p:attrNameLst>
                                          <p:attrName>style.visibility</p:attrName>
                                        </p:attrNameLst>
                                      </p:cBhvr>
                                      <p:to>
                                        <p:strVal val="visible"/>
                                      </p:to>
                                    </p:set>
                                    <p:anim calcmode="lin" valueType="num">
                                      <p:cBhvr>
                                        <p:cTn id="7" dur="1500" fill="hold"/>
                                        <p:tgtEl>
                                          <p:spTgt spid="277"/>
                                        </p:tgtEl>
                                        <p:attrNameLst>
                                          <p:attrName>ppt_x</p:attrName>
                                        </p:attrNameLst>
                                      </p:cBhvr>
                                      <p:tavLst>
                                        <p:tav tm="0">
                                          <p:val>
                                            <p:strVal val="#ppt_x"/>
                                          </p:val>
                                        </p:tav>
                                        <p:tav tm="100000">
                                          <p:val>
                                            <p:strVal val="#ppt_x"/>
                                          </p:val>
                                        </p:tav>
                                      </p:tavLst>
                                    </p:anim>
                                    <p:anim calcmode="lin" valueType="num">
                                      <p:cBhvr>
                                        <p:cTn id="8" dur="1500" fill="hold"/>
                                        <p:tgtEl>
                                          <p:spTgt spid="27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281"/>
                                        </p:tgtEl>
                                        <p:attrNameLst>
                                          <p:attrName>style.visibility</p:attrName>
                                        </p:attrNameLst>
                                      </p:cBhvr>
                                      <p:to>
                                        <p:strVal val="visible"/>
                                      </p:to>
                                    </p:set>
                                    <p:anim calcmode="lin" valueType="num">
                                      <p:cBhvr>
                                        <p:cTn id="13" dur="1500" fill="hold"/>
                                        <p:tgtEl>
                                          <p:spTgt spid="281"/>
                                        </p:tgtEl>
                                        <p:attrNameLst>
                                          <p:attrName>ppt_x</p:attrName>
                                        </p:attrNameLst>
                                      </p:cBhvr>
                                      <p:tavLst>
                                        <p:tav tm="0">
                                          <p:val>
                                            <p:strVal val="#ppt_x"/>
                                          </p:val>
                                        </p:tav>
                                        <p:tav tm="100000">
                                          <p:val>
                                            <p:strVal val="#ppt_x"/>
                                          </p:val>
                                        </p:tav>
                                      </p:tavLst>
                                    </p:anim>
                                    <p:anim calcmode="lin" valueType="num">
                                      <p:cBhvr>
                                        <p:cTn id="14" dur="1500" fill="hold"/>
                                        <p:tgtEl>
                                          <p:spTgt spid="28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 presetID="2" grpId="3" fill="hold">
                                  <p:stCondLst>
                                    <p:cond delay="0"/>
                                  </p:stCondLst>
                                  <p:iterate type="el" backwards="0">
                                    <p:tmAbs val="0"/>
                                  </p:iterate>
                                  <p:childTnLst>
                                    <p:set>
                                      <p:cBhvr>
                                        <p:cTn id="18" fill="hold"/>
                                        <p:tgtEl>
                                          <p:spTgt spid="285"/>
                                        </p:tgtEl>
                                        <p:attrNameLst>
                                          <p:attrName>style.visibility</p:attrName>
                                        </p:attrNameLst>
                                      </p:cBhvr>
                                      <p:to>
                                        <p:strVal val="visible"/>
                                      </p:to>
                                    </p:set>
                                    <p:anim calcmode="lin" valueType="num">
                                      <p:cBhvr>
                                        <p:cTn id="19" dur="1500" fill="hold"/>
                                        <p:tgtEl>
                                          <p:spTgt spid="285"/>
                                        </p:tgtEl>
                                        <p:attrNameLst>
                                          <p:attrName>ppt_x</p:attrName>
                                        </p:attrNameLst>
                                      </p:cBhvr>
                                      <p:tavLst>
                                        <p:tav tm="0">
                                          <p:val>
                                            <p:strVal val="#ppt_x"/>
                                          </p:val>
                                        </p:tav>
                                        <p:tav tm="100000">
                                          <p:val>
                                            <p:strVal val="#ppt_x"/>
                                          </p:val>
                                        </p:tav>
                                      </p:tavLst>
                                    </p:anim>
                                    <p:anim calcmode="lin" valueType="num">
                                      <p:cBhvr>
                                        <p:cTn id="20" dur="1500" fill="hold"/>
                                        <p:tgtEl>
                                          <p:spTgt spid="28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1" grpId="2"/>
      <p:bldP build="whole" bldLvl="1" animBg="1" rev="0" advAuto="0" spid="285" grpId="3"/>
      <p:bldP build="whole" bldLvl="1" animBg="1" rev="0" advAuto="0" spid="277"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289"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
        <p:nvSpPr>
          <p:cNvPr id="290" name="Purpose / Resolve To Please God"/>
          <p:cNvSpPr txBox="1"/>
          <p:nvPr/>
        </p:nvSpPr>
        <p:spPr>
          <a:xfrm>
            <a:off x="2750147" y="2119868"/>
            <a:ext cx="18883707" cy="1552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American Typewriter"/>
                <a:ea typeface="American Typewriter"/>
                <a:cs typeface="American Typewriter"/>
                <a:sym typeface="American Typewriter"/>
              </a:defRPr>
            </a:lvl1pPr>
          </a:lstStyle>
          <a:p>
            <a:pPr/>
            <a:r>
              <a:t>Purpose / Resolve To Please God</a:t>
            </a:r>
          </a:p>
        </p:txBody>
      </p:sp>
      <p:pic>
        <p:nvPicPr>
          <p:cNvPr id="291" name="Image" descr="Image"/>
          <p:cNvPicPr>
            <a:picLocks noChangeAspect="1"/>
          </p:cNvPicPr>
          <p:nvPr/>
        </p:nvPicPr>
        <p:blipFill>
          <a:blip r:embed="rId2">
            <a:extLst/>
          </a:blip>
          <a:stretch>
            <a:fillRect/>
          </a:stretch>
        </p:blipFill>
        <p:spPr>
          <a:xfrm>
            <a:off x="320187" y="3867451"/>
            <a:ext cx="6745525" cy="9599400"/>
          </a:xfrm>
          <a:prstGeom prst="rect">
            <a:avLst/>
          </a:prstGeom>
          <a:ln w="12700">
            <a:miter lim="400000"/>
          </a:ln>
        </p:spPr>
      </p:pic>
      <p:sp>
        <p:nvSpPr>
          <p:cNvPr id="292" name="Psalm 119:105–106 (NKJV)…"/>
          <p:cNvSpPr/>
          <p:nvPr/>
        </p:nvSpPr>
        <p:spPr>
          <a:xfrm>
            <a:off x="8052379" y="5296162"/>
            <a:ext cx="15848797" cy="6741977"/>
          </a:xfrm>
          <a:prstGeom prst="rect">
            <a:avLst/>
          </a:prstGeom>
          <a:ln w="12700"/>
          <a:extLst>
            <a:ext uri="{C572A759-6A51-4108-AA02-DFA0A04FC94B}">
              <ma14:wrappingTextBoxFlag xmlns:ma14="http://schemas.microsoft.com/office/mac/drawingml/2011/main" val="1"/>
            </a:ext>
          </a:extLst>
        </p:spPr>
        <p:txBody>
          <a:bodyPr lIns="53578" tIns="53578" rIns="53578" bIns="53578">
            <a:spAutoFit/>
          </a:bodyPr>
          <a:lstStyle/>
          <a:p>
            <a:pPr algn="ctr" defTabSz="821531">
              <a:lnSpc>
                <a:spcPct val="100000"/>
              </a:lnSpc>
              <a:spcBef>
                <a:spcPts val="1100"/>
              </a:spcBef>
              <a:buClr>
                <a:srgbClr val="000000"/>
              </a:buClr>
              <a:defRPr b="1" sz="9000">
                <a:solidFill>
                  <a:srgbClr val="000000"/>
                </a:solidFill>
                <a:latin typeface="Times New Roman"/>
                <a:ea typeface="Times New Roman"/>
                <a:cs typeface="Times New Roman"/>
                <a:sym typeface="Times New Roman"/>
              </a:defRPr>
            </a:pPr>
            <a:r>
              <a:t>Psalm 119:105–106 (NKJV) </a:t>
            </a:r>
          </a:p>
          <a:p>
            <a:pPr algn="ctr" defTabSz="821531">
              <a:lnSpc>
                <a:spcPct val="100000"/>
              </a:lnSpc>
              <a:spcBef>
                <a:spcPts val="0"/>
              </a:spcBef>
              <a:buClr>
                <a:srgbClr val="000000"/>
              </a:buClr>
              <a:defRPr sz="9000">
                <a:solidFill>
                  <a:srgbClr val="000000"/>
                </a:solidFill>
                <a:latin typeface="Times New Roman"/>
                <a:ea typeface="Times New Roman"/>
                <a:cs typeface="Times New Roman"/>
                <a:sym typeface="Times New Roman"/>
              </a:defRPr>
            </a:pPr>
            <a:r>
              <a:rPr baseline="31999"/>
              <a:t>105</a:t>
            </a:r>
            <a:r>
              <a:t> Your word </a:t>
            </a:r>
            <a:r>
              <a:rPr i="1"/>
              <a:t>is</a:t>
            </a:r>
            <a:r>
              <a:t> a lamp to my feet And a light to my path. </a:t>
            </a:r>
            <a:r>
              <a:rPr baseline="31999"/>
              <a:t>106</a:t>
            </a:r>
            <a:r>
              <a:t> I have sworn and confirmed That I will keep Your righteous judgments.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295"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
        <p:nvSpPr>
          <p:cNvPr id="296" name="Purpose / Resolve To Please God"/>
          <p:cNvSpPr txBox="1"/>
          <p:nvPr/>
        </p:nvSpPr>
        <p:spPr>
          <a:xfrm>
            <a:off x="2750147" y="2119868"/>
            <a:ext cx="18883707" cy="1552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American Typewriter"/>
                <a:ea typeface="American Typewriter"/>
                <a:cs typeface="American Typewriter"/>
                <a:sym typeface="American Typewriter"/>
              </a:defRPr>
            </a:lvl1pPr>
          </a:lstStyle>
          <a:p>
            <a:pPr/>
            <a:r>
              <a:t>Purpose / Resolve To Please God</a:t>
            </a:r>
          </a:p>
        </p:txBody>
      </p:sp>
      <p:pic>
        <p:nvPicPr>
          <p:cNvPr id="297" name="Image" descr="Image"/>
          <p:cNvPicPr>
            <a:picLocks noChangeAspect="1"/>
          </p:cNvPicPr>
          <p:nvPr/>
        </p:nvPicPr>
        <p:blipFill>
          <a:blip r:embed="rId2">
            <a:extLst/>
          </a:blip>
          <a:stretch>
            <a:fillRect/>
          </a:stretch>
        </p:blipFill>
        <p:spPr>
          <a:xfrm>
            <a:off x="320187" y="3867451"/>
            <a:ext cx="6745525" cy="9599400"/>
          </a:xfrm>
          <a:prstGeom prst="rect">
            <a:avLst/>
          </a:prstGeom>
          <a:ln w="12700">
            <a:miter lim="400000"/>
          </a:ln>
        </p:spPr>
      </p:pic>
      <p:sp>
        <p:nvSpPr>
          <p:cNvPr id="298" name="Psalm 119:111–112 (NKJV)…"/>
          <p:cNvSpPr/>
          <p:nvPr/>
        </p:nvSpPr>
        <p:spPr>
          <a:xfrm>
            <a:off x="7896621" y="4705073"/>
            <a:ext cx="15848798" cy="7924156"/>
          </a:xfrm>
          <a:prstGeom prst="rect">
            <a:avLst/>
          </a:prstGeom>
          <a:ln w="12700"/>
          <a:extLst>
            <a:ext uri="{C572A759-6A51-4108-AA02-DFA0A04FC94B}">
              <ma14:wrappingTextBoxFlag xmlns:ma14="http://schemas.microsoft.com/office/mac/drawingml/2011/main" val="1"/>
            </a:ext>
          </a:extLst>
        </p:spPr>
        <p:txBody>
          <a:bodyPr lIns="53578" tIns="53578" rIns="53578" bIns="53578">
            <a:spAutoFit/>
          </a:bodyPr>
          <a:lstStyle/>
          <a:p>
            <a:pPr algn="ctr" defTabSz="821531">
              <a:lnSpc>
                <a:spcPct val="100000"/>
              </a:lnSpc>
              <a:spcBef>
                <a:spcPts val="1100"/>
              </a:spcBef>
              <a:buClr>
                <a:srgbClr val="000000"/>
              </a:buClr>
              <a:defRPr b="1" sz="9000">
                <a:solidFill>
                  <a:srgbClr val="000000"/>
                </a:solidFill>
                <a:latin typeface="Times New Roman"/>
                <a:ea typeface="Times New Roman"/>
                <a:cs typeface="Times New Roman"/>
                <a:sym typeface="Times New Roman"/>
              </a:defRPr>
            </a:pPr>
            <a:r>
              <a:t>Psalm 119:111–112 (NKJV) </a:t>
            </a:r>
          </a:p>
          <a:p>
            <a:pPr algn="ctr" defTabSz="821531">
              <a:lnSpc>
                <a:spcPct val="100000"/>
              </a:lnSpc>
              <a:spcBef>
                <a:spcPts val="0"/>
              </a:spcBef>
              <a:buClr>
                <a:srgbClr val="000000"/>
              </a:buClr>
              <a:defRPr sz="8800">
                <a:solidFill>
                  <a:srgbClr val="000000"/>
                </a:solidFill>
                <a:latin typeface="Times New Roman"/>
                <a:ea typeface="Times New Roman"/>
                <a:cs typeface="Times New Roman"/>
                <a:sym typeface="Times New Roman"/>
              </a:defRPr>
            </a:pPr>
            <a:r>
              <a:rPr baseline="31999"/>
              <a:t>111</a:t>
            </a:r>
            <a:r>
              <a:t> Your testimonies I have taken as a heritage forever, For they </a:t>
            </a:r>
            <a:r>
              <a:rPr i="1"/>
              <a:t>are</a:t>
            </a:r>
            <a:r>
              <a:t> the rejoicing of my heart. </a:t>
            </a:r>
            <a:r>
              <a:rPr baseline="31999"/>
              <a:t>112</a:t>
            </a:r>
            <a:r>
              <a:t> I have inclined my heart to perform Your statutes Forever, to the very end.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301"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
        <p:nvSpPr>
          <p:cNvPr id="302" name="Purpose / Resolve To Please God"/>
          <p:cNvSpPr txBox="1"/>
          <p:nvPr/>
        </p:nvSpPr>
        <p:spPr>
          <a:xfrm>
            <a:off x="2750147" y="2119868"/>
            <a:ext cx="18883707" cy="1552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American Typewriter"/>
                <a:ea typeface="American Typewriter"/>
                <a:cs typeface="American Typewriter"/>
                <a:sym typeface="American Typewriter"/>
              </a:defRPr>
            </a:lvl1pPr>
          </a:lstStyle>
          <a:p>
            <a:pPr/>
            <a:r>
              <a:t>Purpose / Resolve To Please God</a:t>
            </a:r>
          </a:p>
        </p:txBody>
      </p:sp>
      <p:pic>
        <p:nvPicPr>
          <p:cNvPr id="303" name="Image" descr="Image"/>
          <p:cNvPicPr>
            <a:picLocks noChangeAspect="1"/>
          </p:cNvPicPr>
          <p:nvPr/>
        </p:nvPicPr>
        <p:blipFill>
          <a:blip r:embed="rId2">
            <a:extLst/>
          </a:blip>
          <a:stretch>
            <a:fillRect/>
          </a:stretch>
        </p:blipFill>
        <p:spPr>
          <a:xfrm>
            <a:off x="320187" y="3867451"/>
            <a:ext cx="6745525" cy="9599400"/>
          </a:xfrm>
          <a:prstGeom prst="rect">
            <a:avLst/>
          </a:prstGeom>
          <a:ln w="12700">
            <a:miter lim="400000"/>
          </a:ln>
        </p:spPr>
      </p:pic>
      <p:sp>
        <p:nvSpPr>
          <p:cNvPr id="304" name="Joshua 24:15 (NKJV)…"/>
          <p:cNvSpPr/>
          <p:nvPr/>
        </p:nvSpPr>
        <p:spPr>
          <a:xfrm>
            <a:off x="7818742" y="3761226"/>
            <a:ext cx="15848798" cy="9811849"/>
          </a:xfrm>
          <a:prstGeom prst="rect">
            <a:avLst/>
          </a:prstGeom>
          <a:ln w="12700"/>
          <a:extLst>
            <a:ext uri="{C572A759-6A51-4108-AA02-DFA0A04FC94B}">
              <ma14:wrappingTextBoxFlag xmlns:ma14="http://schemas.microsoft.com/office/mac/drawingml/2011/main" val="1"/>
            </a:ext>
          </a:extLst>
        </p:spPr>
        <p:txBody>
          <a:bodyPr lIns="53578" tIns="53578" rIns="53578" bIns="53578">
            <a:spAutoFit/>
          </a:bodyPr>
          <a:lstStyle/>
          <a:p>
            <a:pPr algn="ctr" defTabSz="821531">
              <a:lnSpc>
                <a:spcPct val="100000"/>
              </a:lnSpc>
              <a:spcBef>
                <a:spcPts val="1100"/>
              </a:spcBef>
              <a:buClr>
                <a:srgbClr val="000000"/>
              </a:buClr>
              <a:defRPr b="1" sz="7300">
                <a:solidFill>
                  <a:srgbClr val="000000"/>
                </a:solidFill>
                <a:latin typeface="Times New Roman"/>
                <a:ea typeface="Times New Roman"/>
                <a:cs typeface="Times New Roman"/>
                <a:sym typeface="Times New Roman"/>
              </a:defRPr>
            </a:pPr>
            <a:r>
              <a:t>Joshua 24:15 (NKJV) </a:t>
            </a:r>
          </a:p>
          <a:p>
            <a:pPr algn="ctr" defTabSz="821531">
              <a:lnSpc>
                <a:spcPct val="100000"/>
              </a:lnSpc>
              <a:spcBef>
                <a:spcPts val="0"/>
              </a:spcBef>
              <a:buClr>
                <a:srgbClr val="000000"/>
              </a:buClr>
              <a:defRPr sz="7300">
                <a:solidFill>
                  <a:srgbClr val="000000"/>
                </a:solidFill>
                <a:latin typeface="Times New Roman"/>
                <a:ea typeface="Times New Roman"/>
                <a:cs typeface="Times New Roman"/>
                <a:sym typeface="Times New Roman"/>
              </a:defRPr>
            </a:pPr>
            <a:r>
              <a:rPr baseline="31999"/>
              <a:t>15</a:t>
            </a:r>
            <a:r>
              <a:t> And if it seems evil to you to serve the Lord, choose for yourselves this day whom you will serve, whether the gods which your fathers served that </a:t>
            </a:r>
            <a:r>
              <a:rPr i="1"/>
              <a:t>were</a:t>
            </a:r>
            <a:r>
              <a:t> on the other side of the River, or the gods of the Amorites, in whose land you dwell. But as for me and my house, we will serve the Lord.”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6" name="Group"/>
          <p:cNvGrpSpPr/>
          <p:nvPr/>
        </p:nvGrpSpPr>
        <p:grpSpPr>
          <a:xfrm>
            <a:off x="1295109" y="5042980"/>
            <a:ext cx="21793782" cy="8395108"/>
            <a:chOff x="0" y="25399"/>
            <a:chExt cx="21793781" cy="8395106"/>
          </a:xfrm>
        </p:grpSpPr>
        <p:pic>
          <p:nvPicPr>
            <p:cNvPr id="180" name="Image" descr="Image"/>
            <p:cNvPicPr>
              <a:picLocks noChangeAspect="0"/>
            </p:cNvPicPr>
            <p:nvPr/>
          </p:nvPicPr>
          <p:blipFill>
            <a:blip r:embed="rId2">
              <a:extLst/>
            </a:blip>
            <a:stretch>
              <a:fillRect/>
            </a:stretch>
          </p:blipFill>
          <p:spPr>
            <a:xfrm>
              <a:off x="175695" y="25400"/>
              <a:ext cx="5721433" cy="8131961"/>
            </a:xfrm>
            <a:prstGeom prst="rect">
              <a:avLst/>
            </a:prstGeom>
            <a:effectLst>
              <a:outerShdw sx="100000" sy="100000" kx="0" ky="0" algn="b" rotWithShape="0" blurRad="241300" dist="184585" dir="5400000">
                <a:srgbClr val="000000">
                  <a:alpha val="28246"/>
                </a:srgbClr>
              </a:outerShdw>
            </a:effectLst>
          </p:spPr>
        </p:pic>
        <p:sp>
          <p:nvSpPr>
            <p:cNvPr id="181" name="DANIEL 1"/>
            <p:cNvSpPr/>
            <p:nvPr/>
          </p:nvSpPr>
          <p:spPr>
            <a:xfrm>
              <a:off x="0" y="7048124"/>
              <a:ext cx="6072824" cy="1372383"/>
            </a:xfrm>
            <a:prstGeom prst="roundRect">
              <a:avLst>
                <a:gd name="adj" fmla="val 15000"/>
              </a:avLst>
            </a:prstGeom>
            <a:gradFill flip="none" rotWithShape="1">
              <a:gsLst>
                <a:gs pos="0">
                  <a:schemeClr val="accent1">
                    <a:satOff val="4013"/>
                    <a:lumOff val="5462"/>
                  </a:schemeClr>
                </a:gs>
                <a:gs pos="100000">
                  <a:schemeClr val="accent1">
                    <a:hueOff val="-47059"/>
                    <a:satOff val="1860"/>
                    <a:lumOff val="-17958"/>
                  </a:schemeClr>
                </a:gs>
              </a:gsLst>
              <a:lin ang="5400000" scaled="0"/>
            </a:gradFill>
            <a:ln w="25400" cap="flat">
              <a:solidFill>
                <a:srgbClr val="000000"/>
              </a:solidFill>
              <a:prstDash val="solid"/>
              <a:miter lim="400000"/>
            </a:ln>
            <a:effectLst>
              <a:outerShdw sx="100000" sy="100000" kx="0" ky="0" algn="b" rotWithShape="0" blurRad="241300" dist="184585" dir="2526468">
                <a:srgbClr val="000000">
                  <a:alpha val="28246"/>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sz="5000">
                  <a:solidFill>
                    <a:srgbClr val="FFFFFF"/>
                  </a:solidFill>
                  <a:effectLst>
                    <a:outerShdw sx="100000" sy="100000" kx="0" ky="0" algn="b" rotWithShape="0" blurRad="12700" dist="63500" dir="896185">
                      <a:srgbClr val="000000"/>
                    </a:outerShdw>
                  </a:effectLst>
                  <a:latin typeface="American Typewriter"/>
                  <a:ea typeface="American Typewriter"/>
                  <a:cs typeface="American Typewriter"/>
                  <a:sym typeface="American Typewriter"/>
                </a:defRPr>
              </a:lvl1pPr>
            </a:lstStyle>
            <a:p>
              <a:pPr/>
              <a:r>
                <a:t>DANIEL 1</a:t>
              </a:r>
            </a:p>
          </p:txBody>
        </p:sp>
        <p:pic>
          <p:nvPicPr>
            <p:cNvPr id="182" name="Image" descr="Image"/>
            <p:cNvPicPr>
              <a:picLocks noChangeAspect="0"/>
            </p:cNvPicPr>
            <p:nvPr/>
          </p:nvPicPr>
          <p:blipFill>
            <a:blip r:embed="rId3">
              <a:extLst/>
            </a:blip>
            <a:stretch>
              <a:fillRect/>
            </a:stretch>
          </p:blipFill>
          <p:spPr>
            <a:xfrm>
              <a:off x="7851422" y="118239"/>
              <a:ext cx="5721434" cy="8131962"/>
            </a:xfrm>
            <a:prstGeom prst="rect">
              <a:avLst/>
            </a:prstGeom>
            <a:effectLst>
              <a:outerShdw sx="100000" sy="100000" kx="0" ky="0" algn="b" rotWithShape="0" blurRad="241300" dist="184585" dir="5400000">
                <a:srgbClr val="000000">
                  <a:alpha val="28246"/>
                </a:srgbClr>
              </a:outerShdw>
            </a:effectLst>
          </p:spPr>
        </p:pic>
        <p:sp>
          <p:nvSpPr>
            <p:cNvPr id="183" name="DANIEL 3"/>
            <p:cNvSpPr/>
            <p:nvPr/>
          </p:nvSpPr>
          <p:spPr>
            <a:xfrm>
              <a:off x="7764944" y="7048124"/>
              <a:ext cx="6072824" cy="1372383"/>
            </a:xfrm>
            <a:prstGeom prst="roundRect">
              <a:avLst>
                <a:gd name="adj" fmla="val 15000"/>
              </a:avLst>
            </a:prstGeom>
            <a:gradFill flip="none" rotWithShape="1">
              <a:gsLst>
                <a:gs pos="0">
                  <a:schemeClr val="accent5">
                    <a:hueOff val="-158059"/>
                    <a:satOff val="-13250"/>
                    <a:lumOff val="10967"/>
                  </a:schemeClr>
                </a:gs>
                <a:gs pos="100000">
                  <a:schemeClr val="accent5">
                    <a:hueOff val="-53923"/>
                    <a:lumOff val="-6733"/>
                  </a:schemeClr>
                </a:gs>
              </a:gsLst>
              <a:lin ang="5400000" scaled="0"/>
            </a:gradFill>
            <a:ln w="25400" cap="flat">
              <a:solidFill>
                <a:srgbClr val="000000"/>
              </a:solidFill>
              <a:prstDash val="solid"/>
              <a:miter lim="400000"/>
            </a:ln>
            <a:effectLst>
              <a:outerShdw sx="100000" sy="100000" kx="0" ky="0" algn="b" rotWithShape="0" blurRad="241300" dist="184585" dir="2526468">
                <a:srgbClr val="000000">
                  <a:alpha val="28246"/>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sz="5000">
                  <a:solidFill>
                    <a:srgbClr val="FFFFFF"/>
                  </a:solidFill>
                  <a:effectLst>
                    <a:outerShdw sx="100000" sy="100000" kx="0" ky="0" algn="b" rotWithShape="0" blurRad="12700" dist="63500" dir="1371390">
                      <a:srgbClr val="000000"/>
                    </a:outerShdw>
                  </a:effectLst>
                  <a:latin typeface="American Typewriter"/>
                  <a:ea typeface="American Typewriter"/>
                  <a:cs typeface="American Typewriter"/>
                  <a:sym typeface="American Typewriter"/>
                </a:defRPr>
              </a:lvl1pPr>
            </a:lstStyle>
            <a:p>
              <a:pPr/>
              <a:r>
                <a:t>DANIEL 3</a:t>
              </a:r>
            </a:p>
          </p:txBody>
        </p:sp>
        <p:pic>
          <p:nvPicPr>
            <p:cNvPr id="184" name="Image" descr="Image"/>
            <p:cNvPicPr>
              <a:picLocks noChangeAspect="0"/>
            </p:cNvPicPr>
            <p:nvPr/>
          </p:nvPicPr>
          <p:blipFill>
            <a:blip r:embed="rId4">
              <a:extLst/>
            </a:blip>
            <a:stretch>
              <a:fillRect/>
            </a:stretch>
          </p:blipFill>
          <p:spPr>
            <a:xfrm>
              <a:off x="15896653" y="25400"/>
              <a:ext cx="5721433" cy="8131961"/>
            </a:xfrm>
            <a:prstGeom prst="rect">
              <a:avLst/>
            </a:prstGeom>
            <a:effectLst>
              <a:outerShdw sx="100000" sy="100000" kx="0" ky="0" algn="b" rotWithShape="0" blurRad="241300" dist="184585" dir="5400000">
                <a:srgbClr val="000000">
                  <a:alpha val="28246"/>
                </a:srgbClr>
              </a:outerShdw>
            </a:effectLst>
          </p:spPr>
        </p:pic>
        <p:sp>
          <p:nvSpPr>
            <p:cNvPr id="185" name="DANIEL 6"/>
            <p:cNvSpPr/>
            <p:nvPr/>
          </p:nvSpPr>
          <p:spPr>
            <a:xfrm>
              <a:off x="15720958" y="7048124"/>
              <a:ext cx="6072824" cy="1372383"/>
            </a:xfrm>
            <a:prstGeom prst="roundRect">
              <a:avLst>
                <a:gd name="adj" fmla="val 15000"/>
              </a:avLst>
            </a:prstGeom>
            <a:gradFill flip="none" rotWithShape="1">
              <a:gsLst>
                <a:gs pos="0">
                  <a:schemeClr val="accent3"/>
                </a:gs>
                <a:gs pos="100000">
                  <a:schemeClr val="accent3">
                    <a:satOff val="2194"/>
                    <a:lumOff val="-10817"/>
                  </a:schemeClr>
                </a:gs>
              </a:gsLst>
              <a:lin ang="5400000" scaled="0"/>
            </a:gradFill>
            <a:ln w="25400" cap="flat">
              <a:solidFill>
                <a:srgbClr val="000000"/>
              </a:solidFill>
              <a:prstDash val="solid"/>
              <a:miter lim="400000"/>
            </a:ln>
            <a:effectLst>
              <a:outerShdw sx="100000" sy="100000" kx="0" ky="0" algn="b" rotWithShape="0" blurRad="241300" dist="184585" dir="2526468">
                <a:srgbClr val="000000">
                  <a:alpha val="28246"/>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sz="5000">
                  <a:solidFill>
                    <a:srgbClr val="FFFFFF"/>
                  </a:solidFill>
                  <a:effectLst>
                    <a:outerShdw sx="100000" sy="100000" kx="0" ky="0" algn="b" rotWithShape="0" blurRad="12700" dist="63500" dir="1549547">
                      <a:srgbClr val="000000"/>
                    </a:outerShdw>
                  </a:effectLst>
                  <a:latin typeface="American Typewriter"/>
                  <a:ea typeface="American Typewriter"/>
                  <a:cs typeface="American Typewriter"/>
                  <a:sym typeface="American Typewriter"/>
                </a:defRPr>
              </a:lvl1pPr>
            </a:lstStyle>
            <a:p>
              <a:pPr/>
              <a:r>
                <a:t>DANIEL 6</a:t>
              </a:r>
            </a:p>
          </p:txBody>
        </p:sp>
      </p:grpSp>
      <p:sp>
        <p:nvSpPr>
          <p:cNvPr id="187" name="DANIEL CHAPTERS 1; 3; 6…"/>
          <p:cNvSpPr/>
          <p:nvPr/>
        </p:nvSpPr>
        <p:spPr>
          <a:xfrm>
            <a:off x="422246" y="2389162"/>
            <a:ext cx="23539507" cy="3279776"/>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sz="8600">
                <a:solidFill>
                  <a:schemeClr val="accent3">
                    <a:hueOff val="198700"/>
                    <a:satOff val="21248"/>
                    <a:lumOff val="19305"/>
                  </a:schemeClr>
                </a:solidFill>
                <a:effectLst>
                  <a:outerShdw sx="100000" sy="100000" kx="0" ky="0" algn="b" rotWithShape="0" blurRad="152400" dist="101600" dir="8100000">
                    <a:srgbClr val="000000"/>
                  </a:outerShdw>
                </a:effectLst>
                <a:latin typeface="Helvetica"/>
                <a:ea typeface="Helvetica"/>
                <a:cs typeface="Helvetica"/>
                <a:sym typeface="Helvetica"/>
              </a:defRPr>
            </a:pPr>
            <a:r>
              <a:t> DANIEL CHAPTERS 1; 3; 6</a:t>
            </a:r>
          </a:p>
          <a:p>
            <a:pPr algn="ctr" defTabSz="821531">
              <a:lnSpc>
                <a:spcPct val="100000"/>
              </a:lnSpc>
              <a:spcBef>
                <a:spcPts val="0"/>
              </a:spcBef>
              <a:defRPr b="1" sz="6000">
                <a:solidFill>
                  <a:srgbClr val="FFFFFF"/>
                </a:solidFill>
                <a:effectLst>
                  <a:outerShdw sx="100000" sy="100000" kx="0" ky="0" algn="b" rotWithShape="0" blurRad="152400" dist="101600" dir="8100000">
                    <a:srgbClr val="000000"/>
                  </a:outerShdw>
                </a:effectLst>
                <a:latin typeface="Helvetica"/>
                <a:ea typeface="Helvetica"/>
                <a:cs typeface="Helvetica"/>
                <a:sym typeface="Helvetica"/>
              </a:defRPr>
            </a:pPr>
            <a:r>
              <a:t>Daniel, Hananiah, Mishael, and Azariah . . . Four young men pressured to compromise their faith but refused to do so! </a:t>
            </a:r>
          </a:p>
        </p:txBody>
      </p:sp>
      <p:sp>
        <p:nvSpPr>
          <p:cNvPr id="188"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189"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advClick="1" p14:dur="15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307"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
        <p:nvSpPr>
          <p:cNvPr id="308" name="Purpose / Resolve To Please God"/>
          <p:cNvSpPr txBox="1"/>
          <p:nvPr/>
        </p:nvSpPr>
        <p:spPr>
          <a:xfrm>
            <a:off x="2750147" y="2119868"/>
            <a:ext cx="18883707" cy="1552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American Typewriter"/>
                <a:ea typeface="American Typewriter"/>
                <a:cs typeface="American Typewriter"/>
                <a:sym typeface="American Typewriter"/>
              </a:defRPr>
            </a:lvl1pPr>
          </a:lstStyle>
          <a:p>
            <a:pPr/>
            <a:r>
              <a:t>Purpose / Resolve To Please God</a:t>
            </a:r>
          </a:p>
        </p:txBody>
      </p:sp>
      <p:pic>
        <p:nvPicPr>
          <p:cNvPr id="309" name="Image" descr="Image"/>
          <p:cNvPicPr>
            <a:picLocks noChangeAspect="1"/>
          </p:cNvPicPr>
          <p:nvPr/>
        </p:nvPicPr>
        <p:blipFill>
          <a:blip r:embed="rId2">
            <a:extLst/>
          </a:blip>
          <a:stretch>
            <a:fillRect/>
          </a:stretch>
        </p:blipFill>
        <p:spPr>
          <a:xfrm>
            <a:off x="320187" y="3867451"/>
            <a:ext cx="6745525" cy="9599400"/>
          </a:xfrm>
          <a:prstGeom prst="rect">
            <a:avLst/>
          </a:prstGeom>
          <a:ln w="12700">
            <a:miter lim="400000"/>
          </a:ln>
        </p:spPr>
      </p:pic>
      <p:sp>
        <p:nvSpPr>
          <p:cNvPr id="310" name="Acts 11:23 (NKJV)…"/>
          <p:cNvSpPr/>
          <p:nvPr/>
        </p:nvSpPr>
        <p:spPr>
          <a:xfrm>
            <a:off x="7818742" y="4528352"/>
            <a:ext cx="15848798" cy="8277598"/>
          </a:xfrm>
          <a:prstGeom prst="rect">
            <a:avLst/>
          </a:prstGeom>
          <a:ln w="12700"/>
          <a:extLst>
            <a:ext uri="{C572A759-6A51-4108-AA02-DFA0A04FC94B}">
              <ma14:wrappingTextBoxFlag xmlns:ma14="http://schemas.microsoft.com/office/mac/drawingml/2011/main" val="1"/>
            </a:ext>
          </a:extLst>
        </p:spPr>
        <p:txBody>
          <a:bodyPr lIns="53578" tIns="53578" rIns="53578" bIns="53578">
            <a:spAutoFit/>
          </a:bodyPr>
          <a:lstStyle/>
          <a:p>
            <a:pPr algn="ctr" defTabSz="821531">
              <a:lnSpc>
                <a:spcPct val="100000"/>
              </a:lnSpc>
              <a:spcBef>
                <a:spcPts val="1100"/>
              </a:spcBef>
              <a:buClr>
                <a:srgbClr val="000000"/>
              </a:buClr>
              <a:defRPr b="1" sz="9200">
                <a:solidFill>
                  <a:srgbClr val="000000"/>
                </a:solidFill>
                <a:latin typeface="Times New Roman"/>
                <a:ea typeface="Times New Roman"/>
                <a:cs typeface="Times New Roman"/>
                <a:sym typeface="Times New Roman"/>
              </a:defRPr>
            </a:pPr>
            <a:r>
              <a:t>Acts 11:23 (NKJV) </a:t>
            </a:r>
          </a:p>
          <a:p>
            <a:pPr algn="ctr" defTabSz="821531">
              <a:lnSpc>
                <a:spcPct val="100000"/>
              </a:lnSpc>
              <a:spcBef>
                <a:spcPts val="0"/>
              </a:spcBef>
              <a:buClr>
                <a:srgbClr val="000000"/>
              </a:buClr>
              <a:defRPr sz="9200">
                <a:solidFill>
                  <a:srgbClr val="000000"/>
                </a:solidFill>
                <a:latin typeface="Times New Roman"/>
                <a:ea typeface="Times New Roman"/>
                <a:cs typeface="Times New Roman"/>
                <a:sym typeface="Times New Roman"/>
              </a:defRPr>
            </a:pPr>
            <a:r>
              <a:rPr baseline="31999"/>
              <a:t>23</a:t>
            </a:r>
            <a:r>
              <a:t> When he came and had seen the grace of God, he was glad, and encouraged them all that with purpose of heart they should continue with the Lord.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313"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
        <p:nvSpPr>
          <p:cNvPr id="314" name="Purpose / Resolve To Please God"/>
          <p:cNvSpPr txBox="1"/>
          <p:nvPr/>
        </p:nvSpPr>
        <p:spPr>
          <a:xfrm>
            <a:off x="2750147" y="2119868"/>
            <a:ext cx="18883707" cy="1552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American Typewriter"/>
                <a:ea typeface="American Typewriter"/>
                <a:cs typeface="American Typewriter"/>
                <a:sym typeface="American Typewriter"/>
              </a:defRPr>
            </a:lvl1pPr>
          </a:lstStyle>
          <a:p>
            <a:pPr/>
            <a:r>
              <a:t>Purpose / Resolve To Please God</a:t>
            </a:r>
          </a:p>
        </p:txBody>
      </p:sp>
      <p:pic>
        <p:nvPicPr>
          <p:cNvPr id="315" name="Image" descr="Image"/>
          <p:cNvPicPr>
            <a:picLocks noChangeAspect="1"/>
          </p:cNvPicPr>
          <p:nvPr/>
        </p:nvPicPr>
        <p:blipFill>
          <a:blip r:embed="rId2">
            <a:extLst/>
          </a:blip>
          <a:stretch>
            <a:fillRect/>
          </a:stretch>
        </p:blipFill>
        <p:spPr>
          <a:xfrm>
            <a:off x="320187" y="3867451"/>
            <a:ext cx="6745525" cy="9599400"/>
          </a:xfrm>
          <a:prstGeom prst="rect">
            <a:avLst/>
          </a:prstGeom>
          <a:ln w="12700">
            <a:miter lim="400000"/>
          </a:ln>
        </p:spPr>
      </p:pic>
      <p:sp>
        <p:nvSpPr>
          <p:cNvPr id="316" name="We will not resist the worlds pull without purpose &amp; resolve (Job 31:1; Ps 119:106,112, 115; Jos 24:15; Acts 11:23)…"/>
          <p:cNvSpPr txBox="1"/>
          <p:nvPr/>
        </p:nvSpPr>
        <p:spPr>
          <a:xfrm>
            <a:off x="7516268" y="3953852"/>
            <a:ext cx="16486994" cy="8905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52499" indent="-952499" defTabSz="821531">
              <a:lnSpc>
                <a:spcPct val="100000"/>
              </a:lnSpc>
              <a:spcBef>
                <a:spcPts val="2200"/>
              </a:spcBef>
              <a:buSzPct val="77000"/>
              <a:buBlip>
                <a:blip r:embed="rId3"/>
              </a:buBlip>
              <a:defRPr b="1">
                <a:solidFill>
                  <a:srgbClr val="000000"/>
                </a:solidFill>
                <a:latin typeface="Century Gothic"/>
                <a:ea typeface="Century Gothic"/>
                <a:cs typeface="Century Gothic"/>
                <a:sym typeface="Century Gothic"/>
              </a:defRPr>
            </a:pPr>
            <a:r>
              <a:t>We will not resist the worlds pull without purpose &amp; resolve</a:t>
            </a:r>
            <a:r>
              <a:rPr b="0"/>
              <a:t> (Job 31:1; Ps 119:106,112, 115; Jos 24:15; Acts 11:23) </a:t>
            </a:r>
          </a:p>
          <a:p>
            <a:pPr marL="1413163" indent="-955963" defTabSz="821531">
              <a:lnSpc>
                <a:spcPct val="100000"/>
              </a:lnSpc>
              <a:spcBef>
                <a:spcPts val="2200"/>
              </a:spcBef>
              <a:buSzPct val="77000"/>
              <a:buBlip>
                <a:blip r:embed="rId4"/>
              </a:buBlip>
              <a:defRPr>
                <a:solidFill>
                  <a:srgbClr val="000000"/>
                </a:solidFill>
                <a:latin typeface="Century Gothic"/>
                <a:ea typeface="Century Gothic"/>
                <a:cs typeface="Century Gothic"/>
                <a:sym typeface="Century Gothic"/>
              </a:defRPr>
            </a:pPr>
            <a:r>
              <a:t>We will not accidentally get to heaven (Mt 7:13,14; 2 Pt 1:5-10)</a:t>
            </a:r>
          </a:p>
          <a:p>
            <a:pPr marL="1413163" indent="-955963" defTabSz="821531">
              <a:lnSpc>
                <a:spcPct val="100000"/>
              </a:lnSpc>
              <a:spcBef>
                <a:spcPts val="2200"/>
              </a:spcBef>
              <a:buSzPct val="77000"/>
              <a:buBlip>
                <a:blip r:embed="rId4"/>
              </a:buBlip>
              <a:defRPr>
                <a:solidFill>
                  <a:srgbClr val="000000"/>
                </a:solidFill>
                <a:latin typeface="Century Gothic"/>
                <a:ea typeface="Century Gothic"/>
                <a:cs typeface="Century Gothic"/>
                <a:sym typeface="Century Gothic"/>
              </a:defRPr>
            </a:pPr>
            <a:r>
              <a:t>Not merely good intentions, but intentional obedience (Jos. 24:15)</a:t>
            </a:r>
          </a:p>
          <a:p>
            <a:pPr marL="1413163" indent="-955963" defTabSz="821531">
              <a:lnSpc>
                <a:spcPct val="100000"/>
              </a:lnSpc>
              <a:spcBef>
                <a:spcPts val="2200"/>
              </a:spcBef>
              <a:buSzPct val="77000"/>
              <a:buBlip>
                <a:blip r:embed="rId4"/>
              </a:buBlip>
              <a:defRPr>
                <a:solidFill>
                  <a:srgbClr val="000000"/>
                </a:solidFill>
                <a:latin typeface="Century Gothic"/>
                <a:ea typeface="Century Gothic"/>
                <a:cs typeface="Century Gothic"/>
                <a:sym typeface="Century Gothic"/>
              </a:defRPr>
            </a:pPr>
            <a:r>
              <a:t>God will help (1 Cor. 10:13)</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6">
                                            <p:txEl>
                                              <p:pRg st="1" end="1"/>
                                            </p:txEl>
                                          </p:spTgt>
                                        </p:tgtEl>
                                        <p:attrNameLst>
                                          <p:attrName>style.visibility</p:attrName>
                                        </p:attrNameLst>
                                      </p:cBhvr>
                                      <p:to>
                                        <p:strVal val="visible"/>
                                      </p:to>
                                    </p:set>
                                    <p:animEffect filter="wipe(left)" transition="in">
                                      <p:cBhvr>
                                        <p:cTn id="7" dur="1500"/>
                                        <p:tgtEl>
                                          <p:spTgt spid="3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16">
                                            <p:txEl>
                                              <p:pRg st="2" end="2"/>
                                            </p:txEl>
                                          </p:spTgt>
                                        </p:tgtEl>
                                        <p:attrNameLst>
                                          <p:attrName>style.visibility</p:attrName>
                                        </p:attrNameLst>
                                      </p:cBhvr>
                                      <p:to>
                                        <p:strVal val="visible"/>
                                      </p:to>
                                    </p:set>
                                    <p:animEffect filter="wipe(left)" transition="in">
                                      <p:cBhvr>
                                        <p:cTn id="12" dur="1500"/>
                                        <p:tgtEl>
                                          <p:spTgt spid="3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16">
                                            <p:txEl>
                                              <p:pRg st="3" end="3"/>
                                            </p:txEl>
                                          </p:spTgt>
                                        </p:tgtEl>
                                        <p:attrNameLst>
                                          <p:attrName>style.visibility</p:attrName>
                                        </p:attrNameLst>
                                      </p:cBhvr>
                                      <p:to>
                                        <p:strVal val="visible"/>
                                      </p:to>
                                    </p:set>
                                    <p:animEffect filter="wipe(left)" transition="in">
                                      <p:cBhvr>
                                        <p:cTn id="17" dur="1500"/>
                                        <p:tgtEl>
                                          <p:spTgt spid="31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6"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319"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
        <p:nvSpPr>
          <p:cNvPr id="320" name="Purpose / Resolve To Please God"/>
          <p:cNvSpPr txBox="1"/>
          <p:nvPr/>
        </p:nvSpPr>
        <p:spPr>
          <a:xfrm>
            <a:off x="2750147" y="2119868"/>
            <a:ext cx="18883707" cy="1552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American Typewriter"/>
                <a:ea typeface="American Typewriter"/>
                <a:cs typeface="American Typewriter"/>
                <a:sym typeface="American Typewriter"/>
              </a:defRPr>
            </a:lvl1pPr>
          </a:lstStyle>
          <a:p>
            <a:pPr/>
            <a:r>
              <a:t>Purpose / Resolve To Please God</a:t>
            </a:r>
          </a:p>
        </p:txBody>
      </p:sp>
      <p:pic>
        <p:nvPicPr>
          <p:cNvPr id="321" name="Image" descr="Image"/>
          <p:cNvPicPr>
            <a:picLocks noChangeAspect="1"/>
          </p:cNvPicPr>
          <p:nvPr/>
        </p:nvPicPr>
        <p:blipFill>
          <a:blip r:embed="rId2">
            <a:extLst/>
          </a:blip>
          <a:stretch>
            <a:fillRect/>
          </a:stretch>
        </p:blipFill>
        <p:spPr>
          <a:xfrm>
            <a:off x="320187" y="3867451"/>
            <a:ext cx="6745525" cy="9599400"/>
          </a:xfrm>
          <a:prstGeom prst="rect">
            <a:avLst/>
          </a:prstGeom>
          <a:ln w="12700">
            <a:miter lim="400000"/>
          </a:ln>
        </p:spPr>
      </p:pic>
      <p:sp>
        <p:nvSpPr>
          <p:cNvPr id="322" name="Hebrews 6:11–12 (NKJV)…"/>
          <p:cNvSpPr/>
          <p:nvPr/>
        </p:nvSpPr>
        <p:spPr>
          <a:xfrm>
            <a:off x="7818742" y="4528352"/>
            <a:ext cx="15848798" cy="8065536"/>
          </a:xfrm>
          <a:prstGeom prst="rect">
            <a:avLst/>
          </a:prstGeom>
          <a:ln w="12700"/>
          <a:extLst>
            <a:ext uri="{C572A759-6A51-4108-AA02-DFA0A04FC94B}">
              <ma14:wrappingTextBoxFlag xmlns:ma14="http://schemas.microsoft.com/office/mac/drawingml/2011/main" val="1"/>
            </a:ext>
          </a:extLst>
        </p:spPr>
        <p:txBody>
          <a:bodyPr lIns="53578" tIns="53578" rIns="53578" bIns="53578">
            <a:spAutoFit/>
          </a:bodyPr>
          <a:lstStyle/>
          <a:p>
            <a:pPr algn="ctr" defTabSz="642937">
              <a:lnSpc>
                <a:spcPct val="100000"/>
              </a:lnSpc>
              <a:spcBef>
                <a:spcPts val="0"/>
              </a:spcBef>
              <a:defRPr b="1" sz="7900">
                <a:solidFill>
                  <a:srgbClr val="000000"/>
                </a:solidFill>
                <a:latin typeface="Times New Roman"/>
                <a:ea typeface="Times New Roman"/>
                <a:cs typeface="Times New Roman"/>
                <a:sym typeface="Times New Roman"/>
              </a:defRPr>
            </a:pPr>
            <a:r>
              <a:t>Hebrews 6:11–12 (NKJV) </a:t>
            </a:r>
          </a:p>
          <a:p>
            <a:pPr algn="ctr" defTabSz="642937">
              <a:lnSpc>
                <a:spcPct val="100000"/>
              </a:lnSpc>
              <a:spcBef>
                <a:spcPts val="0"/>
              </a:spcBef>
              <a:defRPr sz="7900">
                <a:solidFill>
                  <a:srgbClr val="000000"/>
                </a:solidFill>
                <a:latin typeface="Times New Roman"/>
                <a:ea typeface="Times New Roman"/>
                <a:cs typeface="Times New Roman"/>
                <a:sym typeface="Times New Roman"/>
              </a:defRPr>
            </a:pPr>
            <a:r>
              <a:rPr baseline="31999"/>
              <a:t>11</a:t>
            </a:r>
            <a:r>
              <a:t> And we desire that each one of you show the same diligence to the full assurance of hope until the end, </a:t>
            </a:r>
            <a:r>
              <a:rPr baseline="31999"/>
              <a:t>12</a:t>
            </a:r>
            <a:r>
              <a:t> that you do not become sluggish, but imitate those who through faith and patience inherit the promises.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325"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
        <p:nvSpPr>
          <p:cNvPr id="326" name="Purpose / Resolve To Please God"/>
          <p:cNvSpPr txBox="1"/>
          <p:nvPr/>
        </p:nvSpPr>
        <p:spPr>
          <a:xfrm>
            <a:off x="2750147" y="2119868"/>
            <a:ext cx="18883707" cy="1552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American Typewriter"/>
                <a:ea typeface="American Typewriter"/>
                <a:cs typeface="American Typewriter"/>
                <a:sym typeface="American Typewriter"/>
              </a:defRPr>
            </a:lvl1pPr>
          </a:lstStyle>
          <a:p>
            <a:pPr/>
            <a:r>
              <a:t>Purpose / Resolve To Please God</a:t>
            </a:r>
          </a:p>
        </p:txBody>
      </p:sp>
      <p:pic>
        <p:nvPicPr>
          <p:cNvPr id="327" name="Image" descr="Image"/>
          <p:cNvPicPr>
            <a:picLocks noChangeAspect="1"/>
          </p:cNvPicPr>
          <p:nvPr/>
        </p:nvPicPr>
        <p:blipFill>
          <a:blip r:embed="rId2">
            <a:extLst/>
          </a:blip>
          <a:stretch>
            <a:fillRect/>
          </a:stretch>
        </p:blipFill>
        <p:spPr>
          <a:xfrm>
            <a:off x="320187" y="3867451"/>
            <a:ext cx="6745525" cy="9599400"/>
          </a:xfrm>
          <a:prstGeom prst="rect">
            <a:avLst/>
          </a:prstGeom>
          <a:ln w="12700">
            <a:miter lim="400000"/>
          </a:ln>
        </p:spPr>
      </p:pic>
      <p:sp>
        <p:nvSpPr>
          <p:cNvPr id="328" name="Hebrews 10:35–36 (NKJV)…"/>
          <p:cNvSpPr/>
          <p:nvPr/>
        </p:nvSpPr>
        <p:spPr>
          <a:xfrm>
            <a:off x="7818742" y="4528352"/>
            <a:ext cx="15848798" cy="8773499"/>
          </a:xfrm>
          <a:prstGeom prst="rect">
            <a:avLst/>
          </a:prstGeom>
          <a:ln w="12700"/>
          <a:extLst>
            <a:ext uri="{C572A759-6A51-4108-AA02-DFA0A04FC94B}">
              <ma14:wrappingTextBoxFlag xmlns:ma14="http://schemas.microsoft.com/office/mac/drawingml/2011/main" val="1"/>
            </a:ext>
          </a:extLst>
        </p:spPr>
        <p:txBody>
          <a:bodyPr lIns="53578" tIns="53578" rIns="53578" bIns="53578">
            <a:spAutoFit/>
          </a:bodyPr>
          <a:lstStyle/>
          <a:p>
            <a:pPr algn="ctr" defTabSz="642937">
              <a:lnSpc>
                <a:spcPct val="100000"/>
              </a:lnSpc>
              <a:spcBef>
                <a:spcPts val="0"/>
              </a:spcBef>
              <a:defRPr b="1" sz="8500">
                <a:solidFill>
                  <a:srgbClr val="000000"/>
                </a:solidFill>
                <a:latin typeface="Times New Roman"/>
                <a:ea typeface="Times New Roman"/>
                <a:cs typeface="Times New Roman"/>
                <a:sym typeface="Times New Roman"/>
              </a:defRPr>
            </a:pPr>
            <a:r>
              <a:t>Hebrews 10:35–36 (NKJV) </a:t>
            </a:r>
          </a:p>
          <a:p>
            <a:pPr algn="ctr" defTabSz="642937">
              <a:lnSpc>
                <a:spcPct val="100000"/>
              </a:lnSpc>
              <a:spcBef>
                <a:spcPts val="0"/>
              </a:spcBef>
              <a:defRPr sz="8500">
                <a:solidFill>
                  <a:srgbClr val="000000"/>
                </a:solidFill>
                <a:latin typeface="Times New Roman"/>
                <a:ea typeface="Times New Roman"/>
                <a:cs typeface="Times New Roman"/>
                <a:sym typeface="Times New Roman"/>
              </a:defRPr>
            </a:pPr>
            <a:r>
              <a:rPr baseline="31999"/>
              <a:t>35</a:t>
            </a:r>
            <a:r>
              <a:t> Therefore do not cast away your confidence, which has great reward. </a:t>
            </a:r>
            <a:r>
              <a:rPr baseline="31999"/>
              <a:t>36</a:t>
            </a:r>
            <a:r>
              <a:t> For you have need of endurance, so that after you have done the will of God, you may receive the promise: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331"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grpSp>
        <p:nvGrpSpPr>
          <p:cNvPr id="335" name="Group"/>
          <p:cNvGrpSpPr/>
          <p:nvPr/>
        </p:nvGrpSpPr>
        <p:grpSpPr>
          <a:xfrm>
            <a:off x="124449" y="3682124"/>
            <a:ext cx="7772401" cy="9885762"/>
            <a:chOff x="0" y="0"/>
            <a:chExt cx="7772400" cy="9885760"/>
          </a:xfrm>
        </p:grpSpPr>
        <p:pic>
          <p:nvPicPr>
            <p:cNvPr id="332" name="Image" descr="Image"/>
            <p:cNvPicPr>
              <a:picLocks noChangeAspect="0"/>
            </p:cNvPicPr>
            <p:nvPr/>
          </p:nvPicPr>
          <p:blipFill>
            <a:blip r:embed="rId2">
              <a:extLst/>
            </a:blip>
            <a:stretch>
              <a:fillRect/>
            </a:stretch>
          </p:blipFill>
          <p:spPr>
            <a:xfrm>
              <a:off x="1535175" y="3060670"/>
              <a:ext cx="4702049" cy="6682741"/>
            </a:xfrm>
            <a:prstGeom prst="rect">
              <a:avLst/>
            </a:prstGeom>
            <a:effectLst>
              <a:outerShdw sx="100000" sy="100000" kx="0" ky="0" algn="b" rotWithShape="0" blurRad="241300" dist="184585" dir="5400000">
                <a:srgbClr val="000000">
                  <a:alpha val="28246"/>
                </a:srgbClr>
              </a:outerShdw>
            </a:effectLst>
          </p:spPr>
        </p:pic>
        <p:sp>
          <p:nvSpPr>
            <p:cNvPr id="333" name="DANIEL 1"/>
            <p:cNvSpPr/>
            <p:nvPr/>
          </p:nvSpPr>
          <p:spPr>
            <a:xfrm>
              <a:off x="1388392" y="8756814"/>
              <a:ext cx="4995616" cy="1128947"/>
            </a:xfrm>
            <a:prstGeom prst="roundRect">
              <a:avLst>
                <a:gd name="adj" fmla="val 15000"/>
              </a:avLst>
            </a:prstGeom>
            <a:gradFill flip="none" rotWithShape="1">
              <a:gsLst>
                <a:gs pos="0">
                  <a:schemeClr val="accent1">
                    <a:satOff val="4013"/>
                    <a:lumOff val="5462"/>
                  </a:schemeClr>
                </a:gs>
                <a:gs pos="100000">
                  <a:schemeClr val="accent1">
                    <a:hueOff val="-47059"/>
                    <a:satOff val="1860"/>
                    <a:lumOff val="-17958"/>
                  </a:schemeClr>
                </a:gs>
              </a:gsLst>
              <a:lin ang="5400000" scaled="0"/>
            </a:gradFill>
            <a:ln w="25400" cap="flat">
              <a:solidFill>
                <a:srgbClr val="000000"/>
              </a:solidFill>
              <a:prstDash val="solid"/>
              <a:miter lim="400000"/>
            </a:ln>
            <a:effectLst>
              <a:outerShdw sx="100000" sy="100000" kx="0" ky="0" algn="b" rotWithShape="0" blurRad="241300" dist="184585" dir="2526468">
                <a:srgbClr val="000000">
                  <a:alpha val="28246"/>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sz="5000">
                  <a:solidFill>
                    <a:srgbClr val="FFFFFF"/>
                  </a:solidFill>
                  <a:effectLst>
                    <a:outerShdw sx="100000" sy="100000" kx="0" ky="0" algn="b" rotWithShape="0" blurRad="12700" dist="63500" dir="896185">
                      <a:srgbClr val="000000"/>
                    </a:outerShdw>
                  </a:effectLst>
                  <a:latin typeface="American Typewriter"/>
                  <a:ea typeface="American Typewriter"/>
                  <a:cs typeface="American Typewriter"/>
                  <a:sym typeface="American Typewriter"/>
                </a:defRPr>
              </a:lvl1pPr>
            </a:lstStyle>
            <a:p>
              <a:pPr/>
              <a:r>
                <a:t>DANIEL 1</a:t>
              </a:r>
            </a:p>
          </p:txBody>
        </p:sp>
        <p:sp>
          <p:nvSpPr>
            <p:cNvPr id="334" name="Willing to face the punishment of men than be defiled (1:8,13)"/>
            <p:cNvSpPr/>
            <p:nvPr/>
          </p:nvSpPr>
          <p:spPr>
            <a:xfrm>
              <a:off x="0" y="0"/>
              <a:ext cx="7772400" cy="2903935"/>
            </a:xfrm>
            <a:prstGeom prst="roundRect">
              <a:avLst>
                <a:gd name="adj" fmla="val 9225"/>
              </a:avLst>
            </a:prstGeom>
            <a:gradFill flip="none" rotWithShape="1">
              <a:gsLst>
                <a:gs pos="0">
                  <a:schemeClr val="accent3"/>
                </a:gs>
                <a:gs pos="100000">
                  <a:schemeClr val="accent3">
                    <a:satOff val="2194"/>
                    <a:lumOff val="-10817"/>
                  </a:schemeClr>
                </a:gs>
              </a:gsLst>
              <a:lin ang="5400000" scaled="0"/>
            </a:gradFill>
            <a:ln w="12700" cap="flat">
              <a:noFill/>
              <a:miter lim="400000"/>
            </a:ln>
            <a:effectLst>
              <a:outerShdw sx="100000" sy="100000" kx="0" ky="0" algn="b" rotWithShape="0" blurRad="241300" dist="571500" dir="5400000">
                <a:srgbClr val="000000">
                  <a:alpha val="68000"/>
                </a:srgbClr>
              </a:outerShdw>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lnSpc>
                  <a:spcPct val="100000"/>
                </a:lnSpc>
                <a:spcBef>
                  <a:spcPts val="0"/>
                </a:spcBef>
                <a:defRPr sz="5500">
                  <a:solidFill>
                    <a:srgbClr val="FFFFFF"/>
                  </a:solidFill>
                  <a:effectLst>
                    <a:outerShdw sx="100000" sy="100000" kx="0" ky="0" algn="b" rotWithShape="0" blurRad="177800" dist="76200" dir="5400000">
                      <a:srgbClr val="000000"/>
                    </a:outerShdw>
                  </a:effectLst>
                  <a:latin typeface="Helvetica"/>
                  <a:ea typeface="Helvetica"/>
                  <a:cs typeface="Helvetica"/>
                  <a:sym typeface="Helvetica"/>
                </a:defRPr>
              </a:lvl1pPr>
            </a:lstStyle>
            <a:p>
              <a:pPr/>
              <a:r>
                <a:t>Willing to face the punishment of men than be defiled (1:8,13)</a:t>
              </a:r>
            </a:p>
          </p:txBody>
        </p:sp>
      </p:grpSp>
      <p:grpSp>
        <p:nvGrpSpPr>
          <p:cNvPr id="339" name="Group"/>
          <p:cNvGrpSpPr/>
          <p:nvPr/>
        </p:nvGrpSpPr>
        <p:grpSpPr>
          <a:xfrm>
            <a:off x="8309040" y="3682124"/>
            <a:ext cx="7772401" cy="9885762"/>
            <a:chOff x="0" y="0"/>
            <a:chExt cx="7772400" cy="9885760"/>
          </a:xfrm>
        </p:grpSpPr>
        <p:pic>
          <p:nvPicPr>
            <p:cNvPr id="336" name="Image" descr="Image"/>
            <p:cNvPicPr>
              <a:picLocks noChangeAspect="0"/>
            </p:cNvPicPr>
            <p:nvPr/>
          </p:nvPicPr>
          <p:blipFill>
            <a:blip r:embed="rId3">
              <a:extLst/>
            </a:blip>
            <a:stretch>
              <a:fillRect/>
            </a:stretch>
          </p:blipFill>
          <p:spPr>
            <a:xfrm>
              <a:off x="1458544" y="3060670"/>
              <a:ext cx="4702049" cy="6682741"/>
            </a:xfrm>
            <a:prstGeom prst="rect">
              <a:avLst/>
            </a:prstGeom>
            <a:effectLst>
              <a:outerShdw sx="100000" sy="100000" kx="0" ky="0" algn="b" rotWithShape="0" blurRad="241300" dist="184585" dir="5400000">
                <a:srgbClr val="000000">
                  <a:alpha val="28246"/>
                </a:srgbClr>
              </a:outerShdw>
            </a:effectLst>
          </p:spPr>
        </p:pic>
        <p:sp>
          <p:nvSpPr>
            <p:cNvPr id="337" name="DANIEL 3"/>
            <p:cNvSpPr/>
            <p:nvPr/>
          </p:nvSpPr>
          <p:spPr>
            <a:xfrm>
              <a:off x="1385152" y="8756814"/>
              <a:ext cx="4995615" cy="1128947"/>
            </a:xfrm>
            <a:prstGeom prst="roundRect">
              <a:avLst>
                <a:gd name="adj" fmla="val 15000"/>
              </a:avLst>
            </a:prstGeom>
            <a:gradFill flip="none" rotWithShape="1">
              <a:gsLst>
                <a:gs pos="0">
                  <a:schemeClr val="accent5">
                    <a:hueOff val="-158059"/>
                    <a:satOff val="-13250"/>
                    <a:lumOff val="10967"/>
                  </a:schemeClr>
                </a:gs>
                <a:gs pos="100000">
                  <a:schemeClr val="accent5">
                    <a:hueOff val="-53923"/>
                    <a:lumOff val="-6733"/>
                  </a:schemeClr>
                </a:gs>
              </a:gsLst>
              <a:lin ang="5400000" scaled="0"/>
            </a:gradFill>
            <a:ln w="25400" cap="flat">
              <a:solidFill>
                <a:srgbClr val="000000"/>
              </a:solidFill>
              <a:prstDash val="solid"/>
              <a:miter lim="400000"/>
            </a:ln>
            <a:effectLst>
              <a:outerShdw sx="100000" sy="100000" kx="0" ky="0" algn="b" rotWithShape="0" blurRad="241300" dist="184585" dir="2526468">
                <a:srgbClr val="000000">
                  <a:alpha val="28246"/>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sz="5000">
                  <a:solidFill>
                    <a:srgbClr val="FFFFFF"/>
                  </a:solidFill>
                  <a:effectLst>
                    <a:outerShdw sx="100000" sy="100000" kx="0" ky="0" algn="b" rotWithShape="0" blurRad="12700" dist="63500" dir="1371390">
                      <a:srgbClr val="000000"/>
                    </a:outerShdw>
                  </a:effectLst>
                  <a:latin typeface="American Typewriter"/>
                  <a:ea typeface="American Typewriter"/>
                  <a:cs typeface="American Typewriter"/>
                  <a:sym typeface="American Typewriter"/>
                </a:defRPr>
              </a:lvl1pPr>
            </a:lstStyle>
            <a:p>
              <a:pPr/>
              <a:r>
                <a:t>DANIEL 3</a:t>
              </a:r>
            </a:p>
          </p:txBody>
        </p:sp>
        <p:sp>
          <p:nvSpPr>
            <p:cNvPr id="338" name="Willing to face a fiery furnace than worship false Gods  (3:16-18)"/>
            <p:cNvSpPr/>
            <p:nvPr/>
          </p:nvSpPr>
          <p:spPr>
            <a:xfrm>
              <a:off x="0" y="0"/>
              <a:ext cx="7772400" cy="2903935"/>
            </a:xfrm>
            <a:prstGeom prst="roundRect">
              <a:avLst>
                <a:gd name="adj" fmla="val 9225"/>
              </a:avLst>
            </a:prstGeom>
            <a:gradFill flip="none" rotWithShape="1">
              <a:gsLst>
                <a:gs pos="0">
                  <a:schemeClr val="accent4"/>
                </a:gs>
                <a:gs pos="100000">
                  <a:schemeClr val="accent4">
                    <a:hueOff val="-81543"/>
                    <a:satOff val="3097"/>
                    <a:lumOff val="-8662"/>
                  </a:schemeClr>
                </a:gs>
              </a:gsLst>
              <a:lin ang="5400000" scaled="0"/>
            </a:gradFill>
            <a:ln w="12700" cap="flat">
              <a:noFill/>
              <a:miter lim="400000"/>
            </a:ln>
            <a:effectLst>
              <a:outerShdw sx="100000" sy="100000" kx="0" ky="0" algn="b" rotWithShape="0" blurRad="241300" dist="571500" dir="5400000">
                <a:srgbClr val="000000">
                  <a:alpha val="68000"/>
                </a:srgbClr>
              </a:outerShdw>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lnSpc>
                  <a:spcPct val="100000"/>
                </a:lnSpc>
                <a:spcBef>
                  <a:spcPts val="0"/>
                </a:spcBef>
                <a:defRPr sz="5500">
                  <a:solidFill>
                    <a:srgbClr val="FFFFFF"/>
                  </a:solidFill>
                  <a:effectLst>
                    <a:outerShdw sx="100000" sy="100000" kx="0" ky="0" algn="b" rotWithShape="0" blurRad="177800" dist="76200" dir="5400000">
                      <a:srgbClr val="000000"/>
                    </a:outerShdw>
                  </a:effectLst>
                  <a:latin typeface="Helvetica"/>
                  <a:ea typeface="Helvetica"/>
                  <a:cs typeface="Helvetica"/>
                  <a:sym typeface="Helvetica"/>
                </a:defRPr>
              </a:lvl1pPr>
            </a:lstStyle>
            <a:p>
              <a:pPr/>
              <a:r>
                <a:t>Willing to face a fiery furnace than worship false Gods  (3:16-18)</a:t>
              </a:r>
            </a:p>
          </p:txBody>
        </p:sp>
      </p:grpSp>
      <p:grpSp>
        <p:nvGrpSpPr>
          <p:cNvPr id="343" name="Group"/>
          <p:cNvGrpSpPr/>
          <p:nvPr/>
        </p:nvGrpSpPr>
        <p:grpSpPr>
          <a:xfrm>
            <a:off x="16487150" y="3594681"/>
            <a:ext cx="7772401" cy="9895679"/>
            <a:chOff x="0" y="0"/>
            <a:chExt cx="7772400" cy="9895677"/>
          </a:xfrm>
        </p:grpSpPr>
        <p:pic>
          <p:nvPicPr>
            <p:cNvPr id="340" name="Image" descr="Image"/>
            <p:cNvPicPr>
              <a:picLocks noChangeAspect="0"/>
            </p:cNvPicPr>
            <p:nvPr/>
          </p:nvPicPr>
          <p:blipFill>
            <a:blip r:embed="rId4">
              <a:extLst/>
            </a:blip>
            <a:stretch>
              <a:fillRect/>
            </a:stretch>
          </p:blipFill>
          <p:spPr>
            <a:xfrm>
              <a:off x="1694659" y="3070587"/>
              <a:ext cx="4702049" cy="6682741"/>
            </a:xfrm>
            <a:prstGeom prst="rect">
              <a:avLst/>
            </a:prstGeom>
            <a:effectLst>
              <a:outerShdw sx="100000" sy="100000" kx="0" ky="0" algn="b" rotWithShape="0" blurRad="241300" dist="184585" dir="5400000">
                <a:srgbClr val="000000">
                  <a:alpha val="28246"/>
                </a:srgbClr>
              </a:outerShdw>
            </a:effectLst>
          </p:spPr>
        </p:pic>
        <p:sp>
          <p:nvSpPr>
            <p:cNvPr id="341" name="DANIEL 6"/>
            <p:cNvSpPr/>
            <p:nvPr/>
          </p:nvSpPr>
          <p:spPr>
            <a:xfrm>
              <a:off x="1547876" y="8766731"/>
              <a:ext cx="4995615" cy="1128947"/>
            </a:xfrm>
            <a:prstGeom prst="roundRect">
              <a:avLst>
                <a:gd name="adj" fmla="val 15000"/>
              </a:avLst>
            </a:prstGeom>
            <a:gradFill flip="none" rotWithShape="1">
              <a:gsLst>
                <a:gs pos="0">
                  <a:schemeClr val="accent3"/>
                </a:gs>
                <a:gs pos="100000">
                  <a:schemeClr val="accent3">
                    <a:satOff val="2194"/>
                    <a:lumOff val="-10817"/>
                  </a:schemeClr>
                </a:gs>
              </a:gsLst>
              <a:lin ang="5400000" scaled="0"/>
            </a:gradFill>
            <a:ln w="25400" cap="flat">
              <a:solidFill>
                <a:srgbClr val="000000"/>
              </a:solidFill>
              <a:prstDash val="solid"/>
              <a:miter lim="400000"/>
            </a:ln>
            <a:effectLst>
              <a:outerShdw sx="100000" sy="100000" kx="0" ky="0" algn="b" rotWithShape="0" blurRad="241300" dist="184585" dir="2526468">
                <a:srgbClr val="000000">
                  <a:alpha val="28246"/>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sz="5000">
                  <a:solidFill>
                    <a:srgbClr val="FFFFFF"/>
                  </a:solidFill>
                  <a:effectLst>
                    <a:outerShdw sx="100000" sy="100000" kx="0" ky="0" algn="b" rotWithShape="0" blurRad="12700" dist="63500" dir="1549547">
                      <a:srgbClr val="000000"/>
                    </a:outerShdw>
                  </a:effectLst>
                  <a:latin typeface="American Typewriter"/>
                  <a:ea typeface="American Typewriter"/>
                  <a:cs typeface="American Typewriter"/>
                  <a:sym typeface="American Typewriter"/>
                </a:defRPr>
              </a:lvl1pPr>
            </a:lstStyle>
            <a:p>
              <a:pPr/>
              <a:r>
                <a:t>DANIEL 6</a:t>
              </a:r>
            </a:p>
          </p:txBody>
        </p:sp>
        <p:sp>
          <p:nvSpPr>
            <p:cNvPr id="342" name="Willing to be thrown to lions than not pray to God (6:10-11)"/>
            <p:cNvSpPr/>
            <p:nvPr/>
          </p:nvSpPr>
          <p:spPr>
            <a:xfrm>
              <a:off x="0" y="0"/>
              <a:ext cx="7772400" cy="2903935"/>
            </a:xfrm>
            <a:prstGeom prst="roundRect">
              <a:avLst>
                <a:gd name="adj" fmla="val 9225"/>
              </a:avLst>
            </a:prstGeom>
            <a:gradFill flip="none" rotWithShape="1">
              <a:gsLst>
                <a:gs pos="0">
                  <a:schemeClr val="accent5">
                    <a:hueOff val="-158059"/>
                    <a:satOff val="-13250"/>
                    <a:lumOff val="10967"/>
                  </a:schemeClr>
                </a:gs>
                <a:gs pos="100000">
                  <a:schemeClr val="accent5">
                    <a:hueOff val="-53923"/>
                    <a:lumOff val="-6733"/>
                  </a:schemeClr>
                </a:gs>
              </a:gsLst>
              <a:lin ang="5400000" scaled="0"/>
            </a:gradFill>
            <a:ln w="12700" cap="flat">
              <a:noFill/>
              <a:miter lim="400000"/>
            </a:ln>
            <a:effectLst>
              <a:outerShdw sx="100000" sy="100000" kx="0" ky="0" algn="b" rotWithShape="0" blurRad="241300" dist="571500" dir="5400000">
                <a:srgbClr val="000000">
                  <a:alpha val="68000"/>
                </a:srgbClr>
              </a:outerShdw>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algn="ctr" defTabSz="821531">
                <a:lnSpc>
                  <a:spcPct val="100000"/>
                </a:lnSpc>
                <a:spcBef>
                  <a:spcPts val="0"/>
                </a:spcBef>
                <a:defRPr sz="5500">
                  <a:solidFill>
                    <a:srgbClr val="FFFFFF"/>
                  </a:solidFill>
                  <a:effectLst>
                    <a:outerShdw sx="100000" sy="100000" kx="0" ky="0" algn="b" rotWithShape="0" blurRad="177800" dist="76200" dir="5400000">
                      <a:srgbClr val="000000"/>
                    </a:outerShdw>
                  </a:effectLst>
                  <a:latin typeface="Helvetica"/>
                  <a:ea typeface="Helvetica"/>
                  <a:cs typeface="Helvetica"/>
                  <a:sym typeface="Helvetica"/>
                </a:defRPr>
              </a:pPr>
              <a:r>
                <a:t>Willing to be thrown to lions than </a:t>
              </a:r>
              <a:r>
                <a:rPr b="1"/>
                <a:t>not</a:t>
              </a:r>
              <a:r>
                <a:t> pray to God (6:10-11)</a:t>
              </a:r>
            </a:p>
          </p:txBody>
        </p:sp>
      </p:grpSp>
      <p:sp>
        <p:nvSpPr>
          <p:cNvPr id="344" name="Understand The Seriousness of Sin"/>
          <p:cNvSpPr txBox="1"/>
          <p:nvPr/>
        </p:nvSpPr>
        <p:spPr>
          <a:xfrm>
            <a:off x="1967420" y="2119868"/>
            <a:ext cx="20449160" cy="1552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American Typewriter"/>
                <a:ea typeface="American Typewriter"/>
                <a:cs typeface="American Typewriter"/>
                <a:sym typeface="American Typewriter"/>
              </a:defRPr>
            </a:lvl1pPr>
          </a:lstStyle>
          <a:p>
            <a:pPr/>
            <a:r>
              <a:t>Understand The Seriousness of Sin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35"/>
                                        </p:tgtEl>
                                        <p:attrNameLst>
                                          <p:attrName>style.visibility</p:attrName>
                                        </p:attrNameLst>
                                      </p:cBhvr>
                                      <p:to>
                                        <p:strVal val="visible"/>
                                      </p:to>
                                    </p:set>
                                    <p:anim calcmode="lin" valueType="num">
                                      <p:cBhvr>
                                        <p:cTn id="7" dur="1500" fill="hold"/>
                                        <p:tgtEl>
                                          <p:spTgt spid="335"/>
                                        </p:tgtEl>
                                        <p:attrNameLst>
                                          <p:attrName>ppt_x</p:attrName>
                                        </p:attrNameLst>
                                      </p:cBhvr>
                                      <p:tavLst>
                                        <p:tav tm="0">
                                          <p:val>
                                            <p:strVal val="#ppt_x"/>
                                          </p:val>
                                        </p:tav>
                                        <p:tav tm="100000">
                                          <p:val>
                                            <p:strVal val="#ppt_x"/>
                                          </p:val>
                                        </p:tav>
                                      </p:tavLst>
                                    </p:anim>
                                    <p:anim calcmode="lin" valueType="num">
                                      <p:cBhvr>
                                        <p:cTn id="8" dur="1500" fill="hold"/>
                                        <p:tgtEl>
                                          <p:spTgt spid="33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339"/>
                                        </p:tgtEl>
                                        <p:attrNameLst>
                                          <p:attrName>style.visibility</p:attrName>
                                        </p:attrNameLst>
                                      </p:cBhvr>
                                      <p:to>
                                        <p:strVal val="visible"/>
                                      </p:to>
                                    </p:set>
                                    <p:anim calcmode="lin" valueType="num">
                                      <p:cBhvr>
                                        <p:cTn id="13" dur="1500" fill="hold"/>
                                        <p:tgtEl>
                                          <p:spTgt spid="339"/>
                                        </p:tgtEl>
                                        <p:attrNameLst>
                                          <p:attrName>ppt_x</p:attrName>
                                        </p:attrNameLst>
                                      </p:cBhvr>
                                      <p:tavLst>
                                        <p:tav tm="0">
                                          <p:val>
                                            <p:strVal val="#ppt_x"/>
                                          </p:val>
                                        </p:tav>
                                        <p:tav tm="100000">
                                          <p:val>
                                            <p:strVal val="#ppt_x"/>
                                          </p:val>
                                        </p:tav>
                                      </p:tavLst>
                                    </p:anim>
                                    <p:anim calcmode="lin" valueType="num">
                                      <p:cBhvr>
                                        <p:cTn id="14" dur="1500" fill="hold"/>
                                        <p:tgtEl>
                                          <p:spTgt spid="33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 presetID="2" grpId="3" fill="hold">
                                  <p:stCondLst>
                                    <p:cond delay="0"/>
                                  </p:stCondLst>
                                  <p:iterate type="el" backwards="0">
                                    <p:tmAbs val="0"/>
                                  </p:iterate>
                                  <p:childTnLst>
                                    <p:set>
                                      <p:cBhvr>
                                        <p:cTn id="18" fill="hold"/>
                                        <p:tgtEl>
                                          <p:spTgt spid="343"/>
                                        </p:tgtEl>
                                        <p:attrNameLst>
                                          <p:attrName>style.visibility</p:attrName>
                                        </p:attrNameLst>
                                      </p:cBhvr>
                                      <p:to>
                                        <p:strVal val="visible"/>
                                      </p:to>
                                    </p:set>
                                    <p:anim calcmode="lin" valueType="num">
                                      <p:cBhvr>
                                        <p:cTn id="19" dur="1500" fill="hold"/>
                                        <p:tgtEl>
                                          <p:spTgt spid="343"/>
                                        </p:tgtEl>
                                        <p:attrNameLst>
                                          <p:attrName>ppt_x</p:attrName>
                                        </p:attrNameLst>
                                      </p:cBhvr>
                                      <p:tavLst>
                                        <p:tav tm="0">
                                          <p:val>
                                            <p:strVal val="#ppt_x"/>
                                          </p:val>
                                        </p:tav>
                                        <p:tav tm="100000">
                                          <p:val>
                                            <p:strVal val="#ppt_x"/>
                                          </p:val>
                                        </p:tav>
                                      </p:tavLst>
                                    </p:anim>
                                    <p:anim calcmode="lin" valueType="num">
                                      <p:cBhvr>
                                        <p:cTn id="20" dur="1500" fill="hold"/>
                                        <p:tgtEl>
                                          <p:spTgt spid="34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3" grpId="3"/>
      <p:bldP build="whole" bldLvl="1" animBg="1" rev="0" advAuto="0" spid="335" grpId="1"/>
      <p:bldP build="whole" bldLvl="1" animBg="1" rev="0" advAuto="0" spid="339" grpId="2"/>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347"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
        <p:nvSpPr>
          <p:cNvPr id="348" name="Understand The Seriousness of Sin"/>
          <p:cNvSpPr txBox="1"/>
          <p:nvPr/>
        </p:nvSpPr>
        <p:spPr>
          <a:xfrm>
            <a:off x="1967420" y="2119868"/>
            <a:ext cx="20449160" cy="1552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American Typewriter"/>
                <a:ea typeface="American Typewriter"/>
                <a:cs typeface="American Typewriter"/>
                <a:sym typeface="American Typewriter"/>
              </a:defRPr>
            </a:lvl1pPr>
          </a:lstStyle>
          <a:p>
            <a:pPr/>
            <a:r>
              <a:t>Understand The Seriousness of Sin</a:t>
            </a:r>
          </a:p>
        </p:txBody>
      </p:sp>
      <p:sp>
        <p:nvSpPr>
          <p:cNvPr id="349" name="We will not successfully resist temptation if we MINIMIZE the seriousness of it!"/>
          <p:cNvSpPr txBox="1"/>
          <p:nvPr/>
        </p:nvSpPr>
        <p:spPr>
          <a:xfrm>
            <a:off x="8061418" y="3875973"/>
            <a:ext cx="15967296" cy="1997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marL="963827" indent="-963827" defTabSz="821531">
              <a:lnSpc>
                <a:spcPct val="100000"/>
              </a:lnSpc>
              <a:spcBef>
                <a:spcPts val="2800"/>
              </a:spcBef>
              <a:buSzPct val="77000"/>
              <a:buBlip>
                <a:blip r:embed="rId2"/>
              </a:buBlip>
              <a:defRPr b="1" sz="6000">
                <a:latin typeface="Century Gothic"/>
                <a:ea typeface="Century Gothic"/>
                <a:cs typeface="Century Gothic"/>
                <a:sym typeface="Century Gothic"/>
              </a:defRPr>
            </a:lvl1pPr>
          </a:lstStyle>
          <a:p>
            <a:pPr/>
            <a:r>
              <a:t>We will not successfully resist temptation if we MINIMIZE the seriousness of it!</a:t>
            </a:r>
          </a:p>
        </p:txBody>
      </p:sp>
      <p:pic>
        <p:nvPicPr>
          <p:cNvPr id="350" name="Image" descr="Image"/>
          <p:cNvPicPr>
            <a:picLocks noChangeAspect="0"/>
          </p:cNvPicPr>
          <p:nvPr/>
        </p:nvPicPr>
        <p:blipFill>
          <a:blip r:embed="rId3">
            <a:extLst/>
          </a:blip>
          <a:stretch>
            <a:fillRect/>
          </a:stretch>
        </p:blipFill>
        <p:spPr>
          <a:xfrm>
            <a:off x="-7117" y="3325812"/>
            <a:ext cx="7827706" cy="10348963"/>
          </a:xfrm>
          <a:prstGeom prst="rect">
            <a:avLst/>
          </a:prstGeom>
          <a:effectLst>
            <a:outerShdw sx="100000" sy="100000" kx="0" ky="0" algn="b" rotWithShape="0" blurRad="88900" dist="25400" dir="5400000">
              <a:srgbClr val="000000">
                <a:alpha val="96047"/>
              </a:srgbClr>
            </a:outerShdw>
          </a:effectLst>
        </p:spPr>
      </p:pic>
      <p:sp>
        <p:nvSpPr>
          <p:cNvPr id="351" name="Genesis 3:6 (NKJV)…"/>
          <p:cNvSpPr/>
          <p:nvPr/>
        </p:nvSpPr>
        <p:spPr>
          <a:xfrm>
            <a:off x="7922580" y="6570709"/>
            <a:ext cx="15848798" cy="6089732"/>
          </a:xfrm>
          <a:prstGeom prst="rect">
            <a:avLst/>
          </a:prstGeom>
          <a:ln w="12700"/>
          <a:extLst>
            <a:ext uri="{C572A759-6A51-4108-AA02-DFA0A04FC94B}">
              <ma14:wrappingTextBoxFlag xmlns:ma14="http://schemas.microsoft.com/office/mac/drawingml/2011/main" val="1"/>
            </a:ext>
          </a:extLst>
        </p:spPr>
        <p:txBody>
          <a:bodyPr lIns="53578" tIns="53578" rIns="53578" bIns="53578">
            <a:spAutoFit/>
          </a:bodyPr>
          <a:lstStyle/>
          <a:p>
            <a:pPr algn="ctr" defTabSz="642937">
              <a:lnSpc>
                <a:spcPct val="100000"/>
              </a:lnSpc>
              <a:spcBef>
                <a:spcPts val="0"/>
              </a:spcBef>
              <a:defRPr b="1" sz="6900">
                <a:solidFill>
                  <a:srgbClr val="000000"/>
                </a:solidFill>
                <a:latin typeface="Times New Roman"/>
                <a:ea typeface="Times New Roman"/>
                <a:cs typeface="Times New Roman"/>
                <a:sym typeface="Times New Roman"/>
              </a:defRPr>
            </a:pPr>
            <a:r>
              <a:t>Genesis 3:6 (NKJV)</a:t>
            </a:r>
          </a:p>
          <a:p>
            <a:pPr algn="ctr" defTabSz="642937">
              <a:lnSpc>
                <a:spcPct val="100000"/>
              </a:lnSpc>
              <a:spcBef>
                <a:spcPts val="0"/>
              </a:spcBef>
              <a:defRPr sz="6900">
                <a:solidFill>
                  <a:srgbClr val="000000"/>
                </a:solidFill>
                <a:latin typeface="Times New Roman"/>
                <a:ea typeface="Times New Roman"/>
                <a:cs typeface="Times New Roman"/>
                <a:sym typeface="Times New Roman"/>
              </a:defRPr>
            </a:pPr>
            <a:r>
              <a:rPr baseline="31999"/>
              <a:t>6</a:t>
            </a:r>
            <a:r>
              <a:t> So when the woman saw that the tree </a:t>
            </a:r>
            <a:r>
              <a:rPr i="1"/>
              <a:t>was</a:t>
            </a:r>
            <a:r>
              <a:t> good for food, that it </a:t>
            </a:r>
            <a:r>
              <a:rPr i="1"/>
              <a:t>was</a:t>
            </a:r>
            <a:r>
              <a:t> pleasant to the eyes, and a tree desirable to make </a:t>
            </a:r>
            <a:r>
              <a:rPr i="1"/>
              <a:t>one</a:t>
            </a:r>
            <a:r>
              <a:t> wise, she took of its fruit and ate. She also gave to her husband with her, and he ate.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354"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
        <p:nvSpPr>
          <p:cNvPr id="355" name="Understand The Seriousness of Sin"/>
          <p:cNvSpPr txBox="1"/>
          <p:nvPr/>
        </p:nvSpPr>
        <p:spPr>
          <a:xfrm>
            <a:off x="1967420" y="2119868"/>
            <a:ext cx="20449160" cy="1552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American Typewriter"/>
                <a:ea typeface="American Typewriter"/>
                <a:cs typeface="American Typewriter"/>
                <a:sym typeface="American Typewriter"/>
              </a:defRPr>
            </a:lvl1pPr>
          </a:lstStyle>
          <a:p>
            <a:pPr/>
            <a:r>
              <a:t>Understand The Seriousness of Sin</a:t>
            </a:r>
          </a:p>
        </p:txBody>
      </p:sp>
      <p:sp>
        <p:nvSpPr>
          <p:cNvPr id="356" name="We will not successfully resist temptation if we MINIMIZE the seriousness of it!"/>
          <p:cNvSpPr txBox="1"/>
          <p:nvPr/>
        </p:nvSpPr>
        <p:spPr>
          <a:xfrm>
            <a:off x="8061418" y="3875973"/>
            <a:ext cx="15967296" cy="1997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marL="963827" indent="-963827" defTabSz="821531">
              <a:lnSpc>
                <a:spcPct val="100000"/>
              </a:lnSpc>
              <a:spcBef>
                <a:spcPts val="2800"/>
              </a:spcBef>
              <a:buSzPct val="77000"/>
              <a:buBlip>
                <a:blip r:embed="rId2"/>
              </a:buBlip>
              <a:defRPr b="1" sz="6000">
                <a:latin typeface="Century Gothic"/>
                <a:ea typeface="Century Gothic"/>
                <a:cs typeface="Century Gothic"/>
                <a:sym typeface="Century Gothic"/>
              </a:defRPr>
            </a:lvl1pPr>
          </a:lstStyle>
          <a:p>
            <a:pPr/>
            <a:r>
              <a:t>We will not successfully resist temptation if we MINIMIZE the seriousness of it!</a:t>
            </a:r>
          </a:p>
        </p:txBody>
      </p:sp>
      <p:pic>
        <p:nvPicPr>
          <p:cNvPr id="357" name="Image" descr="Image"/>
          <p:cNvPicPr>
            <a:picLocks noChangeAspect="0"/>
          </p:cNvPicPr>
          <p:nvPr/>
        </p:nvPicPr>
        <p:blipFill>
          <a:blip r:embed="rId3">
            <a:extLst/>
          </a:blip>
          <a:stretch>
            <a:fillRect/>
          </a:stretch>
        </p:blipFill>
        <p:spPr>
          <a:xfrm>
            <a:off x="-7117" y="3325812"/>
            <a:ext cx="7827706" cy="10348963"/>
          </a:xfrm>
          <a:prstGeom prst="rect">
            <a:avLst/>
          </a:prstGeom>
          <a:effectLst>
            <a:outerShdw sx="100000" sy="100000" kx="0" ky="0" algn="b" rotWithShape="0" blurRad="88900" dist="25400" dir="5400000">
              <a:srgbClr val="000000">
                <a:alpha val="96047"/>
              </a:srgbClr>
            </a:outerShdw>
          </a:effectLst>
        </p:spPr>
      </p:pic>
      <p:sp>
        <p:nvSpPr>
          <p:cNvPr id="358" name="Matthew 5:29–30 (NKJV)…"/>
          <p:cNvSpPr/>
          <p:nvPr/>
        </p:nvSpPr>
        <p:spPr>
          <a:xfrm>
            <a:off x="7573343" y="6076579"/>
            <a:ext cx="16641983" cy="7085187"/>
          </a:xfrm>
          <a:prstGeom prst="rect">
            <a:avLst/>
          </a:prstGeom>
          <a:ln w="12700"/>
          <a:extLst>
            <a:ext uri="{C572A759-6A51-4108-AA02-DFA0A04FC94B}">
              <ma14:wrappingTextBoxFlag xmlns:ma14="http://schemas.microsoft.com/office/mac/drawingml/2011/main" val="1"/>
            </a:ext>
          </a:extLst>
        </p:spPr>
        <p:txBody>
          <a:bodyPr lIns="53578" tIns="53578" rIns="53578" bIns="53578">
            <a:spAutoFit/>
          </a:bodyPr>
          <a:lstStyle/>
          <a:p>
            <a:pPr algn="ctr" defTabSz="642937">
              <a:lnSpc>
                <a:spcPct val="100000"/>
              </a:lnSpc>
              <a:spcBef>
                <a:spcPts val="0"/>
              </a:spcBef>
              <a:defRPr b="1" sz="6000">
                <a:solidFill>
                  <a:srgbClr val="000000"/>
                </a:solidFill>
                <a:latin typeface="Times New Roman"/>
                <a:ea typeface="Times New Roman"/>
                <a:cs typeface="Times New Roman"/>
                <a:sym typeface="Times New Roman"/>
              </a:defRPr>
            </a:pPr>
            <a:r>
              <a:t>Matthew 5:29–30 (NKJV) </a:t>
            </a:r>
          </a:p>
          <a:p>
            <a:pPr algn="ctr" defTabSz="642937">
              <a:lnSpc>
                <a:spcPct val="100000"/>
              </a:lnSpc>
              <a:spcBef>
                <a:spcPts val="0"/>
              </a:spcBef>
              <a:defRPr sz="6000">
                <a:solidFill>
                  <a:srgbClr val="000000"/>
                </a:solidFill>
                <a:latin typeface="Times New Roman"/>
                <a:ea typeface="Times New Roman"/>
                <a:cs typeface="Times New Roman"/>
                <a:sym typeface="Times New Roman"/>
              </a:defRPr>
            </a:pPr>
            <a:r>
              <a:rPr baseline="31999"/>
              <a:t>29</a:t>
            </a:r>
            <a:r>
              <a:t> If your right eye causes you to sin, pluck it out and cast </a:t>
            </a:r>
            <a:r>
              <a:rPr i="1"/>
              <a:t>it</a:t>
            </a:r>
            <a:r>
              <a:t> from you; for it is more profitable for you that one of your members perish, than for your whole body to be cast into hell. </a:t>
            </a:r>
            <a:r>
              <a:rPr baseline="31999"/>
              <a:t>30</a:t>
            </a:r>
            <a:r>
              <a:t> And if your right hand causes you to sin, cut it off and cast </a:t>
            </a:r>
            <a:r>
              <a:rPr i="1"/>
              <a:t>it</a:t>
            </a:r>
            <a:r>
              <a:t> from you; for it is more profitable for you that one of your members perish, than for your whole body to be cast into hell.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361"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
        <p:nvSpPr>
          <p:cNvPr id="362" name="Understand The Seriousness of Sin"/>
          <p:cNvSpPr txBox="1"/>
          <p:nvPr/>
        </p:nvSpPr>
        <p:spPr>
          <a:xfrm>
            <a:off x="1967420" y="2119868"/>
            <a:ext cx="20449160" cy="1552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American Typewriter"/>
                <a:ea typeface="American Typewriter"/>
                <a:cs typeface="American Typewriter"/>
                <a:sym typeface="American Typewriter"/>
              </a:defRPr>
            </a:lvl1pPr>
          </a:lstStyle>
          <a:p>
            <a:pPr/>
            <a:r>
              <a:t>Understand The Seriousness of Sin</a:t>
            </a:r>
          </a:p>
        </p:txBody>
      </p:sp>
      <p:sp>
        <p:nvSpPr>
          <p:cNvPr id="363" name="We will not successfully resist temptation if we MINIMIZE the seriousness of it!"/>
          <p:cNvSpPr txBox="1"/>
          <p:nvPr/>
        </p:nvSpPr>
        <p:spPr>
          <a:xfrm>
            <a:off x="8061418" y="3875973"/>
            <a:ext cx="15967296" cy="1997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marL="963827" indent="-963827" defTabSz="821531">
              <a:lnSpc>
                <a:spcPct val="100000"/>
              </a:lnSpc>
              <a:spcBef>
                <a:spcPts val="2800"/>
              </a:spcBef>
              <a:buSzPct val="77000"/>
              <a:buBlip>
                <a:blip r:embed="rId2"/>
              </a:buBlip>
              <a:defRPr b="1" sz="6000">
                <a:latin typeface="Century Gothic"/>
                <a:ea typeface="Century Gothic"/>
                <a:cs typeface="Century Gothic"/>
                <a:sym typeface="Century Gothic"/>
              </a:defRPr>
            </a:lvl1pPr>
          </a:lstStyle>
          <a:p>
            <a:pPr/>
            <a:r>
              <a:t>We will not successfully resist temptation if we MINIMIZE the seriousness of it!</a:t>
            </a:r>
          </a:p>
        </p:txBody>
      </p:sp>
      <p:pic>
        <p:nvPicPr>
          <p:cNvPr id="364" name="Image" descr="Image"/>
          <p:cNvPicPr>
            <a:picLocks noChangeAspect="0"/>
          </p:cNvPicPr>
          <p:nvPr/>
        </p:nvPicPr>
        <p:blipFill>
          <a:blip r:embed="rId3">
            <a:extLst/>
          </a:blip>
          <a:stretch>
            <a:fillRect/>
          </a:stretch>
        </p:blipFill>
        <p:spPr>
          <a:xfrm>
            <a:off x="-7117" y="3325812"/>
            <a:ext cx="7827706" cy="10348963"/>
          </a:xfrm>
          <a:prstGeom prst="rect">
            <a:avLst/>
          </a:prstGeom>
          <a:effectLst>
            <a:outerShdw sx="100000" sy="100000" kx="0" ky="0" algn="b" rotWithShape="0" blurRad="88900" dist="25400" dir="5400000">
              <a:srgbClr val="000000">
                <a:alpha val="96047"/>
              </a:srgbClr>
            </a:outerShdw>
          </a:effectLst>
        </p:spPr>
      </p:pic>
      <p:sp>
        <p:nvSpPr>
          <p:cNvPr id="365" name="Hebrews 2:1–3 (NKJV)…"/>
          <p:cNvSpPr/>
          <p:nvPr/>
        </p:nvSpPr>
        <p:spPr>
          <a:xfrm>
            <a:off x="7969220" y="6076579"/>
            <a:ext cx="16151693" cy="6651229"/>
          </a:xfrm>
          <a:prstGeom prst="rect">
            <a:avLst/>
          </a:prstGeom>
          <a:ln w="12700"/>
          <a:extLst>
            <a:ext uri="{C572A759-6A51-4108-AA02-DFA0A04FC94B}">
              <ma14:wrappingTextBoxFlag xmlns:ma14="http://schemas.microsoft.com/office/mac/drawingml/2011/main" val="1"/>
            </a:ext>
          </a:extLst>
        </p:spPr>
        <p:txBody>
          <a:bodyPr lIns="53578" tIns="53578" rIns="53578" bIns="53578">
            <a:spAutoFit/>
          </a:bodyPr>
          <a:lstStyle/>
          <a:p>
            <a:pPr algn="ctr" defTabSz="642937">
              <a:lnSpc>
                <a:spcPct val="100000"/>
              </a:lnSpc>
              <a:spcBef>
                <a:spcPts val="0"/>
              </a:spcBef>
              <a:defRPr b="1">
                <a:solidFill>
                  <a:srgbClr val="000000"/>
                </a:solidFill>
                <a:latin typeface="Times New Roman"/>
                <a:ea typeface="Times New Roman"/>
                <a:cs typeface="Times New Roman"/>
                <a:sym typeface="Times New Roman"/>
              </a:defRPr>
            </a:pPr>
            <a:r>
              <a:t>Hebrews 2:1–3 (NKJV) </a:t>
            </a:r>
          </a:p>
          <a:p>
            <a:pPr algn="ctr" defTabSz="642937">
              <a:lnSpc>
                <a:spcPct val="100000"/>
              </a:lnSpc>
              <a:spcBef>
                <a:spcPts val="0"/>
              </a:spcBef>
              <a:defRPr>
                <a:solidFill>
                  <a:srgbClr val="000000"/>
                </a:solidFill>
                <a:latin typeface="Times New Roman"/>
                <a:ea typeface="Times New Roman"/>
                <a:cs typeface="Times New Roman"/>
                <a:sym typeface="Times New Roman"/>
              </a:defRPr>
            </a:pPr>
            <a:r>
              <a:rPr baseline="31999"/>
              <a:t>1</a:t>
            </a:r>
            <a:r>
              <a:t> Therefore we must give the more earnest heed to the things we have heard, lest we drift away. </a:t>
            </a:r>
            <a:r>
              <a:rPr baseline="31999"/>
              <a:t>2</a:t>
            </a:r>
            <a:r>
              <a:t> For if the word spoken through angels proved steadfast, and every transgression and disobedience received a just reward, </a:t>
            </a:r>
            <a:r>
              <a:rPr baseline="31999"/>
              <a:t>3</a:t>
            </a:r>
            <a:r>
              <a:t> how shall we escape if we neglect so great a salvation,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368"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
        <p:nvSpPr>
          <p:cNvPr id="369" name="Understand The Seriousness of Sin"/>
          <p:cNvSpPr txBox="1"/>
          <p:nvPr/>
        </p:nvSpPr>
        <p:spPr>
          <a:xfrm>
            <a:off x="1967420" y="2119868"/>
            <a:ext cx="20449160" cy="1552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American Typewriter"/>
                <a:ea typeface="American Typewriter"/>
                <a:cs typeface="American Typewriter"/>
                <a:sym typeface="American Typewriter"/>
              </a:defRPr>
            </a:lvl1pPr>
          </a:lstStyle>
          <a:p>
            <a:pPr/>
            <a:r>
              <a:t>Understand The Seriousness of Sin</a:t>
            </a:r>
          </a:p>
        </p:txBody>
      </p:sp>
      <p:sp>
        <p:nvSpPr>
          <p:cNvPr id="370" name="We will not successfully resist temptation if we MINIMIZE the seriousness of it!"/>
          <p:cNvSpPr txBox="1"/>
          <p:nvPr/>
        </p:nvSpPr>
        <p:spPr>
          <a:xfrm>
            <a:off x="8061418" y="3875973"/>
            <a:ext cx="15967296" cy="1997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marL="963827" indent="-963827" defTabSz="821531">
              <a:lnSpc>
                <a:spcPct val="100000"/>
              </a:lnSpc>
              <a:spcBef>
                <a:spcPts val="2800"/>
              </a:spcBef>
              <a:buSzPct val="77000"/>
              <a:buBlip>
                <a:blip r:embed="rId2"/>
              </a:buBlip>
              <a:defRPr b="1" sz="6000">
                <a:latin typeface="Century Gothic"/>
                <a:ea typeface="Century Gothic"/>
                <a:cs typeface="Century Gothic"/>
                <a:sym typeface="Century Gothic"/>
              </a:defRPr>
            </a:lvl1pPr>
          </a:lstStyle>
          <a:p>
            <a:pPr/>
            <a:r>
              <a:t>We will not successfully resist temptation if we MINIMIZE the seriousness of it!</a:t>
            </a:r>
          </a:p>
        </p:txBody>
      </p:sp>
      <p:pic>
        <p:nvPicPr>
          <p:cNvPr id="371" name="Image" descr="Image"/>
          <p:cNvPicPr>
            <a:picLocks noChangeAspect="0"/>
          </p:cNvPicPr>
          <p:nvPr/>
        </p:nvPicPr>
        <p:blipFill>
          <a:blip r:embed="rId3">
            <a:extLst/>
          </a:blip>
          <a:stretch>
            <a:fillRect/>
          </a:stretch>
        </p:blipFill>
        <p:spPr>
          <a:xfrm>
            <a:off x="-7117" y="3325812"/>
            <a:ext cx="7827706" cy="10348963"/>
          </a:xfrm>
          <a:prstGeom prst="rect">
            <a:avLst/>
          </a:prstGeom>
          <a:effectLst>
            <a:outerShdw sx="100000" sy="100000" kx="0" ky="0" algn="b" rotWithShape="0" blurRad="88900" dist="25400" dir="5400000">
              <a:srgbClr val="000000">
                <a:alpha val="96047"/>
              </a:srgbClr>
            </a:outerShdw>
          </a:effectLst>
        </p:spPr>
      </p:pic>
      <p:sp>
        <p:nvSpPr>
          <p:cNvPr id="372" name="James 1:14–15 (NKJV)…"/>
          <p:cNvSpPr/>
          <p:nvPr/>
        </p:nvSpPr>
        <p:spPr>
          <a:xfrm>
            <a:off x="7922580" y="6570709"/>
            <a:ext cx="15848798" cy="6241053"/>
          </a:xfrm>
          <a:prstGeom prst="rect">
            <a:avLst/>
          </a:prstGeom>
          <a:ln w="12700"/>
          <a:extLst>
            <a:ext uri="{C572A759-6A51-4108-AA02-DFA0A04FC94B}">
              <ma14:wrappingTextBoxFlag xmlns:ma14="http://schemas.microsoft.com/office/mac/drawingml/2011/main" val="1"/>
            </a:ext>
          </a:extLst>
        </p:spPr>
        <p:txBody>
          <a:bodyPr lIns="53578" tIns="53578" rIns="53578" bIns="53578">
            <a:spAutoFit/>
          </a:bodyPr>
          <a:lstStyle/>
          <a:p>
            <a:pPr algn="ctr" defTabSz="642937">
              <a:lnSpc>
                <a:spcPct val="100000"/>
              </a:lnSpc>
              <a:spcBef>
                <a:spcPts val="0"/>
              </a:spcBef>
              <a:defRPr b="1" sz="7100">
                <a:solidFill>
                  <a:srgbClr val="000000"/>
                </a:solidFill>
                <a:latin typeface="Times New Roman"/>
                <a:ea typeface="Times New Roman"/>
                <a:cs typeface="Times New Roman"/>
                <a:sym typeface="Times New Roman"/>
              </a:defRPr>
            </a:pPr>
            <a:r>
              <a:t>James 1:14–15 (NKJV) </a:t>
            </a:r>
          </a:p>
          <a:p>
            <a:pPr algn="ctr" defTabSz="642937">
              <a:lnSpc>
                <a:spcPct val="100000"/>
              </a:lnSpc>
              <a:spcBef>
                <a:spcPts val="0"/>
              </a:spcBef>
              <a:defRPr sz="7100">
                <a:solidFill>
                  <a:srgbClr val="000000"/>
                </a:solidFill>
                <a:latin typeface="Times New Roman"/>
                <a:ea typeface="Times New Roman"/>
                <a:cs typeface="Times New Roman"/>
                <a:sym typeface="Times New Roman"/>
              </a:defRPr>
            </a:pPr>
            <a:r>
              <a:rPr baseline="31999"/>
              <a:t>14</a:t>
            </a:r>
            <a:r>
              <a:t> But each one is tempted when he is drawn away by his own desires and enticed. </a:t>
            </a:r>
            <a:r>
              <a:rPr baseline="31999"/>
              <a:t>15</a:t>
            </a:r>
            <a:r>
              <a:t> Then, when desire has conceived, it gives birth to sin; and sin, when it is full-grown, brings forth death.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375"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
        <p:nvSpPr>
          <p:cNvPr id="376" name="Understand The Seriousness of Sin"/>
          <p:cNvSpPr txBox="1"/>
          <p:nvPr/>
        </p:nvSpPr>
        <p:spPr>
          <a:xfrm>
            <a:off x="1967420" y="2119868"/>
            <a:ext cx="20449160" cy="1552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American Typewriter"/>
                <a:ea typeface="American Typewriter"/>
                <a:cs typeface="American Typewriter"/>
                <a:sym typeface="American Typewriter"/>
              </a:defRPr>
            </a:lvl1pPr>
          </a:lstStyle>
          <a:p>
            <a:pPr/>
            <a:r>
              <a:t>Understand The Seriousness of Sin</a:t>
            </a:r>
          </a:p>
        </p:txBody>
      </p:sp>
      <p:sp>
        <p:nvSpPr>
          <p:cNvPr id="377" name="We will not successfully resist temptation if we MINIMIZE the seriousness of it!…"/>
          <p:cNvSpPr txBox="1"/>
          <p:nvPr/>
        </p:nvSpPr>
        <p:spPr>
          <a:xfrm>
            <a:off x="8061419" y="3875973"/>
            <a:ext cx="15967296" cy="94519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63827" indent="-963827" defTabSz="821531">
              <a:lnSpc>
                <a:spcPct val="100000"/>
              </a:lnSpc>
              <a:spcBef>
                <a:spcPts val="1900"/>
              </a:spcBef>
              <a:buSzPct val="77000"/>
              <a:buBlip>
                <a:blip r:embed="rId2"/>
              </a:buBlip>
              <a:defRPr b="1" sz="6000">
                <a:latin typeface="Century Gothic"/>
                <a:ea typeface="Century Gothic"/>
                <a:cs typeface="Century Gothic"/>
                <a:sym typeface="Century Gothic"/>
              </a:defRPr>
            </a:pPr>
            <a:r>
              <a:t>We will not successfully resist temptation if we MINIMIZE the seriousness of it!</a:t>
            </a:r>
          </a:p>
          <a:p>
            <a:pPr marL="1409700" indent="-952500" defTabSz="821531">
              <a:lnSpc>
                <a:spcPct val="100000"/>
              </a:lnSpc>
              <a:spcBef>
                <a:spcPts val="1900"/>
              </a:spcBef>
              <a:buSzPct val="77000"/>
              <a:buBlip>
                <a:blip r:embed="rId3"/>
              </a:buBlip>
              <a:defRPr sz="6000">
                <a:latin typeface="Century Gothic"/>
                <a:ea typeface="Century Gothic"/>
                <a:cs typeface="Century Gothic"/>
                <a:sym typeface="Century Gothic"/>
              </a:defRPr>
            </a:pPr>
            <a:r>
              <a:t>Sin is against God (Psalm 51:4) </a:t>
            </a:r>
          </a:p>
          <a:p>
            <a:pPr marL="1409700" indent="-952500" defTabSz="821531">
              <a:lnSpc>
                <a:spcPct val="100000"/>
              </a:lnSpc>
              <a:spcBef>
                <a:spcPts val="1900"/>
              </a:spcBef>
              <a:buSzPct val="77000"/>
              <a:buBlip>
                <a:blip r:embed="rId3"/>
              </a:buBlip>
              <a:defRPr sz="6000">
                <a:latin typeface="Century Gothic"/>
                <a:ea typeface="Century Gothic"/>
                <a:cs typeface="Century Gothic"/>
                <a:sym typeface="Century Gothic"/>
              </a:defRPr>
            </a:pPr>
            <a:r>
              <a:t>Separates from God (Isaiah 59:1-3; </a:t>
            </a:r>
            <a:br/>
            <a:r>
              <a:t>1 John 1:5-2:2)</a:t>
            </a:r>
          </a:p>
          <a:p>
            <a:pPr marL="1409700" indent="-952500" defTabSz="821531">
              <a:lnSpc>
                <a:spcPct val="100000"/>
              </a:lnSpc>
              <a:spcBef>
                <a:spcPts val="1900"/>
              </a:spcBef>
              <a:buSzPct val="77000"/>
              <a:buBlip>
                <a:blip r:embed="rId3"/>
              </a:buBlip>
              <a:defRPr sz="6000">
                <a:latin typeface="Century Gothic"/>
                <a:ea typeface="Century Gothic"/>
                <a:cs typeface="Century Gothic"/>
                <a:sym typeface="Century Gothic"/>
              </a:defRPr>
            </a:pPr>
            <a:r>
              <a:t>Hurts &amp; destroys others (Genesis 3; Joshua 7;  1 Corinthians 5) </a:t>
            </a:r>
          </a:p>
          <a:p>
            <a:pPr marL="1409700" indent="-952500" defTabSz="821531">
              <a:lnSpc>
                <a:spcPct val="100000"/>
              </a:lnSpc>
              <a:spcBef>
                <a:spcPts val="1900"/>
              </a:spcBef>
              <a:buSzPct val="77000"/>
              <a:buBlip>
                <a:blip r:embed="rId3"/>
              </a:buBlip>
              <a:defRPr sz="6000">
                <a:latin typeface="Century Gothic"/>
                <a:ea typeface="Century Gothic"/>
                <a:cs typeface="Century Gothic"/>
                <a:sym typeface="Century Gothic"/>
              </a:defRPr>
            </a:pPr>
            <a:r>
              <a:t>Brings eternal death (Romans 6:23; James 1:13-16; Revelation 21:8)</a:t>
            </a:r>
          </a:p>
        </p:txBody>
      </p:sp>
      <p:pic>
        <p:nvPicPr>
          <p:cNvPr id="378" name="Image" descr="Image"/>
          <p:cNvPicPr>
            <a:picLocks noChangeAspect="0"/>
          </p:cNvPicPr>
          <p:nvPr/>
        </p:nvPicPr>
        <p:blipFill>
          <a:blip r:embed="rId4">
            <a:extLst/>
          </a:blip>
          <a:stretch>
            <a:fillRect/>
          </a:stretch>
        </p:blipFill>
        <p:spPr>
          <a:xfrm>
            <a:off x="-7117" y="3325812"/>
            <a:ext cx="7827706" cy="10348963"/>
          </a:xfrm>
          <a:prstGeom prst="rect">
            <a:avLst/>
          </a:prstGeom>
          <a:effectLst>
            <a:outerShdw sx="100000" sy="100000" kx="0" ky="0" algn="b" rotWithShape="0" blurRad="88900" dist="25400" dir="5400000">
              <a:srgbClr val="000000">
                <a:alpha val="9604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7">
                                            <p:txEl>
                                              <p:pRg st="1" end="1"/>
                                            </p:txEl>
                                          </p:spTgt>
                                        </p:tgtEl>
                                        <p:attrNameLst>
                                          <p:attrName>style.visibility</p:attrName>
                                        </p:attrNameLst>
                                      </p:cBhvr>
                                      <p:to>
                                        <p:strVal val="visible"/>
                                      </p:to>
                                    </p:set>
                                    <p:animEffect filter="wipe(left)" transition="in">
                                      <p:cBhvr>
                                        <p:cTn id="7" dur="1500"/>
                                        <p:tgtEl>
                                          <p:spTgt spid="37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77">
                                            <p:txEl>
                                              <p:pRg st="2" end="2"/>
                                            </p:txEl>
                                          </p:spTgt>
                                        </p:tgtEl>
                                        <p:attrNameLst>
                                          <p:attrName>style.visibility</p:attrName>
                                        </p:attrNameLst>
                                      </p:cBhvr>
                                      <p:to>
                                        <p:strVal val="visible"/>
                                      </p:to>
                                    </p:set>
                                    <p:animEffect filter="wipe(left)" transition="in">
                                      <p:cBhvr>
                                        <p:cTn id="12" dur="1500"/>
                                        <p:tgtEl>
                                          <p:spTgt spid="37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77">
                                            <p:txEl>
                                              <p:pRg st="3" end="3"/>
                                            </p:txEl>
                                          </p:spTgt>
                                        </p:tgtEl>
                                        <p:attrNameLst>
                                          <p:attrName>style.visibility</p:attrName>
                                        </p:attrNameLst>
                                      </p:cBhvr>
                                      <p:to>
                                        <p:strVal val="visible"/>
                                      </p:to>
                                    </p:set>
                                    <p:animEffect filter="wipe(left)" transition="in">
                                      <p:cBhvr>
                                        <p:cTn id="17" dur="1500"/>
                                        <p:tgtEl>
                                          <p:spTgt spid="37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77">
                                            <p:txEl>
                                              <p:pRg st="4" end="4"/>
                                            </p:txEl>
                                          </p:spTgt>
                                        </p:tgtEl>
                                        <p:attrNameLst>
                                          <p:attrName>style.visibility</p:attrName>
                                        </p:attrNameLst>
                                      </p:cBhvr>
                                      <p:to>
                                        <p:strVal val="visible"/>
                                      </p:to>
                                    </p:set>
                                    <p:animEffect filter="wipe(left)" transition="in">
                                      <p:cBhvr>
                                        <p:cTn id="22" dur="1500"/>
                                        <p:tgtEl>
                                          <p:spTgt spid="37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7"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192"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grpSp>
        <p:nvGrpSpPr>
          <p:cNvPr id="199" name="Group"/>
          <p:cNvGrpSpPr/>
          <p:nvPr/>
        </p:nvGrpSpPr>
        <p:grpSpPr>
          <a:xfrm>
            <a:off x="1295109" y="5042980"/>
            <a:ext cx="21793782" cy="8395108"/>
            <a:chOff x="0" y="25399"/>
            <a:chExt cx="21793781" cy="8395106"/>
          </a:xfrm>
        </p:grpSpPr>
        <p:pic>
          <p:nvPicPr>
            <p:cNvPr id="193" name="Image" descr="Image"/>
            <p:cNvPicPr>
              <a:picLocks noChangeAspect="0"/>
            </p:cNvPicPr>
            <p:nvPr/>
          </p:nvPicPr>
          <p:blipFill>
            <a:blip r:embed="rId2">
              <a:extLst/>
            </a:blip>
            <a:stretch>
              <a:fillRect/>
            </a:stretch>
          </p:blipFill>
          <p:spPr>
            <a:xfrm>
              <a:off x="175695" y="25400"/>
              <a:ext cx="5721433" cy="8131961"/>
            </a:xfrm>
            <a:prstGeom prst="rect">
              <a:avLst/>
            </a:prstGeom>
            <a:effectLst>
              <a:outerShdw sx="100000" sy="100000" kx="0" ky="0" algn="b" rotWithShape="0" blurRad="241300" dist="184585" dir="5400000">
                <a:srgbClr val="000000">
                  <a:alpha val="28246"/>
                </a:srgbClr>
              </a:outerShdw>
            </a:effectLst>
          </p:spPr>
        </p:pic>
        <p:sp>
          <p:nvSpPr>
            <p:cNvPr id="194" name="DANIEL 1"/>
            <p:cNvSpPr/>
            <p:nvPr/>
          </p:nvSpPr>
          <p:spPr>
            <a:xfrm>
              <a:off x="0" y="7048124"/>
              <a:ext cx="6072824" cy="1372383"/>
            </a:xfrm>
            <a:prstGeom prst="roundRect">
              <a:avLst>
                <a:gd name="adj" fmla="val 15000"/>
              </a:avLst>
            </a:prstGeom>
            <a:gradFill flip="none" rotWithShape="1">
              <a:gsLst>
                <a:gs pos="0">
                  <a:schemeClr val="accent1">
                    <a:satOff val="4013"/>
                    <a:lumOff val="5462"/>
                  </a:schemeClr>
                </a:gs>
                <a:gs pos="100000">
                  <a:schemeClr val="accent1">
                    <a:hueOff val="-47059"/>
                    <a:satOff val="1860"/>
                    <a:lumOff val="-17958"/>
                  </a:schemeClr>
                </a:gs>
              </a:gsLst>
              <a:lin ang="5400000" scaled="0"/>
            </a:gradFill>
            <a:ln w="25400" cap="flat">
              <a:solidFill>
                <a:srgbClr val="000000"/>
              </a:solidFill>
              <a:prstDash val="solid"/>
              <a:miter lim="400000"/>
            </a:ln>
            <a:effectLst>
              <a:outerShdw sx="100000" sy="100000" kx="0" ky="0" algn="b" rotWithShape="0" blurRad="241300" dist="184585" dir="2526468">
                <a:srgbClr val="000000">
                  <a:alpha val="28246"/>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sz="5000">
                  <a:solidFill>
                    <a:srgbClr val="FFFFFF"/>
                  </a:solidFill>
                  <a:effectLst>
                    <a:outerShdw sx="100000" sy="100000" kx="0" ky="0" algn="b" rotWithShape="0" blurRad="12700" dist="63500" dir="896185">
                      <a:srgbClr val="000000"/>
                    </a:outerShdw>
                  </a:effectLst>
                  <a:latin typeface="American Typewriter"/>
                  <a:ea typeface="American Typewriter"/>
                  <a:cs typeface="American Typewriter"/>
                  <a:sym typeface="American Typewriter"/>
                </a:defRPr>
              </a:lvl1pPr>
            </a:lstStyle>
            <a:p>
              <a:pPr/>
              <a:r>
                <a:t>DANIEL 1</a:t>
              </a:r>
            </a:p>
          </p:txBody>
        </p:sp>
        <p:pic>
          <p:nvPicPr>
            <p:cNvPr id="195" name="Image" descr="Image"/>
            <p:cNvPicPr>
              <a:picLocks noChangeAspect="0"/>
            </p:cNvPicPr>
            <p:nvPr/>
          </p:nvPicPr>
          <p:blipFill>
            <a:blip r:embed="rId3">
              <a:extLst/>
            </a:blip>
            <a:stretch>
              <a:fillRect/>
            </a:stretch>
          </p:blipFill>
          <p:spPr>
            <a:xfrm>
              <a:off x="7851423" y="118239"/>
              <a:ext cx="5721433" cy="8131962"/>
            </a:xfrm>
            <a:prstGeom prst="rect">
              <a:avLst/>
            </a:prstGeom>
            <a:effectLst>
              <a:outerShdw sx="100000" sy="100000" kx="0" ky="0" algn="b" rotWithShape="0" blurRad="241300" dist="184585" dir="5400000">
                <a:srgbClr val="000000">
                  <a:alpha val="28246"/>
                </a:srgbClr>
              </a:outerShdw>
            </a:effectLst>
          </p:spPr>
        </p:pic>
        <p:sp>
          <p:nvSpPr>
            <p:cNvPr id="196" name="DANIEL 3"/>
            <p:cNvSpPr/>
            <p:nvPr/>
          </p:nvSpPr>
          <p:spPr>
            <a:xfrm>
              <a:off x="7764944" y="7048124"/>
              <a:ext cx="6072824" cy="1372383"/>
            </a:xfrm>
            <a:prstGeom prst="roundRect">
              <a:avLst>
                <a:gd name="adj" fmla="val 15000"/>
              </a:avLst>
            </a:prstGeom>
            <a:gradFill flip="none" rotWithShape="1">
              <a:gsLst>
                <a:gs pos="0">
                  <a:schemeClr val="accent5">
                    <a:hueOff val="-158059"/>
                    <a:satOff val="-13250"/>
                    <a:lumOff val="10967"/>
                  </a:schemeClr>
                </a:gs>
                <a:gs pos="100000">
                  <a:schemeClr val="accent5">
                    <a:hueOff val="-53923"/>
                    <a:lumOff val="-6733"/>
                  </a:schemeClr>
                </a:gs>
              </a:gsLst>
              <a:lin ang="5400000" scaled="0"/>
            </a:gradFill>
            <a:ln w="25400" cap="flat">
              <a:solidFill>
                <a:srgbClr val="000000"/>
              </a:solidFill>
              <a:prstDash val="solid"/>
              <a:miter lim="400000"/>
            </a:ln>
            <a:effectLst>
              <a:outerShdw sx="100000" sy="100000" kx="0" ky="0" algn="b" rotWithShape="0" blurRad="241300" dist="184585" dir="2526468">
                <a:srgbClr val="000000">
                  <a:alpha val="28246"/>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sz="5000">
                  <a:solidFill>
                    <a:srgbClr val="FFFFFF"/>
                  </a:solidFill>
                  <a:effectLst>
                    <a:outerShdw sx="100000" sy="100000" kx="0" ky="0" algn="b" rotWithShape="0" blurRad="12700" dist="63500" dir="1371390">
                      <a:srgbClr val="000000"/>
                    </a:outerShdw>
                  </a:effectLst>
                  <a:latin typeface="American Typewriter"/>
                  <a:ea typeface="American Typewriter"/>
                  <a:cs typeface="American Typewriter"/>
                  <a:sym typeface="American Typewriter"/>
                </a:defRPr>
              </a:lvl1pPr>
            </a:lstStyle>
            <a:p>
              <a:pPr/>
              <a:r>
                <a:t>DANIEL 3</a:t>
              </a:r>
            </a:p>
          </p:txBody>
        </p:sp>
        <p:pic>
          <p:nvPicPr>
            <p:cNvPr id="197" name="Image" descr="Image"/>
            <p:cNvPicPr>
              <a:picLocks noChangeAspect="0"/>
            </p:cNvPicPr>
            <p:nvPr/>
          </p:nvPicPr>
          <p:blipFill>
            <a:blip r:embed="rId4">
              <a:extLst/>
            </a:blip>
            <a:stretch>
              <a:fillRect/>
            </a:stretch>
          </p:blipFill>
          <p:spPr>
            <a:xfrm>
              <a:off x="15896652" y="25400"/>
              <a:ext cx="5721434" cy="8131961"/>
            </a:xfrm>
            <a:prstGeom prst="rect">
              <a:avLst/>
            </a:prstGeom>
            <a:effectLst>
              <a:outerShdw sx="100000" sy="100000" kx="0" ky="0" algn="b" rotWithShape="0" blurRad="241300" dist="184585" dir="5400000">
                <a:srgbClr val="000000">
                  <a:alpha val="28246"/>
                </a:srgbClr>
              </a:outerShdw>
            </a:effectLst>
          </p:spPr>
        </p:pic>
        <p:sp>
          <p:nvSpPr>
            <p:cNvPr id="198" name="DANIEL 6"/>
            <p:cNvSpPr/>
            <p:nvPr/>
          </p:nvSpPr>
          <p:spPr>
            <a:xfrm>
              <a:off x="15720958" y="7048124"/>
              <a:ext cx="6072824" cy="1372383"/>
            </a:xfrm>
            <a:prstGeom prst="roundRect">
              <a:avLst>
                <a:gd name="adj" fmla="val 15000"/>
              </a:avLst>
            </a:prstGeom>
            <a:gradFill flip="none" rotWithShape="1">
              <a:gsLst>
                <a:gs pos="0">
                  <a:schemeClr val="accent3"/>
                </a:gs>
                <a:gs pos="100000">
                  <a:schemeClr val="accent3">
                    <a:satOff val="2194"/>
                    <a:lumOff val="-10817"/>
                  </a:schemeClr>
                </a:gs>
              </a:gsLst>
              <a:lin ang="5400000" scaled="0"/>
            </a:gradFill>
            <a:ln w="25400" cap="flat">
              <a:solidFill>
                <a:srgbClr val="000000"/>
              </a:solidFill>
              <a:prstDash val="solid"/>
              <a:miter lim="400000"/>
            </a:ln>
            <a:effectLst>
              <a:outerShdw sx="100000" sy="100000" kx="0" ky="0" algn="b" rotWithShape="0" blurRad="241300" dist="184585" dir="2526468">
                <a:srgbClr val="000000">
                  <a:alpha val="28246"/>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sz="5000">
                  <a:solidFill>
                    <a:srgbClr val="FFFFFF"/>
                  </a:solidFill>
                  <a:effectLst>
                    <a:outerShdw sx="100000" sy="100000" kx="0" ky="0" algn="b" rotWithShape="0" blurRad="12700" dist="63500" dir="1549547">
                      <a:srgbClr val="000000"/>
                    </a:outerShdw>
                  </a:effectLst>
                  <a:latin typeface="American Typewriter"/>
                  <a:ea typeface="American Typewriter"/>
                  <a:cs typeface="American Typewriter"/>
                  <a:sym typeface="American Typewriter"/>
                </a:defRPr>
              </a:lvl1pPr>
            </a:lstStyle>
            <a:p>
              <a:pPr/>
              <a:r>
                <a:t>DANIEL 6</a:t>
              </a:r>
            </a:p>
          </p:txBody>
        </p:sp>
      </p:grpSp>
      <p:sp>
        <p:nvSpPr>
          <p:cNvPr id="200" name="What gave these young men their strength to defy a king, even in the face of death?"/>
          <p:cNvSpPr/>
          <p:nvPr/>
        </p:nvSpPr>
        <p:spPr>
          <a:xfrm>
            <a:off x="422246" y="2649512"/>
            <a:ext cx="23539507" cy="2759076"/>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8600">
                <a:solidFill>
                  <a:schemeClr val="accent3">
                    <a:hueOff val="198700"/>
                    <a:satOff val="21248"/>
                    <a:lumOff val="19305"/>
                  </a:schemeClr>
                </a:solidFill>
                <a:effectLst>
                  <a:outerShdw sx="100000" sy="100000" kx="0" ky="0" algn="b" rotWithShape="0" blurRad="152400" dist="101600" dir="8100000">
                    <a:srgbClr val="000000"/>
                  </a:outerShdw>
                </a:effectLst>
                <a:latin typeface="Helvetica"/>
                <a:ea typeface="Helvetica"/>
                <a:cs typeface="Helvetica"/>
                <a:sym typeface="Helvetica"/>
              </a:defRPr>
            </a:lvl1pPr>
          </a:lstStyle>
          <a:p>
            <a:pPr/>
            <a:r>
              <a:t>What gave these young men their strength to defy a king, even in the face of death?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381"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grpSp>
        <p:nvGrpSpPr>
          <p:cNvPr id="385" name="Group"/>
          <p:cNvGrpSpPr/>
          <p:nvPr/>
        </p:nvGrpSpPr>
        <p:grpSpPr>
          <a:xfrm>
            <a:off x="124449" y="3682124"/>
            <a:ext cx="7772401" cy="9885762"/>
            <a:chOff x="0" y="0"/>
            <a:chExt cx="7772400" cy="9885760"/>
          </a:xfrm>
        </p:grpSpPr>
        <p:pic>
          <p:nvPicPr>
            <p:cNvPr id="382" name="Image" descr="Image"/>
            <p:cNvPicPr>
              <a:picLocks noChangeAspect="0"/>
            </p:cNvPicPr>
            <p:nvPr/>
          </p:nvPicPr>
          <p:blipFill>
            <a:blip r:embed="rId2">
              <a:extLst/>
            </a:blip>
            <a:stretch>
              <a:fillRect/>
            </a:stretch>
          </p:blipFill>
          <p:spPr>
            <a:xfrm>
              <a:off x="1535175" y="3060670"/>
              <a:ext cx="4702049" cy="6682741"/>
            </a:xfrm>
            <a:prstGeom prst="rect">
              <a:avLst/>
            </a:prstGeom>
            <a:effectLst>
              <a:outerShdw sx="100000" sy="100000" kx="0" ky="0" algn="b" rotWithShape="0" blurRad="241300" dist="184585" dir="5400000">
                <a:srgbClr val="000000">
                  <a:alpha val="28246"/>
                </a:srgbClr>
              </a:outerShdw>
            </a:effectLst>
          </p:spPr>
        </p:pic>
        <p:sp>
          <p:nvSpPr>
            <p:cNvPr id="383" name="DANIEL 1"/>
            <p:cNvSpPr/>
            <p:nvPr/>
          </p:nvSpPr>
          <p:spPr>
            <a:xfrm>
              <a:off x="1388392" y="8756814"/>
              <a:ext cx="4995616" cy="1128947"/>
            </a:xfrm>
            <a:prstGeom prst="roundRect">
              <a:avLst>
                <a:gd name="adj" fmla="val 15000"/>
              </a:avLst>
            </a:prstGeom>
            <a:gradFill flip="none" rotWithShape="1">
              <a:gsLst>
                <a:gs pos="0">
                  <a:schemeClr val="accent1">
                    <a:satOff val="4013"/>
                    <a:lumOff val="5462"/>
                  </a:schemeClr>
                </a:gs>
                <a:gs pos="100000">
                  <a:schemeClr val="accent1">
                    <a:hueOff val="-47059"/>
                    <a:satOff val="1860"/>
                    <a:lumOff val="-17958"/>
                  </a:schemeClr>
                </a:gs>
              </a:gsLst>
              <a:lin ang="5400000" scaled="0"/>
            </a:gradFill>
            <a:ln w="25400" cap="flat">
              <a:solidFill>
                <a:srgbClr val="000000"/>
              </a:solidFill>
              <a:prstDash val="solid"/>
              <a:miter lim="400000"/>
            </a:ln>
            <a:effectLst>
              <a:outerShdw sx="100000" sy="100000" kx="0" ky="0" algn="b" rotWithShape="0" blurRad="241300" dist="184585" dir="2526468">
                <a:srgbClr val="000000">
                  <a:alpha val="28246"/>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sz="5000">
                  <a:solidFill>
                    <a:srgbClr val="FFFFFF"/>
                  </a:solidFill>
                  <a:effectLst>
                    <a:outerShdw sx="100000" sy="100000" kx="0" ky="0" algn="b" rotWithShape="0" blurRad="12700" dist="63500" dir="896185">
                      <a:srgbClr val="000000"/>
                    </a:outerShdw>
                  </a:effectLst>
                  <a:latin typeface="American Typewriter"/>
                  <a:ea typeface="American Typewriter"/>
                  <a:cs typeface="American Typewriter"/>
                  <a:sym typeface="American Typewriter"/>
                </a:defRPr>
              </a:lvl1pPr>
            </a:lstStyle>
            <a:p>
              <a:pPr/>
              <a:r>
                <a:t>DANIEL 1</a:t>
              </a:r>
            </a:p>
          </p:txBody>
        </p:sp>
        <p:sp>
          <p:nvSpPr>
            <p:cNvPr id="384" name="Daniel trusted in the Lord’s way &amp; His protection (1:8,11-13)"/>
            <p:cNvSpPr/>
            <p:nvPr/>
          </p:nvSpPr>
          <p:spPr>
            <a:xfrm>
              <a:off x="0" y="0"/>
              <a:ext cx="7772400" cy="2903935"/>
            </a:xfrm>
            <a:prstGeom prst="roundRect">
              <a:avLst>
                <a:gd name="adj" fmla="val 9225"/>
              </a:avLst>
            </a:prstGeom>
            <a:gradFill flip="none" rotWithShape="1">
              <a:gsLst>
                <a:gs pos="0">
                  <a:schemeClr val="accent3"/>
                </a:gs>
                <a:gs pos="100000">
                  <a:schemeClr val="accent3">
                    <a:satOff val="2194"/>
                    <a:lumOff val="-10817"/>
                  </a:schemeClr>
                </a:gs>
              </a:gsLst>
              <a:lin ang="5400000" scaled="0"/>
            </a:gradFill>
            <a:ln w="12700" cap="flat">
              <a:noFill/>
              <a:miter lim="400000"/>
            </a:ln>
            <a:effectLst>
              <a:outerShdw sx="100000" sy="100000" kx="0" ky="0" algn="b" rotWithShape="0" blurRad="241300" dist="571500" dir="5400000">
                <a:srgbClr val="000000">
                  <a:alpha val="68000"/>
                </a:srgbClr>
              </a:outerShdw>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lnSpc>
                  <a:spcPct val="100000"/>
                </a:lnSpc>
                <a:spcBef>
                  <a:spcPts val="0"/>
                </a:spcBef>
                <a:defRPr sz="5500">
                  <a:solidFill>
                    <a:srgbClr val="FFFFFF"/>
                  </a:solidFill>
                  <a:effectLst>
                    <a:outerShdw sx="100000" sy="100000" kx="0" ky="0" algn="b" rotWithShape="0" blurRad="177800" dist="76200" dir="5400000">
                      <a:srgbClr val="000000"/>
                    </a:outerShdw>
                  </a:effectLst>
                  <a:latin typeface="Helvetica"/>
                  <a:ea typeface="Helvetica"/>
                  <a:cs typeface="Helvetica"/>
                  <a:sym typeface="Helvetica"/>
                </a:defRPr>
              </a:lvl1pPr>
            </a:lstStyle>
            <a:p>
              <a:pPr/>
              <a:r>
                <a:t>Daniel trusted in the Lord’s way &amp; His protection (1:8,11-13)</a:t>
              </a:r>
            </a:p>
          </p:txBody>
        </p:sp>
      </p:grpSp>
      <p:grpSp>
        <p:nvGrpSpPr>
          <p:cNvPr id="389" name="Group"/>
          <p:cNvGrpSpPr/>
          <p:nvPr/>
        </p:nvGrpSpPr>
        <p:grpSpPr>
          <a:xfrm>
            <a:off x="8309040" y="3682124"/>
            <a:ext cx="7772401" cy="9885762"/>
            <a:chOff x="0" y="0"/>
            <a:chExt cx="7772400" cy="9885760"/>
          </a:xfrm>
        </p:grpSpPr>
        <p:pic>
          <p:nvPicPr>
            <p:cNvPr id="386" name="Image" descr="Image"/>
            <p:cNvPicPr>
              <a:picLocks noChangeAspect="0"/>
            </p:cNvPicPr>
            <p:nvPr/>
          </p:nvPicPr>
          <p:blipFill>
            <a:blip r:embed="rId3">
              <a:extLst/>
            </a:blip>
            <a:stretch>
              <a:fillRect/>
            </a:stretch>
          </p:blipFill>
          <p:spPr>
            <a:xfrm>
              <a:off x="1458544" y="3060670"/>
              <a:ext cx="4702049" cy="6682741"/>
            </a:xfrm>
            <a:prstGeom prst="rect">
              <a:avLst/>
            </a:prstGeom>
            <a:effectLst>
              <a:outerShdw sx="100000" sy="100000" kx="0" ky="0" algn="b" rotWithShape="0" blurRad="241300" dist="184585" dir="5400000">
                <a:srgbClr val="000000">
                  <a:alpha val="28246"/>
                </a:srgbClr>
              </a:outerShdw>
            </a:effectLst>
          </p:spPr>
        </p:pic>
        <p:sp>
          <p:nvSpPr>
            <p:cNvPr id="387" name="DANIEL 3"/>
            <p:cNvSpPr/>
            <p:nvPr/>
          </p:nvSpPr>
          <p:spPr>
            <a:xfrm>
              <a:off x="1385152" y="8756814"/>
              <a:ext cx="4995615" cy="1128947"/>
            </a:xfrm>
            <a:prstGeom prst="roundRect">
              <a:avLst>
                <a:gd name="adj" fmla="val 15000"/>
              </a:avLst>
            </a:prstGeom>
            <a:gradFill flip="none" rotWithShape="1">
              <a:gsLst>
                <a:gs pos="0">
                  <a:schemeClr val="accent5">
                    <a:hueOff val="-158059"/>
                    <a:satOff val="-13250"/>
                    <a:lumOff val="10967"/>
                  </a:schemeClr>
                </a:gs>
                <a:gs pos="100000">
                  <a:schemeClr val="accent5">
                    <a:hueOff val="-53923"/>
                    <a:lumOff val="-6733"/>
                  </a:schemeClr>
                </a:gs>
              </a:gsLst>
              <a:lin ang="5400000" scaled="0"/>
            </a:gradFill>
            <a:ln w="25400" cap="flat">
              <a:solidFill>
                <a:srgbClr val="000000"/>
              </a:solidFill>
              <a:prstDash val="solid"/>
              <a:miter lim="400000"/>
            </a:ln>
            <a:effectLst>
              <a:outerShdw sx="100000" sy="100000" kx="0" ky="0" algn="b" rotWithShape="0" blurRad="241300" dist="184585" dir="2526468">
                <a:srgbClr val="000000">
                  <a:alpha val="28246"/>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sz="5000">
                  <a:solidFill>
                    <a:srgbClr val="FFFFFF"/>
                  </a:solidFill>
                  <a:effectLst>
                    <a:outerShdw sx="100000" sy="100000" kx="0" ky="0" algn="b" rotWithShape="0" blurRad="12700" dist="63500" dir="1371390">
                      <a:srgbClr val="000000"/>
                    </a:outerShdw>
                  </a:effectLst>
                  <a:latin typeface="American Typewriter"/>
                  <a:ea typeface="American Typewriter"/>
                  <a:cs typeface="American Typewriter"/>
                  <a:sym typeface="American Typewriter"/>
                </a:defRPr>
              </a:lvl1pPr>
            </a:lstStyle>
            <a:p>
              <a:pPr/>
              <a:r>
                <a:t>DANIEL 3</a:t>
              </a:r>
            </a:p>
          </p:txBody>
        </p:sp>
        <p:sp>
          <p:nvSpPr>
            <p:cNvPr id="388" name="God will deliver us . . . but if not . . . (3:16-18)"/>
            <p:cNvSpPr/>
            <p:nvPr/>
          </p:nvSpPr>
          <p:spPr>
            <a:xfrm>
              <a:off x="0" y="0"/>
              <a:ext cx="7772400" cy="2903935"/>
            </a:xfrm>
            <a:prstGeom prst="roundRect">
              <a:avLst>
                <a:gd name="adj" fmla="val 9225"/>
              </a:avLst>
            </a:prstGeom>
            <a:gradFill flip="none" rotWithShape="1">
              <a:gsLst>
                <a:gs pos="0">
                  <a:schemeClr val="accent4"/>
                </a:gs>
                <a:gs pos="100000">
                  <a:schemeClr val="accent4">
                    <a:hueOff val="-81543"/>
                    <a:satOff val="3097"/>
                    <a:lumOff val="-8662"/>
                  </a:schemeClr>
                </a:gs>
              </a:gsLst>
              <a:lin ang="5400000" scaled="0"/>
            </a:gradFill>
            <a:ln w="12700" cap="flat">
              <a:noFill/>
              <a:miter lim="400000"/>
            </a:ln>
            <a:effectLst>
              <a:outerShdw sx="100000" sy="100000" kx="0" ky="0" algn="b" rotWithShape="0" blurRad="241300" dist="571500" dir="5400000">
                <a:srgbClr val="000000">
                  <a:alpha val="68000"/>
                </a:srgbClr>
              </a:outerShdw>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lnSpc>
                  <a:spcPct val="100000"/>
                </a:lnSpc>
                <a:spcBef>
                  <a:spcPts val="0"/>
                </a:spcBef>
                <a:defRPr sz="5500">
                  <a:solidFill>
                    <a:srgbClr val="FFFFFF"/>
                  </a:solidFill>
                  <a:effectLst>
                    <a:outerShdw sx="100000" sy="100000" kx="0" ky="0" algn="b" rotWithShape="0" blurRad="177800" dist="76200" dir="5400000">
                      <a:srgbClr val="000000"/>
                    </a:outerShdw>
                  </a:effectLst>
                  <a:latin typeface="Helvetica"/>
                  <a:ea typeface="Helvetica"/>
                  <a:cs typeface="Helvetica"/>
                  <a:sym typeface="Helvetica"/>
                </a:defRPr>
              </a:lvl1pPr>
            </a:lstStyle>
            <a:p>
              <a:pPr/>
              <a:r>
                <a:t>God will deliver us . . . but if not . . . (3:16-18)</a:t>
              </a:r>
            </a:p>
          </p:txBody>
        </p:sp>
      </p:grpSp>
      <p:grpSp>
        <p:nvGrpSpPr>
          <p:cNvPr id="393" name="Group"/>
          <p:cNvGrpSpPr/>
          <p:nvPr/>
        </p:nvGrpSpPr>
        <p:grpSpPr>
          <a:xfrm>
            <a:off x="16487150" y="3594681"/>
            <a:ext cx="7772401" cy="9895679"/>
            <a:chOff x="0" y="0"/>
            <a:chExt cx="7772400" cy="9895677"/>
          </a:xfrm>
        </p:grpSpPr>
        <p:pic>
          <p:nvPicPr>
            <p:cNvPr id="390" name="Image" descr="Image"/>
            <p:cNvPicPr>
              <a:picLocks noChangeAspect="0"/>
            </p:cNvPicPr>
            <p:nvPr/>
          </p:nvPicPr>
          <p:blipFill>
            <a:blip r:embed="rId4">
              <a:extLst/>
            </a:blip>
            <a:stretch>
              <a:fillRect/>
            </a:stretch>
          </p:blipFill>
          <p:spPr>
            <a:xfrm>
              <a:off x="1694659" y="3070587"/>
              <a:ext cx="4702049" cy="6682741"/>
            </a:xfrm>
            <a:prstGeom prst="rect">
              <a:avLst/>
            </a:prstGeom>
            <a:effectLst>
              <a:outerShdw sx="100000" sy="100000" kx="0" ky="0" algn="b" rotWithShape="0" blurRad="241300" dist="184585" dir="5400000">
                <a:srgbClr val="000000">
                  <a:alpha val="28246"/>
                </a:srgbClr>
              </a:outerShdw>
            </a:effectLst>
          </p:spPr>
        </p:pic>
        <p:sp>
          <p:nvSpPr>
            <p:cNvPr id="391" name="DANIEL 6"/>
            <p:cNvSpPr/>
            <p:nvPr/>
          </p:nvSpPr>
          <p:spPr>
            <a:xfrm>
              <a:off x="1547876" y="8766731"/>
              <a:ext cx="4995615" cy="1128947"/>
            </a:xfrm>
            <a:prstGeom prst="roundRect">
              <a:avLst>
                <a:gd name="adj" fmla="val 15000"/>
              </a:avLst>
            </a:prstGeom>
            <a:gradFill flip="none" rotWithShape="1">
              <a:gsLst>
                <a:gs pos="0">
                  <a:schemeClr val="accent3"/>
                </a:gs>
                <a:gs pos="100000">
                  <a:schemeClr val="accent3">
                    <a:satOff val="2194"/>
                    <a:lumOff val="-10817"/>
                  </a:schemeClr>
                </a:gs>
              </a:gsLst>
              <a:lin ang="5400000" scaled="0"/>
            </a:gradFill>
            <a:ln w="25400" cap="flat">
              <a:solidFill>
                <a:srgbClr val="000000"/>
              </a:solidFill>
              <a:prstDash val="solid"/>
              <a:miter lim="400000"/>
            </a:ln>
            <a:effectLst>
              <a:outerShdw sx="100000" sy="100000" kx="0" ky="0" algn="b" rotWithShape="0" blurRad="241300" dist="184585" dir="2526468">
                <a:srgbClr val="000000">
                  <a:alpha val="28246"/>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sz="5000">
                  <a:solidFill>
                    <a:srgbClr val="FFFFFF"/>
                  </a:solidFill>
                  <a:effectLst>
                    <a:outerShdw sx="100000" sy="100000" kx="0" ky="0" algn="b" rotWithShape="0" blurRad="12700" dist="63500" dir="1549547">
                      <a:srgbClr val="000000"/>
                    </a:outerShdw>
                  </a:effectLst>
                  <a:latin typeface="American Typewriter"/>
                  <a:ea typeface="American Typewriter"/>
                  <a:cs typeface="American Typewriter"/>
                  <a:sym typeface="American Typewriter"/>
                </a:defRPr>
              </a:lvl1pPr>
            </a:lstStyle>
            <a:p>
              <a:pPr/>
              <a:r>
                <a:t>DANIEL 6</a:t>
              </a:r>
            </a:p>
          </p:txBody>
        </p:sp>
        <p:sp>
          <p:nvSpPr>
            <p:cNvPr id="392" name="Daniel prayed despite threats, just as he had always done (6:10-11)"/>
            <p:cNvSpPr/>
            <p:nvPr/>
          </p:nvSpPr>
          <p:spPr>
            <a:xfrm>
              <a:off x="0" y="0"/>
              <a:ext cx="7772400" cy="2903935"/>
            </a:xfrm>
            <a:prstGeom prst="roundRect">
              <a:avLst>
                <a:gd name="adj" fmla="val 9225"/>
              </a:avLst>
            </a:prstGeom>
            <a:gradFill flip="none" rotWithShape="1">
              <a:gsLst>
                <a:gs pos="0">
                  <a:schemeClr val="accent5">
                    <a:hueOff val="-158059"/>
                    <a:satOff val="-13250"/>
                    <a:lumOff val="10967"/>
                  </a:schemeClr>
                </a:gs>
                <a:gs pos="100000">
                  <a:schemeClr val="accent5">
                    <a:hueOff val="-53923"/>
                    <a:lumOff val="-6733"/>
                  </a:schemeClr>
                </a:gs>
              </a:gsLst>
              <a:lin ang="5400000" scaled="0"/>
            </a:gradFill>
            <a:ln w="12700" cap="flat">
              <a:noFill/>
              <a:miter lim="400000"/>
            </a:ln>
            <a:effectLst>
              <a:outerShdw sx="100000" sy="100000" kx="0" ky="0" algn="b" rotWithShape="0" blurRad="241300" dist="571500" dir="5400000">
                <a:srgbClr val="000000">
                  <a:alpha val="68000"/>
                </a:srgbClr>
              </a:outerShdw>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lnSpc>
                  <a:spcPct val="100000"/>
                </a:lnSpc>
                <a:spcBef>
                  <a:spcPts val="0"/>
                </a:spcBef>
                <a:defRPr sz="5500">
                  <a:solidFill>
                    <a:srgbClr val="FFFFFF"/>
                  </a:solidFill>
                  <a:effectLst>
                    <a:outerShdw sx="100000" sy="100000" kx="0" ky="0" algn="b" rotWithShape="0" blurRad="177800" dist="76200" dir="5400000">
                      <a:srgbClr val="000000"/>
                    </a:outerShdw>
                  </a:effectLst>
                  <a:latin typeface="Helvetica"/>
                  <a:ea typeface="Helvetica"/>
                  <a:cs typeface="Helvetica"/>
                  <a:sym typeface="Helvetica"/>
                </a:defRPr>
              </a:lvl1pPr>
            </a:lstStyle>
            <a:p>
              <a:pPr/>
              <a:r>
                <a:t>Daniel prayed despite threats, just as he had always done (6:10-11)</a:t>
              </a:r>
            </a:p>
          </p:txBody>
        </p:sp>
      </p:grpSp>
      <p:sp>
        <p:nvSpPr>
          <p:cNvPr id="394" name="Trust The Lord &amp; His Word"/>
          <p:cNvSpPr txBox="1"/>
          <p:nvPr/>
        </p:nvSpPr>
        <p:spPr>
          <a:xfrm>
            <a:off x="4245495" y="2119868"/>
            <a:ext cx="15893010" cy="1552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American Typewriter"/>
                <a:ea typeface="American Typewriter"/>
                <a:cs typeface="American Typewriter"/>
                <a:sym typeface="American Typewriter"/>
              </a:defRPr>
            </a:lvl1pPr>
          </a:lstStyle>
          <a:p>
            <a:pPr/>
            <a:r>
              <a:t>Trust The Lord &amp; His Word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85"/>
                                        </p:tgtEl>
                                        <p:attrNameLst>
                                          <p:attrName>style.visibility</p:attrName>
                                        </p:attrNameLst>
                                      </p:cBhvr>
                                      <p:to>
                                        <p:strVal val="visible"/>
                                      </p:to>
                                    </p:set>
                                    <p:anim calcmode="lin" valueType="num">
                                      <p:cBhvr>
                                        <p:cTn id="7" dur="1500" fill="hold"/>
                                        <p:tgtEl>
                                          <p:spTgt spid="385"/>
                                        </p:tgtEl>
                                        <p:attrNameLst>
                                          <p:attrName>ppt_x</p:attrName>
                                        </p:attrNameLst>
                                      </p:cBhvr>
                                      <p:tavLst>
                                        <p:tav tm="0">
                                          <p:val>
                                            <p:strVal val="#ppt_x"/>
                                          </p:val>
                                        </p:tav>
                                        <p:tav tm="100000">
                                          <p:val>
                                            <p:strVal val="#ppt_x"/>
                                          </p:val>
                                        </p:tav>
                                      </p:tavLst>
                                    </p:anim>
                                    <p:anim calcmode="lin" valueType="num">
                                      <p:cBhvr>
                                        <p:cTn id="8" dur="1500" fill="hold"/>
                                        <p:tgtEl>
                                          <p:spTgt spid="38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389"/>
                                        </p:tgtEl>
                                        <p:attrNameLst>
                                          <p:attrName>style.visibility</p:attrName>
                                        </p:attrNameLst>
                                      </p:cBhvr>
                                      <p:to>
                                        <p:strVal val="visible"/>
                                      </p:to>
                                    </p:set>
                                    <p:anim calcmode="lin" valueType="num">
                                      <p:cBhvr>
                                        <p:cTn id="13" dur="1500" fill="hold"/>
                                        <p:tgtEl>
                                          <p:spTgt spid="389"/>
                                        </p:tgtEl>
                                        <p:attrNameLst>
                                          <p:attrName>ppt_x</p:attrName>
                                        </p:attrNameLst>
                                      </p:cBhvr>
                                      <p:tavLst>
                                        <p:tav tm="0">
                                          <p:val>
                                            <p:strVal val="#ppt_x"/>
                                          </p:val>
                                        </p:tav>
                                        <p:tav tm="100000">
                                          <p:val>
                                            <p:strVal val="#ppt_x"/>
                                          </p:val>
                                        </p:tav>
                                      </p:tavLst>
                                    </p:anim>
                                    <p:anim calcmode="lin" valueType="num">
                                      <p:cBhvr>
                                        <p:cTn id="14" dur="1500" fill="hold"/>
                                        <p:tgtEl>
                                          <p:spTgt spid="38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 presetID="2" grpId="3" fill="hold">
                                  <p:stCondLst>
                                    <p:cond delay="0"/>
                                  </p:stCondLst>
                                  <p:iterate type="el" backwards="0">
                                    <p:tmAbs val="0"/>
                                  </p:iterate>
                                  <p:childTnLst>
                                    <p:set>
                                      <p:cBhvr>
                                        <p:cTn id="18" fill="hold"/>
                                        <p:tgtEl>
                                          <p:spTgt spid="393"/>
                                        </p:tgtEl>
                                        <p:attrNameLst>
                                          <p:attrName>style.visibility</p:attrName>
                                        </p:attrNameLst>
                                      </p:cBhvr>
                                      <p:to>
                                        <p:strVal val="visible"/>
                                      </p:to>
                                    </p:set>
                                    <p:anim calcmode="lin" valueType="num">
                                      <p:cBhvr>
                                        <p:cTn id="19" dur="1500" fill="hold"/>
                                        <p:tgtEl>
                                          <p:spTgt spid="393"/>
                                        </p:tgtEl>
                                        <p:attrNameLst>
                                          <p:attrName>ppt_x</p:attrName>
                                        </p:attrNameLst>
                                      </p:cBhvr>
                                      <p:tavLst>
                                        <p:tav tm="0">
                                          <p:val>
                                            <p:strVal val="#ppt_x"/>
                                          </p:val>
                                        </p:tav>
                                        <p:tav tm="100000">
                                          <p:val>
                                            <p:strVal val="#ppt_x"/>
                                          </p:val>
                                        </p:tav>
                                      </p:tavLst>
                                    </p:anim>
                                    <p:anim calcmode="lin" valueType="num">
                                      <p:cBhvr>
                                        <p:cTn id="20" dur="1500" fill="hold"/>
                                        <p:tgtEl>
                                          <p:spTgt spid="39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3" grpId="3"/>
      <p:bldP build="whole" bldLvl="1" animBg="1" rev="0" advAuto="0" spid="389" grpId="2"/>
      <p:bldP build="whole" bldLvl="1" animBg="1" rev="0" advAuto="0" spid="385"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397"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
        <p:nvSpPr>
          <p:cNvPr id="398" name="Trust The Lord &amp; His Word"/>
          <p:cNvSpPr txBox="1"/>
          <p:nvPr/>
        </p:nvSpPr>
        <p:spPr>
          <a:xfrm>
            <a:off x="4245495" y="2119868"/>
            <a:ext cx="15893010" cy="1552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American Typewriter"/>
                <a:ea typeface="American Typewriter"/>
                <a:cs typeface="American Typewriter"/>
                <a:sym typeface="American Typewriter"/>
              </a:defRPr>
            </a:lvl1pPr>
          </a:lstStyle>
          <a:p>
            <a:pPr/>
            <a:r>
              <a:t>Trust The Lord &amp; His Word</a:t>
            </a:r>
          </a:p>
        </p:txBody>
      </p:sp>
      <p:pic>
        <p:nvPicPr>
          <p:cNvPr id="399" name="Image" descr="Image"/>
          <p:cNvPicPr>
            <a:picLocks noChangeAspect="0"/>
          </p:cNvPicPr>
          <p:nvPr/>
        </p:nvPicPr>
        <p:blipFill>
          <a:blip r:embed="rId2">
            <a:extLst/>
          </a:blip>
          <a:stretch>
            <a:fillRect/>
          </a:stretch>
        </p:blipFill>
        <p:spPr>
          <a:xfrm>
            <a:off x="-7117" y="3325812"/>
            <a:ext cx="7827706" cy="10348963"/>
          </a:xfrm>
          <a:prstGeom prst="rect">
            <a:avLst/>
          </a:prstGeom>
          <a:effectLst>
            <a:outerShdw sx="100000" sy="100000" kx="0" ky="0" algn="b" rotWithShape="0" blurRad="88900" dist="25400" dir="5400000">
              <a:srgbClr val="000000">
                <a:alpha val="96047"/>
              </a:srgbClr>
            </a:outerShdw>
          </a:effectLst>
        </p:spPr>
      </p:pic>
      <p:sp>
        <p:nvSpPr>
          <p:cNvPr id="400" name="A compromised faith exposes a weak faith (Hebrews 3:16-19; John 6:53-66)…"/>
          <p:cNvSpPr txBox="1"/>
          <p:nvPr/>
        </p:nvSpPr>
        <p:spPr>
          <a:xfrm>
            <a:off x="8087378" y="3621906"/>
            <a:ext cx="15785174" cy="9756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55963" indent="-955963" defTabSz="821531">
              <a:lnSpc>
                <a:spcPct val="100000"/>
              </a:lnSpc>
              <a:spcBef>
                <a:spcPts val="900"/>
              </a:spcBef>
              <a:buSzPct val="77000"/>
              <a:buBlip>
                <a:blip r:embed="rId3"/>
              </a:buBlip>
              <a:defRPr sz="6000">
                <a:latin typeface="Century Gothic"/>
                <a:ea typeface="Century Gothic"/>
                <a:cs typeface="Century Gothic"/>
                <a:sym typeface="Century Gothic"/>
              </a:defRPr>
            </a:pPr>
            <a:r>
              <a:t>A compromised faith exposes a weak faith (Hebrews 3:16-19; John 6:53-66)</a:t>
            </a:r>
          </a:p>
          <a:p>
            <a:pPr marL="955963" indent="-955963" defTabSz="821531">
              <a:lnSpc>
                <a:spcPct val="100000"/>
              </a:lnSpc>
              <a:spcBef>
                <a:spcPts val="900"/>
              </a:spcBef>
              <a:buSzPct val="77000"/>
              <a:buBlip>
                <a:blip r:embed="rId3"/>
              </a:buBlip>
              <a:defRPr sz="6000">
                <a:latin typeface="Century Gothic"/>
                <a:ea typeface="Century Gothic"/>
                <a:cs typeface="Century Gothic"/>
                <a:sym typeface="Century Gothic"/>
              </a:defRPr>
            </a:pPr>
            <a:r>
              <a:t>God will do what He has said! (Romans 4:19-21; Acts 27:25; 2 Timothy 1:12)</a:t>
            </a:r>
          </a:p>
          <a:p>
            <a:pPr marL="955963" indent="-955963" defTabSz="821531">
              <a:lnSpc>
                <a:spcPct val="100000"/>
              </a:lnSpc>
              <a:spcBef>
                <a:spcPts val="900"/>
              </a:spcBef>
              <a:buSzPct val="77000"/>
              <a:buBlip>
                <a:blip r:embed="rId3"/>
              </a:buBlip>
              <a:defRPr sz="6000">
                <a:latin typeface="Century Gothic"/>
                <a:ea typeface="Century Gothic"/>
                <a:cs typeface="Century Gothic"/>
                <a:sym typeface="Century Gothic"/>
              </a:defRPr>
            </a:pPr>
            <a:r>
              <a:t>The strength of our faith is directly related to our knowledge of God’s word (Romans 10:17; Hos. 4:6; Eph. 6:16)</a:t>
            </a:r>
          </a:p>
          <a:p>
            <a:pPr marL="955963" indent="-955963" defTabSz="821531">
              <a:lnSpc>
                <a:spcPct val="100000"/>
              </a:lnSpc>
              <a:spcBef>
                <a:spcPts val="900"/>
              </a:spcBef>
              <a:buSzPct val="77000"/>
              <a:buBlip>
                <a:blip r:embed="rId3"/>
              </a:buBlip>
              <a:defRPr sz="6000">
                <a:latin typeface="Century Gothic"/>
                <a:ea typeface="Century Gothic"/>
                <a:cs typeface="Century Gothic"/>
                <a:sym typeface="Century Gothic"/>
              </a:defRPr>
            </a:pPr>
            <a:r>
              <a:t>There is a direct correlation between our HOPE and our FAITHFULNESS (1 John 3:3; 2 Cor 7:1; 2 Pet 3:14; Heb. 11:6,26)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0">
                                            <p:txEl>
                                              <p:pRg st="1" end="1"/>
                                            </p:txEl>
                                          </p:spTgt>
                                        </p:tgtEl>
                                        <p:attrNameLst>
                                          <p:attrName>style.visibility</p:attrName>
                                        </p:attrNameLst>
                                      </p:cBhvr>
                                      <p:to>
                                        <p:strVal val="visible"/>
                                      </p:to>
                                    </p:set>
                                    <p:animEffect filter="wipe(left)" transition="in">
                                      <p:cBhvr>
                                        <p:cTn id="7" dur="1500"/>
                                        <p:tgtEl>
                                          <p:spTgt spid="40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00">
                                            <p:txEl>
                                              <p:pRg st="2" end="2"/>
                                            </p:txEl>
                                          </p:spTgt>
                                        </p:tgtEl>
                                        <p:attrNameLst>
                                          <p:attrName>style.visibility</p:attrName>
                                        </p:attrNameLst>
                                      </p:cBhvr>
                                      <p:to>
                                        <p:strVal val="visible"/>
                                      </p:to>
                                    </p:set>
                                    <p:animEffect filter="wipe(left)" transition="in">
                                      <p:cBhvr>
                                        <p:cTn id="12" dur="1500"/>
                                        <p:tgtEl>
                                          <p:spTgt spid="40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00">
                                            <p:txEl>
                                              <p:pRg st="3" end="3"/>
                                            </p:txEl>
                                          </p:spTgt>
                                        </p:tgtEl>
                                        <p:attrNameLst>
                                          <p:attrName>style.visibility</p:attrName>
                                        </p:attrNameLst>
                                      </p:cBhvr>
                                      <p:to>
                                        <p:strVal val="visible"/>
                                      </p:to>
                                    </p:set>
                                    <p:animEffect filter="wipe(left)" transition="in">
                                      <p:cBhvr>
                                        <p:cTn id="17" dur="1500"/>
                                        <p:tgtEl>
                                          <p:spTgt spid="40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0"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403"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grpSp>
        <p:nvGrpSpPr>
          <p:cNvPr id="407" name="Group"/>
          <p:cNvGrpSpPr/>
          <p:nvPr/>
        </p:nvGrpSpPr>
        <p:grpSpPr>
          <a:xfrm>
            <a:off x="124449" y="3682124"/>
            <a:ext cx="7772401" cy="9885762"/>
            <a:chOff x="0" y="0"/>
            <a:chExt cx="7772400" cy="9885760"/>
          </a:xfrm>
        </p:grpSpPr>
        <p:pic>
          <p:nvPicPr>
            <p:cNvPr id="404" name="Image" descr="Image"/>
            <p:cNvPicPr>
              <a:picLocks noChangeAspect="0"/>
            </p:cNvPicPr>
            <p:nvPr/>
          </p:nvPicPr>
          <p:blipFill>
            <a:blip r:embed="rId2">
              <a:extLst/>
            </a:blip>
            <a:stretch>
              <a:fillRect/>
            </a:stretch>
          </p:blipFill>
          <p:spPr>
            <a:xfrm>
              <a:off x="1535175" y="3060670"/>
              <a:ext cx="4702049" cy="6682741"/>
            </a:xfrm>
            <a:prstGeom prst="rect">
              <a:avLst/>
            </a:prstGeom>
            <a:effectLst>
              <a:outerShdw sx="100000" sy="100000" kx="0" ky="0" algn="b" rotWithShape="0" blurRad="241300" dist="184585" dir="5400000">
                <a:srgbClr val="000000">
                  <a:alpha val="28246"/>
                </a:srgbClr>
              </a:outerShdw>
            </a:effectLst>
          </p:spPr>
        </p:pic>
        <p:sp>
          <p:nvSpPr>
            <p:cNvPr id="405" name="DANIEL 1"/>
            <p:cNvSpPr/>
            <p:nvPr/>
          </p:nvSpPr>
          <p:spPr>
            <a:xfrm>
              <a:off x="1388392" y="8756814"/>
              <a:ext cx="4995616" cy="1128947"/>
            </a:xfrm>
            <a:prstGeom prst="roundRect">
              <a:avLst>
                <a:gd name="adj" fmla="val 15000"/>
              </a:avLst>
            </a:prstGeom>
            <a:gradFill flip="none" rotWithShape="1">
              <a:gsLst>
                <a:gs pos="0">
                  <a:schemeClr val="accent1">
                    <a:satOff val="4013"/>
                    <a:lumOff val="5462"/>
                  </a:schemeClr>
                </a:gs>
                <a:gs pos="100000">
                  <a:schemeClr val="accent1">
                    <a:hueOff val="-47059"/>
                    <a:satOff val="1860"/>
                    <a:lumOff val="-17958"/>
                  </a:schemeClr>
                </a:gs>
              </a:gsLst>
              <a:lin ang="5400000" scaled="0"/>
            </a:gradFill>
            <a:ln w="25400" cap="flat">
              <a:solidFill>
                <a:srgbClr val="000000"/>
              </a:solidFill>
              <a:prstDash val="solid"/>
              <a:miter lim="400000"/>
            </a:ln>
            <a:effectLst>
              <a:outerShdw sx="100000" sy="100000" kx="0" ky="0" algn="b" rotWithShape="0" blurRad="241300" dist="184585" dir="2526468">
                <a:srgbClr val="000000">
                  <a:alpha val="28246"/>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sz="5000">
                  <a:solidFill>
                    <a:srgbClr val="FFFFFF"/>
                  </a:solidFill>
                  <a:effectLst>
                    <a:outerShdw sx="100000" sy="100000" kx="0" ky="0" algn="b" rotWithShape="0" blurRad="12700" dist="63500" dir="896185">
                      <a:srgbClr val="000000"/>
                    </a:outerShdw>
                  </a:effectLst>
                  <a:latin typeface="American Typewriter"/>
                  <a:ea typeface="American Typewriter"/>
                  <a:cs typeface="American Typewriter"/>
                  <a:sym typeface="American Typewriter"/>
                </a:defRPr>
              </a:lvl1pPr>
            </a:lstStyle>
            <a:p>
              <a:pPr/>
              <a:r>
                <a:t>DANIEL 1</a:t>
              </a:r>
            </a:p>
          </p:txBody>
        </p:sp>
        <p:sp>
          <p:nvSpPr>
            <p:cNvPr id="406" name="Daniel, Hananiah, Mishael, and Azariah refused to be defiled"/>
            <p:cNvSpPr/>
            <p:nvPr/>
          </p:nvSpPr>
          <p:spPr>
            <a:xfrm>
              <a:off x="0" y="0"/>
              <a:ext cx="7772400" cy="2903935"/>
            </a:xfrm>
            <a:prstGeom prst="roundRect">
              <a:avLst>
                <a:gd name="adj" fmla="val 9225"/>
              </a:avLst>
            </a:prstGeom>
            <a:gradFill flip="none" rotWithShape="1">
              <a:gsLst>
                <a:gs pos="0">
                  <a:schemeClr val="accent3"/>
                </a:gs>
                <a:gs pos="100000">
                  <a:schemeClr val="accent3">
                    <a:satOff val="2194"/>
                    <a:lumOff val="-10817"/>
                  </a:schemeClr>
                </a:gs>
              </a:gsLst>
              <a:lin ang="5400000" scaled="0"/>
            </a:gradFill>
            <a:ln w="12700" cap="flat">
              <a:noFill/>
              <a:miter lim="400000"/>
            </a:ln>
            <a:effectLst>
              <a:outerShdw sx="100000" sy="100000" kx="0" ky="0" algn="b" rotWithShape="0" blurRad="241300" dist="571500" dir="5400000">
                <a:srgbClr val="000000">
                  <a:alpha val="68000"/>
                </a:srgbClr>
              </a:outerShdw>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lnSpc>
                  <a:spcPct val="100000"/>
                </a:lnSpc>
                <a:spcBef>
                  <a:spcPts val="0"/>
                </a:spcBef>
                <a:defRPr sz="5500">
                  <a:solidFill>
                    <a:srgbClr val="FFFFFF"/>
                  </a:solidFill>
                  <a:effectLst>
                    <a:outerShdw sx="100000" sy="100000" kx="0" ky="0" algn="b" rotWithShape="0" blurRad="177800" dist="76200" dir="5400000">
                      <a:srgbClr val="000000"/>
                    </a:outerShdw>
                  </a:effectLst>
                  <a:latin typeface="Helvetica"/>
                  <a:ea typeface="Helvetica"/>
                  <a:cs typeface="Helvetica"/>
                  <a:sym typeface="Helvetica"/>
                </a:defRPr>
              </a:lvl1pPr>
            </a:lstStyle>
            <a:p>
              <a:pPr/>
              <a:r>
                <a:t>Daniel, Hananiah, Mishael, and Azariah refused to be defiled</a:t>
              </a:r>
            </a:p>
          </p:txBody>
        </p:sp>
      </p:grpSp>
      <p:grpSp>
        <p:nvGrpSpPr>
          <p:cNvPr id="411" name="Group"/>
          <p:cNvGrpSpPr/>
          <p:nvPr/>
        </p:nvGrpSpPr>
        <p:grpSpPr>
          <a:xfrm>
            <a:off x="8309040" y="3682124"/>
            <a:ext cx="7772401" cy="9885762"/>
            <a:chOff x="0" y="0"/>
            <a:chExt cx="7772400" cy="9885760"/>
          </a:xfrm>
        </p:grpSpPr>
        <p:pic>
          <p:nvPicPr>
            <p:cNvPr id="408" name="Image" descr="Image"/>
            <p:cNvPicPr>
              <a:picLocks noChangeAspect="0"/>
            </p:cNvPicPr>
            <p:nvPr/>
          </p:nvPicPr>
          <p:blipFill>
            <a:blip r:embed="rId3">
              <a:extLst/>
            </a:blip>
            <a:stretch>
              <a:fillRect/>
            </a:stretch>
          </p:blipFill>
          <p:spPr>
            <a:xfrm>
              <a:off x="1458544" y="3060670"/>
              <a:ext cx="4702049" cy="6682741"/>
            </a:xfrm>
            <a:prstGeom prst="rect">
              <a:avLst/>
            </a:prstGeom>
            <a:effectLst>
              <a:outerShdw sx="100000" sy="100000" kx="0" ky="0" algn="b" rotWithShape="0" blurRad="241300" dist="184585" dir="5400000">
                <a:srgbClr val="000000">
                  <a:alpha val="28246"/>
                </a:srgbClr>
              </a:outerShdw>
            </a:effectLst>
          </p:spPr>
        </p:pic>
        <p:sp>
          <p:nvSpPr>
            <p:cNvPr id="409" name="DANIEL 3"/>
            <p:cNvSpPr/>
            <p:nvPr/>
          </p:nvSpPr>
          <p:spPr>
            <a:xfrm>
              <a:off x="1385152" y="8756814"/>
              <a:ext cx="4995615" cy="1128947"/>
            </a:xfrm>
            <a:prstGeom prst="roundRect">
              <a:avLst>
                <a:gd name="adj" fmla="val 15000"/>
              </a:avLst>
            </a:prstGeom>
            <a:gradFill flip="none" rotWithShape="1">
              <a:gsLst>
                <a:gs pos="0">
                  <a:schemeClr val="accent5">
                    <a:hueOff val="-158059"/>
                    <a:satOff val="-13250"/>
                    <a:lumOff val="10967"/>
                  </a:schemeClr>
                </a:gs>
                <a:gs pos="100000">
                  <a:schemeClr val="accent5">
                    <a:hueOff val="-53923"/>
                    <a:lumOff val="-6733"/>
                  </a:schemeClr>
                </a:gs>
              </a:gsLst>
              <a:lin ang="5400000" scaled="0"/>
            </a:gradFill>
            <a:ln w="25400" cap="flat">
              <a:solidFill>
                <a:srgbClr val="000000"/>
              </a:solidFill>
              <a:prstDash val="solid"/>
              <a:miter lim="400000"/>
            </a:ln>
            <a:effectLst>
              <a:outerShdw sx="100000" sy="100000" kx="0" ky="0" algn="b" rotWithShape="0" blurRad="241300" dist="184585" dir="2526468">
                <a:srgbClr val="000000">
                  <a:alpha val="28246"/>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sz="5000">
                  <a:solidFill>
                    <a:srgbClr val="FFFFFF"/>
                  </a:solidFill>
                  <a:effectLst>
                    <a:outerShdw sx="100000" sy="100000" kx="0" ky="0" algn="b" rotWithShape="0" blurRad="12700" dist="63500" dir="1371390">
                      <a:srgbClr val="000000"/>
                    </a:outerShdw>
                  </a:effectLst>
                  <a:latin typeface="American Typewriter"/>
                  <a:ea typeface="American Typewriter"/>
                  <a:cs typeface="American Typewriter"/>
                  <a:sym typeface="American Typewriter"/>
                </a:defRPr>
              </a:lvl1pPr>
            </a:lstStyle>
            <a:p>
              <a:pPr/>
              <a:r>
                <a:t>DANIEL 3</a:t>
              </a:r>
            </a:p>
          </p:txBody>
        </p:sp>
        <p:sp>
          <p:nvSpPr>
            <p:cNvPr id="410" name="Hananiah, Mishael, and Azariah would bow ONLY to God"/>
            <p:cNvSpPr/>
            <p:nvPr/>
          </p:nvSpPr>
          <p:spPr>
            <a:xfrm>
              <a:off x="0" y="0"/>
              <a:ext cx="7772400" cy="2903935"/>
            </a:xfrm>
            <a:prstGeom prst="roundRect">
              <a:avLst>
                <a:gd name="adj" fmla="val 9225"/>
              </a:avLst>
            </a:prstGeom>
            <a:gradFill flip="none" rotWithShape="1">
              <a:gsLst>
                <a:gs pos="0">
                  <a:schemeClr val="accent4"/>
                </a:gs>
                <a:gs pos="100000">
                  <a:schemeClr val="accent4">
                    <a:hueOff val="-81543"/>
                    <a:satOff val="3097"/>
                    <a:lumOff val="-8662"/>
                  </a:schemeClr>
                </a:gs>
              </a:gsLst>
              <a:lin ang="5400000" scaled="0"/>
            </a:gradFill>
            <a:ln w="12700" cap="flat">
              <a:noFill/>
              <a:miter lim="400000"/>
            </a:ln>
            <a:effectLst>
              <a:outerShdw sx="100000" sy="100000" kx="0" ky="0" algn="b" rotWithShape="0" blurRad="241300" dist="571500" dir="5400000">
                <a:srgbClr val="000000">
                  <a:alpha val="68000"/>
                </a:srgbClr>
              </a:outerShdw>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lnSpc>
                  <a:spcPct val="100000"/>
                </a:lnSpc>
                <a:spcBef>
                  <a:spcPts val="0"/>
                </a:spcBef>
                <a:defRPr sz="5500">
                  <a:solidFill>
                    <a:srgbClr val="FFFFFF"/>
                  </a:solidFill>
                  <a:effectLst>
                    <a:outerShdw sx="100000" sy="100000" kx="0" ky="0" algn="b" rotWithShape="0" blurRad="177800" dist="76200" dir="5400000">
                      <a:srgbClr val="000000"/>
                    </a:outerShdw>
                  </a:effectLst>
                  <a:latin typeface="Helvetica"/>
                  <a:ea typeface="Helvetica"/>
                  <a:cs typeface="Helvetica"/>
                  <a:sym typeface="Helvetica"/>
                </a:defRPr>
              </a:lvl1pPr>
            </a:lstStyle>
            <a:p>
              <a:pPr/>
              <a:r>
                <a:t>Hananiah, Mishael, and Azariah would bow ONLY to God</a:t>
              </a:r>
            </a:p>
          </p:txBody>
        </p:sp>
      </p:grpSp>
      <p:grpSp>
        <p:nvGrpSpPr>
          <p:cNvPr id="415" name="Group"/>
          <p:cNvGrpSpPr/>
          <p:nvPr/>
        </p:nvGrpSpPr>
        <p:grpSpPr>
          <a:xfrm>
            <a:off x="16487150" y="3594681"/>
            <a:ext cx="7772401" cy="9895679"/>
            <a:chOff x="0" y="0"/>
            <a:chExt cx="7772400" cy="9895677"/>
          </a:xfrm>
        </p:grpSpPr>
        <p:pic>
          <p:nvPicPr>
            <p:cNvPr id="412" name="Image" descr="Image"/>
            <p:cNvPicPr>
              <a:picLocks noChangeAspect="0"/>
            </p:cNvPicPr>
            <p:nvPr/>
          </p:nvPicPr>
          <p:blipFill>
            <a:blip r:embed="rId4">
              <a:extLst/>
            </a:blip>
            <a:stretch>
              <a:fillRect/>
            </a:stretch>
          </p:blipFill>
          <p:spPr>
            <a:xfrm>
              <a:off x="1694659" y="3070587"/>
              <a:ext cx="4702049" cy="6682741"/>
            </a:xfrm>
            <a:prstGeom prst="rect">
              <a:avLst/>
            </a:prstGeom>
            <a:effectLst>
              <a:outerShdw sx="100000" sy="100000" kx="0" ky="0" algn="b" rotWithShape="0" blurRad="241300" dist="184585" dir="5400000">
                <a:srgbClr val="000000">
                  <a:alpha val="28246"/>
                </a:srgbClr>
              </a:outerShdw>
            </a:effectLst>
          </p:spPr>
        </p:pic>
        <p:sp>
          <p:nvSpPr>
            <p:cNvPr id="413" name="DANIEL 6"/>
            <p:cNvSpPr/>
            <p:nvPr/>
          </p:nvSpPr>
          <p:spPr>
            <a:xfrm>
              <a:off x="1547876" y="8766731"/>
              <a:ext cx="4995615" cy="1128947"/>
            </a:xfrm>
            <a:prstGeom prst="roundRect">
              <a:avLst>
                <a:gd name="adj" fmla="val 15000"/>
              </a:avLst>
            </a:prstGeom>
            <a:gradFill flip="none" rotWithShape="1">
              <a:gsLst>
                <a:gs pos="0">
                  <a:schemeClr val="accent3"/>
                </a:gs>
                <a:gs pos="100000">
                  <a:schemeClr val="accent3">
                    <a:satOff val="2194"/>
                    <a:lumOff val="-10817"/>
                  </a:schemeClr>
                </a:gs>
              </a:gsLst>
              <a:lin ang="5400000" scaled="0"/>
            </a:gradFill>
            <a:ln w="25400" cap="flat">
              <a:solidFill>
                <a:srgbClr val="000000"/>
              </a:solidFill>
              <a:prstDash val="solid"/>
              <a:miter lim="400000"/>
            </a:ln>
            <a:effectLst>
              <a:outerShdw sx="100000" sy="100000" kx="0" ky="0" algn="b" rotWithShape="0" blurRad="241300" dist="184585" dir="2526468">
                <a:srgbClr val="000000">
                  <a:alpha val="28246"/>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sz="5000">
                  <a:solidFill>
                    <a:srgbClr val="FFFFFF"/>
                  </a:solidFill>
                  <a:effectLst>
                    <a:outerShdw sx="100000" sy="100000" kx="0" ky="0" algn="b" rotWithShape="0" blurRad="12700" dist="63500" dir="1549547">
                      <a:srgbClr val="000000"/>
                    </a:outerShdw>
                  </a:effectLst>
                  <a:latin typeface="American Typewriter"/>
                  <a:ea typeface="American Typewriter"/>
                  <a:cs typeface="American Typewriter"/>
                  <a:sym typeface="American Typewriter"/>
                </a:defRPr>
              </a:lvl1pPr>
            </a:lstStyle>
            <a:p>
              <a:pPr/>
              <a:r>
                <a:t>DANIEL 6</a:t>
              </a:r>
            </a:p>
          </p:txBody>
        </p:sp>
        <p:sp>
          <p:nvSpPr>
            <p:cNvPr id="414" name="Prayed ONLY to God as was his custom since his early days!"/>
            <p:cNvSpPr/>
            <p:nvPr/>
          </p:nvSpPr>
          <p:spPr>
            <a:xfrm>
              <a:off x="0" y="0"/>
              <a:ext cx="7772400" cy="2903935"/>
            </a:xfrm>
            <a:prstGeom prst="roundRect">
              <a:avLst>
                <a:gd name="adj" fmla="val 9225"/>
              </a:avLst>
            </a:prstGeom>
            <a:gradFill flip="none" rotWithShape="1">
              <a:gsLst>
                <a:gs pos="0">
                  <a:schemeClr val="accent5">
                    <a:hueOff val="-158059"/>
                    <a:satOff val="-13250"/>
                    <a:lumOff val="10967"/>
                  </a:schemeClr>
                </a:gs>
                <a:gs pos="100000">
                  <a:schemeClr val="accent5">
                    <a:hueOff val="-53923"/>
                    <a:lumOff val="-6733"/>
                  </a:schemeClr>
                </a:gs>
              </a:gsLst>
              <a:lin ang="5400000" scaled="0"/>
            </a:gradFill>
            <a:ln w="12700" cap="flat">
              <a:noFill/>
              <a:miter lim="400000"/>
            </a:ln>
            <a:effectLst>
              <a:outerShdw sx="100000" sy="100000" kx="0" ky="0" algn="b" rotWithShape="0" blurRad="241300" dist="571500" dir="5400000">
                <a:srgbClr val="000000">
                  <a:alpha val="68000"/>
                </a:srgbClr>
              </a:outerShdw>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lnSpc>
                  <a:spcPct val="100000"/>
                </a:lnSpc>
                <a:spcBef>
                  <a:spcPts val="0"/>
                </a:spcBef>
                <a:defRPr sz="5500">
                  <a:solidFill>
                    <a:srgbClr val="FFFFFF"/>
                  </a:solidFill>
                  <a:effectLst>
                    <a:outerShdw sx="100000" sy="100000" kx="0" ky="0" algn="b" rotWithShape="0" blurRad="177800" dist="76200" dir="5400000">
                      <a:srgbClr val="000000"/>
                    </a:outerShdw>
                  </a:effectLst>
                  <a:latin typeface="Helvetica"/>
                  <a:ea typeface="Helvetica"/>
                  <a:cs typeface="Helvetica"/>
                  <a:sym typeface="Helvetica"/>
                </a:defRPr>
              </a:lvl1pPr>
            </a:lstStyle>
            <a:p>
              <a:pPr/>
              <a:r>
                <a:t>Prayed ONLY to God as was his custom since his early days!</a:t>
              </a:r>
            </a:p>
          </p:txBody>
        </p:sp>
      </p:grpSp>
      <p:sp>
        <p:nvSpPr>
          <p:cNvPr id="416" name="Strengthened By Each Victory"/>
          <p:cNvSpPr txBox="1"/>
          <p:nvPr/>
        </p:nvSpPr>
        <p:spPr>
          <a:xfrm>
            <a:off x="3235998" y="2119868"/>
            <a:ext cx="17912004" cy="1552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American Typewriter"/>
                <a:ea typeface="American Typewriter"/>
                <a:cs typeface="American Typewriter"/>
                <a:sym typeface="American Typewriter"/>
              </a:defRPr>
            </a:lvl1pPr>
          </a:lstStyle>
          <a:p>
            <a:pPr/>
            <a:r>
              <a:t>Strengthened By Each Victory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407"/>
                                        </p:tgtEl>
                                        <p:attrNameLst>
                                          <p:attrName>style.visibility</p:attrName>
                                        </p:attrNameLst>
                                      </p:cBhvr>
                                      <p:to>
                                        <p:strVal val="visible"/>
                                      </p:to>
                                    </p:set>
                                    <p:anim calcmode="lin" valueType="num">
                                      <p:cBhvr>
                                        <p:cTn id="7" dur="1500" fill="hold"/>
                                        <p:tgtEl>
                                          <p:spTgt spid="407"/>
                                        </p:tgtEl>
                                        <p:attrNameLst>
                                          <p:attrName>ppt_x</p:attrName>
                                        </p:attrNameLst>
                                      </p:cBhvr>
                                      <p:tavLst>
                                        <p:tav tm="0">
                                          <p:val>
                                            <p:strVal val="#ppt_x"/>
                                          </p:val>
                                        </p:tav>
                                        <p:tav tm="100000">
                                          <p:val>
                                            <p:strVal val="#ppt_x"/>
                                          </p:val>
                                        </p:tav>
                                      </p:tavLst>
                                    </p:anim>
                                    <p:anim calcmode="lin" valueType="num">
                                      <p:cBhvr>
                                        <p:cTn id="8" dur="1500" fill="hold"/>
                                        <p:tgtEl>
                                          <p:spTgt spid="40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411"/>
                                        </p:tgtEl>
                                        <p:attrNameLst>
                                          <p:attrName>style.visibility</p:attrName>
                                        </p:attrNameLst>
                                      </p:cBhvr>
                                      <p:to>
                                        <p:strVal val="visible"/>
                                      </p:to>
                                    </p:set>
                                    <p:anim calcmode="lin" valueType="num">
                                      <p:cBhvr>
                                        <p:cTn id="13" dur="1500" fill="hold"/>
                                        <p:tgtEl>
                                          <p:spTgt spid="411"/>
                                        </p:tgtEl>
                                        <p:attrNameLst>
                                          <p:attrName>ppt_x</p:attrName>
                                        </p:attrNameLst>
                                      </p:cBhvr>
                                      <p:tavLst>
                                        <p:tav tm="0">
                                          <p:val>
                                            <p:strVal val="#ppt_x"/>
                                          </p:val>
                                        </p:tav>
                                        <p:tav tm="100000">
                                          <p:val>
                                            <p:strVal val="#ppt_x"/>
                                          </p:val>
                                        </p:tav>
                                      </p:tavLst>
                                    </p:anim>
                                    <p:anim calcmode="lin" valueType="num">
                                      <p:cBhvr>
                                        <p:cTn id="14" dur="1500" fill="hold"/>
                                        <p:tgtEl>
                                          <p:spTgt spid="4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 presetID="2" grpId="3" fill="hold">
                                  <p:stCondLst>
                                    <p:cond delay="0"/>
                                  </p:stCondLst>
                                  <p:iterate type="el" backwards="0">
                                    <p:tmAbs val="0"/>
                                  </p:iterate>
                                  <p:childTnLst>
                                    <p:set>
                                      <p:cBhvr>
                                        <p:cTn id="18" fill="hold"/>
                                        <p:tgtEl>
                                          <p:spTgt spid="415"/>
                                        </p:tgtEl>
                                        <p:attrNameLst>
                                          <p:attrName>style.visibility</p:attrName>
                                        </p:attrNameLst>
                                      </p:cBhvr>
                                      <p:to>
                                        <p:strVal val="visible"/>
                                      </p:to>
                                    </p:set>
                                    <p:anim calcmode="lin" valueType="num">
                                      <p:cBhvr>
                                        <p:cTn id="19" dur="1500" fill="hold"/>
                                        <p:tgtEl>
                                          <p:spTgt spid="415"/>
                                        </p:tgtEl>
                                        <p:attrNameLst>
                                          <p:attrName>ppt_x</p:attrName>
                                        </p:attrNameLst>
                                      </p:cBhvr>
                                      <p:tavLst>
                                        <p:tav tm="0">
                                          <p:val>
                                            <p:strVal val="#ppt_x"/>
                                          </p:val>
                                        </p:tav>
                                        <p:tav tm="100000">
                                          <p:val>
                                            <p:strVal val="#ppt_x"/>
                                          </p:val>
                                        </p:tav>
                                      </p:tavLst>
                                    </p:anim>
                                    <p:anim calcmode="lin" valueType="num">
                                      <p:cBhvr>
                                        <p:cTn id="20" dur="1500" fill="hold"/>
                                        <p:tgtEl>
                                          <p:spTgt spid="4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1" grpId="2"/>
      <p:bldP build="whole" bldLvl="1" animBg="1" rev="0" advAuto="0" spid="407" grpId="1"/>
      <p:bldP build="whole" bldLvl="1" animBg="1" rev="0" advAuto="0" spid="415" grpId="3"/>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419"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
        <p:nvSpPr>
          <p:cNvPr id="420" name="Strengthened By Each Victory"/>
          <p:cNvSpPr txBox="1"/>
          <p:nvPr/>
        </p:nvSpPr>
        <p:spPr>
          <a:xfrm>
            <a:off x="3235998" y="2119868"/>
            <a:ext cx="17912004" cy="1552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American Typewriter"/>
                <a:ea typeface="American Typewriter"/>
                <a:cs typeface="American Typewriter"/>
                <a:sym typeface="American Typewriter"/>
              </a:defRPr>
            </a:lvl1pPr>
          </a:lstStyle>
          <a:p>
            <a:pPr/>
            <a:r>
              <a:t>Strengthened By Each Victory</a:t>
            </a:r>
          </a:p>
        </p:txBody>
      </p:sp>
      <p:sp>
        <p:nvSpPr>
          <p:cNvPr id="421" name="Those faithful in small matters will be faithful in larger matters (Luke 16:10,11; 19:17; Matthew 25:21)…"/>
          <p:cNvSpPr txBox="1"/>
          <p:nvPr/>
        </p:nvSpPr>
        <p:spPr>
          <a:xfrm>
            <a:off x="7537172" y="4112335"/>
            <a:ext cx="16427876" cy="90225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40525" indent="-940525" defTabSz="821531">
              <a:lnSpc>
                <a:spcPct val="100000"/>
              </a:lnSpc>
              <a:spcBef>
                <a:spcPts val="2100"/>
              </a:spcBef>
              <a:buSzPct val="77000"/>
              <a:buBlip>
                <a:blip r:embed="rId2"/>
              </a:buBlip>
              <a:defRPr sz="6000">
                <a:latin typeface="Century Gothic"/>
                <a:ea typeface="Century Gothic"/>
                <a:cs typeface="Century Gothic"/>
                <a:sym typeface="Century Gothic"/>
              </a:defRPr>
            </a:pPr>
            <a:r>
              <a:t>Those faithful in small matters will be faithful in larger matters (Luke 16:10,11; 19:17; Matthew 25:21)</a:t>
            </a:r>
          </a:p>
          <a:p>
            <a:pPr marL="940525" indent="-940525" defTabSz="821531">
              <a:lnSpc>
                <a:spcPct val="100000"/>
              </a:lnSpc>
              <a:spcBef>
                <a:spcPts val="2100"/>
              </a:spcBef>
              <a:buSzPct val="77000"/>
              <a:buBlip>
                <a:blip r:embed="rId2"/>
              </a:buBlip>
              <a:defRPr sz="6000">
                <a:latin typeface="Century Gothic"/>
                <a:ea typeface="Century Gothic"/>
                <a:cs typeface="Century Gothic"/>
                <a:sym typeface="Century Gothic"/>
              </a:defRPr>
            </a:pPr>
            <a:r>
              <a:t>How can I face the big battles if I have failed to be victorious in the smaller ones? (Jeremiah 12:5)</a:t>
            </a:r>
          </a:p>
          <a:p>
            <a:pPr marL="940525" indent="-940525" defTabSz="821531">
              <a:lnSpc>
                <a:spcPct val="100000"/>
              </a:lnSpc>
              <a:spcBef>
                <a:spcPts val="2100"/>
              </a:spcBef>
              <a:buSzPct val="77000"/>
              <a:buBlip>
                <a:blip r:embed="rId2"/>
              </a:buBlip>
              <a:defRPr sz="6000">
                <a:latin typeface="Century Gothic"/>
                <a:ea typeface="Century Gothic"/>
                <a:cs typeface="Century Gothic"/>
                <a:sym typeface="Century Gothic"/>
              </a:defRPr>
            </a:pPr>
            <a:r>
              <a:t>Temptations will come!! Begin now to develop a strong faith. Establish habits that will enable your spiritual growth! </a:t>
            </a:r>
          </a:p>
        </p:txBody>
      </p:sp>
      <p:pic>
        <p:nvPicPr>
          <p:cNvPr id="422" name="Image" descr="Image"/>
          <p:cNvPicPr>
            <a:picLocks noChangeAspect="1"/>
          </p:cNvPicPr>
          <p:nvPr/>
        </p:nvPicPr>
        <p:blipFill>
          <a:blip r:embed="rId3">
            <a:extLst/>
          </a:blip>
          <a:stretch>
            <a:fillRect/>
          </a:stretch>
        </p:blipFill>
        <p:spPr>
          <a:xfrm>
            <a:off x="268268" y="3685624"/>
            <a:ext cx="6928021" cy="985910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21">
                                            <p:txEl>
                                              <p:pRg st="1" end="1"/>
                                            </p:txEl>
                                          </p:spTgt>
                                        </p:tgtEl>
                                        <p:attrNameLst>
                                          <p:attrName>style.visibility</p:attrName>
                                        </p:attrNameLst>
                                      </p:cBhvr>
                                      <p:to>
                                        <p:strVal val="visible"/>
                                      </p:to>
                                    </p:set>
                                    <p:animEffect filter="wipe(left)" transition="in">
                                      <p:cBhvr>
                                        <p:cTn id="7" dur="1500"/>
                                        <p:tgtEl>
                                          <p:spTgt spid="42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21">
                                            <p:txEl>
                                              <p:pRg st="2" end="2"/>
                                            </p:txEl>
                                          </p:spTgt>
                                        </p:tgtEl>
                                        <p:attrNameLst>
                                          <p:attrName>style.visibility</p:attrName>
                                        </p:attrNameLst>
                                      </p:cBhvr>
                                      <p:to>
                                        <p:strVal val="visible"/>
                                      </p:to>
                                    </p:set>
                                    <p:animEffect filter="wipe(left)" transition="in">
                                      <p:cBhvr>
                                        <p:cTn id="12" dur="1500"/>
                                        <p:tgtEl>
                                          <p:spTgt spid="42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1"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4"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425"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
        <p:nvSpPr>
          <p:cNvPr id="426" name="Strengthened By Each Victory"/>
          <p:cNvSpPr txBox="1"/>
          <p:nvPr/>
        </p:nvSpPr>
        <p:spPr>
          <a:xfrm>
            <a:off x="3235998" y="2119868"/>
            <a:ext cx="17912004" cy="1552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American Typewriter"/>
                <a:ea typeface="American Typewriter"/>
                <a:cs typeface="American Typewriter"/>
                <a:sym typeface="American Typewriter"/>
              </a:defRPr>
            </a:lvl1pPr>
          </a:lstStyle>
          <a:p>
            <a:pPr/>
            <a:r>
              <a:t>Strengthened By Each Victory</a:t>
            </a:r>
          </a:p>
        </p:txBody>
      </p:sp>
      <p:pic>
        <p:nvPicPr>
          <p:cNvPr id="427" name="Image" descr="Image"/>
          <p:cNvPicPr>
            <a:picLocks noChangeAspect="1"/>
          </p:cNvPicPr>
          <p:nvPr/>
        </p:nvPicPr>
        <p:blipFill>
          <a:blip r:embed="rId2">
            <a:extLst/>
          </a:blip>
          <a:stretch>
            <a:fillRect/>
          </a:stretch>
        </p:blipFill>
        <p:spPr>
          <a:xfrm>
            <a:off x="268268" y="3685624"/>
            <a:ext cx="6928021" cy="9859105"/>
          </a:xfrm>
          <a:prstGeom prst="rect">
            <a:avLst/>
          </a:prstGeom>
          <a:ln w="12700">
            <a:miter lim="400000"/>
          </a:ln>
        </p:spPr>
      </p:pic>
      <p:sp>
        <p:nvSpPr>
          <p:cNvPr id="428" name="Are we dedicated enough to the Lord that we refuse to compromise? (even in areas we may deem small?)…"/>
          <p:cNvSpPr txBox="1"/>
          <p:nvPr/>
        </p:nvSpPr>
        <p:spPr>
          <a:xfrm>
            <a:off x="7635052" y="3959038"/>
            <a:ext cx="16284819" cy="9312276"/>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821531">
              <a:lnSpc>
                <a:spcPct val="100000"/>
              </a:lnSpc>
              <a:spcBef>
                <a:spcPts val="2200"/>
              </a:spcBef>
              <a:defRPr sz="8200">
                <a:solidFill>
                  <a:srgbClr val="FFFFFF"/>
                </a:solidFill>
                <a:latin typeface="Century Gothic"/>
                <a:ea typeface="Century Gothic"/>
                <a:cs typeface="Century Gothic"/>
                <a:sym typeface="Century Gothic"/>
              </a:defRPr>
            </a:pPr>
            <a:r>
              <a:t>Are we dedicated enough to the Lord that we refuse to compromise? (even in areas we may deem small?)</a:t>
            </a:r>
          </a:p>
          <a:p>
            <a:pPr algn="ctr" defTabSz="821531">
              <a:lnSpc>
                <a:spcPct val="100000"/>
              </a:lnSpc>
              <a:spcBef>
                <a:spcPts val="2200"/>
              </a:spcBef>
              <a:defRPr sz="8200">
                <a:solidFill>
                  <a:srgbClr val="FFFFFF"/>
                </a:solidFill>
                <a:latin typeface="Century Gothic"/>
                <a:ea typeface="Century Gothic"/>
                <a:cs typeface="Century Gothic"/>
                <a:sym typeface="Century Gothic"/>
              </a:defRPr>
            </a:pPr>
            <a:r>
              <a:t>Satan is fine with small victories - but remember if you give him an inch … </a:t>
            </a:r>
            <a:r>
              <a:rPr b="1"/>
              <a:t>Romans 13:14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28"/>
                                        </p:tgtEl>
                                        <p:attrNameLst>
                                          <p:attrName>style.visibility</p:attrName>
                                        </p:attrNameLst>
                                      </p:cBhvr>
                                      <p:to>
                                        <p:strVal val="visible"/>
                                      </p:to>
                                    </p:set>
                                    <p:animEffect filter="fade" transition="in">
                                      <p:cBhvr>
                                        <p:cTn id="7" dur="1500"/>
                                        <p:tgtEl>
                                          <p:spTgt spid="4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8"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36" name="Group"/>
          <p:cNvGrpSpPr/>
          <p:nvPr/>
        </p:nvGrpSpPr>
        <p:grpSpPr>
          <a:xfrm>
            <a:off x="1295109" y="5042980"/>
            <a:ext cx="21793782" cy="8395108"/>
            <a:chOff x="0" y="25399"/>
            <a:chExt cx="21793781" cy="8395106"/>
          </a:xfrm>
        </p:grpSpPr>
        <p:pic>
          <p:nvPicPr>
            <p:cNvPr id="430" name="Image" descr="Image"/>
            <p:cNvPicPr>
              <a:picLocks noChangeAspect="0"/>
            </p:cNvPicPr>
            <p:nvPr/>
          </p:nvPicPr>
          <p:blipFill>
            <a:blip r:embed="rId2">
              <a:extLst/>
            </a:blip>
            <a:stretch>
              <a:fillRect/>
            </a:stretch>
          </p:blipFill>
          <p:spPr>
            <a:xfrm>
              <a:off x="175695" y="25400"/>
              <a:ext cx="5721433" cy="8131961"/>
            </a:xfrm>
            <a:prstGeom prst="rect">
              <a:avLst/>
            </a:prstGeom>
            <a:effectLst>
              <a:outerShdw sx="100000" sy="100000" kx="0" ky="0" algn="b" rotWithShape="0" blurRad="241300" dist="184585" dir="5400000">
                <a:srgbClr val="000000">
                  <a:alpha val="28246"/>
                </a:srgbClr>
              </a:outerShdw>
            </a:effectLst>
          </p:spPr>
        </p:pic>
        <p:sp>
          <p:nvSpPr>
            <p:cNvPr id="431" name="DANIEL 1"/>
            <p:cNvSpPr/>
            <p:nvPr/>
          </p:nvSpPr>
          <p:spPr>
            <a:xfrm>
              <a:off x="0" y="7048124"/>
              <a:ext cx="6072824" cy="1372383"/>
            </a:xfrm>
            <a:prstGeom prst="roundRect">
              <a:avLst>
                <a:gd name="adj" fmla="val 15000"/>
              </a:avLst>
            </a:prstGeom>
            <a:gradFill flip="none" rotWithShape="1">
              <a:gsLst>
                <a:gs pos="0">
                  <a:schemeClr val="accent1">
                    <a:satOff val="4013"/>
                    <a:lumOff val="5462"/>
                  </a:schemeClr>
                </a:gs>
                <a:gs pos="100000">
                  <a:schemeClr val="accent1">
                    <a:hueOff val="-47059"/>
                    <a:satOff val="1860"/>
                    <a:lumOff val="-17958"/>
                  </a:schemeClr>
                </a:gs>
              </a:gsLst>
              <a:lin ang="5400000" scaled="0"/>
            </a:gradFill>
            <a:ln w="25400" cap="flat">
              <a:solidFill>
                <a:srgbClr val="000000"/>
              </a:solidFill>
              <a:prstDash val="solid"/>
              <a:miter lim="400000"/>
            </a:ln>
            <a:effectLst>
              <a:outerShdw sx="100000" sy="100000" kx="0" ky="0" algn="b" rotWithShape="0" blurRad="241300" dist="184585" dir="2526468">
                <a:srgbClr val="000000">
                  <a:alpha val="28246"/>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sz="5000">
                  <a:solidFill>
                    <a:srgbClr val="FFFFFF"/>
                  </a:solidFill>
                  <a:effectLst>
                    <a:outerShdw sx="100000" sy="100000" kx="0" ky="0" algn="b" rotWithShape="0" blurRad="12700" dist="63500" dir="896185">
                      <a:srgbClr val="000000"/>
                    </a:outerShdw>
                  </a:effectLst>
                  <a:latin typeface="American Typewriter"/>
                  <a:ea typeface="American Typewriter"/>
                  <a:cs typeface="American Typewriter"/>
                  <a:sym typeface="American Typewriter"/>
                </a:defRPr>
              </a:lvl1pPr>
            </a:lstStyle>
            <a:p>
              <a:pPr/>
              <a:r>
                <a:t>DANIEL 1</a:t>
              </a:r>
            </a:p>
          </p:txBody>
        </p:sp>
        <p:pic>
          <p:nvPicPr>
            <p:cNvPr id="432" name="Image" descr="Image"/>
            <p:cNvPicPr>
              <a:picLocks noChangeAspect="0"/>
            </p:cNvPicPr>
            <p:nvPr/>
          </p:nvPicPr>
          <p:blipFill>
            <a:blip r:embed="rId3">
              <a:extLst/>
            </a:blip>
            <a:stretch>
              <a:fillRect/>
            </a:stretch>
          </p:blipFill>
          <p:spPr>
            <a:xfrm>
              <a:off x="7851423" y="118239"/>
              <a:ext cx="5721433" cy="8131962"/>
            </a:xfrm>
            <a:prstGeom prst="rect">
              <a:avLst/>
            </a:prstGeom>
            <a:effectLst>
              <a:outerShdw sx="100000" sy="100000" kx="0" ky="0" algn="b" rotWithShape="0" blurRad="241300" dist="184585" dir="5400000">
                <a:srgbClr val="000000">
                  <a:alpha val="28246"/>
                </a:srgbClr>
              </a:outerShdw>
            </a:effectLst>
          </p:spPr>
        </p:pic>
        <p:sp>
          <p:nvSpPr>
            <p:cNvPr id="433" name="DANIEL 3"/>
            <p:cNvSpPr/>
            <p:nvPr/>
          </p:nvSpPr>
          <p:spPr>
            <a:xfrm>
              <a:off x="7764944" y="7048124"/>
              <a:ext cx="6072824" cy="1372383"/>
            </a:xfrm>
            <a:prstGeom prst="roundRect">
              <a:avLst>
                <a:gd name="adj" fmla="val 15000"/>
              </a:avLst>
            </a:prstGeom>
            <a:gradFill flip="none" rotWithShape="1">
              <a:gsLst>
                <a:gs pos="0">
                  <a:schemeClr val="accent5">
                    <a:hueOff val="-158059"/>
                    <a:satOff val="-13250"/>
                    <a:lumOff val="10967"/>
                  </a:schemeClr>
                </a:gs>
                <a:gs pos="100000">
                  <a:schemeClr val="accent5">
                    <a:hueOff val="-53923"/>
                    <a:lumOff val="-6733"/>
                  </a:schemeClr>
                </a:gs>
              </a:gsLst>
              <a:lin ang="5400000" scaled="0"/>
            </a:gradFill>
            <a:ln w="25400" cap="flat">
              <a:solidFill>
                <a:srgbClr val="000000"/>
              </a:solidFill>
              <a:prstDash val="solid"/>
              <a:miter lim="400000"/>
            </a:ln>
            <a:effectLst>
              <a:outerShdw sx="100000" sy="100000" kx="0" ky="0" algn="b" rotWithShape="0" blurRad="241300" dist="184585" dir="2526468">
                <a:srgbClr val="000000">
                  <a:alpha val="28246"/>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sz="5000">
                  <a:solidFill>
                    <a:srgbClr val="FFFFFF"/>
                  </a:solidFill>
                  <a:effectLst>
                    <a:outerShdw sx="100000" sy="100000" kx="0" ky="0" algn="b" rotWithShape="0" blurRad="12700" dist="63500" dir="1371390">
                      <a:srgbClr val="000000"/>
                    </a:outerShdw>
                  </a:effectLst>
                  <a:latin typeface="American Typewriter"/>
                  <a:ea typeface="American Typewriter"/>
                  <a:cs typeface="American Typewriter"/>
                  <a:sym typeface="American Typewriter"/>
                </a:defRPr>
              </a:lvl1pPr>
            </a:lstStyle>
            <a:p>
              <a:pPr/>
              <a:r>
                <a:t>DANIEL 3</a:t>
              </a:r>
            </a:p>
          </p:txBody>
        </p:sp>
        <p:pic>
          <p:nvPicPr>
            <p:cNvPr id="434" name="Image" descr="Image"/>
            <p:cNvPicPr>
              <a:picLocks noChangeAspect="0"/>
            </p:cNvPicPr>
            <p:nvPr/>
          </p:nvPicPr>
          <p:blipFill>
            <a:blip r:embed="rId4">
              <a:extLst/>
            </a:blip>
            <a:stretch>
              <a:fillRect/>
            </a:stretch>
          </p:blipFill>
          <p:spPr>
            <a:xfrm>
              <a:off x="15896652" y="25400"/>
              <a:ext cx="5721434" cy="8131961"/>
            </a:xfrm>
            <a:prstGeom prst="rect">
              <a:avLst/>
            </a:prstGeom>
            <a:effectLst>
              <a:outerShdw sx="100000" sy="100000" kx="0" ky="0" algn="b" rotWithShape="0" blurRad="241300" dist="184585" dir="5400000">
                <a:srgbClr val="000000">
                  <a:alpha val="28246"/>
                </a:srgbClr>
              </a:outerShdw>
            </a:effectLst>
          </p:spPr>
        </p:pic>
        <p:sp>
          <p:nvSpPr>
            <p:cNvPr id="435" name="DANIEL 6"/>
            <p:cNvSpPr/>
            <p:nvPr/>
          </p:nvSpPr>
          <p:spPr>
            <a:xfrm>
              <a:off x="15720958" y="7048124"/>
              <a:ext cx="6072824" cy="1372383"/>
            </a:xfrm>
            <a:prstGeom prst="roundRect">
              <a:avLst>
                <a:gd name="adj" fmla="val 15000"/>
              </a:avLst>
            </a:prstGeom>
            <a:gradFill flip="none" rotWithShape="1">
              <a:gsLst>
                <a:gs pos="0">
                  <a:schemeClr val="accent3"/>
                </a:gs>
                <a:gs pos="100000">
                  <a:schemeClr val="accent3">
                    <a:satOff val="2194"/>
                    <a:lumOff val="-10817"/>
                  </a:schemeClr>
                </a:gs>
              </a:gsLst>
              <a:lin ang="5400000" scaled="0"/>
            </a:gradFill>
            <a:ln w="25400" cap="flat">
              <a:solidFill>
                <a:srgbClr val="000000"/>
              </a:solidFill>
              <a:prstDash val="solid"/>
              <a:miter lim="400000"/>
            </a:ln>
            <a:effectLst>
              <a:outerShdw sx="100000" sy="100000" kx="0" ky="0" algn="b" rotWithShape="0" blurRad="241300" dist="184585" dir="2526468">
                <a:srgbClr val="000000">
                  <a:alpha val="28246"/>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sz="5000">
                  <a:solidFill>
                    <a:srgbClr val="FFFFFF"/>
                  </a:solidFill>
                  <a:effectLst>
                    <a:outerShdw sx="100000" sy="100000" kx="0" ky="0" algn="b" rotWithShape="0" blurRad="12700" dist="63500" dir="1549547">
                      <a:srgbClr val="000000"/>
                    </a:outerShdw>
                  </a:effectLst>
                  <a:latin typeface="American Typewriter"/>
                  <a:ea typeface="American Typewriter"/>
                  <a:cs typeface="American Typewriter"/>
                  <a:sym typeface="American Typewriter"/>
                </a:defRPr>
              </a:lvl1pPr>
            </a:lstStyle>
            <a:p>
              <a:pPr/>
              <a:r>
                <a:t>DANIEL 6</a:t>
              </a:r>
            </a:p>
          </p:txBody>
        </p:sp>
      </p:grpSp>
      <p:sp>
        <p:nvSpPr>
          <p:cNvPr id="437" name="APPLICATIONS…"/>
          <p:cNvSpPr/>
          <p:nvPr/>
        </p:nvSpPr>
        <p:spPr>
          <a:xfrm>
            <a:off x="422246" y="2561366"/>
            <a:ext cx="23539507" cy="3051176"/>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821531">
              <a:lnSpc>
                <a:spcPct val="100000"/>
              </a:lnSpc>
              <a:spcBef>
                <a:spcPts val="0"/>
              </a:spcBef>
              <a:defRPr b="1" sz="8600">
                <a:solidFill>
                  <a:schemeClr val="accent3">
                    <a:hueOff val="198700"/>
                    <a:satOff val="21248"/>
                    <a:lumOff val="19305"/>
                  </a:schemeClr>
                </a:solidFill>
                <a:effectLst>
                  <a:outerShdw sx="100000" sy="100000" kx="0" ky="0" algn="b" rotWithShape="0" blurRad="152400" dist="101600" dir="8100000">
                    <a:srgbClr val="000000"/>
                  </a:outerShdw>
                </a:effectLst>
                <a:latin typeface="Helvetica"/>
                <a:ea typeface="Helvetica"/>
                <a:cs typeface="Helvetica"/>
                <a:sym typeface="Helvetica"/>
              </a:defRPr>
            </a:pPr>
            <a:r>
              <a:t>APPLICATIONS</a:t>
            </a:r>
          </a:p>
          <a:p>
            <a:pPr algn="ctr" defTabSz="821531">
              <a:lnSpc>
                <a:spcPct val="100000"/>
              </a:lnSpc>
              <a:spcBef>
                <a:spcPts val="0"/>
              </a:spcBef>
              <a:defRPr b="1" sz="6300">
                <a:solidFill>
                  <a:srgbClr val="FFFFFF"/>
                </a:solidFill>
                <a:effectLst>
                  <a:outerShdw sx="100000" sy="100000" kx="0" ky="0" algn="b" rotWithShape="0" blurRad="152400" dist="101600" dir="8100000">
                    <a:srgbClr val="000000"/>
                  </a:outerShdw>
                </a:effectLst>
                <a:latin typeface="Helvetica"/>
                <a:ea typeface="Helvetica"/>
                <a:cs typeface="Helvetica"/>
                <a:sym typeface="Helvetica"/>
              </a:defRPr>
            </a:pPr>
            <a:r>
              <a:t>We live in a world where we are pressured to “compromise”</a:t>
            </a:r>
          </a:p>
          <a:p>
            <a:pPr algn="ctr" defTabSz="821531">
              <a:lnSpc>
                <a:spcPct val="100000"/>
              </a:lnSpc>
              <a:spcBef>
                <a:spcPts val="2900"/>
              </a:spcBef>
              <a:defRPr sz="4400">
                <a:solidFill>
                  <a:srgbClr val="FFFFFF"/>
                </a:solidFill>
                <a:effectLst>
                  <a:outerShdw sx="100000" sy="100000" kx="0" ky="0" algn="b" rotWithShape="0" blurRad="152400" dist="101600" dir="8100000">
                    <a:srgbClr val="000000"/>
                  </a:outerShdw>
                </a:effectLst>
                <a:latin typeface="Gill Sans"/>
                <a:ea typeface="Gill Sans"/>
                <a:cs typeface="Gill Sans"/>
                <a:sym typeface="Gill Sans"/>
              </a:defRPr>
            </a:pPr>
            <a:r>
              <a:t>To tolerate evil / accept wickedness / never speak out against sin or error / keep our faith to ourselves</a:t>
            </a:r>
          </a:p>
        </p:txBody>
      </p:sp>
      <p:sp>
        <p:nvSpPr>
          <p:cNvPr id="438"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439"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47" name="Group"/>
          <p:cNvGrpSpPr/>
          <p:nvPr/>
        </p:nvGrpSpPr>
        <p:grpSpPr>
          <a:xfrm>
            <a:off x="1295109" y="5042980"/>
            <a:ext cx="21793782" cy="8395108"/>
            <a:chOff x="0" y="25399"/>
            <a:chExt cx="21793781" cy="8395106"/>
          </a:xfrm>
        </p:grpSpPr>
        <p:pic>
          <p:nvPicPr>
            <p:cNvPr id="441" name="Image" descr="Image"/>
            <p:cNvPicPr>
              <a:picLocks noChangeAspect="0"/>
            </p:cNvPicPr>
            <p:nvPr/>
          </p:nvPicPr>
          <p:blipFill>
            <a:blip r:embed="rId2">
              <a:extLst/>
            </a:blip>
            <a:stretch>
              <a:fillRect/>
            </a:stretch>
          </p:blipFill>
          <p:spPr>
            <a:xfrm>
              <a:off x="175695" y="25400"/>
              <a:ext cx="5721433" cy="8131961"/>
            </a:xfrm>
            <a:prstGeom prst="rect">
              <a:avLst/>
            </a:prstGeom>
            <a:effectLst>
              <a:outerShdw sx="100000" sy="100000" kx="0" ky="0" algn="b" rotWithShape="0" blurRad="241300" dist="184585" dir="5400000">
                <a:srgbClr val="000000">
                  <a:alpha val="28246"/>
                </a:srgbClr>
              </a:outerShdw>
            </a:effectLst>
          </p:spPr>
        </p:pic>
        <p:sp>
          <p:nvSpPr>
            <p:cNvPr id="442" name="DANIEL 1"/>
            <p:cNvSpPr/>
            <p:nvPr/>
          </p:nvSpPr>
          <p:spPr>
            <a:xfrm>
              <a:off x="0" y="7048124"/>
              <a:ext cx="6072824" cy="1372383"/>
            </a:xfrm>
            <a:prstGeom prst="roundRect">
              <a:avLst>
                <a:gd name="adj" fmla="val 15000"/>
              </a:avLst>
            </a:prstGeom>
            <a:gradFill flip="none" rotWithShape="1">
              <a:gsLst>
                <a:gs pos="0">
                  <a:schemeClr val="accent1">
                    <a:satOff val="4013"/>
                    <a:lumOff val="5462"/>
                  </a:schemeClr>
                </a:gs>
                <a:gs pos="100000">
                  <a:schemeClr val="accent1">
                    <a:hueOff val="-47059"/>
                    <a:satOff val="1860"/>
                    <a:lumOff val="-17958"/>
                  </a:schemeClr>
                </a:gs>
              </a:gsLst>
              <a:lin ang="5400000" scaled="0"/>
            </a:gradFill>
            <a:ln w="25400" cap="flat">
              <a:solidFill>
                <a:srgbClr val="000000"/>
              </a:solidFill>
              <a:prstDash val="solid"/>
              <a:miter lim="400000"/>
            </a:ln>
            <a:effectLst>
              <a:outerShdw sx="100000" sy="100000" kx="0" ky="0" algn="b" rotWithShape="0" blurRad="241300" dist="184585" dir="2526468">
                <a:srgbClr val="000000">
                  <a:alpha val="28246"/>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sz="5000">
                  <a:solidFill>
                    <a:srgbClr val="FFFFFF"/>
                  </a:solidFill>
                  <a:effectLst>
                    <a:outerShdw sx="100000" sy="100000" kx="0" ky="0" algn="b" rotWithShape="0" blurRad="12700" dist="63500" dir="896185">
                      <a:srgbClr val="000000"/>
                    </a:outerShdw>
                  </a:effectLst>
                  <a:latin typeface="American Typewriter"/>
                  <a:ea typeface="American Typewriter"/>
                  <a:cs typeface="American Typewriter"/>
                  <a:sym typeface="American Typewriter"/>
                </a:defRPr>
              </a:lvl1pPr>
            </a:lstStyle>
            <a:p>
              <a:pPr/>
              <a:r>
                <a:t>DANIEL 1</a:t>
              </a:r>
            </a:p>
          </p:txBody>
        </p:sp>
        <p:pic>
          <p:nvPicPr>
            <p:cNvPr id="443" name="Image" descr="Image"/>
            <p:cNvPicPr>
              <a:picLocks noChangeAspect="0"/>
            </p:cNvPicPr>
            <p:nvPr/>
          </p:nvPicPr>
          <p:blipFill>
            <a:blip r:embed="rId3">
              <a:extLst/>
            </a:blip>
            <a:stretch>
              <a:fillRect/>
            </a:stretch>
          </p:blipFill>
          <p:spPr>
            <a:xfrm>
              <a:off x="7851423" y="118239"/>
              <a:ext cx="5721433" cy="8131962"/>
            </a:xfrm>
            <a:prstGeom prst="rect">
              <a:avLst/>
            </a:prstGeom>
            <a:effectLst>
              <a:outerShdw sx="100000" sy="100000" kx="0" ky="0" algn="b" rotWithShape="0" blurRad="241300" dist="184585" dir="5400000">
                <a:srgbClr val="000000">
                  <a:alpha val="28246"/>
                </a:srgbClr>
              </a:outerShdw>
            </a:effectLst>
          </p:spPr>
        </p:pic>
        <p:sp>
          <p:nvSpPr>
            <p:cNvPr id="444" name="DANIEL 3"/>
            <p:cNvSpPr/>
            <p:nvPr/>
          </p:nvSpPr>
          <p:spPr>
            <a:xfrm>
              <a:off x="7764944" y="7048124"/>
              <a:ext cx="6072824" cy="1372383"/>
            </a:xfrm>
            <a:prstGeom prst="roundRect">
              <a:avLst>
                <a:gd name="adj" fmla="val 15000"/>
              </a:avLst>
            </a:prstGeom>
            <a:gradFill flip="none" rotWithShape="1">
              <a:gsLst>
                <a:gs pos="0">
                  <a:schemeClr val="accent5">
                    <a:hueOff val="-158059"/>
                    <a:satOff val="-13250"/>
                    <a:lumOff val="10967"/>
                  </a:schemeClr>
                </a:gs>
                <a:gs pos="100000">
                  <a:schemeClr val="accent5">
                    <a:hueOff val="-53923"/>
                    <a:lumOff val="-6733"/>
                  </a:schemeClr>
                </a:gs>
              </a:gsLst>
              <a:lin ang="5400000" scaled="0"/>
            </a:gradFill>
            <a:ln w="25400" cap="flat">
              <a:solidFill>
                <a:srgbClr val="000000"/>
              </a:solidFill>
              <a:prstDash val="solid"/>
              <a:miter lim="400000"/>
            </a:ln>
            <a:effectLst>
              <a:outerShdw sx="100000" sy="100000" kx="0" ky="0" algn="b" rotWithShape="0" blurRad="241300" dist="184585" dir="2526468">
                <a:srgbClr val="000000">
                  <a:alpha val="28246"/>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sz="5000">
                  <a:solidFill>
                    <a:srgbClr val="FFFFFF"/>
                  </a:solidFill>
                  <a:effectLst>
                    <a:outerShdw sx="100000" sy="100000" kx="0" ky="0" algn="b" rotWithShape="0" blurRad="12700" dist="63500" dir="1371390">
                      <a:srgbClr val="000000"/>
                    </a:outerShdw>
                  </a:effectLst>
                  <a:latin typeface="American Typewriter"/>
                  <a:ea typeface="American Typewriter"/>
                  <a:cs typeface="American Typewriter"/>
                  <a:sym typeface="American Typewriter"/>
                </a:defRPr>
              </a:lvl1pPr>
            </a:lstStyle>
            <a:p>
              <a:pPr/>
              <a:r>
                <a:t>DANIEL 3</a:t>
              </a:r>
            </a:p>
          </p:txBody>
        </p:sp>
        <p:pic>
          <p:nvPicPr>
            <p:cNvPr id="445" name="Image" descr="Image"/>
            <p:cNvPicPr>
              <a:picLocks noChangeAspect="0"/>
            </p:cNvPicPr>
            <p:nvPr/>
          </p:nvPicPr>
          <p:blipFill>
            <a:blip r:embed="rId4">
              <a:extLst/>
            </a:blip>
            <a:stretch>
              <a:fillRect/>
            </a:stretch>
          </p:blipFill>
          <p:spPr>
            <a:xfrm>
              <a:off x="15896652" y="25400"/>
              <a:ext cx="5721434" cy="8131961"/>
            </a:xfrm>
            <a:prstGeom prst="rect">
              <a:avLst/>
            </a:prstGeom>
            <a:effectLst>
              <a:outerShdw sx="100000" sy="100000" kx="0" ky="0" algn="b" rotWithShape="0" blurRad="241300" dist="184585" dir="5400000">
                <a:srgbClr val="000000">
                  <a:alpha val="28246"/>
                </a:srgbClr>
              </a:outerShdw>
            </a:effectLst>
          </p:spPr>
        </p:pic>
        <p:sp>
          <p:nvSpPr>
            <p:cNvPr id="446" name="DANIEL 6"/>
            <p:cNvSpPr/>
            <p:nvPr/>
          </p:nvSpPr>
          <p:spPr>
            <a:xfrm>
              <a:off x="15720958" y="7048124"/>
              <a:ext cx="6072824" cy="1372383"/>
            </a:xfrm>
            <a:prstGeom prst="roundRect">
              <a:avLst>
                <a:gd name="adj" fmla="val 15000"/>
              </a:avLst>
            </a:prstGeom>
            <a:gradFill flip="none" rotWithShape="1">
              <a:gsLst>
                <a:gs pos="0">
                  <a:schemeClr val="accent3"/>
                </a:gs>
                <a:gs pos="100000">
                  <a:schemeClr val="accent3">
                    <a:satOff val="2194"/>
                    <a:lumOff val="-10817"/>
                  </a:schemeClr>
                </a:gs>
              </a:gsLst>
              <a:lin ang="5400000" scaled="0"/>
            </a:gradFill>
            <a:ln w="25400" cap="flat">
              <a:solidFill>
                <a:srgbClr val="000000"/>
              </a:solidFill>
              <a:prstDash val="solid"/>
              <a:miter lim="400000"/>
            </a:ln>
            <a:effectLst>
              <a:outerShdw sx="100000" sy="100000" kx="0" ky="0" algn="b" rotWithShape="0" blurRad="241300" dist="184585" dir="2526468">
                <a:srgbClr val="000000">
                  <a:alpha val="28246"/>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sz="5000">
                  <a:solidFill>
                    <a:srgbClr val="FFFFFF"/>
                  </a:solidFill>
                  <a:effectLst>
                    <a:outerShdw sx="100000" sy="100000" kx="0" ky="0" algn="b" rotWithShape="0" blurRad="12700" dist="63500" dir="1549547">
                      <a:srgbClr val="000000"/>
                    </a:outerShdw>
                  </a:effectLst>
                  <a:latin typeface="American Typewriter"/>
                  <a:ea typeface="American Typewriter"/>
                  <a:cs typeface="American Typewriter"/>
                  <a:sym typeface="American Typewriter"/>
                </a:defRPr>
              </a:lvl1pPr>
            </a:lstStyle>
            <a:p>
              <a:pPr/>
              <a:r>
                <a:t>DANIEL 6</a:t>
              </a:r>
            </a:p>
          </p:txBody>
        </p:sp>
      </p:grpSp>
      <p:sp>
        <p:nvSpPr>
          <p:cNvPr id="448" name="APPLICATIONS…"/>
          <p:cNvSpPr/>
          <p:nvPr/>
        </p:nvSpPr>
        <p:spPr>
          <a:xfrm>
            <a:off x="422246" y="2561366"/>
            <a:ext cx="23539507" cy="3051176"/>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821531">
              <a:lnSpc>
                <a:spcPct val="100000"/>
              </a:lnSpc>
              <a:spcBef>
                <a:spcPts val="0"/>
              </a:spcBef>
              <a:defRPr b="1" sz="8600">
                <a:solidFill>
                  <a:schemeClr val="accent3">
                    <a:hueOff val="198700"/>
                    <a:satOff val="21248"/>
                    <a:lumOff val="19305"/>
                  </a:schemeClr>
                </a:solidFill>
                <a:effectLst>
                  <a:outerShdw sx="100000" sy="100000" kx="0" ky="0" algn="b" rotWithShape="0" blurRad="152400" dist="101600" dir="8100000">
                    <a:srgbClr val="000000"/>
                  </a:outerShdw>
                </a:effectLst>
                <a:latin typeface="Helvetica"/>
                <a:ea typeface="Helvetica"/>
                <a:cs typeface="Helvetica"/>
                <a:sym typeface="Helvetica"/>
              </a:defRPr>
            </a:pPr>
            <a:r>
              <a:t>APPLICATIONS</a:t>
            </a:r>
          </a:p>
          <a:p>
            <a:pPr algn="ctr" defTabSz="821531">
              <a:lnSpc>
                <a:spcPct val="100000"/>
              </a:lnSpc>
              <a:spcBef>
                <a:spcPts val="0"/>
              </a:spcBef>
              <a:defRPr b="1" sz="6300">
                <a:solidFill>
                  <a:srgbClr val="FFFFFF"/>
                </a:solidFill>
                <a:effectLst>
                  <a:outerShdw sx="100000" sy="100000" kx="0" ky="0" algn="b" rotWithShape="0" blurRad="152400" dist="101600" dir="8100000">
                    <a:srgbClr val="000000"/>
                  </a:outerShdw>
                </a:effectLst>
                <a:latin typeface="Helvetica"/>
                <a:ea typeface="Helvetica"/>
                <a:cs typeface="Helvetica"/>
                <a:sym typeface="Helvetica"/>
              </a:defRPr>
            </a:pPr>
            <a:r>
              <a:t>LET US NEVER COMPROMISE THE TRUTH</a:t>
            </a:r>
          </a:p>
          <a:p>
            <a:pPr algn="ctr" defTabSz="821531">
              <a:lnSpc>
                <a:spcPct val="100000"/>
              </a:lnSpc>
              <a:spcBef>
                <a:spcPts val="2900"/>
              </a:spcBef>
              <a:defRPr sz="4400">
                <a:solidFill>
                  <a:srgbClr val="FFFFFF"/>
                </a:solidFill>
                <a:effectLst>
                  <a:outerShdw sx="100000" sy="100000" kx="0" ky="0" algn="b" rotWithShape="0" blurRad="152400" dist="101600" dir="8100000">
                    <a:srgbClr val="000000"/>
                  </a:outerShdw>
                </a:effectLst>
                <a:latin typeface="Gill Sans"/>
                <a:ea typeface="Gill Sans"/>
                <a:cs typeface="Gill Sans"/>
                <a:sym typeface="Gill Sans"/>
              </a:defRPr>
            </a:pPr>
            <a:r>
              <a:t>THE NATURE OF GOD / THE WORD OF GOD / FIGHTING AGAINST SIN</a:t>
            </a:r>
          </a:p>
        </p:txBody>
      </p:sp>
      <p:sp>
        <p:nvSpPr>
          <p:cNvPr id="449"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450"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58" name="Group"/>
          <p:cNvGrpSpPr/>
          <p:nvPr/>
        </p:nvGrpSpPr>
        <p:grpSpPr>
          <a:xfrm>
            <a:off x="1295109" y="5042980"/>
            <a:ext cx="21793782" cy="8395108"/>
            <a:chOff x="0" y="25399"/>
            <a:chExt cx="21793781" cy="8395106"/>
          </a:xfrm>
        </p:grpSpPr>
        <p:pic>
          <p:nvPicPr>
            <p:cNvPr id="452" name="Image" descr="Image"/>
            <p:cNvPicPr>
              <a:picLocks noChangeAspect="0"/>
            </p:cNvPicPr>
            <p:nvPr/>
          </p:nvPicPr>
          <p:blipFill>
            <a:blip r:embed="rId3">
              <a:extLst/>
            </a:blip>
            <a:stretch>
              <a:fillRect/>
            </a:stretch>
          </p:blipFill>
          <p:spPr>
            <a:xfrm>
              <a:off x="175695" y="25400"/>
              <a:ext cx="5721433" cy="8131961"/>
            </a:xfrm>
            <a:prstGeom prst="rect">
              <a:avLst/>
            </a:prstGeom>
            <a:effectLst>
              <a:outerShdw sx="100000" sy="100000" kx="0" ky="0" algn="b" rotWithShape="0" blurRad="241300" dist="184585" dir="5400000">
                <a:srgbClr val="000000">
                  <a:alpha val="28246"/>
                </a:srgbClr>
              </a:outerShdw>
            </a:effectLst>
          </p:spPr>
        </p:pic>
        <p:sp>
          <p:nvSpPr>
            <p:cNvPr id="453" name="DANIEL 1"/>
            <p:cNvSpPr/>
            <p:nvPr/>
          </p:nvSpPr>
          <p:spPr>
            <a:xfrm>
              <a:off x="0" y="7048124"/>
              <a:ext cx="6072824" cy="1372383"/>
            </a:xfrm>
            <a:prstGeom prst="roundRect">
              <a:avLst>
                <a:gd name="adj" fmla="val 15000"/>
              </a:avLst>
            </a:prstGeom>
            <a:gradFill flip="none" rotWithShape="1">
              <a:gsLst>
                <a:gs pos="0">
                  <a:schemeClr val="accent1">
                    <a:satOff val="4013"/>
                    <a:lumOff val="5462"/>
                  </a:schemeClr>
                </a:gs>
                <a:gs pos="100000">
                  <a:schemeClr val="accent1">
                    <a:hueOff val="-47059"/>
                    <a:satOff val="1860"/>
                    <a:lumOff val="-17958"/>
                  </a:schemeClr>
                </a:gs>
              </a:gsLst>
              <a:lin ang="5400000" scaled="0"/>
            </a:gradFill>
            <a:ln w="25400" cap="flat">
              <a:solidFill>
                <a:srgbClr val="000000"/>
              </a:solidFill>
              <a:prstDash val="solid"/>
              <a:miter lim="400000"/>
            </a:ln>
            <a:effectLst>
              <a:outerShdw sx="100000" sy="100000" kx="0" ky="0" algn="b" rotWithShape="0" blurRad="241300" dist="184585" dir="2526468">
                <a:srgbClr val="000000">
                  <a:alpha val="28246"/>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sz="5000">
                  <a:solidFill>
                    <a:srgbClr val="FFFFFF"/>
                  </a:solidFill>
                  <a:effectLst>
                    <a:outerShdw sx="100000" sy="100000" kx="0" ky="0" algn="b" rotWithShape="0" blurRad="12700" dist="63500" dir="896185">
                      <a:srgbClr val="000000"/>
                    </a:outerShdw>
                  </a:effectLst>
                  <a:latin typeface="American Typewriter"/>
                  <a:ea typeface="American Typewriter"/>
                  <a:cs typeface="American Typewriter"/>
                  <a:sym typeface="American Typewriter"/>
                </a:defRPr>
              </a:lvl1pPr>
            </a:lstStyle>
            <a:p>
              <a:pPr/>
              <a:r>
                <a:t>DANIEL 1</a:t>
              </a:r>
            </a:p>
          </p:txBody>
        </p:sp>
        <p:pic>
          <p:nvPicPr>
            <p:cNvPr id="454" name="Image" descr="Image"/>
            <p:cNvPicPr>
              <a:picLocks noChangeAspect="0"/>
            </p:cNvPicPr>
            <p:nvPr/>
          </p:nvPicPr>
          <p:blipFill>
            <a:blip r:embed="rId4">
              <a:extLst/>
            </a:blip>
            <a:stretch>
              <a:fillRect/>
            </a:stretch>
          </p:blipFill>
          <p:spPr>
            <a:xfrm>
              <a:off x="7851423" y="118239"/>
              <a:ext cx="5721433" cy="8131962"/>
            </a:xfrm>
            <a:prstGeom prst="rect">
              <a:avLst/>
            </a:prstGeom>
            <a:effectLst>
              <a:outerShdw sx="100000" sy="100000" kx="0" ky="0" algn="b" rotWithShape="0" blurRad="241300" dist="184585" dir="5400000">
                <a:srgbClr val="000000">
                  <a:alpha val="28246"/>
                </a:srgbClr>
              </a:outerShdw>
            </a:effectLst>
          </p:spPr>
        </p:pic>
        <p:sp>
          <p:nvSpPr>
            <p:cNvPr id="455" name="DANIEL 3"/>
            <p:cNvSpPr/>
            <p:nvPr/>
          </p:nvSpPr>
          <p:spPr>
            <a:xfrm>
              <a:off x="7764944" y="7048124"/>
              <a:ext cx="6072824" cy="1372383"/>
            </a:xfrm>
            <a:prstGeom prst="roundRect">
              <a:avLst>
                <a:gd name="adj" fmla="val 15000"/>
              </a:avLst>
            </a:prstGeom>
            <a:gradFill flip="none" rotWithShape="1">
              <a:gsLst>
                <a:gs pos="0">
                  <a:schemeClr val="accent5">
                    <a:hueOff val="-158059"/>
                    <a:satOff val="-13250"/>
                    <a:lumOff val="10967"/>
                  </a:schemeClr>
                </a:gs>
                <a:gs pos="100000">
                  <a:schemeClr val="accent5">
                    <a:hueOff val="-53923"/>
                    <a:lumOff val="-6733"/>
                  </a:schemeClr>
                </a:gs>
              </a:gsLst>
              <a:lin ang="5400000" scaled="0"/>
            </a:gradFill>
            <a:ln w="25400" cap="flat">
              <a:solidFill>
                <a:srgbClr val="000000"/>
              </a:solidFill>
              <a:prstDash val="solid"/>
              <a:miter lim="400000"/>
            </a:ln>
            <a:effectLst>
              <a:outerShdw sx="100000" sy="100000" kx="0" ky="0" algn="b" rotWithShape="0" blurRad="241300" dist="184585" dir="2526468">
                <a:srgbClr val="000000">
                  <a:alpha val="28246"/>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sz="5000">
                  <a:solidFill>
                    <a:srgbClr val="FFFFFF"/>
                  </a:solidFill>
                  <a:effectLst>
                    <a:outerShdw sx="100000" sy="100000" kx="0" ky="0" algn="b" rotWithShape="0" blurRad="12700" dist="63500" dir="1371390">
                      <a:srgbClr val="000000"/>
                    </a:outerShdw>
                  </a:effectLst>
                  <a:latin typeface="American Typewriter"/>
                  <a:ea typeface="American Typewriter"/>
                  <a:cs typeface="American Typewriter"/>
                  <a:sym typeface="American Typewriter"/>
                </a:defRPr>
              </a:lvl1pPr>
            </a:lstStyle>
            <a:p>
              <a:pPr/>
              <a:r>
                <a:t>DANIEL 3</a:t>
              </a:r>
            </a:p>
          </p:txBody>
        </p:sp>
        <p:pic>
          <p:nvPicPr>
            <p:cNvPr id="456" name="Image" descr="Image"/>
            <p:cNvPicPr>
              <a:picLocks noChangeAspect="0"/>
            </p:cNvPicPr>
            <p:nvPr/>
          </p:nvPicPr>
          <p:blipFill>
            <a:blip r:embed="rId5">
              <a:extLst/>
            </a:blip>
            <a:stretch>
              <a:fillRect/>
            </a:stretch>
          </p:blipFill>
          <p:spPr>
            <a:xfrm>
              <a:off x="15896652" y="25400"/>
              <a:ext cx="5721434" cy="8131961"/>
            </a:xfrm>
            <a:prstGeom prst="rect">
              <a:avLst/>
            </a:prstGeom>
            <a:effectLst>
              <a:outerShdw sx="100000" sy="100000" kx="0" ky="0" algn="b" rotWithShape="0" blurRad="241300" dist="184585" dir="5400000">
                <a:srgbClr val="000000">
                  <a:alpha val="28246"/>
                </a:srgbClr>
              </a:outerShdw>
            </a:effectLst>
          </p:spPr>
        </p:pic>
        <p:sp>
          <p:nvSpPr>
            <p:cNvPr id="457" name="DANIEL 6"/>
            <p:cNvSpPr/>
            <p:nvPr/>
          </p:nvSpPr>
          <p:spPr>
            <a:xfrm>
              <a:off x="15720958" y="7048124"/>
              <a:ext cx="6072824" cy="1372383"/>
            </a:xfrm>
            <a:prstGeom prst="roundRect">
              <a:avLst>
                <a:gd name="adj" fmla="val 15000"/>
              </a:avLst>
            </a:prstGeom>
            <a:gradFill flip="none" rotWithShape="1">
              <a:gsLst>
                <a:gs pos="0">
                  <a:schemeClr val="accent3"/>
                </a:gs>
                <a:gs pos="100000">
                  <a:schemeClr val="accent3">
                    <a:satOff val="2194"/>
                    <a:lumOff val="-10817"/>
                  </a:schemeClr>
                </a:gs>
              </a:gsLst>
              <a:lin ang="5400000" scaled="0"/>
            </a:gradFill>
            <a:ln w="25400" cap="flat">
              <a:solidFill>
                <a:srgbClr val="000000"/>
              </a:solidFill>
              <a:prstDash val="solid"/>
              <a:miter lim="400000"/>
            </a:ln>
            <a:effectLst>
              <a:outerShdw sx="100000" sy="100000" kx="0" ky="0" algn="b" rotWithShape="0" blurRad="241300" dist="184585" dir="2526468">
                <a:srgbClr val="000000">
                  <a:alpha val="28246"/>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sz="5000">
                  <a:solidFill>
                    <a:srgbClr val="FFFFFF"/>
                  </a:solidFill>
                  <a:effectLst>
                    <a:outerShdw sx="100000" sy="100000" kx="0" ky="0" algn="b" rotWithShape="0" blurRad="12700" dist="63500" dir="1549547">
                      <a:srgbClr val="000000"/>
                    </a:outerShdw>
                  </a:effectLst>
                  <a:latin typeface="American Typewriter"/>
                  <a:ea typeface="American Typewriter"/>
                  <a:cs typeface="American Typewriter"/>
                  <a:sym typeface="American Typewriter"/>
                </a:defRPr>
              </a:lvl1pPr>
            </a:lstStyle>
            <a:p>
              <a:pPr/>
              <a:r>
                <a:t>DANIEL 6</a:t>
              </a:r>
            </a:p>
          </p:txBody>
        </p:sp>
      </p:grpSp>
      <p:sp>
        <p:nvSpPr>
          <p:cNvPr id="459" name="APPLICATIONS…"/>
          <p:cNvSpPr/>
          <p:nvPr/>
        </p:nvSpPr>
        <p:spPr>
          <a:xfrm>
            <a:off x="422246" y="2561366"/>
            <a:ext cx="23539507" cy="3051176"/>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821531">
              <a:lnSpc>
                <a:spcPct val="100000"/>
              </a:lnSpc>
              <a:spcBef>
                <a:spcPts val="0"/>
              </a:spcBef>
              <a:defRPr b="1" sz="8600">
                <a:solidFill>
                  <a:schemeClr val="accent3">
                    <a:hueOff val="198700"/>
                    <a:satOff val="21248"/>
                    <a:lumOff val="19305"/>
                  </a:schemeClr>
                </a:solidFill>
                <a:effectLst>
                  <a:outerShdw sx="100000" sy="100000" kx="0" ky="0" algn="b" rotWithShape="0" blurRad="152400" dist="101600" dir="8100000">
                    <a:srgbClr val="000000"/>
                  </a:outerShdw>
                </a:effectLst>
                <a:latin typeface="Helvetica"/>
                <a:ea typeface="Helvetica"/>
                <a:cs typeface="Helvetica"/>
                <a:sym typeface="Helvetica"/>
              </a:defRPr>
            </a:pPr>
            <a:r>
              <a:t>APPLICATIONS</a:t>
            </a:r>
          </a:p>
          <a:p>
            <a:pPr algn="ctr" defTabSz="821531">
              <a:lnSpc>
                <a:spcPct val="100000"/>
              </a:lnSpc>
              <a:spcBef>
                <a:spcPts val="0"/>
              </a:spcBef>
              <a:defRPr b="1" sz="6300">
                <a:solidFill>
                  <a:srgbClr val="FFFFFF"/>
                </a:solidFill>
                <a:effectLst>
                  <a:outerShdw sx="100000" sy="100000" kx="0" ky="0" algn="b" rotWithShape="0" blurRad="152400" dist="101600" dir="8100000">
                    <a:srgbClr val="000000"/>
                  </a:outerShdw>
                </a:effectLst>
                <a:latin typeface="Helvetica"/>
                <a:ea typeface="Helvetica"/>
                <a:cs typeface="Helvetica"/>
                <a:sym typeface="Helvetica"/>
              </a:defRPr>
            </a:pPr>
            <a:r>
              <a:t>LET US NEVER COMPROMISE THE TRUTH</a:t>
            </a:r>
          </a:p>
          <a:p>
            <a:pPr algn="ctr" defTabSz="821531">
              <a:lnSpc>
                <a:spcPct val="100000"/>
              </a:lnSpc>
              <a:spcBef>
                <a:spcPts val="2900"/>
              </a:spcBef>
              <a:defRPr sz="4400">
                <a:solidFill>
                  <a:srgbClr val="FFFFFF"/>
                </a:solidFill>
                <a:effectLst>
                  <a:outerShdw sx="100000" sy="100000" kx="0" ky="0" algn="b" rotWithShape="0" blurRad="152400" dist="101600" dir="8100000">
                    <a:srgbClr val="000000"/>
                  </a:outerShdw>
                </a:effectLst>
                <a:latin typeface="Gill Sans"/>
                <a:ea typeface="Gill Sans"/>
                <a:cs typeface="Gill Sans"/>
                <a:sym typeface="Gill Sans"/>
              </a:defRPr>
            </a:pPr>
            <a:r>
              <a:t>THE ONLY WAY OF SALVATION / THE PATTERN FOR THE CHURCH, TRUE WORSHIP &amp; SERVICE</a:t>
            </a:r>
          </a:p>
        </p:txBody>
      </p:sp>
      <p:sp>
        <p:nvSpPr>
          <p:cNvPr id="460"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461"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5"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11111" b="0"/>
          <a:stretch>
            <a:fillRect/>
          </a:stretch>
        </p:blipFill>
        <p:spPr>
          <a:prstGeom prst="rect">
            <a:avLst/>
          </a:prstGeom>
        </p:spPr>
      </p:pic>
      <p:sp>
        <p:nvSpPr>
          <p:cNvPr id="466" name="THE NEED FOR UNCOMPROMISING FAITH"/>
          <p:cNvSpPr txBox="1"/>
          <p:nvPr/>
        </p:nvSpPr>
        <p:spPr>
          <a:xfrm>
            <a:off x="-1" y="10346545"/>
            <a:ext cx="24384001" cy="16414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9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467" name="How To Stand Strong When Pressured To Do Wrong?"/>
          <p:cNvSpPr txBox="1"/>
          <p:nvPr/>
        </p:nvSpPr>
        <p:spPr>
          <a:xfrm>
            <a:off x="-1525" y="11889136"/>
            <a:ext cx="24387049" cy="1292437"/>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82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
        <p:nvSpPr>
          <p:cNvPr id="468" name="Daniel 1; 3; 6"/>
          <p:cNvSpPr txBox="1"/>
          <p:nvPr/>
        </p:nvSpPr>
        <p:spPr>
          <a:xfrm>
            <a:off x="853385" y="1087683"/>
            <a:ext cx="7568780"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1531">
              <a:lnSpc>
                <a:spcPct val="100000"/>
              </a:lnSpc>
              <a:spcBef>
                <a:spcPts val="0"/>
              </a:spcBef>
              <a:defRPr b="1" sz="8600">
                <a:solidFill>
                  <a:srgbClr val="B4B4B4"/>
                </a:solidFill>
                <a:effectLst>
                  <a:outerShdw sx="100000" sy="100000" kx="0" ky="0" algn="b" rotWithShape="0" blurRad="152400" dist="101600" dir="8100000">
                    <a:srgbClr val="000000"/>
                  </a:outerShdw>
                </a:effectLst>
                <a:latin typeface="Gill Sans"/>
                <a:ea typeface="Gill Sans"/>
                <a:cs typeface="Gill Sans"/>
                <a:sym typeface="Gill Sans"/>
              </a:defRPr>
            </a:lvl1pPr>
          </a:lstStyle>
          <a:p>
            <a:pPr/>
            <a:r>
              <a:t> Daniel 1; 3; 6</a:t>
            </a:r>
          </a:p>
        </p:txBody>
      </p:sp>
      <p:sp>
        <p:nvSpPr>
          <p:cNvPr id="469" name="Fear God…"/>
          <p:cNvSpPr txBox="1"/>
          <p:nvPr/>
        </p:nvSpPr>
        <p:spPr>
          <a:xfrm>
            <a:off x="10964424" y="354584"/>
            <a:ext cx="17215276" cy="51593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sz="6600">
                <a:ln w="12700" cap="flat">
                  <a:solidFill>
                    <a:srgbClr val="000000"/>
                  </a:solidFill>
                  <a:prstDash val="solid"/>
                  <a:miter lim="400000"/>
                </a:ln>
                <a:solidFill>
                  <a:srgbClr val="FFFFFF"/>
                </a:solidFill>
                <a:effectLst>
                  <a:outerShdw sx="100000" sy="100000" kx="0" ky="0" algn="b" rotWithShape="0" blurRad="63500" dist="63500" dir="2295659">
                    <a:srgbClr val="000000"/>
                  </a:outerShdw>
                </a:effectLst>
                <a:latin typeface="Helvetica"/>
                <a:ea typeface="Helvetica"/>
                <a:cs typeface="Helvetica"/>
                <a:sym typeface="Helvetica"/>
              </a:defRPr>
            </a:pPr>
            <a:r>
              <a:t>Fear God </a:t>
            </a:r>
          </a:p>
          <a:p>
            <a:pPr algn="ctr" defTabSz="821531">
              <a:lnSpc>
                <a:spcPct val="100000"/>
              </a:lnSpc>
              <a:spcBef>
                <a:spcPts val="0"/>
              </a:spcBef>
              <a:defRPr b="1" sz="6600">
                <a:ln w="12700" cap="flat">
                  <a:solidFill>
                    <a:srgbClr val="000000"/>
                  </a:solidFill>
                  <a:prstDash val="solid"/>
                  <a:miter lim="400000"/>
                </a:ln>
                <a:solidFill>
                  <a:srgbClr val="FFFFFF"/>
                </a:solidFill>
                <a:effectLst>
                  <a:outerShdw sx="100000" sy="100000" kx="0" ky="0" algn="b" rotWithShape="0" blurRad="63500" dist="63500" dir="2295659">
                    <a:srgbClr val="000000"/>
                  </a:outerShdw>
                </a:effectLst>
                <a:latin typeface="Helvetica"/>
                <a:ea typeface="Helvetica"/>
                <a:cs typeface="Helvetica"/>
                <a:sym typeface="Helvetica"/>
              </a:defRPr>
            </a:pPr>
            <a:r>
              <a:t>Hate sin </a:t>
            </a:r>
          </a:p>
          <a:p>
            <a:pPr algn="ctr" defTabSz="821531">
              <a:lnSpc>
                <a:spcPct val="100000"/>
              </a:lnSpc>
              <a:spcBef>
                <a:spcPts val="0"/>
              </a:spcBef>
              <a:defRPr b="1" sz="6600">
                <a:ln w="12700" cap="flat">
                  <a:solidFill>
                    <a:srgbClr val="000000"/>
                  </a:solidFill>
                  <a:prstDash val="solid"/>
                  <a:miter lim="400000"/>
                </a:ln>
                <a:solidFill>
                  <a:srgbClr val="FFFFFF"/>
                </a:solidFill>
                <a:effectLst>
                  <a:outerShdw sx="100000" sy="100000" kx="0" ky="0" algn="b" rotWithShape="0" blurRad="63500" dist="63500" dir="2295659">
                    <a:srgbClr val="000000"/>
                  </a:outerShdw>
                </a:effectLst>
                <a:latin typeface="Helvetica"/>
                <a:ea typeface="Helvetica"/>
                <a:cs typeface="Helvetica"/>
                <a:sym typeface="Helvetica"/>
              </a:defRPr>
            </a:pPr>
            <a:r>
              <a:t>Purpose to please God </a:t>
            </a:r>
          </a:p>
          <a:p>
            <a:pPr algn="ctr" defTabSz="821531">
              <a:lnSpc>
                <a:spcPct val="100000"/>
              </a:lnSpc>
              <a:spcBef>
                <a:spcPts val="0"/>
              </a:spcBef>
              <a:defRPr b="1" sz="6600">
                <a:ln w="12700" cap="flat">
                  <a:solidFill>
                    <a:srgbClr val="000000"/>
                  </a:solidFill>
                  <a:prstDash val="solid"/>
                  <a:miter lim="400000"/>
                </a:ln>
                <a:solidFill>
                  <a:srgbClr val="FFFFFF"/>
                </a:solidFill>
                <a:effectLst>
                  <a:outerShdw sx="100000" sy="100000" kx="0" ky="0" algn="b" rotWithShape="0" blurRad="63500" dist="63500" dir="2295659">
                    <a:srgbClr val="000000"/>
                  </a:outerShdw>
                </a:effectLst>
                <a:latin typeface="Helvetica"/>
                <a:ea typeface="Helvetica"/>
                <a:cs typeface="Helvetica"/>
                <a:sym typeface="Helvetica"/>
              </a:defRPr>
            </a:pPr>
            <a:r>
              <a:t>Trust God </a:t>
            </a:r>
          </a:p>
          <a:p>
            <a:pPr algn="ctr" defTabSz="821531">
              <a:lnSpc>
                <a:spcPct val="100000"/>
              </a:lnSpc>
              <a:spcBef>
                <a:spcPts val="0"/>
              </a:spcBef>
              <a:defRPr b="1" sz="6600">
                <a:ln w="12700" cap="flat">
                  <a:solidFill>
                    <a:srgbClr val="000000"/>
                  </a:solidFill>
                  <a:prstDash val="solid"/>
                  <a:miter lim="400000"/>
                </a:ln>
                <a:solidFill>
                  <a:srgbClr val="FFFFFF"/>
                </a:solidFill>
                <a:effectLst>
                  <a:outerShdw sx="100000" sy="100000" kx="0" ky="0" algn="b" rotWithShape="0" blurRad="63500" dist="63500" dir="2295659">
                    <a:srgbClr val="000000"/>
                  </a:outerShdw>
                </a:effectLst>
                <a:latin typeface="Helvetica"/>
                <a:ea typeface="Helvetica"/>
                <a:cs typeface="Helvetica"/>
                <a:sym typeface="Helvetica"/>
              </a:defRPr>
            </a:pPr>
            <a:r>
              <a:t>One victory at a time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1"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11111" b="0"/>
          <a:stretch>
            <a:fillRect/>
          </a:stretch>
        </p:blipFill>
        <p:spPr>
          <a:prstGeom prst="rect">
            <a:avLst/>
          </a:prstGeom>
        </p:spPr>
      </p:pic>
      <p:sp>
        <p:nvSpPr>
          <p:cNvPr id="472" name="THE NEED FOR UNCOMPROMISING FAITH"/>
          <p:cNvSpPr txBox="1"/>
          <p:nvPr/>
        </p:nvSpPr>
        <p:spPr>
          <a:xfrm>
            <a:off x="-1" y="10346545"/>
            <a:ext cx="24384001" cy="16414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9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473" name="How To Stand Strong When Pressured To Do Wrong?"/>
          <p:cNvSpPr txBox="1"/>
          <p:nvPr/>
        </p:nvSpPr>
        <p:spPr>
          <a:xfrm>
            <a:off x="-1525" y="11889136"/>
            <a:ext cx="24387049" cy="1292437"/>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82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
        <p:nvSpPr>
          <p:cNvPr id="474" name="Daniel 1; 3; 6"/>
          <p:cNvSpPr txBox="1"/>
          <p:nvPr/>
        </p:nvSpPr>
        <p:spPr>
          <a:xfrm>
            <a:off x="16111842" y="304590"/>
            <a:ext cx="7568779"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1531">
              <a:lnSpc>
                <a:spcPct val="100000"/>
              </a:lnSpc>
              <a:spcBef>
                <a:spcPts val="0"/>
              </a:spcBef>
              <a:defRPr b="1" sz="8600">
                <a:solidFill>
                  <a:srgbClr val="B4B4B4"/>
                </a:solidFill>
                <a:effectLst>
                  <a:outerShdw sx="100000" sy="100000" kx="0" ky="0" algn="b" rotWithShape="0" blurRad="152400" dist="101600" dir="8100000">
                    <a:srgbClr val="000000"/>
                  </a:outerShdw>
                </a:effectLst>
                <a:latin typeface="Gill Sans"/>
                <a:ea typeface="Gill Sans"/>
                <a:cs typeface="Gill Sans"/>
                <a:sym typeface="Gill Sans"/>
              </a:defRPr>
            </a:lvl1pPr>
          </a:lstStyle>
          <a:p>
            <a:pPr/>
            <a:r>
              <a:t> Daniel 1; 3; 6</a:t>
            </a:r>
          </a:p>
        </p:txBody>
      </p:sp>
      <p:sp>
        <p:nvSpPr>
          <p:cNvPr id="475" name="HEAR THE TRUTH…"/>
          <p:cNvSpPr txBox="1"/>
          <p:nvPr/>
        </p:nvSpPr>
        <p:spPr>
          <a:xfrm>
            <a:off x="-19927" y="372645"/>
            <a:ext cx="9476575" cy="9553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821531">
              <a:lnSpc>
                <a:spcPct val="100000"/>
              </a:lnSpc>
              <a:spcBef>
                <a:spcPts val="3300"/>
              </a:spcBef>
              <a:defRPr b="1" sz="6000">
                <a:ln w="12700" cap="flat">
                  <a:solidFill>
                    <a:srgbClr val="000000"/>
                  </a:solidFill>
                  <a:prstDash val="solid"/>
                  <a:miter lim="400000"/>
                </a:ln>
                <a:solidFill>
                  <a:srgbClr val="FFFFFF"/>
                </a:solidFill>
                <a:effectLst>
                  <a:outerShdw sx="100000" sy="100000" kx="0" ky="0" algn="b" rotWithShape="0" blurRad="63500" dist="63500" dir="2295659">
                    <a:srgbClr val="000000"/>
                  </a:outerShdw>
                </a:effectLst>
                <a:latin typeface="Helvetica"/>
                <a:ea typeface="Helvetica"/>
                <a:cs typeface="Helvetica"/>
                <a:sym typeface="Helvetica"/>
              </a:defRPr>
            </a:pPr>
            <a:r>
              <a:t>HEAR THE TRUTH</a:t>
            </a:r>
          </a:p>
          <a:p>
            <a:pPr algn="ctr" defTabSz="821531">
              <a:lnSpc>
                <a:spcPct val="100000"/>
              </a:lnSpc>
              <a:spcBef>
                <a:spcPts val="3300"/>
              </a:spcBef>
              <a:defRPr b="1" sz="6000">
                <a:ln w="12700" cap="flat">
                  <a:solidFill>
                    <a:srgbClr val="000000"/>
                  </a:solidFill>
                  <a:prstDash val="solid"/>
                  <a:miter lim="400000"/>
                </a:ln>
                <a:solidFill>
                  <a:srgbClr val="FFFFFF"/>
                </a:solidFill>
                <a:effectLst>
                  <a:outerShdw sx="100000" sy="100000" kx="0" ky="0" algn="b" rotWithShape="0" blurRad="63500" dist="63500" dir="2295659">
                    <a:srgbClr val="000000"/>
                  </a:outerShdw>
                </a:effectLst>
                <a:latin typeface="Helvetica"/>
                <a:ea typeface="Helvetica"/>
                <a:cs typeface="Helvetica"/>
                <a:sym typeface="Helvetica"/>
              </a:defRPr>
            </a:pPr>
            <a:r>
              <a:t>BELIEVE IN JESUS</a:t>
            </a:r>
          </a:p>
          <a:p>
            <a:pPr algn="ctr" defTabSz="821531">
              <a:lnSpc>
                <a:spcPct val="100000"/>
              </a:lnSpc>
              <a:spcBef>
                <a:spcPts val="3300"/>
              </a:spcBef>
              <a:defRPr b="1" sz="6000">
                <a:ln w="12700" cap="flat">
                  <a:solidFill>
                    <a:srgbClr val="000000"/>
                  </a:solidFill>
                  <a:prstDash val="solid"/>
                  <a:miter lim="400000"/>
                </a:ln>
                <a:solidFill>
                  <a:srgbClr val="FFFFFF"/>
                </a:solidFill>
                <a:effectLst>
                  <a:outerShdw sx="100000" sy="100000" kx="0" ky="0" algn="b" rotWithShape="0" blurRad="63500" dist="63500" dir="2295659">
                    <a:srgbClr val="000000"/>
                  </a:outerShdw>
                </a:effectLst>
                <a:latin typeface="Helvetica"/>
                <a:ea typeface="Helvetica"/>
                <a:cs typeface="Helvetica"/>
                <a:sym typeface="Helvetica"/>
              </a:defRPr>
            </a:pPr>
            <a:r>
              <a:t>CONFESS JESUS</a:t>
            </a:r>
          </a:p>
          <a:p>
            <a:pPr algn="ctr" defTabSz="821531">
              <a:lnSpc>
                <a:spcPct val="100000"/>
              </a:lnSpc>
              <a:spcBef>
                <a:spcPts val="3300"/>
              </a:spcBef>
              <a:defRPr b="1" sz="6000">
                <a:ln w="12700" cap="flat">
                  <a:solidFill>
                    <a:srgbClr val="000000"/>
                  </a:solidFill>
                  <a:prstDash val="solid"/>
                  <a:miter lim="400000"/>
                </a:ln>
                <a:solidFill>
                  <a:srgbClr val="FFFFFF"/>
                </a:solidFill>
                <a:effectLst>
                  <a:outerShdw sx="100000" sy="100000" kx="0" ky="0" algn="b" rotWithShape="0" blurRad="63500" dist="63500" dir="2295659">
                    <a:srgbClr val="000000"/>
                  </a:outerShdw>
                </a:effectLst>
                <a:latin typeface="Helvetica"/>
                <a:ea typeface="Helvetica"/>
                <a:cs typeface="Helvetica"/>
                <a:sym typeface="Helvetica"/>
              </a:defRPr>
            </a:pPr>
            <a:r>
              <a:t>REPENT FROM SIN TO JESUS</a:t>
            </a:r>
          </a:p>
          <a:p>
            <a:pPr algn="ctr" defTabSz="821531">
              <a:lnSpc>
                <a:spcPct val="100000"/>
              </a:lnSpc>
              <a:spcBef>
                <a:spcPts val="3300"/>
              </a:spcBef>
              <a:defRPr b="1" sz="6000">
                <a:ln w="12700" cap="flat">
                  <a:solidFill>
                    <a:srgbClr val="000000"/>
                  </a:solidFill>
                  <a:prstDash val="solid"/>
                  <a:miter lim="400000"/>
                </a:ln>
                <a:solidFill>
                  <a:srgbClr val="FFFFFF"/>
                </a:solidFill>
                <a:effectLst>
                  <a:outerShdw sx="100000" sy="100000" kx="0" ky="0" algn="b" rotWithShape="0" blurRad="63500" dist="63500" dir="2295659">
                    <a:srgbClr val="000000"/>
                  </a:outerShdw>
                </a:effectLst>
                <a:latin typeface="Helvetica"/>
                <a:ea typeface="Helvetica"/>
                <a:cs typeface="Helvetica"/>
                <a:sym typeface="Helvetica"/>
              </a:defRPr>
            </a:pPr>
            <a:r>
              <a:t>BE BAPTIZED INTO JESUS FOR SALVATION</a:t>
            </a:r>
          </a:p>
          <a:p>
            <a:pPr algn="ctr" defTabSz="821531">
              <a:lnSpc>
                <a:spcPct val="100000"/>
              </a:lnSpc>
              <a:spcBef>
                <a:spcPts val="3300"/>
              </a:spcBef>
              <a:defRPr b="1" sz="6000">
                <a:ln w="12700" cap="flat">
                  <a:solidFill>
                    <a:srgbClr val="000000"/>
                  </a:solidFill>
                  <a:prstDash val="solid"/>
                  <a:miter lim="400000"/>
                </a:ln>
                <a:solidFill>
                  <a:srgbClr val="FFFFFF"/>
                </a:solidFill>
                <a:effectLst>
                  <a:outerShdw sx="100000" sy="100000" kx="0" ky="0" algn="b" rotWithShape="0" blurRad="63500" dist="63500" dir="2295659">
                    <a:srgbClr val="000000"/>
                  </a:outerShdw>
                </a:effectLst>
                <a:latin typeface="Helvetica"/>
                <a:ea typeface="Helvetica"/>
                <a:cs typeface="Helvetica"/>
                <a:sym typeface="Helvetica"/>
              </a:defRPr>
            </a:pPr>
            <a:r>
              <a:t>BE FAITHFUL TO JESUS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advClick="1" p14:dur="15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Daniel 1:6–9 (NKJV)…"/>
          <p:cNvSpPr txBox="1"/>
          <p:nvPr/>
        </p:nvSpPr>
        <p:spPr>
          <a:xfrm>
            <a:off x="526953" y="558785"/>
            <a:ext cx="23330094" cy="122144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7600">
                <a:solidFill>
                  <a:srgbClr val="000000"/>
                </a:solidFill>
                <a:latin typeface="Times New Roman"/>
                <a:ea typeface="Times New Roman"/>
                <a:cs typeface="Times New Roman"/>
                <a:sym typeface="Times New Roman"/>
              </a:defRPr>
            </a:pPr>
            <a:r>
              <a:t>Daniel 1:6–9 (NKJV)</a:t>
            </a:r>
          </a:p>
          <a:p>
            <a:pPr algn="ctr" defTabSz="457200">
              <a:lnSpc>
                <a:spcPct val="100000"/>
              </a:lnSpc>
              <a:spcBef>
                <a:spcPts val="0"/>
              </a:spcBef>
              <a:defRPr sz="7600">
                <a:solidFill>
                  <a:srgbClr val="000000"/>
                </a:solidFill>
                <a:latin typeface="Times New Roman"/>
                <a:ea typeface="Times New Roman"/>
                <a:cs typeface="Times New Roman"/>
                <a:sym typeface="Times New Roman"/>
              </a:defRPr>
            </a:pPr>
            <a:r>
              <a:rPr baseline="31999"/>
              <a:t>6</a:t>
            </a:r>
            <a:r>
              <a:t> Now from among those of the sons of Judah were Daniel, Hananiah, Mishael, and Azariah. </a:t>
            </a:r>
            <a:r>
              <a:rPr baseline="31999"/>
              <a:t>7</a:t>
            </a:r>
            <a:r>
              <a:t> To them the chief of the eunuchs gave names: he gave Daniel </a:t>
            </a:r>
            <a:r>
              <a:rPr i="1"/>
              <a:t>the name</a:t>
            </a:r>
            <a:r>
              <a:t> Belteshazzar; to Hananiah, Shadrach; to Mishael, Meshach; and to Azariah, Abed-Nego. </a:t>
            </a:r>
            <a:r>
              <a:rPr baseline="31999"/>
              <a:t>8</a:t>
            </a:r>
            <a:r>
              <a:t> But Daniel purposed in his heart that he would not defile himself with the portion of the king’s delicacies, nor with the wine which he drank; therefore he requested of the chief of the eunuchs that he might not defile himself. </a:t>
            </a:r>
            <a:r>
              <a:rPr baseline="31999"/>
              <a:t>9</a:t>
            </a:r>
            <a:r>
              <a:t> Now God had brought Daniel into the favor and goodwill of the chief of the eunuchs.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7"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11111" b="0"/>
          <a:stretch>
            <a:fillRect/>
          </a:stretch>
        </p:blipFill>
        <p:spPr>
          <a:prstGeom prst="rect">
            <a:avLst/>
          </a:prstGeom>
        </p:spPr>
      </p:pic>
      <p:sp>
        <p:nvSpPr>
          <p:cNvPr id="478" name="THE NEED FOR UNCOMPROMISING FAITH"/>
          <p:cNvSpPr txBox="1"/>
          <p:nvPr/>
        </p:nvSpPr>
        <p:spPr>
          <a:xfrm>
            <a:off x="-1" y="10346545"/>
            <a:ext cx="24384001" cy="16414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9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479" name="How To Stand Strong When Pressured To Do Wrong?"/>
          <p:cNvSpPr txBox="1"/>
          <p:nvPr/>
        </p:nvSpPr>
        <p:spPr>
          <a:xfrm>
            <a:off x="-1525" y="11889136"/>
            <a:ext cx="24387049" cy="1292437"/>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82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
        <p:nvSpPr>
          <p:cNvPr id="480" name="Daniel 1; 3; 6"/>
          <p:cNvSpPr txBox="1"/>
          <p:nvPr/>
        </p:nvSpPr>
        <p:spPr>
          <a:xfrm>
            <a:off x="16111842" y="304590"/>
            <a:ext cx="7568780"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1531">
              <a:lnSpc>
                <a:spcPct val="100000"/>
              </a:lnSpc>
              <a:spcBef>
                <a:spcPts val="0"/>
              </a:spcBef>
              <a:defRPr b="1" sz="8600">
                <a:solidFill>
                  <a:srgbClr val="B4B4B4"/>
                </a:solidFill>
                <a:effectLst>
                  <a:outerShdw sx="100000" sy="100000" kx="0" ky="0" algn="b" rotWithShape="0" blurRad="152400" dist="101600" dir="8100000">
                    <a:srgbClr val="000000"/>
                  </a:outerShdw>
                </a:effectLst>
                <a:latin typeface="Gill Sans"/>
                <a:ea typeface="Gill Sans"/>
                <a:cs typeface="Gill Sans"/>
                <a:sym typeface="Gill Sans"/>
              </a:defRPr>
            </a:lvl1pPr>
          </a:lstStyle>
          <a:p>
            <a:pPr/>
            <a:r>
              <a:t> Daniel 1; 3; 6</a:t>
            </a:r>
          </a:p>
        </p:txBody>
      </p:sp>
      <p:sp>
        <p:nvSpPr>
          <p:cNvPr id="481" name="If you are a Christian but guilty of compromising your your faith - repent, confess &amp; pray TODAY!"/>
          <p:cNvSpPr txBox="1"/>
          <p:nvPr/>
        </p:nvSpPr>
        <p:spPr>
          <a:xfrm>
            <a:off x="-19927" y="372645"/>
            <a:ext cx="9476575" cy="7077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ctr" defTabSz="821531">
              <a:lnSpc>
                <a:spcPct val="100000"/>
              </a:lnSpc>
              <a:spcBef>
                <a:spcPts val="3300"/>
              </a:spcBef>
              <a:defRPr b="1" sz="7600">
                <a:ln w="12700" cap="flat">
                  <a:solidFill>
                    <a:srgbClr val="000000"/>
                  </a:solidFill>
                  <a:prstDash val="solid"/>
                  <a:miter lim="400000"/>
                </a:ln>
                <a:solidFill>
                  <a:srgbClr val="FFFFFF"/>
                </a:solidFill>
                <a:effectLst>
                  <a:outerShdw sx="100000" sy="100000" kx="0" ky="0" algn="b" rotWithShape="0" blurRad="63500" dist="63500" dir="2295659">
                    <a:srgbClr val="000000"/>
                  </a:outerShdw>
                </a:effectLst>
                <a:latin typeface="Helvetica"/>
                <a:ea typeface="Helvetica"/>
                <a:cs typeface="Helvetica"/>
                <a:sym typeface="Helvetica"/>
              </a:defRPr>
            </a:lvl1pPr>
          </a:lstStyle>
          <a:p>
            <a:pPr/>
            <a:r>
              <a:t>If you are a Christian but guilty of compromising your your faith - repent, confess &amp; pray TODAY!</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advClick="1" p14:dur="15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advClick="1" p14:dur="150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4"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11111" b="0"/>
          <a:stretch>
            <a:fillRect/>
          </a:stretch>
        </p:blipFill>
        <p:spPr>
          <a:prstGeom prst="rect">
            <a:avLst/>
          </a:prstGeom>
        </p:spPr>
      </p:pic>
      <p:sp>
        <p:nvSpPr>
          <p:cNvPr id="485" name="THE NEED FOR UNCOMPROMISING FAITH"/>
          <p:cNvSpPr txBox="1"/>
          <p:nvPr/>
        </p:nvSpPr>
        <p:spPr>
          <a:xfrm>
            <a:off x="-1" y="10346545"/>
            <a:ext cx="24384001" cy="16414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9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486" name="How To Stand Strong When Pressured To Do Wrong?"/>
          <p:cNvSpPr txBox="1"/>
          <p:nvPr/>
        </p:nvSpPr>
        <p:spPr>
          <a:xfrm>
            <a:off x="-1525" y="11889136"/>
            <a:ext cx="24387049" cy="1292437"/>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82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
        <p:nvSpPr>
          <p:cNvPr id="487" name="Daniel 1; 3; 6"/>
          <p:cNvSpPr txBox="1"/>
          <p:nvPr/>
        </p:nvSpPr>
        <p:spPr>
          <a:xfrm>
            <a:off x="16111842" y="304590"/>
            <a:ext cx="7568780"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1531">
              <a:lnSpc>
                <a:spcPct val="100000"/>
              </a:lnSpc>
              <a:spcBef>
                <a:spcPts val="0"/>
              </a:spcBef>
              <a:defRPr b="1" sz="8600">
                <a:solidFill>
                  <a:srgbClr val="B4B4B4"/>
                </a:solidFill>
                <a:effectLst>
                  <a:outerShdw sx="100000" sy="100000" kx="0" ky="0" algn="b" rotWithShape="0" blurRad="152400" dist="101600" dir="8100000">
                    <a:srgbClr val="000000"/>
                  </a:outerShdw>
                </a:effectLst>
                <a:latin typeface="Gill Sans"/>
                <a:ea typeface="Gill Sans"/>
                <a:cs typeface="Gill Sans"/>
                <a:sym typeface="Gill Sans"/>
              </a:defRPr>
            </a:lvl1pPr>
          </a:lstStyle>
          <a:p>
            <a:pPr/>
            <a:r>
              <a:t> Daniel 1; 3; 6</a:t>
            </a:r>
          </a:p>
        </p:txBody>
      </p:sp>
      <p:sp>
        <p:nvSpPr>
          <p:cNvPr id="488" name="Charts by Don McClain…"/>
          <p:cNvSpPr txBox="1"/>
          <p:nvPr/>
        </p:nvSpPr>
        <p:spPr>
          <a:xfrm>
            <a:off x="273068" y="1268001"/>
            <a:ext cx="8514242" cy="6956040"/>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642937">
              <a:lnSpc>
                <a:spcPct val="100000"/>
              </a:lnSpc>
              <a:spcBef>
                <a:spcPts val="0"/>
              </a:spcBef>
              <a:defRPr sz="58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marL="457200" indent="-457200" defTabSz="642937">
              <a:lnSpc>
                <a:spcPct val="100000"/>
              </a:lnSpc>
              <a:spcBef>
                <a:spcPts val="0"/>
              </a:spcBef>
              <a:buSzPct val="100000"/>
              <a:buChar char="•"/>
              <a:defRPr sz="4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October 4, 2020</a:t>
            </a:r>
            <a:r>
              <a:t> </a:t>
            </a:r>
            <a:r>
              <a:t>West 65th Street church of Christ</a:t>
            </a:r>
          </a:p>
          <a:p>
            <a:pPr marL="457200" indent="-457200" defTabSz="642937">
              <a:lnSpc>
                <a:spcPct val="100000"/>
              </a:lnSpc>
              <a:spcBef>
                <a:spcPts val="0"/>
              </a:spcBef>
              <a:buSzPct val="100000"/>
              <a:buChar char="•"/>
              <a:defRPr sz="4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December 27,2 025</a:t>
            </a:r>
            <a:r>
              <a:t> </a:t>
            </a:r>
            <a:r>
              <a:t>Alexander church of Christ   </a:t>
            </a:r>
          </a:p>
          <a:p>
            <a:pPr algn="ctr" defTabSz="642937">
              <a:lnSpc>
                <a:spcPct val="100000"/>
              </a:lnSpc>
              <a:spcBef>
                <a:spcPts val="0"/>
              </a:spcBef>
              <a:defRPr sz="4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Phone — 501-568-1062 — Email – </a:t>
            </a:r>
            <a:r>
              <a:rPr u="sng">
                <a:solidFill>
                  <a:srgbClr val="0000FF"/>
                </a:solidFill>
                <a:uFill>
                  <a:solidFill>
                    <a:srgbClr val="0000FF"/>
                  </a:solidFill>
                </a:uFill>
                <a:hlinkClick r:id="rId3" invalidUrl="" action="" tgtFrame="" tooltip="" history="1" highlightClick="0" endSnd="0"/>
              </a:rPr>
              <a:t>donmcclain@sbcglobal.net</a:t>
            </a:r>
            <a:r>
              <a:t>  </a:t>
            </a:r>
          </a:p>
          <a:p>
            <a:pPr algn="ctr" defTabSz="642937">
              <a:lnSpc>
                <a:spcPct val="100000"/>
              </a:lnSpc>
              <a:spcBef>
                <a:spcPts val="0"/>
              </a:spcBef>
              <a:defRPr sz="4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a:t>
            </a:r>
            <a:r>
              <a:t> / </a:t>
            </a:r>
            <a:r>
              <a:t>More Keynote, PPT &amp; Audio Sermons:</a:t>
            </a:r>
          </a:p>
          <a:p>
            <a:pPr algn="ctr" defTabSz="642937">
              <a:lnSpc>
                <a:spcPct val="100000"/>
              </a:lnSpc>
              <a:spcBef>
                <a:spcPts val="0"/>
              </a:spcBef>
              <a:defRPr sz="4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4" invalidUrl="" action="" tgtFrame="" tooltip="" history="1" highlightClick="0" endSnd="0"/>
              </a:rPr>
              <a:t>www.alexanderchurchofchrist.com</a:t>
            </a:r>
            <a:r>
              <a:t> </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Colossians 1:21–23 (NKJV)…"/>
          <p:cNvSpPr txBox="1"/>
          <p:nvPr/>
        </p:nvSpPr>
        <p:spPr>
          <a:xfrm>
            <a:off x="325998" y="1205511"/>
            <a:ext cx="23732003" cy="12207876"/>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a:lnSpc>
                <a:spcPct val="100000"/>
              </a:lnSpc>
              <a:spcBef>
                <a:spcPts val="0"/>
              </a:spcBef>
              <a:defRPr b="1" sz="7900">
                <a:solidFill>
                  <a:srgbClr val="FFFFFF"/>
                </a:solidFill>
                <a:latin typeface="Helvetica"/>
                <a:ea typeface="Helvetica"/>
                <a:cs typeface="Helvetica"/>
                <a:sym typeface="Helvetica"/>
              </a:defRPr>
            </a:pPr>
            <a:r>
              <a:t>Colossians 1:21–23 (NKJV) </a:t>
            </a:r>
          </a:p>
          <a:p>
            <a:pPr algn="ctr">
              <a:lnSpc>
                <a:spcPct val="100000"/>
              </a:lnSpc>
              <a:spcBef>
                <a:spcPts val="0"/>
              </a:spcBef>
              <a:defRPr sz="7900">
                <a:solidFill>
                  <a:srgbClr val="FFFFFF"/>
                </a:solidFill>
                <a:latin typeface="Helvetica"/>
                <a:ea typeface="Helvetica"/>
                <a:cs typeface="Helvetica"/>
                <a:sym typeface="Helvetica"/>
              </a:defRPr>
            </a:pPr>
            <a:r>
              <a:rPr baseline="31999"/>
              <a:t>21</a:t>
            </a:r>
            <a:r>
              <a:t> And you, who once were alienated and enemies in your mind by wicked works, yet now He has reconciled </a:t>
            </a:r>
            <a:r>
              <a:rPr baseline="31999"/>
              <a:t>22</a:t>
            </a:r>
            <a:r>
              <a:t> in the body of His flesh through death, to present you holy, and blameless, and above reproach in His sight—</a:t>
            </a:r>
            <a:r>
              <a:rPr baseline="31999"/>
              <a:t>23</a:t>
            </a:r>
            <a:r>
              <a:t> if indeed you continue in the faith, grounded and steadfast, and are not moved away from the hope of the gospel which you heard, which was preached to every creature under heaven, of which I, Paul, became a minister.</a:t>
            </a:r>
          </a:p>
        </p:txBody>
      </p:sp>
      <p:sp>
        <p:nvSpPr>
          <p:cNvPr id="491" name="SCRIPTURE READING SUNDAY, DECEMBER 28, AM"/>
          <p:cNvSpPr txBox="1"/>
          <p:nvPr/>
        </p:nvSpPr>
        <p:spPr>
          <a:xfrm>
            <a:off x="100149" y="31412"/>
            <a:ext cx="9325472" cy="5969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100000"/>
              </a:lnSpc>
              <a:spcBef>
                <a:spcPts val="0"/>
              </a:spcBef>
              <a:defRPr sz="3400">
                <a:solidFill>
                  <a:srgbClr val="FFFFFF"/>
                </a:solidFill>
              </a:defRPr>
            </a:lvl1pPr>
          </a:lstStyle>
          <a:p>
            <a:pPr/>
            <a:r>
              <a:t>SCRIPTURE READING SUNDAY, DECEMBER 28, AM</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advClick="1" p14:dur="1500">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3"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0" b="0"/>
          <a:stretch>
            <a:fillRect/>
          </a:stretch>
        </p:blipFill>
        <p:spPr>
          <a:prstGeom prst="rect">
            <a:avLst/>
          </a:prstGeom>
        </p:spPr>
      </p:pic>
      <p:sp>
        <p:nvSpPr>
          <p:cNvPr id="494" name="THE NEED FOR UNCOMPROMISING FAITH"/>
          <p:cNvSpPr txBox="1"/>
          <p:nvPr/>
        </p:nvSpPr>
        <p:spPr>
          <a:xfrm>
            <a:off x="-1" y="5699788"/>
            <a:ext cx="24384001" cy="16414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9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495" name="How To Stand Strong When Pressured To Do Wrong?"/>
          <p:cNvSpPr txBox="1"/>
          <p:nvPr/>
        </p:nvSpPr>
        <p:spPr>
          <a:xfrm>
            <a:off x="-1525" y="7242379"/>
            <a:ext cx="24387049" cy="1292437"/>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82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
        <p:nvSpPr>
          <p:cNvPr id="496" name="Daniel 1; 3; 6"/>
          <p:cNvSpPr txBox="1"/>
          <p:nvPr/>
        </p:nvSpPr>
        <p:spPr>
          <a:xfrm>
            <a:off x="16584863" y="12068566"/>
            <a:ext cx="7568779"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1531">
              <a:lnSpc>
                <a:spcPct val="100000"/>
              </a:lnSpc>
              <a:spcBef>
                <a:spcPts val="0"/>
              </a:spcBef>
              <a:defRPr b="1" sz="8600">
                <a:solidFill>
                  <a:srgbClr val="B4B4B4"/>
                </a:solidFill>
                <a:effectLst>
                  <a:outerShdw sx="100000" sy="100000" kx="0" ky="0" algn="b" rotWithShape="0" blurRad="152400" dist="101600" dir="8100000">
                    <a:srgbClr val="000000"/>
                  </a:outerShdw>
                </a:effectLst>
                <a:latin typeface="Gill Sans"/>
                <a:ea typeface="Gill Sans"/>
                <a:cs typeface="Gill Sans"/>
                <a:sym typeface="Gill Sans"/>
              </a:defRPr>
            </a:lvl1pPr>
          </a:lstStyle>
          <a:p>
            <a:pPr/>
            <a:r>
              <a:t> Daniel 1; 3; 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Daniel 3:16–18 (NKJV)…"/>
          <p:cNvSpPr txBox="1"/>
          <p:nvPr/>
        </p:nvSpPr>
        <p:spPr>
          <a:xfrm>
            <a:off x="526953" y="558785"/>
            <a:ext cx="23330094" cy="128816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8700">
                <a:solidFill>
                  <a:srgbClr val="000000"/>
                </a:solidFill>
                <a:latin typeface="Times New Roman"/>
                <a:ea typeface="Times New Roman"/>
                <a:cs typeface="Times New Roman"/>
                <a:sym typeface="Times New Roman"/>
              </a:defRPr>
            </a:pPr>
            <a:r>
              <a:t>Daniel 3:16–18 (NKJV) </a:t>
            </a:r>
          </a:p>
          <a:p>
            <a:pPr algn="ctr" defTabSz="457200">
              <a:lnSpc>
                <a:spcPct val="100000"/>
              </a:lnSpc>
              <a:spcBef>
                <a:spcPts val="0"/>
              </a:spcBef>
              <a:defRPr sz="8700">
                <a:solidFill>
                  <a:srgbClr val="000000"/>
                </a:solidFill>
                <a:latin typeface="Times New Roman"/>
                <a:ea typeface="Times New Roman"/>
                <a:cs typeface="Times New Roman"/>
                <a:sym typeface="Times New Roman"/>
              </a:defRPr>
            </a:pPr>
            <a:r>
              <a:rPr baseline="31999"/>
              <a:t>16</a:t>
            </a:r>
            <a:r>
              <a:t> Shadrach, Meshach, and Abed-Nego answered and said to the king, “O Nebuchadnezzar, we have no need to answer you in this matter. </a:t>
            </a:r>
            <a:r>
              <a:rPr baseline="31999"/>
              <a:t>17</a:t>
            </a:r>
            <a:r>
              <a:t> If that </a:t>
            </a:r>
            <a:r>
              <a:rPr i="1"/>
              <a:t>is the case,</a:t>
            </a:r>
            <a:r>
              <a:t> our God whom we serve is able to deliver us from the burning fiery furnace, and He will deliver </a:t>
            </a:r>
            <a:r>
              <a:rPr i="1"/>
              <a:t>us</a:t>
            </a:r>
            <a:r>
              <a:t> from your hand, O king. </a:t>
            </a:r>
            <a:r>
              <a:rPr baseline="31999"/>
              <a:t>18</a:t>
            </a:r>
            <a:r>
              <a:t> But if not, let it be known to you, O king, that we do not serve your gods, nor will we worship the gold image which you have set up.”</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peelOff/>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Daniel 6:10,16 (NKJV)…"/>
          <p:cNvSpPr txBox="1"/>
          <p:nvPr/>
        </p:nvSpPr>
        <p:spPr>
          <a:xfrm>
            <a:off x="526953" y="558785"/>
            <a:ext cx="23330094" cy="13531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8700">
                <a:solidFill>
                  <a:srgbClr val="000000"/>
                </a:solidFill>
                <a:latin typeface="Times New Roman"/>
                <a:ea typeface="Times New Roman"/>
                <a:cs typeface="Times New Roman"/>
                <a:sym typeface="Times New Roman"/>
              </a:defRPr>
            </a:pPr>
            <a:r>
              <a:t>Daniel 6:10,16 (NKJV) </a:t>
            </a:r>
          </a:p>
          <a:p>
            <a:pPr algn="ctr" defTabSz="457200">
              <a:lnSpc>
                <a:spcPct val="100000"/>
              </a:lnSpc>
              <a:spcBef>
                <a:spcPts val="0"/>
              </a:spcBef>
              <a:defRPr sz="8300">
                <a:solidFill>
                  <a:srgbClr val="000000"/>
                </a:solidFill>
                <a:latin typeface="Times New Roman"/>
                <a:ea typeface="Times New Roman"/>
                <a:cs typeface="Times New Roman"/>
                <a:sym typeface="Times New Roman"/>
              </a:defRPr>
            </a:pPr>
            <a:r>
              <a:rPr baseline="31999"/>
              <a:t>10</a:t>
            </a:r>
            <a:r>
              <a:t> Now when Daniel knew that the writing was signed, he went home. And in his upper room, with his windows open toward Jerusalem, he knelt down on his knees three times that day, and prayed and gave thanks before his God, as was his custom since early days. … </a:t>
            </a:r>
            <a:r>
              <a:rPr baseline="31999"/>
              <a:t>16</a:t>
            </a:r>
            <a:r>
              <a:t> So the king gave the command, and they brought Daniel and cast </a:t>
            </a:r>
            <a:r>
              <a:rPr i="1"/>
              <a:t>him</a:t>
            </a:r>
            <a:r>
              <a:t> into the den of lions. </a:t>
            </a:r>
            <a:r>
              <a:rPr i="1"/>
              <a:t>But</a:t>
            </a:r>
            <a:r>
              <a:t> the king spoke, saying to Daniel, “Your God, whom you serve continually, He will deliver you.”</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peelOff/>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209"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grpSp>
        <p:nvGrpSpPr>
          <p:cNvPr id="213" name="Group"/>
          <p:cNvGrpSpPr/>
          <p:nvPr/>
        </p:nvGrpSpPr>
        <p:grpSpPr>
          <a:xfrm>
            <a:off x="124449" y="3682124"/>
            <a:ext cx="7772401" cy="9885762"/>
            <a:chOff x="0" y="0"/>
            <a:chExt cx="7772400" cy="9885760"/>
          </a:xfrm>
        </p:grpSpPr>
        <p:pic>
          <p:nvPicPr>
            <p:cNvPr id="210" name="Image" descr="Image"/>
            <p:cNvPicPr>
              <a:picLocks noChangeAspect="0"/>
            </p:cNvPicPr>
            <p:nvPr/>
          </p:nvPicPr>
          <p:blipFill>
            <a:blip r:embed="rId2">
              <a:extLst/>
            </a:blip>
            <a:stretch>
              <a:fillRect/>
            </a:stretch>
          </p:blipFill>
          <p:spPr>
            <a:xfrm>
              <a:off x="1535175" y="3060670"/>
              <a:ext cx="4702049" cy="6682741"/>
            </a:xfrm>
            <a:prstGeom prst="rect">
              <a:avLst/>
            </a:prstGeom>
            <a:effectLst>
              <a:outerShdw sx="100000" sy="100000" kx="0" ky="0" algn="b" rotWithShape="0" blurRad="241300" dist="184585" dir="5400000">
                <a:srgbClr val="000000">
                  <a:alpha val="28246"/>
                </a:srgbClr>
              </a:outerShdw>
            </a:effectLst>
          </p:spPr>
        </p:pic>
        <p:sp>
          <p:nvSpPr>
            <p:cNvPr id="211" name="DANIEL 1"/>
            <p:cNvSpPr/>
            <p:nvPr/>
          </p:nvSpPr>
          <p:spPr>
            <a:xfrm>
              <a:off x="1388392" y="8756814"/>
              <a:ext cx="4995616" cy="1128947"/>
            </a:xfrm>
            <a:prstGeom prst="roundRect">
              <a:avLst>
                <a:gd name="adj" fmla="val 15000"/>
              </a:avLst>
            </a:prstGeom>
            <a:gradFill flip="none" rotWithShape="1">
              <a:gsLst>
                <a:gs pos="0">
                  <a:schemeClr val="accent1">
                    <a:satOff val="4013"/>
                    <a:lumOff val="5462"/>
                  </a:schemeClr>
                </a:gs>
                <a:gs pos="100000">
                  <a:schemeClr val="accent1">
                    <a:hueOff val="-47059"/>
                    <a:satOff val="1860"/>
                    <a:lumOff val="-17958"/>
                  </a:schemeClr>
                </a:gs>
              </a:gsLst>
              <a:lin ang="5400000" scaled="0"/>
            </a:gradFill>
            <a:ln w="25400" cap="flat">
              <a:solidFill>
                <a:srgbClr val="000000"/>
              </a:solidFill>
              <a:prstDash val="solid"/>
              <a:miter lim="400000"/>
            </a:ln>
            <a:effectLst>
              <a:outerShdw sx="100000" sy="100000" kx="0" ky="0" algn="b" rotWithShape="0" blurRad="241300" dist="184585" dir="2526468">
                <a:srgbClr val="000000">
                  <a:alpha val="28246"/>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sz="5000">
                  <a:solidFill>
                    <a:srgbClr val="FFFFFF"/>
                  </a:solidFill>
                  <a:effectLst>
                    <a:outerShdw sx="100000" sy="100000" kx="0" ky="0" algn="b" rotWithShape="0" blurRad="12700" dist="63500" dir="896185">
                      <a:srgbClr val="000000"/>
                    </a:outerShdw>
                  </a:effectLst>
                  <a:latin typeface="American Typewriter"/>
                  <a:ea typeface="American Typewriter"/>
                  <a:cs typeface="American Typewriter"/>
                  <a:sym typeface="American Typewriter"/>
                </a:defRPr>
              </a:lvl1pPr>
            </a:lstStyle>
            <a:p>
              <a:pPr/>
              <a:r>
                <a:t>DANIEL 1</a:t>
              </a:r>
            </a:p>
          </p:txBody>
        </p:sp>
        <p:sp>
          <p:nvSpPr>
            <p:cNvPr id="212" name="They feared God while the one over them feared the king (1:8-10)"/>
            <p:cNvSpPr/>
            <p:nvPr/>
          </p:nvSpPr>
          <p:spPr>
            <a:xfrm>
              <a:off x="0" y="0"/>
              <a:ext cx="7772400" cy="2903935"/>
            </a:xfrm>
            <a:prstGeom prst="roundRect">
              <a:avLst>
                <a:gd name="adj" fmla="val 9225"/>
              </a:avLst>
            </a:prstGeom>
            <a:gradFill flip="none" rotWithShape="1">
              <a:gsLst>
                <a:gs pos="0">
                  <a:schemeClr val="accent3"/>
                </a:gs>
                <a:gs pos="100000">
                  <a:schemeClr val="accent3">
                    <a:satOff val="2194"/>
                    <a:lumOff val="-10817"/>
                  </a:schemeClr>
                </a:gs>
              </a:gsLst>
              <a:lin ang="5400000" scaled="0"/>
            </a:gradFill>
            <a:ln w="12700" cap="flat">
              <a:noFill/>
              <a:miter lim="400000"/>
            </a:ln>
            <a:effectLst>
              <a:outerShdw sx="100000" sy="100000" kx="0" ky="0" algn="b" rotWithShape="0" blurRad="241300" dist="571500" dir="5400000">
                <a:srgbClr val="000000">
                  <a:alpha val="68000"/>
                </a:srgbClr>
              </a:outerShdw>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lnSpc>
                  <a:spcPct val="100000"/>
                </a:lnSpc>
                <a:spcBef>
                  <a:spcPts val="0"/>
                </a:spcBef>
                <a:defRPr sz="5500">
                  <a:solidFill>
                    <a:srgbClr val="FFFFFF"/>
                  </a:solidFill>
                  <a:effectLst>
                    <a:outerShdw sx="100000" sy="100000" kx="0" ky="0" algn="b" rotWithShape="0" blurRad="177800" dist="76200" dir="5400000">
                      <a:srgbClr val="000000"/>
                    </a:outerShdw>
                  </a:effectLst>
                  <a:latin typeface="Helvetica"/>
                  <a:ea typeface="Helvetica"/>
                  <a:cs typeface="Helvetica"/>
                  <a:sym typeface="Helvetica"/>
                </a:defRPr>
              </a:lvl1pPr>
            </a:lstStyle>
            <a:p>
              <a:pPr/>
              <a:r>
                <a:t>They feared God while the one over them feared the king (1:8-10)</a:t>
              </a:r>
            </a:p>
          </p:txBody>
        </p:sp>
      </p:grpSp>
      <p:grpSp>
        <p:nvGrpSpPr>
          <p:cNvPr id="217" name="Group"/>
          <p:cNvGrpSpPr/>
          <p:nvPr/>
        </p:nvGrpSpPr>
        <p:grpSpPr>
          <a:xfrm>
            <a:off x="8309040" y="3682124"/>
            <a:ext cx="7772401" cy="9885762"/>
            <a:chOff x="0" y="0"/>
            <a:chExt cx="7772400" cy="9885760"/>
          </a:xfrm>
        </p:grpSpPr>
        <p:pic>
          <p:nvPicPr>
            <p:cNvPr id="214" name="Image" descr="Image"/>
            <p:cNvPicPr>
              <a:picLocks noChangeAspect="0"/>
            </p:cNvPicPr>
            <p:nvPr/>
          </p:nvPicPr>
          <p:blipFill>
            <a:blip r:embed="rId3">
              <a:extLst/>
            </a:blip>
            <a:stretch>
              <a:fillRect/>
            </a:stretch>
          </p:blipFill>
          <p:spPr>
            <a:xfrm>
              <a:off x="1458544" y="3060670"/>
              <a:ext cx="4702049" cy="6682741"/>
            </a:xfrm>
            <a:prstGeom prst="rect">
              <a:avLst/>
            </a:prstGeom>
            <a:effectLst>
              <a:outerShdw sx="100000" sy="100000" kx="0" ky="0" algn="b" rotWithShape="0" blurRad="241300" dist="184585" dir="5400000">
                <a:srgbClr val="000000">
                  <a:alpha val="28246"/>
                </a:srgbClr>
              </a:outerShdw>
            </a:effectLst>
          </p:spPr>
        </p:pic>
        <p:sp>
          <p:nvSpPr>
            <p:cNvPr id="215" name="DANIEL 3"/>
            <p:cNvSpPr/>
            <p:nvPr/>
          </p:nvSpPr>
          <p:spPr>
            <a:xfrm>
              <a:off x="1385152" y="8756814"/>
              <a:ext cx="4995615" cy="1128947"/>
            </a:xfrm>
            <a:prstGeom prst="roundRect">
              <a:avLst>
                <a:gd name="adj" fmla="val 15000"/>
              </a:avLst>
            </a:prstGeom>
            <a:gradFill flip="none" rotWithShape="1">
              <a:gsLst>
                <a:gs pos="0">
                  <a:schemeClr val="accent5">
                    <a:hueOff val="-158059"/>
                    <a:satOff val="-13250"/>
                    <a:lumOff val="10967"/>
                  </a:schemeClr>
                </a:gs>
                <a:gs pos="100000">
                  <a:schemeClr val="accent5">
                    <a:hueOff val="-53923"/>
                    <a:lumOff val="-6733"/>
                  </a:schemeClr>
                </a:gs>
              </a:gsLst>
              <a:lin ang="5400000" scaled="0"/>
            </a:gradFill>
            <a:ln w="25400" cap="flat">
              <a:solidFill>
                <a:srgbClr val="000000"/>
              </a:solidFill>
              <a:prstDash val="solid"/>
              <a:miter lim="400000"/>
            </a:ln>
            <a:effectLst>
              <a:outerShdw sx="100000" sy="100000" kx="0" ky="0" algn="b" rotWithShape="0" blurRad="241300" dist="184585" dir="2526468">
                <a:srgbClr val="000000">
                  <a:alpha val="28246"/>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sz="5000">
                  <a:solidFill>
                    <a:srgbClr val="FFFFFF"/>
                  </a:solidFill>
                  <a:effectLst>
                    <a:outerShdw sx="100000" sy="100000" kx="0" ky="0" algn="b" rotWithShape="0" blurRad="12700" dist="63500" dir="1371390">
                      <a:srgbClr val="000000"/>
                    </a:outerShdw>
                  </a:effectLst>
                  <a:latin typeface="American Typewriter"/>
                  <a:ea typeface="American Typewriter"/>
                  <a:cs typeface="American Typewriter"/>
                  <a:sym typeface="American Typewriter"/>
                </a:defRPr>
              </a:lvl1pPr>
            </a:lstStyle>
            <a:p>
              <a:pPr/>
              <a:r>
                <a:t>DANIEL 3</a:t>
              </a:r>
            </a:p>
          </p:txBody>
        </p:sp>
        <p:sp>
          <p:nvSpPr>
            <p:cNvPr id="216" name="Refused to bow down to the kings image   (3:16-18)"/>
            <p:cNvSpPr/>
            <p:nvPr/>
          </p:nvSpPr>
          <p:spPr>
            <a:xfrm>
              <a:off x="0" y="0"/>
              <a:ext cx="7772400" cy="2903935"/>
            </a:xfrm>
            <a:prstGeom prst="roundRect">
              <a:avLst>
                <a:gd name="adj" fmla="val 9225"/>
              </a:avLst>
            </a:prstGeom>
            <a:gradFill flip="none" rotWithShape="1">
              <a:gsLst>
                <a:gs pos="0">
                  <a:schemeClr val="accent4"/>
                </a:gs>
                <a:gs pos="100000">
                  <a:schemeClr val="accent4">
                    <a:hueOff val="-81543"/>
                    <a:satOff val="3097"/>
                    <a:lumOff val="-8662"/>
                  </a:schemeClr>
                </a:gs>
              </a:gsLst>
              <a:lin ang="5400000" scaled="0"/>
            </a:gradFill>
            <a:ln w="12700" cap="flat">
              <a:noFill/>
              <a:miter lim="400000"/>
            </a:ln>
            <a:effectLst>
              <a:outerShdw sx="100000" sy="100000" kx="0" ky="0" algn="b" rotWithShape="0" blurRad="241300" dist="571500" dir="5400000">
                <a:srgbClr val="000000">
                  <a:alpha val="68000"/>
                </a:srgbClr>
              </a:outerShdw>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lnSpc>
                  <a:spcPct val="100000"/>
                </a:lnSpc>
                <a:spcBef>
                  <a:spcPts val="0"/>
                </a:spcBef>
                <a:defRPr sz="5500">
                  <a:solidFill>
                    <a:srgbClr val="FFFFFF"/>
                  </a:solidFill>
                  <a:effectLst>
                    <a:outerShdw sx="100000" sy="100000" kx="0" ky="0" algn="b" rotWithShape="0" blurRad="177800" dist="76200" dir="5400000">
                      <a:srgbClr val="000000"/>
                    </a:outerShdw>
                  </a:effectLst>
                  <a:latin typeface="Helvetica"/>
                  <a:ea typeface="Helvetica"/>
                  <a:cs typeface="Helvetica"/>
                  <a:sym typeface="Helvetica"/>
                </a:defRPr>
              </a:lvl1pPr>
            </a:lstStyle>
            <a:p>
              <a:pPr/>
              <a:r>
                <a:t>Refused to bow down to the kings image   (3:16-18)</a:t>
              </a:r>
            </a:p>
          </p:txBody>
        </p:sp>
      </p:grpSp>
      <p:grpSp>
        <p:nvGrpSpPr>
          <p:cNvPr id="221" name="Group"/>
          <p:cNvGrpSpPr/>
          <p:nvPr/>
        </p:nvGrpSpPr>
        <p:grpSpPr>
          <a:xfrm>
            <a:off x="16487150" y="3594681"/>
            <a:ext cx="7772401" cy="9895679"/>
            <a:chOff x="0" y="0"/>
            <a:chExt cx="7772400" cy="9895677"/>
          </a:xfrm>
        </p:grpSpPr>
        <p:pic>
          <p:nvPicPr>
            <p:cNvPr id="218" name="Image" descr="Image"/>
            <p:cNvPicPr>
              <a:picLocks noChangeAspect="0"/>
            </p:cNvPicPr>
            <p:nvPr/>
          </p:nvPicPr>
          <p:blipFill>
            <a:blip r:embed="rId4">
              <a:extLst/>
            </a:blip>
            <a:stretch>
              <a:fillRect/>
            </a:stretch>
          </p:blipFill>
          <p:spPr>
            <a:xfrm>
              <a:off x="1694659" y="3070587"/>
              <a:ext cx="4702049" cy="6682741"/>
            </a:xfrm>
            <a:prstGeom prst="rect">
              <a:avLst/>
            </a:prstGeom>
            <a:effectLst>
              <a:outerShdw sx="100000" sy="100000" kx="0" ky="0" algn="b" rotWithShape="0" blurRad="241300" dist="184585" dir="5400000">
                <a:srgbClr val="000000">
                  <a:alpha val="28246"/>
                </a:srgbClr>
              </a:outerShdw>
            </a:effectLst>
          </p:spPr>
        </p:pic>
        <p:sp>
          <p:nvSpPr>
            <p:cNvPr id="219" name="DANIEL 6"/>
            <p:cNvSpPr/>
            <p:nvPr/>
          </p:nvSpPr>
          <p:spPr>
            <a:xfrm>
              <a:off x="1547876" y="8766731"/>
              <a:ext cx="4995615" cy="1128947"/>
            </a:xfrm>
            <a:prstGeom prst="roundRect">
              <a:avLst>
                <a:gd name="adj" fmla="val 15000"/>
              </a:avLst>
            </a:prstGeom>
            <a:gradFill flip="none" rotWithShape="1">
              <a:gsLst>
                <a:gs pos="0">
                  <a:schemeClr val="accent3"/>
                </a:gs>
                <a:gs pos="100000">
                  <a:schemeClr val="accent3">
                    <a:satOff val="2194"/>
                    <a:lumOff val="-10817"/>
                  </a:schemeClr>
                </a:gs>
              </a:gsLst>
              <a:lin ang="5400000" scaled="0"/>
            </a:gradFill>
            <a:ln w="25400" cap="flat">
              <a:solidFill>
                <a:srgbClr val="000000"/>
              </a:solidFill>
              <a:prstDash val="solid"/>
              <a:miter lim="400000"/>
            </a:ln>
            <a:effectLst>
              <a:outerShdw sx="100000" sy="100000" kx="0" ky="0" algn="b" rotWithShape="0" blurRad="241300" dist="184585" dir="2526468">
                <a:srgbClr val="000000">
                  <a:alpha val="28246"/>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sz="5000">
                  <a:solidFill>
                    <a:srgbClr val="FFFFFF"/>
                  </a:solidFill>
                  <a:effectLst>
                    <a:outerShdw sx="100000" sy="100000" kx="0" ky="0" algn="b" rotWithShape="0" blurRad="12700" dist="63500" dir="1549547">
                      <a:srgbClr val="000000"/>
                    </a:outerShdw>
                  </a:effectLst>
                  <a:latin typeface="American Typewriter"/>
                  <a:ea typeface="American Typewriter"/>
                  <a:cs typeface="American Typewriter"/>
                  <a:sym typeface="American Typewriter"/>
                </a:defRPr>
              </a:lvl1pPr>
            </a:lstStyle>
            <a:p>
              <a:pPr/>
              <a:r>
                <a:t>DANIEL 6</a:t>
              </a:r>
            </a:p>
          </p:txBody>
        </p:sp>
        <p:sp>
          <p:nvSpPr>
            <p:cNvPr id="220" name="Prayed to God regardless of what men may do (6:10-11)"/>
            <p:cNvSpPr/>
            <p:nvPr/>
          </p:nvSpPr>
          <p:spPr>
            <a:xfrm>
              <a:off x="0" y="0"/>
              <a:ext cx="7772400" cy="2903935"/>
            </a:xfrm>
            <a:prstGeom prst="roundRect">
              <a:avLst>
                <a:gd name="adj" fmla="val 9225"/>
              </a:avLst>
            </a:prstGeom>
            <a:gradFill flip="none" rotWithShape="1">
              <a:gsLst>
                <a:gs pos="0">
                  <a:schemeClr val="accent5">
                    <a:hueOff val="-158059"/>
                    <a:satOff val="-13250"/>
                    <a:lumOff val="10967"/>
                  </a:schemeClr>
                </a:gs>
                <a:gs pos="100000">
                  <a:schemeClr val="accent5">
                    <a:hueOff val="-53923"/>
                    <a:lumOff val="-6733"/>
                  </a:schemeClr>
                </a:gs>
              </a:gsLst>
              <a:lin ang="5400000" scaled="0"/>
            </a:gradFill>
            <a:ln w="12700" cap="flat">
              <a:noFill/>
              <a:miter lim="400000"/>
            </a:ln>
            <a:effectLst>
              <a:outerShdw sx="100000" sy="100000" kx="0" ky="0" algn="b" rotWithShape="0" blurRad="241300" dist="571500" dir="5400000">
                <a:srgbClr val="000000">
                  <a:alpha val="68000"/>
                </a:srgbClr>
              </a:outerShdw>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ctr" defTabSz="821531">
                <a:lnSpc>
                  <a:spcPct val="100000"/>
                </a:lnSpc>
                <a:spcBef>
                  <a:spcPts val="0"/>
                </a:spcBef>
                <a:defRPr sz="5500">
                  <a:solidFill>
                    <a:srgbClr val="FFFFFF"/>
                  </a:solidFill>
                  <a:effectLst>
                    <a:outerShdw sx="100000" sy="100000" kx="0" ky="0" algn="b" rotWithShape="0" blurRad="177800" dist="76200" dir="5400000">
                      <a:srgbClr val="000000"/>
                    </a:outerShdw>
                  </a:effectLst>
                  <a:latin typeface="Helvetica"/>
                  <a:ea typeface="Helvetica"/>
                  <a:cs typeface="Helvetica"/>
                  <a:sym typeface="Helvetica"/>
                </a:defRPr>
              </a:lvl1pPr>
            </a:lstStyle>
            <a:p>
              <a:pPr/>
              <a:r>
                <a:t>Prayed to God regardless of what men may do (6:10-11)</a:t>
              </a:r>
            </a:p>
          </p:txBody>
        </p:sp>
      </p:grpSp>
      <p:sp>
        <p:nvSpPr>
          <p:cNvPr id="222" name="Reverence For God &amp; His Word"/>
          <p:cNvSpPr txBox="1"/>
          <p:nvPr/>
        </p:nvSpPr>
        <p:spPr>
          <a:xfrm>
            <a:off x="3130537" y="2119868"/>
            <a:ext cx="18122926" cy="1552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American Typewriter"/>
                <a:ea typeface="American Typewriter"/>
                <a:cs typeface="American Typewriter"/>
                <a:sym typeface="American Typewriter"/>
              </a:defRPr>
            </a:lvl1pPr>
          </a:lstStyle>
          <a:p>
            <a:pPr/>
            <a:r>
              <a:t>Reverence For God &amp; His Word</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peelOff/>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13"/>
                                        </p:tgtEl>
                                        <p:attrNameLst>
                                          <p:attrName>style.visibility</p:attrName>
                                        </p:attrNameLst>
                                      </p:cBhvr>
                                      <p:to>
                                        <p:strVal val="visible"/>
                                      </p:to>
                                    </p:set>
                                    <p:anim calcmode="lin" valueType="num">
                                      <p:cBhvr>
                                        <p:cTn id="7" dur="1500" fill="hold"/>
                                        <p:tgtEl>
                                          <p:spTgt spid="213"/>
                                        </p:tgtEl>
                                        <p:attrNameLst>
                                          <p:attrName>ppt_x</p:attrName>
                                        </p:attrNameLst>
                                      </p:cBhvr>
                                      <p:tavLst>
                                        <p:tav tm="0">
                                          <p:val>
                                            <p:strVal val="#ppt_x"/>
                                          </p:val>
                                        </p:tav>
                                        <p:tav tm="100000">
                                          <p:val>
                                            <p:strVal val="#ppt_x"/>
                                          </p:val>
                                        </p:tav>
                                      </p:tavLst>
                                    </p:anim>
                                    <p:anim calcmode="lin" valueType="num">
                                      <p:cBhvr>
                                        <p:cTn id="8" dur="1500" fill="hold"/>
                                        <p:tgtEl>
                                          <p:spTgt spid="2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217"/>
                                        </p:tgtEl>
                                        <p:attrNameLst>
                                          <p:attrName>style.visibility</p:attrName>
                                        </p:attrNameLst>
                                      </p:cBhvr>
                                      <p:to>
                                        <p:strVal val="visible"/>
                                      </p:to>
                                    </p:set>
                                    <p:anim calcmode="lin" valueType="num">
                                      <p:cBhvr>
                                        <p:cTn id="13" dur="1500" fill="hold"/>
                                        <p:tgtEl>
                                          <p:spTgt spid="217"/>
                                        </p:tgtEl>
                                        <p:attrNameLst>
                                          <p:attrName>ppt_x</p:attrName>
                                        </p:attrNameLst>
                                      </p:cBhvr>
                                      <p:tavLst>
                                        <p:tav tm="0">
                                          <p:val>
                                            <p:strVal val="#ppt_x"/>
                                          </p:val>
                                        </p:tav>
                                        <p:tav tm="100000">
                                          <p:val>
                                            <p:strVal val="#ppt_x"/>
                                          </p:val>
                                        </p:tav>
                                      </p:tavLst>
                                    </p:anim>
                                    <p:anim calcmode="lin" valueType="num">
                                      <p:cBhvr>
                                        <p:cTn id="14" dur="1500" fill="hold"/>
                                        <p:tgtEl>
                                          <p:spTgt spid="21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 presetID="2" grpId="3" fill="hold">
                                  <p:stCondLst>
                                    <p:cond delay="0"/>
                                  </p:stCondLst>
                                  <p:iterate type="el" backwards="0">
                                    <p:tmAbs val="0"/>
                                  </p:iterate>
                                  <p:childTnLst>
                                    <p:set>
                                      <p:cBhvr>
                                        <p:cTn id="18" fill="hold"/>
                                        <p:tgtEl>
                                          <p:spTgt spid="221"/>
                                        </p:tgtEl>
                                        <p:attrNameLst>
                                          <p:attrName>style.visibility</p:attrName>
                                        </p:attrNameLst>
                                      </p:cBhvr>
                                      <p:to>
                                        <p:strVal val="visible"/>
                                      </p:to>
                                    </p:set>
                                    <p:anim calcmode="lin" valueType="num">
                                      <p:cBhvr>
                                        <p:cTn id="19" dur="1500" fill="hold"/>
                                        <p:tgtEl>
                                          <p:spTgt spid="221"/>
                                        </p:tgtEl>
                                        <p:attrNameLst>
                                          <p:attrName>ppt_x</p:attrName>
                                        </p:attrNameLst>
                                      </p:cBhvr>
                                      <p:tavLst>
                                        <p:tav tm="0">
                                          <p:val>
                                            <p:strVal val="#ppt_x"/>
                                          </p:val>
                                        </p:tav>
                                        <p:tav tm="100000">
                                          <p:val>
                                            <p:strVal val="#ppt_x"/>
                                          </p:val>
                                        </p:tav>
                                      </p:tavLst>
                                    </p:anim>
                                    <p:anim calcmode="lin" valueType="num">
                                      <p:cBhvr>
                                        <p:cTn id="20" dur="1500" fill="hold"/>
                                        <p:tgtEl>
                                          <p:spTgt spid="2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3" grpId="1"/>
      <p:bldP build="whole" bldLvl="1" animBg="1" rev="0" advAuto="0" spid="221" grpId="3"/>
      <p:bldP build="whole" bldLvl="1" animBg="1" rev="0" advAuto="0" spid="217" grpId="2"/>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225"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
        <p:nvSpPr>
          <p:cNvPr id="226" name="Reverence For God &amp; His Word"/>
          <p:cNvSpPr txBox="1"/>
          <p:nvPr/>
        </p:nvSpPr>
        <p:spPr>
          <a:xfrm>
            <a:off x="3130537" y="2119868"/>
            <a:ext cx="18122926" cy="1552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American Typewriter"/>
                <a:ea typeface="American Typewriter"/>
                <a:cs typeface="American Typewriter"/>
                <a:sym typeface="American Typewriter"/>
              </a:defRPr>
            </a:lvl1pPr>
          </a:lstStyle>
          <a:p>
            <a:pPr/>
            <a:r>
              <a:t>Reverence For God &amp; His Word</a:t>
            </a:r>
          </a:p>
        </p:txBody>
      </p:sp>
      <p:pic>
        <p:nvPicPr>
          <p:cNvPr id="227" name="tchg-pix.nfo-o-126.tiff" descr="tchg-pix.nfo-o-126.tiff"/>
          <p:cNvPicPr>
            <a:picLocks noChangeAspect="0"/>
          </p:cNvPicPr>
          <p:nvPr/>
        </p:nvPicPr>
        <p:blipFill>
          <a:blip r:embed="rId2">
            <a:extLst/>
          </a:blip>
          <a:stretch>
            <a:fillRect/>
          </a:stretch>
        </p:blipFill>
        <p:spPr>
          <a:xfrm>
            <a:off x="200179" y="3810146"/>
            <a:ext cx="7490617" cy="9835142"/>
          </a:xfrm>
          <a:prstGeom prst="rect">
            <a:avLst/>
          </a:prstGeom>
        </p:spPr>
      </p:pic>
      <p:sp>
        <p:nvSpPr>
          <p:cNvPr id="228" name="Deuteronomy 10:12-13 (NKJV)  12 &quot;And now, Israel, what does the Lord your God require of you, but to fear the Lord your God, to walk in all His ways and to love Him, to serve the Lord your God with all your heart and with all your soul,  13 and to keep t"/>
          <p:cNvSpPr/>
          <p:nvPr/>
        </p:nvSpPr>
        <p:spPr>
          <a:xfrm>
            <a:off x="8104298" y="4121021"/>
            <a:ext cx="15848798" cy="9213392"/>
          </a:xfrm>
          <a:prstGeom prst="rect">
            <a:avLst/>
          </a:prstGeom>
          <a:ln w="12700"/>
          <a:extLst>
            <a:ext uri="{C572A759-6A51-4108-AA02-DFA0A04FC94B}">
              <ma14:wrappingTextBoxFlag xmlns:ma14="http://schemas.microsoft.com/office/mac/drawingml/2011/main" val="1"/>
            </a:ext>
          </a:extLst>
        </p:spPr>
        <p:txBody>
          <a:bodyPr lIns="53578" tIns="53578" rIns="53578" bIns="53578">
            <a:spAutoFit/>
          </a:bodyPr>
          <a:lstStyle/>
          <a:p>
            <a:pPr algn="ctr" defTabSz="821531">
              <a:lnSpc>
                <a:spcPct val="100000"/>
              </a:lnSpc>
              <a:spcBef>
                <a:spcPts val="0"/>
              </a:spcBef>
              <a:buClr>
                <a:srgbClr val="000000"/>
              </a:buClr>
              <a:defRPr sz="7000">
                <a:solidFill>
                  <a:srgbClr val="000000"/>
                </a:solidFill>
                <a:latin typeface="Times New Roman"/>
                <a:ea typeface="Times New Roman"/>
                <a:cs typeface="Times New Roman"/>
                <a:sym typeface="Times New Roman"/>
              </a:defRPr>
            </a:pPr>
            <a:r>
              <a:rPr b="1"/>
              <a:t>Deuteronomy 10:12-13 (NKJV) </a:t>
            </a:r>
            <a:br/>
            <a:r>
              <a:rPr baseline="31428"/>
              <a:t>12 </a:t>
            </a:r>
            <a:r>
              <a:t>"And now, Israel, what does the Lord your God require of you, but to fear the Lord your God, to walk in all His ways and to love Him, to serve the Lord your God with all your heart and with all your soul,  </a:t>
            </a:r>
            <a:r>
              <a:rPr baseline="31428"/>
              <a:t>13 </a:t>
            </a:r>
            <a:r>
              <a:rPr i="1"/>
              <a:t>and</a:t>
            </a:r>
            <a:r>
              <a:t> to keep the commandments of the Lord and His statutes which I command you today for your good?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THE NEED FOR UNCOMPROMISING FAITH"/>
          <p:cNvSpPr txBox="1"/>
          <p:nvPr/>
        </p:nvSpPr>
        <p:spPr>
          <a:xfrm>
            <a:off x="-1" y="-86195"/>
            <a:ext cx="24384001" cy="1323976"/>
          </a:xfrm>
          <a:prstGeom prst="rect">
            <a:avLst/>
          </a:prstGeom>
          <a:solidFill>
            <a:schemeClr val="accent6">
              <a:hueOff val="-133706"/>
              <a:satOff val="8281"/>
              <a:lumOff val="-27269"/>
              <a:alpha val="74360"/>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b="1" sz="7600">
                <a:solidFill>
                  <a:srgbClr val="B4B4B4"/>
                </a:solidFill>
                <a:effectLst>
                  <a:outerShdw sx="100000" sy="100000" kx="0" ky="0" algn="b" rotWithShape="0" blurRad="38100" dist="63500" dir="18900000">
                    <a:srgbClr val="000000"/>
                  </a:outerShdw>
                </a:effectLst>
                <a:latin typeface="Century Gothic"/>
                <a:ea typeface="Century Gothic"/>
                <a:cs typeface="Century Gothic"/>
                <a:sym typeface="Century Gothic"/>
              </a:defRPr>
            </a:lvl1pPr>
          </a:lstStyle>
          <a:p>
            <a:pPr/>
            <a:r>
              <a:t>THE NEED FOR UNCOMPROMISING FAITH</a:t>
            </a:r>
          </a:p>
        </p:txBody>
      </p:sp>
      <p:sp>
        <p:nvSpPr>
          <p:cNvPr id="231" name="How To Stand Strong When Pressured To Do Wrong?"/>
          <p:cNvSpPr txBox="1"/>
          <p:nvPr/>
        </p:nvSpPr>
        <p:spPr>
          <a:xfrm>
            <a:off x="-1525" y="1123381"/>
            <a:ext cx="24387049" cy="986806"/>
          </a:xfrm>
          <a:prstGeom prst="rect">
            <a:avLst/>
          </a:prstGeom>
          <a:solidFill>
            <a:srgbClr val="B4B4B4">
              <a:alpha val="73100"/>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6000">
                <a:solidFill>
                  <a:schemeClr val="accent6">
                    <a:hueOff val="-133706"/>
                    <a:satOff val="8281"/>
                    <a:lumOff val="-27269"/>
                  </a:schemeClr>
                </a:solidFill>
                <a:latin typeface="Times New Roman"/>
                <a:ea typeface="Times New Roman"/>
                <a:cs typeface="Times New Roman"/>
                <a:sym typeface="Times New Roman"/>
              </a:defRPr>
            </a:lvl1pPr>
          </a:lstStyle>
          <a:p>
            <a:pPr/>
            <a:r>
              <a:t>How To Stand Strong When Pressured To Do Wrong? </a:t>
            </a:r>
          </a:p>
        </p:txBody>
      </p:sp>
      <p:sp>
        <p:nvSpPr>
          <p:cNvPr id="232" name="Reverence For God &amp; His Word"/>
          <p:cNvSpPr txBox="1"/>
          <p:nvPr/>
        </p:nvSpPr>
        <p:spPr>
          <a:xfrm>
            <a:off x="3130537" y="2119868"/>
            <a:ext cx="18122926" cy="1552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6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American Typewriter"/>
                <a:ea typeface="American Typewriter"/>
                <a:cs typeface="American Typewriter"/>
                <a:sym typeface="American Typewriter"/>
              </a:defRPr>
            </a:lvl1pPr>
          </a:lstStyle>
          <a:p>
            <a:pPr/>
            <a:r>
              <a:t>Reverence For God &amp; His Word</a:t>
            </a:r>
          </a:p>
        </p:txBody>
      </p:sp>
      <p:pic>
        <p:nvPicPr>
          <p:cNvPr id="233" name="tchg-pix.nfo-o-126.tiff" descr="tchg-pix.nfo-o-126.tiff"/>
          <p:cNvPicPr>
            <a:picLocks noChangeAspect="0"/>
          </p:cNvPicPr>
          <p:nvPr/>
        </p:nvPicPr>
        <p:blipFill>
          <a:blip r:embed="rId2">
            <a:extLst/>
          </a:blip>
          <a:stretch>
            <a:fillRect/>
          </a:stretch>
        </p:blipFill>
        <p:spPr>
          <a:xfrm>
            <a:off x="200179" y="3810146"/>
            <a:ext cx="7490617" cy="9835142"/>
          </a:xfrm>
          <a:prstGeom prst="rect">
            <a:avLst/>
          </a:prstGeom>
        </p:spPr>
      </p:pic>
      <p:sp>
        <p:nvSpPr>
          <p:cNvPr id="234" name="Proverbs 1:7 (NKJV)  7 The fear of the Lord is the beginning of knowledge, But fools despise wisdom and instruction."/>
          <p:cNvSpPr/>
          <p:nvPr/>
        </p:nvSpPr>
        <p:spPr>
          <a:xfrm>
            <a:off x="8104298" y="5113094"/>
            <a:ext cx="15848798" cy="7229246"/>
          </a:xfrm>
          <a:prstGeom prst="rect">
            <a:avLst/>
          </a:prstGeom>
          <a:ln w="12700"/>
          <a:extLst>
            <a:ext uri="{C572A759-6A51-4108-AA02-DFA0A04FC94B}">
              <ma14:wrappingTextBoxFlag xmlns:ma14="http://schemas.microsoft.com/office/mac/drawingml/2011/main" val="1"/>
            </a:ext>
          </a:extLst>
        </p:spPr>
        <p:txBody>
          <a:bodyPr lIns="53578" tIns="53578" rIns="53578" bIns="53578">
            <a:spAutoFit/>
          </a:bodyPr>
          <a:lstStyle/>
          <a:p>
            <a:pPr algn="ctr" defTabSz="821531">
              <a:lnSpc>
                <a:spcPct val="100000"/>
              </a:lnSpc>
              <a:spcBef>
                <a:spcPts val="0"/>
              </a:spcBef>
              <a:buClr>
                <a:srgbClr val="000000"/>
              </a:buClr>
              <a:defRPr sz="9900">
                <a:solidFill>
                  <a:srgbClr val="000000"/>
                </a:solidFill>
                <a:latin typeface="Times New Roman"/>
                <a:ea typeface="Times New Roman"/>
                <a:cs typeface="Times New Roman"/>
                <a:sym typeface="Times New Roman"/>
              </a:defRPr>
            </a:pPr>
            <a:r>
              <a:rPr b="1"/>
              <a:t>Proverbs 1:7 (NKJV) </a:t>
            </a:r>
            <a:br/>
            <a:r>
              <a:rPr baseline="31353"/>
              <a:t>7 </a:t>
            </a:r>
            <a:r>
              <a:t>The fear of the Lord </a:t>
            </a:r>
            <a:r>
              <a:rPr i="1"/>
              <a:t>is</a:t>
            </a:r>
            <a:r>
              <a:t> the beginning of knowledge, </a:t>
            </a:r>
            <a:r>
              <a:rPr i="1"/>
              <a:t>But</a:t>
            </a:r>
            <a:r>
              <a:t> fools despise wisdom and instruction.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