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35" name="Title Text"/>
          <p:cNvSpPr txBox="1"/>
          <p:nvPr>
            <p:ph type="title"/>
          </p:nvPr>
        </p:nvSpPr>
        <p:spPr>
          <a:xfrm>
            <a:off x="1676400" y="730250"/>
            <a:ext cx="21031200" cy="2651126"/>
          </a:xfrm>
          <a:prstGeom prst="rect">
            <a:avLst/>
          </a:prstGeom>
        </p:spPr>
        <p:txBody>
          <a:bodyPr lIns="91439" tIns="91439" rIns="91439" bIns="91439"/>
          <a:lstStyle>
            <a:lvl1pPr algn="l" defTabSz="1828800">
              <a:lnSpc>
                <a:spcPct val="90000"/>
              </a:lnSpc>
              <a:defRPr cap="none" sz="8800">
                <a:solidFill>
                  <a:srgbClr val="000000"/>
                </a:solidFill>
                <a:latin typeface="Aptos Display"/>
                <a:ea typeface="Aptos Display"/>
                <a:cs typeface="Aptos Display"/>
                <a:sym typeface="Aptos Display"/>
              </a:defRPr>
            </a:lvl1pPr>
          </a:lstStyle>
          <a:p>
            <a:pPr/>
            <a:r>
              <a:t>Title Text</a:t>
            </a:r>
          </a:p>
        </p:txBody>
      </p:sp>
      <p:sp>
        <p:nvSpPr>
          <p:cNvPr id="136" name="Body Level One…"/>
          <p:cNvSpPr txBox="1"/>
          <p:nvPr>
            <p:ph type="body" idx="1"/>
          </p:nvPr>
        </p:nvSpPr>
        <p:spPr>
          <a:xfrm>
            <a:off x="1676400" y="3651250"/>
            <a:ext cx="21031200" cy="8702676"/>
          </a:xfrm>
          <a:prstGeom prst="rect">
            <a:avLst/>
          </a:prstGeom>
        </p:spPr>
        <p:txBody>
          <a:bodyPr lIns="91439" tIns="91439" rIns="91439" bIns="91439" anchor="t"/>
          <a:lstStyle>
            <a:lvl1pPr marL="457200" indent="-457200" defTabSz="1828800">
              <a:lnSpc>
                <a:spcPct val="90000"/>
              </a:lnSpc>
              <a:spcBef>
                <a:spcPts val="2000"/>
              </a:spcBef>
              <a:buSzPct val="100000"/>
              <a:buFont typeface="Arial"/>
              <a:defRPr sz="5600">
                <a:solidFill>
                  <a:srgbClr val="000000"/>
                </a:solidFill>
                <a:latin typeface="Aptos"/>
                <a:ea typeface="Aptos"/>
                <a:cs typeface="Aptos"/>
                <a:sym typeface="Aptos"/>
              </a:defRPr>
            </a:lvl1pPr>
            <a:lvl2pPr marL="990600" indent="-533400" defTabSz="1828800">
              <a:lnSpc>
                <a:spcPct val="90000"/>
              </a:lnSpc>
              <a:spcBef>
                <a:spcPts val="2000"/>
              </a:spcBef>
              <a:buSzPct val="100000"/>
              <a:buFont typeface="Arial"/>
              <a:defRPr sz="5600">
                <a:solidFill>
                  <a:srgbClr val="000000"/>
                </a:solidFill>
                <a:latin typeface="Aptos"/>
                <a:ea typeface="Aptos"/>
                <a:cs typeface="Aptos"/>
                <a:sym typeface="Aptos"/>
              </a:defRPr>
            </a:lvl2pPr>
            <a:lvl3pPr marL="1554479" indent="-640079" defTabSz="1828800">
              <a:lnSpc>
                <a:spcPct val="90000"/>
              </a:lnSpc>
              <a:spcBef>
                <a:spcPts val="2000"/>
              </a:spcBef>
              <a:buSzPct val="100000"/>
              <a:buFont typeface="Arial"/>
              <a:defRPr sz="5600">
                <a:solidFill>
                  <a:srgbClr val="000000"/>
                </a:solidFill>
                <a:latin typeface="Aptos"/>
                <a:ea typeface="Aptos"/>
                <a:cs typeface="Aptos"/>
                <a:sym typeface="Aptos"/>
              </a:defRPr>
            </a:lvl3pPr>
            <a:lvl4pPr marL="2082800" indent="-711200" defTabSz="1828800">
              <a:lnSpc>
                <a:spcPct val="90000"/>
              </a:lnSpc>
              <a:spcBef>
                <a:spcPts val="2000"/>
              </a:spcBef>
              <a:buSzPct val="100000"/>
              <a:buFont typeface="Arial"/>
              <a:defRPr sz="5600">
                <a:solidFill>
                  <a:srgbClr val="000000"/>
                </a:solidFill>
                <a:latin typeface="Aptos"/>
                <a:ea typeface="Aptos"/>
                <a:cs typeface="Aptos"/>
                <a:sym typeface="Aptos"/>
              </a:defRPr>
            </a:lvl4pPr>
            <a:lvl5pPr marL="2540000" indent="-711200" defTabSz="1828800">
              <a:lnSpc>
                <a:spcPct val="90000"/>
              </a:lnSpc>
              <a:spcBef>
                <a:spcPts val="2000"/>
              </a:spcBef>
              <a:buSzPct val="100000"/>
              <a:buFont typeface="Arial"/>
              <a:defRPr sz="5600">
                <a:solidFill>
                  <a:srgbClr val="000000"/>
                </a:solidFill>
                <a:latin typeface="Aptos"/>
                <a:ea typeface="Aptos"/>
                <a:cs typeface="Aptos"/>
                <a:sym typeface="Aptos"/>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22172989" y="12802235"/>
            <a:ext cx="534611" cy="551181"/>
          </a:xfrm>
          <a:prstGeom prst="rect">
            <a:avLst/>
          </a:prstGeom>
        </p:spPr>
        <p:txBody>
          <a:bodyPr lIns="91439" tIns="91439" rIns="91439" bIns="91439" anchor="ctr"/>
          <a:lstStyle>
            <a:lvl1pPr algn="r" defTabSz="1828800">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4" name="Title Text"/>
          <p:cNvSpPr txBox="1"/>
          <p:nvPr>
            <p:ph type="title"/>
          </p:nvPr>
        </p:nvSpPr>
        <p:spPr>
          <a:xfrm>
            <a:off x="3048000" y="2244725"/>
            <a:ext cx="18288000" cy="4775201"/>
          </a:xfrm>
          <a:prstGeom prst="rect">
            <a:avLst/>
          </a:prstGeom>
        </p:spPr>
        <p:txBody>
          <a:bodyPr lIns="91439" tIns="91439" rIns="91439" bIns="91439" anchor="b"/>
          <a:lstStyle>
            <a:lvl1pPr defTabSz="1828800">
              <a:lnSpc>
                <a:spcPct val="90000"/>
              </a:lnSpc>
              <a:defRPr cap="none" sz="12000">
                <a:solidFill>
                  <a:srgbClr val="000000"/>
                </a:solidFill>
                <a:latin typeface="Aptos Display"/>
                <a:ea typeface="Aptos Display"/>
                <a:cs typeface="Aptos Display"/>
                <a:sym typeface="Aptos Display"/>
              </a:defRPr>
            </a:lvl1pPr>
          </a:lstStyle>
          <a:p>
            <a:pPr/>
            <a:r>
              <a:t>Title Text</a:t>
            </a:r>
          </a:p>
        </p:txBody>
      </p:sp>
      <p:sp>
        <p:nvSpPr>
          <p:cNvPr id="145" name="Body Level One…"/>
          <p:cNvSpPr txBox="1"/>
          <p:nvPr>
            <p:ph type="body" sz="quarter" idx="1"/>
          </p:nvPr>
        </p:nvSpPr>
        <p:spPr>
          <a:xfrm>
            <a:off x="3048000" y="7204075"/>
            <a:ext cx="18288000" cy="3311525"/>
          </a:xfrm>
          <a:prstGeom prst="rect">
            <a:avLst/>
          </a:prstGeom>
        </p:spPr>
        <p:txBody>
          <a:bodyPr lIns="91439" tIns="91439" rIns="91439" bIns="91439" anchor="t"/>
          <a:lstStyle>
            <a:lvl1pPr marL="0" indent="0" algn="ctr" defTabSz="1828800">
              <a:lnSpc>
                <a:spcPct val="90000"/>
              </a:lnSpc>
              <a:spcBef>
                <a:spcPts val="2000"/>
              </a:spcBef>
              <a:buSzTx/>
              <a:buNone/>
              <a:defRPr sz="4800">
                <a:solidFill>
                  <a:srgbClr val="000000"/>
                </a:solidFill>
                <a:latin typeface="Aptos"/>
                <a:ea typeface="Aptos"/>
                <a:cs typeface="Aptos"/>
                <a:sym typeface="Aptos"/>
              </a:defRPr>
            </a:lvl1pPr>
            <a:lvl2pPr marL="0" indent="457200" algn="ctr" defTabSz="1828800">
              <a:lnSpc>
                <a:spcPct val="90000"/>
              </a:lnSpc>
              <a:spcBef>
                <a:spcPts val="2000"/>
              </a:spcBef>
              <a:buSzTx/>
              <a:buNone/>
              <a:defRPr sz="4800">
                <a:solidFill>
                  <a:srgbClr val="000000"/>
                </a:solidFill>
                <a:latin typeface="Aptos"/>
                <a:ea typeface="Aptos"/>
                <a:cs typeface="Aptos"/>
                <a:sym typeface="Aptos"/>
              </a:defRPr>
            </a:lvl2pPr>
            <a:lvl3pPr marL="0" indent="914400" algn="ctr" defTabSz="1828800">
              <a:lnSpc>
                <a:spcPct val="90000"/>
              </a:lnSpc>
              <a:spcBef>
                <a:spcPts val="2000"/>
              </a:spcBef>
              <a:buSzTx/>
              <a:buNone/>
              <a:defRPr sz="4800">
                <a:solidFill>
                  <a:srgbClr val="000000"/>
                </a:solidFill>
                <a:latin typeface="Aptos"/>
                <a:ea typeface="Aptos"/>
                <a:cs typeface="Aptos"/>
                <a:sym typeface="Aptos"/>
              </a:defRPr>
            </a:lvl3pPr>
            <a:lvl4pPr marL="0" indent="1371600" algn="ctr" defTabSz="1828800">
              <a:lnSpc>
                <a:spcPct val="90000"/>
              </a:lnSpc>
              <a:spcBef>
                <a:spcPts val="2000"/>
              </a:spcBef>
              <a:buSzTx/>
              <a:buNone/>
              <a:defRPr sz="4800">
                <a:solidFill>
                  <a:srgbClr val="000000"/>
                </a:solidFill>
                <a:latin typeface="Aptos"/>
                <a:ea typeface="Aptos"/>
                <a:cs typeface="Aptos"/>
                <a:sym typeface="Aptos"/>
              </a:defRPr>
            </a:lvl4pPr>
            <a:lvl5pPr marL="0" indent="1828800" algn="ctr" defTabSz="1828800">
              <a:lnSpc>
                <a:spcPct val="90000"/>
              </a:lnSpc>
              <a:spcBef>
                <a:spcPts val="2000"/>
              </a:spcBef>
              <a:buSzTx/>
              <a:buNone/>
              <a:defRPr sz="4800">
                <a:solidFill>
                  <a:srgbClr val="000000"/>
                </a:solidFill>
                <a:latin typeface="Aptos"/>
                <a:ea typeface="Aptos"/>
                <a:cs typeface="Aptos"/>
                <a:sym typeface="Aptos"/>
              </a:defRPr>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xfrm>
            <a:off x="22172989" y="12802235"/>
            <a:ext cx="534611" cy="551181"/>
          </a:xfrm>
          <a:prstGeom prst="rect">
            <a:avLst/>
          </a:prstGeom>
        </p:spPr>
        <p:txBody>
          <a:bodyPr lIns="91439" tIns="91439" rIns="91439" bIns="91439" anchor="ctr"/>
          <a:lstStyle>
            <a:lvl1pPr algn="r" defTabSz="1828800">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3"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54"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61" name="Slide Number"/>
          <p:cNvSpPr txBox="1"/>
          <p:nvPr>
            <p:ph type="sldNum" sz="quarter" idx="2"/>
          </p:nvPr>
        </p:nvSpPr>
        <p:spPr>
          <a:xfrm>
            <a:off x="22496304"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hyperlink" Target="https://www.youtube.com/user/donmcclain11/live" TargetMode="External"/><Relationship Id="rId8" Type="http://schemas.openxmlformats.org/officeDocument/2006/relationships/hyperlink" Target="https://www.w65stchurchofchrist.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hyperlink" Target="https://www.youtube.com/user/donmcclain11/live" TargetMode="External"/><Relationship Id="rId8" Type="http://schemas.openxmlformats.org/officeDocument/2006/relationships/hyperlink" Target="https://www.w65stchurchofchrist.co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0" name="TODAY’S LESSON"/>
          <p:cNvSpPr txBox="1"/>
          <p:nvPr/>
        </p:nvSpPr>
        <p:spPr>
          <a:xfrm>
            <a:off x="-1" y="1739878"/>
            <a:ext cx="24384001" cy="9398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55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lvl1pPr>
          </a:lstStyle>
          <a:p>
            <a:pPr/>
            <a:r>
              <a:t>TODAY’S LESSON</a:t>
            </a:r>
          </a:p>
        </p:txBody>
      </p:sp>
      <p:pic>
        <p:nvPicPr>
          <p:cNvPr id="171" name="Image" descr="Image"/>
          <p:cNvPicPr>
            <a:picLocks noChangeAspect="1"/>
          </p:cNvPicPr>
          <p:nvPr/>
        </p:nvPicPr>
        <p:blipFill>
          <a:blip r:embed="rId3">
            <a:extLst/>
          </a:blip>
          <a:stretch>
            <a:fillRect/>
          </a:stretch>
        </p:blipFill>
        <p:spPr>
          <a:xfrm>
            <a:off x="19581559" y="11148164"/>
            <a:ext cx="3633119" cy="1370989"/>
          </a:xfrm>
          <a:prstGeom prst="rect">
            <a:avLst/>
          </a:prstGeom>
          <a:ln w="12700">
            <a:miter lim="400000"/>
          </a:ln>
          <a:effectLst>
            <a:outerShdw sx="100000" sy="100000" kx="0" ky="0" algn="b" rotWithShape="0" blurRad="114300" dist="61100" dir="5400000">
              <a:srgbClr val="000000">
                <a:alpha val="97381"/>
              </a:srgbClr>
            </a:outerShdw>
          </a:effectLst>
        </p:spPr>
      </p:pic>
      <p:pic>
        <p:nvPicPr>
          <p:cNvPr id="172" name="Image" descr="Image"/>
          <p:cNvPicPr>
            <a:picLocks noChangeAspect="1"/>
          </p:cNvPicPr>
          <p:nvPr/>
        </p:nvPicPr>
        <p:blipFill>
          <a:blip r:embed="rId4">
            <a:extLst/>
          </a:blip>
          <a:stretch>
            <a:fillRect/>
          </a:stretch>
        </p:blipFill>
        <p:spPr>
          <a:xfrm>
            <a:off x="1710355" y="11092017"/>
            <a:ext cx="2598106" cy="1483283"/>
          </a:xfrm>
          <a:prstGeom prst="rect">
            <a:avLst/>
          </a:prstGeom>
          <a:ln w="12700">
            <a:miter lim="400000"/>
          </a:ln>
          <a:effectLst>
            <a:outerShdw sx="100000" sy="100000" kx="0" ky="0" algn="b" rotWithShape="0" blurRad="114300" dist="61100" dir="5400000">
              <a:srgbClr val="000000">
                <a:alpha val="97381"/>
              </a:srgbClr>
            </a:outerShdw>
          </a:effectLst>
        </p:spPr>
      </p:pic>
      <p:sp>
        <p:nvSpPr>
          <p:cNvPr id="173" name="Sunday evening lesson live stream 4:00 PM CDT September 21, 2025"/>
          <p:cNvSpPr txBox="1"/>
          <p:nvPr/>
        </p:nvSpPr>
        <p:spPr>
          <a:xfrm>
            <a:off x="6145167" y="10769398"/>
            <a:ext cx="12093667" cy="2128521"/>
          </a:xfrm>
          <a:prstGeom prst="rect">
            <a:avLst/>
          </a:prstGeom>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buClr>
                <a:srgbClr val="FFFFFF"/>
              </a:buClr>
              <a:defRPr i="1" sz="7500">
                <a:solidFill>
                  <a:srgbClr val="FFFFFF"/>
                </a:solidFill>
                <a:effectLst>
                  <a:outerShdw sx="100000" sy="100000" kx="0" ky="0" algn="b" rotWithShape="0" blurRad="152400" dist="76200" dir="0">
                    <a:srgbClr val="000000"/>
                  </a:outerShdw>
                </a:effectLst>
                <a:uFill>
                  <a:solidFill>
                    <a:srgbClr val="E9ADD0"/>
                  </a:solidFill>
                </a:uFill>
                <a:latin typeface="Baskerville"/>
                <a:ea typeface="Baskerville"/>
                <a:cs typeface="Baskerville"/>
                <a:sym typeface="Baskerville"/>
              </a:defRPr>
            </a:pPr>
            <a:r>
              <a:t>Sunday evening lesson live stream 4:00 PM</a:t>
            </a:r>
            <a:r>
              <a:rPr>
                <a:uFill>
                  <a:solidFill>
                    <a:srgbClr val="FFFFFF"/>
                  </a:solidFill>
                </a:uFill>
              </a:rPr>
              <a:t> </a:t>
            </a:r>
            <a:r>
              <a:rPr baseline="31999" sz="4800">
                <a:uFill>
                  <a:solidFill>
                    <a:srgbClr val="FFFFFF"/>
                  </a:solidFill>
                </a:uFill>
              </a:rPr>
              <a:t>CDT</a:t>
            </a:r>
            <a:r>
              <a:rPr>
                <a:uFill>
                  <a:solidFill>
                    <a:srgbClr val="FFFFFF"/>
                  </a:solidFill>
                </a:uFill>
              </a:rPr>
              <a:t> September 21, 2025</a:t>
            </a:r>
          </a:p>
        </p:txBody>
      </p:sp>
      <p:pic>
        <p:nvPicPr>
          <p:cNvPr id="174" name="“VICTORY IN JESUS”… “VICTORY IN JESUS” (2 Corinthians 2:14-17) By James Hamilton" descr="“VICTORY IN JESUS”… “VICTORY IN JESUS” (2 Corinthians 2:14-17) By James Hamilton"/>
          <p:cNvPicPr>
            <a:picLocks noChangeAspect="0"/>
          </p:cNvPicPr>
          <p:nvPr/>
        </p:nvPicPr>
        <p:blipFill>
          <a:blip r:embed="rId5">
            <a:extLst/>
          </a:blip>
          <a:stretch>
            <a:fillRect/>
          </a:stretch>
        </p:blipFill>
        <p:spPr>
          <a:xfrm>
            <a:off x="376327" y="4113628"/>
            <a:ext cx="23631345" cy="5346701"/>
          </a:xfrm>
          <a:prstGeom prst="rect">
            <a:avLst/>
          </a:prstGeom>
          <a:effectLst>
            <a:outerShdw sx="100000" sy="100000" kx="0" ky="0" algn="b" rotWithShape="0" blurRad="215900" dist="98081" dir="5400000">
              <a:srgbClr val="000000">
                <a:alpha val="79241"/>
              </a:srgbClr>
            </a:outerShdw>
          </a:effectLst>
        </p:spPr>
      </p:pic>
      <p:pic>
        <p:nvPicPr>
          <p:cNvPr id="175" name="Image" descr="Image"/>
          <p:cNvPicPr>
            <a:picLocks noChangeAspect="1"/>
          </p:cNvPicPr>
          <p:nvPr/>
        </p:nvPicPr>
        <p:blipFill>
          <a:blip r:embed="rId6">
            <a:extLst/>
          </a:blip>
          <a:stretch>
            <a:fillRect/>
          </a:stretch>
        </p:blipFill>
        <p:spPr>
          <a:xfrm>
            <a:off x="17973537" y="6640815"/>
            <a:ext cx="6442849" cy="4432091"/>
          </a:xfrm>
          <a:prstGeom prst="rect">
            <a:avLst/>
          </a:prstGeom>
          <a:ln w="12700">
            <a:miter lim="400000"/>
          </a:ln>
          <a:effectLst>
            <a:outerShdw sx="100000" sy="100000" kx="0" ky="0" algn="b" rotWithShape="0" blurRad="215900" dist="98081" dir="5400000">
              <a:srgbClr val="000000">
                <a:alpha val="79241"/>
              </a:srgbClr>
            </a:outerShdw>
          </a:effectLst>
        </p:spPr>
      </p:pic>
      <p:sp>
        <p:nvSpPr>
          <p:cNvPr id="176" name="“Church of Christ MEETING @ 100 CORNERSTONE, Alexander AR. 72002”"/>
          <p:cNvSpPr txBox="1"/>
          <p:nvPr/>
        </p:nvSpPr>
        <p:spPr>
          <a:xfrm>
            <a:off x="-15032" y="-111714"/>
            <a:ext cx="24414065" cy="698501"/>
          </a:xfrm>
          <a:prstGeom prst="rect">
            <a:avLst/>
          </a:prstGeom>
          <a:solidFill>
            <a:schemeClr val="accent6">
              <a:hueOff val="-133706"/>
              <a:satOff val="8281"/>
              <a:lumOff val="-27269"/>
              <a:alpha val="40019"/>
            </a:schemeClr>
          </a:solidFill>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3200">
                <a:solidFill>
                  <a:schemeClr val="accent3">
                    <a:hueOff val="198700"/>
                    <a:satOff val="21248"/>
                    <a:lumOff val="19305"/>
                  </a:schemeClr>
                </a:solidFill>
                <a:latin typeface="Thames Nude Roman"/>
                <a:ea typeface="Thames Nude Roman"/>
                <a:cs typeface="Thames Nude Roman"/>
                <a:sym typeface="Thames Nude Roman"/>
              </a:defRPr>
            </a:lvl1pPr>
          </a:lstStyle>
          <a:p>
            <a:pPr/>
            <a:r>
              <a:t>“Church of Christ MEETING @ 100 CORNERSTONE, Alexander AR. 72002”</a:t>
            </a:r>
          </a:p>
        </p:txBody>
      </p:sp>
      <p:sp>
        <p:nvSpPr>
          <p:cNvPr id="177" name="https://www.youtube.com/user/donmcclain11/live  / WWW.ALEXANDERCHURCHOFCHRIST.COM"/>
          <p:cNvSpPr/>
          <p:nvPr/>
        </p:nvSpPr>
        <p:spPr>
          <a:xfrm>
            <a:off x="-15033" y="12880954"/>
            <a:ext cx="24414066" cy="723901"/>
          </a:xfrm>
          <a:prstGeom prst="rect">
            <a:avLst/>
          </a:prstGeom>
          <a:solidFill>
            <a:schemeClr val="accent6">
              <a:satOff val="1848"/>
              <a:lumOff val="-15262"/>
              <a:alpha val="51078"/>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sz="4300">
                <a:solidFill>
                  <a:srgbClr val="FFFFFF"/>
                </a:solidFill>
              </a:defRPr>
            </a:pPr>
            <a:r>
              <a:rPr u="sng">
                <a:hlinkClick r:id="rId7" invalidUrl="" action="" tgtFrame="" tooltip="" history="1" highlightClick="0" endSnd="0"/>
              </a:rPr>
              <a:t>https://www.youtube.com/user/donmcclain11/live</a:t>
            </a:r>
            <a:r>
              <a:t> </a:t>
            </a:r>
            <a:r>
              <a:rPr>
                <a:uFill>
                  <a:solidFill>
                    <a:srgbClr val="FFFFFF"/>
                  </a:solidFill>
                </a:uFill>
              </a:rPr>
              <a:t> / </a:t>
            </a:r>
            <a:r>
              <a:rPr u="sng">
                <a:hlinkClick r:id="rId8" invalidUrl="" action="" tgtFrame="" tooltip="" history="1" highlightClick="0" endSnd="0"/>
              </a:rPr>
              <a:t>WWW.ALEXANDERCHURCHOFCHRIST.COM</a:t>
            </a:r>
            <a:r>
              <a:rPr>
                <a:uFill>
                  <a:solidFill>
                    <a:srgbClr val="FFFFFF"/>
                  </a:solidFill>
                </a:uFill>
              </a:rP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Revelation 12:7-12</a:t>
            </a:r>
          </a:p>
        </p:txBody>
      </p:sp>
      <p:sp>
        <p:nvSpPr>
          <p:cNvPr id="206" name="Rectangle 3"/>
          <p:cNvSpPr txBox="1"/>
          <p:nvPr>
            <p:ph type="body" idx="1"/>
          </p:nvPr>
        </p:nvSpPr>
        <p:spPr>
          <a:xfrm>
            <a:off x="1676400" y="2035277"/>
            <a:ext cx="2103120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7</a:t>
            </a:r>
            <a:r>
              <a:rPr sz="7200">
                <a:latin typeface="Calibri"/>
                <a:ea typeface="Calibri"/>
                <a:cs typeface="Calibri"/>
                <a:sym typeface="Calibri"/>
              </a:rPr>
              <a:t> </a:t>
            </a:r>
            <a:r>
              <a:rPr b="0" baseline="0" sz="7200">
                <a:latin typeface="Calibri"/>
                <a:ea typeface="Calibri"/>
                <a:cs typeface="Calibri"/>
                <a:sym typeface="Calibri"/>
              </a:rPr>
              <a:t>And </a:t>
            </a:r>
            <a:r>
              <a:rPr baseline="0" sz="7200">
                <a:solidFill>
                  <a:srgbClr val="C00000"/>
                </a:solidFill>
                <a:latin typeface="Calibri"/>
                <a:ea typeface="Calibri"/>
                <a:cs typeface="Calibri"/>
                <a:sym typeface="Calibri"/>
              </a:rPr>
              <a:t>war</a:t>
            </a:r>
            <a:r>
              <a:rPr b="0" baseline="0" sz="7200">
                <a:latin typeface="Calibri"/>
                <a:ea typeface="Calibri"/>
                <a:cs typeface="Calibri"/>
                <a:sym typeface="Calibri"/>
              </a:rPr>
              <a:t> broke out in </a:t>
            </a:r>
            <a:r>
              <a:rPr baseline="0" sz="7200">
                <a:solidFill>
                  <a:srgbClr val="00B0F0"/>
                </a:solidFill>
                <a:latin typeface="Calibri"/>
                <a:ea typeface="Calibri"/>
                <a:cs typeface="Calibri"/>
                <a:sym typeface="Calibri"/>
              </a:rPr>
              <a:t>heaven</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Michael and his angels</a:t>
            </a:r>
            <a:r>
              <a:rPr b="0" baseline="0" sz="7200">
                <a:latin typeface="Calibri"/>
                <a:ea typeface="Calibri"/>
                <a:cs typeface="Calibri"/>
                <a:sym typeface="Calibri"/>
              </a:rPr>
              <a:t> fought with </a:t>
            </a:r>
            <a:r>
              <a:rPr baseline="0" sz="7200">
                <a:solidFill>
                  <a:srgbClr val="C00000"/>
                </a:solidFill>
                <a:latin typeface="Calibri"/>
                <a:ea typeface="Calibri"/>
                <a:cs typeface="Calibri"/>
                <a:sym typeface="Calibri"/>
              </a:rPr>
              <a:t>the dragon</a:t>
            </a:r>
            <a:r>
              <a:rPr b="0" baseline="0" sz="7200">
                <a:latin typeface="Calibri"/>
                <a:ea typeface="Calibri"/>
                <a:cs typeface="Calibri"/>
                <a:sym typeface="Calibri"/>
              </a:rPr>
              <a:t>; and </a:t>
            </a:r>
            <a:r>
              <a:rPr baseline="0" sz="7200">
                <a:solidFill>
                  <a:srgbClr val="C00000"/>
                </a:solidFill>
                <a:latin typeface="Calibri"/>
                <a:ea typeface="Calibri"/>
                <a:cs typeface="Calibri"/>
                <a:sym typeface="Calibri"/>
              </a:rPr>
              <a:t>the dragon and his angels</a:t>
            </a:r>
            <a:r>
              <a:rPr b="0" baseline="0" sz="7200">
                <a:latin typeface="Calibri"/>
                <a:ea typeface="Calibri"/>
                <a:cs typeface="Calibri"/>
                <a:sym typeface="Calibri"/>
              </a:rPr>
              <a:t> fought, </a:t>
            </a:r>
            <a:r>
              <a:rPr sz="7200">
                <a:solidFill>
                  <a:srgbClr val="FF0000"/>
                </a:solidFill>
                <a:latin typeface="Calibri"/>
                <a:ea typeface="Calibri"/>
                <a:cs typeface="Calibri"/>
                <a:sym typeface="Calibri"/>
              </a:rPr>
              <a:t>8</a:t>
            </a:r>
            <a:r>
              <a:rPr sz="7200">
                <a:latin typeface="Calibri"/>
                <a:ea typeface="Calibri"/>
                <a:cs typeface="Calibri"/>
                <a:sym typeface="Calibri"/>
              </a:rPr>
              <a:t> </a:t>
            </a:r>
            <a:r>
              <a:rPr b="0" baseline="0" sz="7200">
                <a:latin typeface="Calibri"/>
                <a:ea typeface="Calibri"/>
                <a:cs typeface="Calibri"/>
                <a:sym typeface="Calibri"/>
              </a:rPr>
              <a:t>but </a:t>
            </a:r>
            <a:r>
              <a:rPr baseline="0" sz="7200">
                <a:solidFill>
                  <a:srgbClr val="C00000"/>
                </a:solidFill>
                <a:latin typeface="Calibri"/>
                <a:ea typeface="Calibri"/>
                <a:cs typeface="Calibri"/>
                <a:sym typeface="Calibri"/>
              </a:rPr>
              <a:t>they</a:t>
            </a:r>
            <a:r>
              <a:rPr b="0" baseline="0" sz="7200">
                <a:latin typeface="Calibri"/>
                <a:ea typeface="Calibri"/>
                <a:cs typeface="Calibri"/>
                <a:sym typeface="Calibri"/>
              </a:rPr>
              <a:t> </a:t>
            </a:r>
            <a:r>
              <a:rPr baseline="0" sz="7200">
                <a:latin typeface="Calibri"/>
                <a:ea typeface="Calibri"/>
                <a:cs typeface="Calibri"/>
                <a:sym typeface="Calibri"/>
              </a:rPr>
              <a:t>did not prevail</a:t>
            </a:r>
            <a:r>
              <a:rPr b="0" baseline="0" sz="7200">
                <a:latin typeface="Calibri"/>
                <a:ea typeface="Calibri"/>
                <a:cs typeface="Calibri"/>
                <a:sym typeface="Calibri"/>
              </a:rPr>
              <a:t>, nor was a place found for </a:t>
            </a:r>
            <a:r>
              <a:rPr baseline="0" sz="7200">
                <a:solidFill>
                  <a:srgbClr val="C00000"/>
                </a:solidFill>
                <a:latin typeface="Calibri"/>
                <a:ea typeface="Calibri"/>
                <a:cs typeface="Calibri"/>
                <a:sym typeface="Calibri"/>
              </a:rPr>
              <a:t>them</a:t>
            </a:r>
            <a:r>
              <a:rPr b="0" baseline="0" sz="7200">
                <a:latin typeface="Calibri"/>
                <a:ea typeface="Calibri"/>
                <a:cs typeface="Calibri"/>
                <a:sym typeface="Calibri"/>
              </a:rPr>
              <a:t> in </a:t>
            </a:r>
            <a:r>
              <a:rPr baseline="0" sz="7200">
                <a:solidFill>
                  <a:srgbClr val="00B0F0"/>
                </a:solidFill>
                <a:latin typeface="Calibri"/>
                <a:ea typeface="Calibri"/>
                <a:cs typeface="Calibri"/>
                <a:sym typeface="Calibri"/>
              </a:rPr>
              <a:t>heaven</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any longer</a:t>
            </a:r>
            <a:r>
              <a:rPr b="0" baseline="0" sz="7200">
                <a:latin typeface="Calibri"/>
                <a:ea typeface="Calibri"/>
                <a:cs typeface="Calibri"/>
                <a:sym typeface="Calibri"/>
              </a:rPr>
              <a:t>. </a:t>
            </a:r>
            <a:r>
              <a:rPr sz="7200">
                <a:solidFill>
                  <a:srgbClr val="FF0000"/>
                </a:solidFill>
                <a:latin typeface="Calibri"/>
                <a:ea typeface="Calibri"/>
                <a:cs typeface="Calibri"/>
                <a:sym typeface="Calibri"/>
              </a:rPr>
              <a:t>9</a:t>
            </a:r>
            <a:r>
              <a:rPr sz="7200">
                <a:latin typeface="Calibri"/>
                <a:ea typeface="Calibri"/>
                <a:cs typeface="Calibri"/>
                <a:sym typeface="Calibri"/>
              </a:rPr>
              <a:t> </a:t>
            </a:r>
            <a:r>
              <a:rPr b="0" baseline="0" sz="7200">
                <a:latin typeface="Calibri"/>
                <a:ea typeface="Calibri"/>
                <a:cs typeface="Calibri"/>
                <a:sym typeface="Calibri"/>
              </a:rPr>
              <a:t>So the </a:t>
            </a:r>
            <a:r>
              <a:rPr baseline="0" sz="7200">
                <a:solidFill>
                  <a:srgbClr val="C00000"/>
                </a:solidFill>
                <a:latin typeface="Calibri"/>
                <a:ea typeface="Calibri"/>
                <a:cs typeface="Calibri"/>
                <a:sym typeface="Calibri"/>
              </a:rPr>
              <a:t>great dragon </a:t>
            </a:r>
            <a:r>
              <a:rPr baseline="0" sz="7200">
                <a:latin typeface="Calibri"/>
                <a:ea typeface="Calibri"/>
                <a:cs typeface="Calibri"/>
                <a:sym typeface="Calibri"/>
              </a:rPr>
              <a:t>was cast out</a:t>
            </a:r>
            <a:r>
              <a:rPr b="0" baseline="0" sz="7200">
                <a:latin typeface="Calibri"/>
                <a:ea typeface="Calibri"/>
                <a:cs typeface="Calibri"/>
                <a:sym typeface="Calibri"/>
              </a:rPr>
              <a:t>, that </a:t>
            </a:r>
            <a:r>
              <a:rPr baseline="0" sz="7200">
                <a:solidFill>
                  <a:srgbClr val="C00000"/>
                </a:solidFill>
                <a:latin typeface="Calibri"/>
                <a:ea typeface="Calibri"/>
                <a:cs typeface="Calibri"/>
                <a:sym typeface="Calibri"/>
              </a:rPr>
              <a:t>serpent of old</a:t>
            </a:r>
            <a:r>
              <a:rPr b="0" baseline="0" sz="7200">
                <a:latin typeface="Calibri"/>
                <a:ea typeface="Calibri"/>
                <a:cs typeface="Calibri"/>
                <a:sym typeface="Calibri"/>
              </a:rPr>
              <a:t>, called </a:t>
            </a:r>
            <a:r>
              <a:rPr baseline="0" sz="7200">
                <a:solidFill>
                  <a:srgbClr val="C00000"/>
                </a:solidFill>
                <a:latin typeface="Calibri"/>
                <a:ea typeface="Calibri"/>
                <a:cs typeface="Calibri"/>
                <a:sym typeface="Calibri"/>
              </a:rPr>
              <a:t>the Devil </a:t>
            </a:r>
            <a:r>
              <a:rPr b="0" baseline="0" sz="7200">
                <a:latin typeface="Calibri"/>
                <a:ea typeface="Calibri"/>
                <a:cs typeface="Calibri"/>
                <a:sym typeface="Calibri"/>
              </a:rPr>
              <a:t>and </a:t>
            </a:r>
            <a:r>
              <a:rPr baseline="0" sz="7200">
                <a:solidFill>
                  <a:srgbClr val="C00000"/>
                </a:solidFill>
                <a:latin typeface="Calibri"/>
                <a:ea typeface="Calibri"/>
                <a:cs typeface="Calibri"/>
                <a:sym typeface="Calibri"/>
              </a:rPr>
              <a:t>Satan</a:t>
            </a:r>
            <a:r>
              <a:rPr b="0" baseline="0" sz="7200">
                <a:latin typeface="Calibri"/>
                <a:ea typeface="Calibri"/>
                <a:cs typeface="Calibri"/>
                <a:sym typeface="Calibri"/>
              </a:rPr>
              <a:t>, </a:t>
            </a:r>
            <a:r>
              <a:rPr baseline="0" sz="7200">
                <a:solidFill>
                  <a:srgbClr val="C00000"/>
                </a:solidFill>
                <a:latin typeface="Calibri"/>
                <a:ea typeface="Calibri"/>
                <a:cs typeface="Calibri"/>
                <a:sym typeface="Calibri"/>
              </a:rPr>
              <a:t>who</a:t>
            </a:r>
            <a:r>
              <a:rPr b="0" baseline="0" sz="7200">
                <a:latin typeface="Calibri"/>
                <a:ea typeface="Calibri"/>
                <a:cs typeface="Calibri"/>
                <a:sym typeface="Calibri"/>
              </a:rPr>
              <a:t> is deceiving the whole world; </a:t>
            </a:r>
            <a:r>
              <a:rPr baseline="0" sz="7200">
                <a:solidFill>
                  <a:srgbClr val="C00000"/>
                </a:solidFill>
                <a:latin typeface="Calibri"/>
                <a:ea typeface="Calibri"/>
                <a:cs typeface="Calibri"/>
                <a:sym typeface="Calibri"/>
              </a:rPr>
              <a:t>he</a:t>
            </a:r>
            <a:r>
              <a:rPr b="0" baseline="0" sz="7200">
                <a:latin typeface="Calibri"/>
                <a:ea typeface="Calibri"/>
                <a:cs typeface="Calibri"/>
                <a:sym typeface="Calibri"/>
              </a:rPr>
              <a:t> </a:t>
            </a:r>
            <a:r>
              <a:rPr baseline="0" sz="7200">
                <a:latin typeface="Calibri"/>
                <a:ea typeface="Calibri"/>
                <a:cs typeface="Calibri"/>
                <a:sym typeface="Calibri"/>
              </a:rPr>
              <a:t>was cast to</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the earth</a:t>
            </a:r>
            <a:r>
              <a:rPr b="0" baseline="0" sz="7200">
                <a:latin typeface="Calibri"/>
                <a:ea typeface="Calibri"/>
                <a:cs typeface="Calibri"/>
                <a:sym typeface="Calibri"/>
              </a:rPr>
              <a:t>, and </a:t>
            </a:r>
            <a:r>
              <a:rPr baseline="0" sz="7200">
                <a:solidFill>
                  <a:srgbClr val="C00000"/>
                </a:solidFill>
                <a:latin typeface="Calibri"/>
                <a:ea typeface="Calibri"/>
                <a:cs typeface="Calibri"/>
                <a:sym typeface="Calibri"/>
              </a:rPr>
              <a:t>his</a:t>
            </a:r>
            <a:r>
              <a:rPr b="0" baseline="0" sz="7200">
                <a:latin typeface="Calibri"/>
                <a:ea typeface="Calibri"/>
                <a:cs typeface="Calibri"/>
                <a:sym typeface="Calibri"/>
              </a:rPr>
              <a:t> </a:t>
            </a:r>
            <a:r>
              <a:rPr baseline="0" sz="7200">
                <a:solidFill>
                  <a:srgbClr val="C00000"/>
                </a:solidFill>
                <a:latin typeface="Calibri"/>
                <a:ea typeface="Calibri"/>
                <a:cs typeface="Calibri"/>
                <a:sym typeface="Calibri"/>
              </a:rPr>
              <a:t>angels</a:t>
            </a:r>
            <a:r>
              <a:rPr b="0" baseline="0" sz="7200">
                <a:latin typeface="Calibri"/>
                <a:ea typeface="Calibri"/>
                <a:cs typeface="Calibri"/>
                <a:sym typeface="Calibri"/>
              </a:rPr>
              <a:t> </a:t>
            </a:r>
            <a:r>
              <a:rPr baseline="0" sz="7200">
                <a:latin typeface="Calibri"/>
                <a:ea typeface="Calibri"/>
                <a:cs typeface="Calibri"/>
                <a:sym typeface="Calibri"/>
              </a:rPr>
              <a:t>were</a:t>
            </a:r>
            <a:r>
              <a:rPr b="0" baseline="0" sz="7200">
                <a:latin typeface="Calibri"/>
                <a:ea typeface="Calibri"/>
                <a:cs typeface="Calibri"/>
                <a:sym typeface="Calibri"/>
              </a:rPr>
              <a:t> </a:t>
            </a:r>
            <a:r>
              <a:rPr baseline="0" sz="7200">
                <a:latin typeface="Calibri"/>
                <a:ea typeface="Calibri"/>
                <a:cs typeface="Calibri"/>
                <a:sym typeface="Calibri"/>
              </a:rPr>
              <a:t>cast out </a:t>
            </a:r>
            <a:r>
              <a:rPr b="0" baseline="0" sz="7200">
                <a:latin typeface="Calibri"/>
                <a:ea typeface="Calibri"/>
                <a:cs typeface="Calibri"/>
                <a:sym typeface="Calibri"/>
              </a:rPr>
              <a:t>with </a:t>
            </a:r>
            <a:r>
              <a:rPr baseline="0" sz="7200">
                <a:solidFill>
                  <a:srgbClr val="C00000"/>
                </a:solidFill>
                <a:latin typeface="Calibri"/>
                <a:ea typeface="Calibri"/>
                <a:cs typeface="Calibri"/>
                <a:sym typeface="Calibri"/>
              </a:rPr>
              <a:t>him</a:t>
            </a:r>
            <a:r>
              <a:rPr b="0" baseline="0" sz="7200">
                <a:latin typeface="Calibri"/>
                <a:ea typeface="Calibri"/>
                <a:cs typeface="Calibri"/>
                <a:sym typeface="Calibri"/>
              </a:rP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Revelation 12:7-12</a:t>
            </a:r>
          </a:p>
        </p:txBody>
      </p:sp>
      <p:sp>
        <p:nvSpPr>
          <p:cNvPr id="209" name="Rectangle 3"/>
          <p:cNvSpPr txBox="1"/>
          <p:nvPr>
            <p:ph type="body" idx="1"/>
          </p:nvPr>
        </p:nvSpPr>
        <p:spPr>
          <a:xfrm>
            <a:off x="1676400" y="2035277"/>
            <a:ext cx="21031200" cy="11680722"/>
          </a:xfrm>
          <a:prstGeom prst="rect">
            <a:avLst/>
          </a:prstGeom>
        </p:spPr>
        <p:txBody>
          <a:bodyPr/>
          <a:lstStyle/>
          <a:p>
            <a:pPr marL="0" indent="0" defTabSz="1810511">
              <a:lnSpc>
                <a:spcPct val="81000"/>
              </a:lnSpc>
              <a:spcBef>
                <a:spcPts val="1900"/>
              </a:spcBef>
              <a:buSzTx/>
              <a:buNone/>
              <a:defRPr b="1" baseline="30989" sz="7919"/>
            </a:pPr>
            <a:r>
              <a:t>	</a:t>
            </a:r>
            <a:r>
              <a:rPr sz="7128">
                <a:solidFill>
                  <a:srgbClr val="FF0000"/>
                </a:solidFill>
                <a:latin typeface="Calibri"/>
                <a:ea typeface="Calibri"/>
                <a:cs typeface="Calibri"/>
                <a:sym typeface="Calibri"/>
              </a:rPr>
              <a:t>10</a:t>
            </a:r>
            <a:r>
              <a:rPr sz="7128">
                <a:latin typeface="Calibri"/>
                <a:ea typeface="Calibri"/>
                <a:cs typeface="Calibri"/>
                <a:sym typeface="Calibri"/>
              </a:rPr>
              <a:t> </a:t>
            </a:r>
            <a:r>
              <a:rPr sz="5544"/>
              <a:t> </a:t>
            </a:r>
            <a:r>
              <a:rPr b="0" baseline="0" sz="7128">
                <a:latin typeface="Calibri"/>
                <a:ea typeface="Calibri"/>
                <a:cs typeface="Calibri"/>
                <a:sym typeface="Calibri"/>
              </a:rPr>
              <a:t>Then</a:t>
            </a:r>
            <a:r>
              <a:rPr b="0" baseline="0" sz="5544"/>
              <a:t> </a:t>
            </a:r>
            <a:r>
              <a:rPr b="0" baseline="0" sz="7128">
                <a:latin typeface="Calibri"/>
                <a:ea typeface="Calibri"/>
                <a:cs typeface="Calibri"/>
                <a:sym typeface="Calibri"/>
              </a:rPr>
              <a:t>I heard a loud voice saying in </a:t>
            </a:r>
            <a:r>
              <a:rPr baseline="0" sz="7128">
                <a:solidFill>
                  <a:srgbClr val="00B0F0"/>
                </a:solidFill>
                <a:latin typeface="Calibri"/>
                <a:ea typeface="Calibri"/>
                <a:cs typeface="Calibri"/>
                <a:sym typeface="Calibri"/>
              </a:rPr>
              <a:t>heaven</a:t>
            </a:r>
            <a:r>
              <a:rPr b="0" baseline="0" sz="7128">
                <a:latin typeface="Calibri"/>
                <a:ea typeface="Calibri"/>
                <a:cs typeface="Calibri"/>
                <a:sym typeface="Calibri"/>
              </a:rPr>
              <a:t>, “</a:t>
            </a:r>
            <a:r>
              <a:rPr baseline="0" sz="7128">
                <a:solidFill>
                  <a:srgbClr val="00B050"/>
                </a:solidFill>
                <a:latin typeface="Calibri"/>
                <a:ea typeface="Calibri"/>
                <a:cs typeface="Calibri"/>
                <a:sym typeface="Calibri"/>
              </a:rPr>
              <a:t>Now</a:t>
            </a:r>
            <a:r>
              <a:rPr b="0" baseline="0" sz="7128">
                <a:latin typeface="Calibri"/>
                <a:ea typeface="Calibri"/>
                <a:cs typeface="Calibri"/>
                <a:sym typeface="Calibri"/>
              </a:rPr>
              <a:t> </a:t>
            </a:r>
            <a:r>
              <a:rPr baseline="0" sz="7128">
                <a:solidFill>
                  <a:srgbClr val="00B0F0"/>
                </a:solidFill>
                <a:latin typeface="Calibri"/>
                <a:ea typeface="Calibri"/>
                <a:cs typeface="Calibri"/>
                <a:sym typeface="Calibri"/>
              </a:rPr>
              <a:t>salvation</a:t>
            </a:r>
            <a:r>
              <a:rPr b="0" baseline="0" sz="7128">
                <a:latin typeface="Calibri"/>
                <a:ea typeface="Calibri"/>
                <a:cs typeface="Calibri"/>
                <a:sym typeface="Calibri"/>
              </a:rPr>
              <a:t>, and </a:t>
            </a:r>
            <a:r>
              <a:rPr baseline="0" sz="7128">
                <a:solidFill>
                  <a:srgbClr val="0070C0"/>
                </a:solidFill>
                <a:latin typeface="Calibri"/>
                <a:ea typeface="Calibri"/>
                <a:cs typeface="Calibri"/>
                <a:sym typeface="Calibri"/>
              </a:rPr>
              <a:t>strength</a:t>
            </a:r>
            <a:r>
              <a:rPr b="0" baseline="0" sz="7128">
                <a:latin typeface="Calibri"/>
                <a:ea typeface="Calibri"/>
                <a:cs typeface="Calibri"/>
                <a:sym typeface="Calibri"/>
              </a:rPr>
              <a:t>, and the </a:t>
            </a:r>
            <a:r>
              <a:rPr baseline="0" sz="7128">
                <a:solidFill>
                  <a:srgbClr val="7030A0"/>
                </a:solidFill>
                <a:latin typeface="Calibri"/>
                <a:ea typeface="Calibri"/>
                <a:cs typeface="Calibri"/>
                <a:sym typeface="Calibri"/>
              </a:rPr>
              <a:t>kingdom</a:t>
            </a:r>
            <a:r>
              <a:rPr b="0" baseline="0" sz="7128">
                <a:latin typeface="Calibri"/>
                <a:ea typeface="Calibri"/>
                <a:cs typeface="Calibri"/>
                <a:sym typeface="Calibri"/>
              </a:rPr>
              <a:t> </a:t>
            </a:r>
            <a:r>
              <a:rPr baseline="0" sz="7128">
                <a:solidFill>
                  <a:srgbClr val="00B0F0"/>
                </a:solidFill>
                <a:latin typeface="Calibri"/>
                <a:ea typeface="Calibri"/>
                <a:cs typeface="Calibri"/>
                <a:sym typeface="Calibri"/>
              </a:rPr>
              <a:t>of </a:t>
            </a:r>
            <a:r>
              <a:rPr baseline="0" sz="7128">
                <a:solidFill>
                  <a:srgbClr val="0070C0"/>
                </a:solidFill>
                <a:latin typeface="Calibri"/>
                <a:ea typeface="Calibri"/>
                <a:cs typeface="Calibri"/>
                <a:sym typeface="Calibri"/>
              </a:rPr>
              <a:t>our</a:t>
            </a:r>
            <a:r>
              <a:rPr baseline="0" sz="7128">
                <a:solidFill>
                  <a:srgbClr val="00B0F0"/>
                </a:solidFill>
                <a:latin typeface="Calibri"/>
                <a:ea typeface="Calibri"/>
                <a:cs typeface="Calibri"/>
                <a:sym typeface="Calibri"/>
              </a:rPr>
              <a:t> God</a:t>
            </a:r>
            <a:r>
              <a:rPr b="0" baseline="0" sz="7128">
                <a:latin typeface="Calibri"/>
                <a:ea typeface="Calibri"/>
                <a:cs typeface="Calibri"/>
                <a:sym typeface="Calibri"/>
              </a:rPr>
              <a:t>, and the </a:t>
            </a:r>
            <a:r>
              <a:rPr baseline="0" sz="7128">
                <a:solidFill>
                  <a:srgbClr val="0070C0"/>
                </a:solidFill>
                <a:latin typeface="Calibri"/>
                <a:ea typeface="Calibri"/>
                <a:cs typeface="Calibri"/>
                <a:sym typeface="Calibri"/>
              </a:rPr>
              <a:t>power</a:t>
            </a:r>
            <a:r>
              <a:rPr b="0" baseline="0" sz="7128">
                <a:latin typeface="Calibri"/>
                <a:ea typeface="Calibri"/>
                <a:cs typeface="Calibri"/>
                <a:sym typeface="Calibri"/>
              </a:rPr>
              <a:t> </a:t>
            </a:r>
            <a:r>
              <a:rPr baseline="0" sz="7128">
                <a:solidFill>
                  <a:srgbClr val="00B0F0"/>
                </a:solidFill>
                <a:latin typeface="Calibri"/>
                <a:ea typeface="Calibri"/>
                <a:cs typeface="Calibri"/>
                <a:sym typeface="Calibri"/>
              </a:rPr>
              <a:t>of His Christ </a:t>
            </a:r>
            <a:r>
              <a:rPr baseline="0" sz="7128">
                <a:solidFill>
                  <a:srgbClr val="09EDB5"/>
                </a:solidFill>
                <a:latin typeface="Calibri"/>
                <a:ea typeface="Calibri"/>
                <a:cs typeface="Calibri"/>
                <a:sym typeface="Calibri"/>
              </a:rPr>
              <a:t>have come</a:t>
            </a:r>
            <a:r>
              <a:rPr b="0" baseline="0" sz="7128">
                <a:latin typeface="Calibri"/>
                <a:ea typeface="Calibri"/>
                <a:cs typeface="Calibri"/>
                <a:sym typeface="Calibri"/>
              </a:rPr>
              <a:t>, for the </a:t>
            </a:r>
            <a:r>
              <a:rPr baseline="0" sz="7128">
                <a:solidFill>
                  <a:srgbClr val="C00000"/>
                </a:solidFill>
                <a:latin typeface="Calibri"/>
                <a:ea typeface="Calibri"/>
                <a:cs typeface="Calibri"/>
                <a:sym typeface="Calibri"/>
              </a:rPr>
              <a:t>accuser</a:t>
            </a:r>
            <a:r>
              <a:rPr b="0" baseline="0" sz="7128">
                <a:latin typeface="Calibri"/>
                <a:ea typeface="Calibri"/>
                <a:cs typeface="Calibri"/>
                <a:sym typeface="Calibri"/>
              </a:rPr>
              <a:t> </a:t>
            </a:r>
            <a:r>
              <a:rPr baseline="0" sz="7128">
                <a:solidFill>
                  <a:srgbClr val="0070C0"/>
                </a:solidFill>
                <a:latin typeface="Calibri"/>
                <a:ea typeface="Calibri"/>
                <a:cs typeface="Calibri"/>
                <a:sym typeface="Calibri"/>
              </a:rPr>
              <a:t>of our brethren</a:t>
            </a:r>
            <a:r>
              <a:rPr b="0" baseline="0" sz="7128">
                <a:latin typeface="Calibri"/>
                <a:ea typeface="Calibri"/>
                <a:cs typeface="Calibri"/>
                <a:sym typeface="Calibri"/>
              </a:rPr>
              <a:t>, </a:t>
            </a:r>
            <a:r>
              <a:rPr baseline="0" sz="7128">
                <a:solidFill>
                  <a:srgbClr val="C00000"/>
                </a:solidFill>
                <a:latin typeface="Calibri"/>
                <a:ea typeface="Calibri"/>
                <a:cs typeface="Calibri"/>
                <a:sym typeface="Calibri"/>
              </a:rPr>
              <a:t>who</a:t>
            </a:r>
            <a:r>
              <a:rPr b="0" baseline="0" sz="7128">
                <a:latin typeface="Calibri"/>
                <a:ea typeface="Calibri"/>
                <a:cs typeface="Calibri"/>
                <a:sym typeface="Calibri"/>
              </a:rPr>
              <a:t> </a:t>
            </a:r>
            <a:r>
              <a:rPr baseline="0" sz="7128">
                <a:solidFill>
                  <a:srgbClr val="C00000"/>
                </a:solidFill>
                <a:latin typeface="Calibri"/>
                <a:ea typeface="Calibri"/>
                <a:cs typeface="Calibri"/>
                <a:sym typeface="Calibri"/>
              </a:rPr>
              <a:t>accused</a:t>
            </a:r>
            <a:r>
              <a:rPr b="0" baseline="0" sz="7128">
                <a:latin typeface="Calibri"/>
                <a:ea typeface="Calibri"/>
                <a:cs typeface="Calibri"/>
                <a:sym typeface="Calibri"/>
              </a:rPr>
              <a:t> </a:t>
            </a:r>
            <a:r>
              <a:rPr baseline="0" sz="7128">
                <a:solidFill>
                  <a:srgbClr val="0070C0"/>
                </a:solidFill>
                <a:latin typeface="Calibri"/>
                <a:ea typeface="Calibri"/>
                <a:cs typeface="Calibri"/>
                <a:sym typeface="Calibri"/>
              </a:rPr>
              <a:t>them</a:t>
            </a:r>
            <a:r>
              <a:rPr b="0" baseline="0" sz="7128">
                <a:latin typeface="Calibri"/>
                <a:ea typeface="Calibri"/>
                <a:cs typeface="Calibri"/>
                <a:sym typeface="Calibri"/>
              </a:rPr>
              <a:t> </a:t>
            </a:r>
            <a:r>
              <a:rPr baseline="0" sz="7128">
                <a:solidFill>
                  <a:srgbClr val="00B050"/>
                </a:solidFill>
                <a:latin typeface="Calibri"/>
                <a:ea typeface="Calibri"/>
                <a:cs typeface="Calibri"/>
                <a:sym typeface="Calibri"/>
              </a:rPr>
              <a:t>before</a:t>
            </a:r>
            <a:r>
              <a:rPr b="0" baseline="0" sz="7128">
                <a:latin typeface="Calibri"/>
                <a:ea typeface="Calibri"/>
                <a:cs typeface="Calibri"/>
                <a:sym typeface="Calibri"/>
              </a:rPr>
              <a:t> </a:t>
            </a:r>
            <a:r>
              <a:rPr baseline="0" sz="7128">
                <a:solidFill>
                  <a:srgbClr val="0070C0"/>
                </a:solidFill>
                <a:latin typeface="Calibri"/>
                <a:ea typeface="Calibri"/>
                <a:cs typeface="Calibri"/>
                <a:sym typeface="Calibri"/>
              </a:rPr>
              <a:t>our</a:t>
            </a:r>
            <a:r>
              <a:rPr b="0" baseline="0" sz="7128">
                <a:latin typeface="Calibri"/>
                <a:ea typeface="Calibri"/>
                <a:cs typeface="Calibri"/>
                <a:sym typeface="Calibri"/>
              </a:rPr>
              <a:t> </a:t>
            </a:r>
            <a:r>
              <a:rPr baseline="0" sz="7128">
                <a:solidFill>
                  <a:srgbClr val="00B0F0"/>
                </a:solidFill>
                <a:latin typeface="Calibri"/>
                <a:ea typeface="Calibri"/>
                <a:cs typeface="Calibri"/>
                <a:sym typeface="Calibri"/>
              </a:rPr>
              <a:t>God</a:t>
            </a:r>
            <a:r>
              <a:rPr b="0" baseline="0" sz="7128">
                <a:latin typeface="Calibri"/>
                <a:ea typeface="Calibri"/>
                <a:cs typeface="Calibri"/>
                <a:sym typeface="Calibri"/>
              </a:rPr>
              <a:t> </a:t>
            </a:r>
            <a:r>
              <a:rPr baseline="0" sz="7128">
                <a:solidFill>
                  <a:srgbClr val="00B050"/>
                </a:solidFill>
                <a:latin typeface="Calibri"/>
                <a:ea typeface="Calibri"/>
                <a:cs typeface="Calibri"/>
                <a:sym typeface="Calibri"/>
              </a:rPr>
              <a:t>day and night</a:t>
            </a:r>
            <a:r>
              <a:rPr b="0" baseline="0" sz="7128">
                <a:latin typeface="Calibri"/>
                <a:ea typeface="Calibri"/>
                <a:cs typeface="Calibri"/>
                <a:sym typeface="Calibri"/>
              </a:rPr>
              <a:t>, </a:t>
            </a:r>
            <a:r>
              <a:rPr baseline="0" sz="7128">
                <a:latin typeface="Calibri"/>
                <a:ea typeface="Calibri"/>
                <a:cs typeface="Calibri"/>
                <a:sym typeface="Calibri"/>
              </a:rPr>
              <a:t>has been cast down. </a:t>
            </a:r>
            <a:r>
              <a:rPr sz="7128">
                <a:solidFill>
                  <a:srgbClr val="FF0000"/>
                </a:solidFill>
                <a:latin typeface="Calibri"/>
                <a:ea typeface="Calibri"/>
                <a:cs typeface="Calibri"/>
                <a:sym typeface="Calibri"/>
              </a:rPr>
              <a:t>11</a:t>
            </a:r>
            <a:r>
              <a:rPr sz="7128">
                <a:latin typeface="Calibri"/>
                <a:ea typeface="Calibri"/>
                <a:cs typeface="Calibri"/>
                <a:sym typeface="Calibri"/>
              </a:rPr>
              <a:t> </a:t>
            </a:r>
            <a:r>
              <a:rPr b="0" baseline="0" sz="7128">
                <a:latin typeface="Calibri"/>
                <a:ea typeface="Calibri"/>
                <a:cs typeface="Calibri"/>
                <a:sym typeface="Calibri"/>
              </a:rPr>
              <a:t>And </a:t>
            </a:r>
            <a:r>
              <a:rPr baseline="0" sz="7128">
                <a:solidFill>
                  <a:srgbClr val="0070C0"/>
                </a:solidFill>
                <a:latin typeface="Calibri"/>
                <a:ea typeface="Calibri"/>
                <a:cs typeface="Calibri"/>
                <a:sym typeface="Calibri"/>
              </a:rPr>
              <a:t>they</a:t>
            </a:r>
            <a:r>
              <a:rPr b="0" baseline="0" sz="7128">
                <a:latin typeface="Calibri"/>
                <a:ea typeface="Calibri"/>
                <a:cs typeface="Calibri"/>
                <a:sym typeface="Calibri"/>
              </a:rPr>
              <a:t> </a:t>
            </a:r>
            <a:r>
              <a:rPr baseline="0" sz="7128">
                <a:solidFill>
                  <a:srgbClr val="09EDB5"/>
                </a:solidFill>
                <a:latin typeface="Calibri"/>
                <a:ea typeface="Calibri"/>
                <a:cs typeface="Calibri"/>
                <a:sym typeface="Calibri"/>
              </a:rPr>
              <a:t>overcame</a:t>
            </a:r>
            <a:r>
              <a:rPr b="0" baseline="0" sz="7128">
                <a:latin typeface="Calibri"/>
                <a:ea typeface="Calibri"/>
                <a:cs typeface="Calibri"/>
                <a:sym typeface="Calibri"/>
              </a:rPr>
              <a:t> </a:t>
            </a:r>
            <a:r>
              <a:rPr baseline="0" sz="7128">
                <a:solidFill>
                  <a:srgbClr val="C00000"/>
                </a:solidFill>
                <a:latin typeface="Calibri"/>
                <a:ea typeface="Calibri"/>
                <a:cs typeface="Calibri"/>
                <a:sym typeface="Calibri"/>
              </a:rPr>
              <a:t>him</a:t>
            </a:r>
            <a:r>
              <a:rPr b="0" baseline="0" sz="7128">
                <a:latin typeface="Calibri"/>
                <a:ea typeface="Calibri"/>
                <a:cs typeface="Calibri"/>
                <a:sym typeface="Calibri"/>
              </a:rPr>
              <a:t> </a:t>
            </a:r>
            <a:r>
              <a:rPr baseline="0" sz="7128">
                <a:solidFill>
                  <a:srgbClr val="00B050"/>
                </a:solidFill>
                <a:latin typeface="Calibri"/>
                <a:ea typeface="Calibri"/>
                <a:cs typeface="Calibri"/>
                <a:sym typeface="Calibri"/>
              </a:rPr>
              <a:t>by</a:t>
            </a:r>
            <a:r>
              <a:rPr b="0" baseline="0" sz="7128">
                <a:latin typeface="Calibri"/>
                <a:ea typeface="Calibri"/>
                <a:cs typeface="Calibri"/>
                <a:sym typeface="Calibri"/>
              </a:rPr>
              <a:t> the </a:t>
            </a:r>
            <a:r>
              <a:rPr baseline="0" sz="7128">
                <a:solidFill>
                  <a:srgbClr val="FF0000"/>
                </a:solidFill>
                <a:latin typeface="Calibri"/>
                <a:ea typeface="Calibri"/>
                <a:cs typeface="Calibri"/>
                <a:sym typeface="Calibri"/>
              </a:rPr>
              <a:t>blood</a:t>
            </a:r>
            <a:r>
              <a:rPr b="0" baseline="0" sz="7128">
                <a:latin typeface="Calibri"/>
                <a:ea typeface="Calibri"/>
                <a:cs typeface="Calibri"/>
                <a:sym typeface="Calibri"/>
              </a:rPr>
              <a:t> </a:t>
            </a:r>
            <a:r>
              <a:rPr baseline="0" sz="7128">
                <a:solidFill>
                  <a:srgbClr val="00B0F0"/>
                </a:solidFill>
                <a:latin typeface="Calibri"/>
                <a:ea typeface="Calibri"/>
                <a:cs typeface="Calibri"/>
                <a:sym typeface="Calibri"/>
              </a:rPr>
              <a:t>of the Lamb </a:t>
            </a:r>
            <a:r>
              <a:rPr b="0" baseline="0" sz="7128">
                <a:latin typeface="Calibri"/>
                <a:ea typeface="Calibri"/>
                <a:cs typeface="Calibri"/>
                <a:sym typeface="Calibri"/>
              </a:rPr>
              <a:t>and </a:t>
            </a:r>
            <a:r>
              <a:rPr baseline="0" sz="7128">
                <a:solidFill>
                  <a:srgbClr val="00B050"/>
                </a:solidFill>
                <a:latin typeface="Calibri"/>
                <a:ea typeface="Calibri"/>
                <a:cs typeface="Calibri"/>
                <a:sym typeface="Calibri"/>
              </a:rPr>
              <a:t>by</a:t>
            </a:r>
            <a:r>
              <a:rPr b="0" baseline="0" sz="7128">
                <a:latin typeface="Calibri"/>
                <a:ea typeface="Calibri"/>
                <a:cs typeface="Calibri"/>
                <a:sym typeface="Calibri"/>
              </a:rPr>
              <a:t> </a:t>
            </a:r>
            <a:r>
              <a:rPr baseline="0" sz="7128">
                <a:solidFill>
                  <a:srgbClr val="0070C0"/>
                </a:solidFill>
                <a:latin typeface="Calibri"/>
                <a:ea typeface="Calibri"/>
                <a:cs typeface="Calibri"/>
                <a:sym typeface="Calibri"/>
              </a:rPr>
              <a:t>the word of their testimony</a:t>
            </a:r>
            <a:r>
              <a:rPr b="0" baseline="0" sz="7128">
                <a:latin typeface="Calibri"/>
                <a:ea typeface="Calibri"/>
                <a:cs typeface="Calibri"/>
                <a:sym typeface="Calibri"/>
              </a:rPr>
              <a:t>, and </a:t>
            </a:r>
            <a:r>
              <a:rPr baseline="0" sz="7128">
                <a:solidFill>
                  <a:srgbClr val="0070C0"/>
                </a:solidFill>
                <a:latin typeface="Calibri"/>
                <a:ea typeface="Calibri"/>
                <a:cs typeface="Calibri"/>
                <a:sym typeface="Calibri"/>
              </a:rPr>
              <a:t>they</a:t>
            </a:r>
            <a:r>
              <a:rPr b="0" baseline="0" sz="7128">
                <a:latin typeface="Calibri"/>
                <a:ea typeface="Calibri"/>
                <a:cs typeface="Calibri"/>
                <a:sym typeface="Calibri"/>
              </a:rPr>
              <a:t> </a:t>
            </a:r>
            <a:r>
              <a:rPr baseline="0" sz="7128">
                <a:latin typeface="Calibri"/>
                <a:ea typeface="Calibri"/>
                <a:cs typeface="Calibri"/>
                <a:sym typeface="Calibri"/>
              </a:rPr>
              <a:t>did not love</a:t>
            </a:r>
            <a:r>
              <a:rPr b="0" baseline="0" sz="7128">
                <a:latin typeface="Calibri"/>
                <a:ea typeface="Calibri"/>
                <a:cs typeface="Calibri"/>
                <a:sym typeface="Calibri"/>
              </a:rPr>
              <a:t> </a:t>
            </a:r>
            <a:r>
              <a:rPr baseline="0" sz="7128">
                <a:solidFill>
                  <a:srgbClr val="0070C0"/>
                </a:solidFill>
                <a:latin typeface="Calibri"/>
                <a:ea typeface="Calibri"/>
                <a:cs typeface="Calibri"/>
                <a:sym typeface="Calibri"/>
              </a:rPr>
              <a:t>their</a:t>
            </a:r>
            <a:r>
              <a:rPr b="0" baseline="0" sz="7128">
                <a:latin typeface="Calibri"/>
                <a:ea typeface="Calibri"/>
                <a:cs typeface="Calibri"/>
                <a:sym typeface="Calibri"/>
              </a:rPr>
              <a:t> </a:t>
            </a:r>
            <a:r>
              <a:rPr baseline="0" sz="7128">
                <a:solidFill>
                  <a:srgbClr val="00B050"/>
                </a:solidFill>
                <a:latin typeface="Calibri"/>
                <a:ea typeface="Calibri"/>
                <a:cs typeface="Calibri"/>
                <a:sym typeface="Calibri"/>
              </a:rPr>
              <a:t>lives</a:t>
            </a:r>
            <a:r>
              <a:rPr b="0" baseline="0" sz="7128">
                <a:latin typeface="Calibri"/>
                <a:ea typeface="Calibri"/>
                <a:cs typeface="Calibri"/>
                <a:sym typeface="Calibri"/>
              </a:rPr>
              <a:t> to the </a:t>
            </a:r>
            <a:r>
              <a:rPr baseline="0" sz="7128">
                <a:latin typeface="Calibri"/>
                <a:ea typeface="Calibri"/>
                <a:cs typeface="Calibri"/>
                <a:sym typeface="Calibri"/>
              </a:rPr>
              <a:t>death</a:t>
            </a:r>
            <a:r>
              <a:rPr b="0" baseline="0" sz="7128">
                <a:latin typeface="Calibri"/>
                <a:ea typeface="Calibri"/>
                <a:cs typeface="Calibri"/>
                <a:sym typeface="Calibri"/>
              </a:rPr>
              <a:t>. </a:t>
            </a:r>
            <a:r>
              <a:rPr sz="7128">
                <a:solidFill>
                  <a:srgbClr val="FF0000"/>
                </a:solidFill>
                <a:latin typeface="Calibri"/>
                <a:ea typeface="Calibri"/>
                <a:cs typeface="Calibri"/>
                <a:sym typeface="Calibri"/>
              </a:rPr>
              <a:t>12</a:t>
            </a:r>
            <a:r>
              <a:rPr sz="7128">
                <a:latin typeface="Calibri"/>
                <a:ea typeface="Calibri"/>
                <a:cs typeface="Calibri"/>
                <a:sym typeface="Calibri"/>
              </a:rPr>
              <a:t> </a:t>
            </a:r>
            <a:r>
              <a:rPr b="0" baseline="0" sz="7128">
                <a:latin typeface="Calibri"/>
                <a:ea typeface="Calibri"/>
                <a:cs typeface="Calibri"/>
                <a:sym typeface="Calibri"/>
              </a:rPr>
              <a:t>Therefore </a:t>
            </a:r>
            <a:r>
              <a:rPr baseline="0" sz="7128">
                <a:solidFill>
                  <a:srgbClr val="09EDB5"/>
                </a:solidFill>
                <a:latin typeface="Calibri"/>
                <a:ea typeface="Calibri"/>
                <a:cs typeface="Calibri"/>
                <a:sym typeface="Calibri"/>
              </a:rPr>
              <a:t>rejoice</a:t>
            </a:r>
            <a:r>
              <a:rPr b="0" baseline="0" sz="7128">
                <a:latin typeface="Calibri"/>
                <a:ea typeface="Calibri"/>
                <a:cs typeface="Calibri"/>
                <a:sym typeface="Calibri"/>
              </a:rPr>
              <a:t>, </a:t>
            </a:r>
            <a:r>
              <a:rPr baseline="0" sz="7128">
                <a:solidFill>
                  <a:srgbClr val="00B0F0"/>
                </a:solidFill>
                <a:latin typeface="Calibri"/>
                <a:ea typeface="Calibri"/>
                <a:cs typeface="Calibri"/>
                <a:sym typeface="Calibri"/>
              </a:rPr>
              <a:t>O</a:t>
            </a:r>
            <a:r>
              <a:rPr b="0" baseline="0" sz="7128">
                <a:latin typeface="Calibri"/>
                <a:ea typeface="Calibri"/>
                <a:cs typeface="Calibri"/>
                <a:sym typeface="Calibri"/>
              </a:rPr>
              <a:t> </a:t>
            </a:r>
            <a:r>
              <a:rPr baseline="0" sz="7128">
                <a:solidFill>
                  <a:srgbClr val="00B0F0"/>
                </a:solidFill>
                <a:latin typeface="Calibri"/>
                <a:ea typeface="Calibri"/>
                <a:cs typeface="Calibri"/>
                <a:sym typeface="Calibri"/>
              </a:rPr>
              <a:t>heavens</a:t>
            </a:r>
            <a:r>
              <a:rPr b="0" baseline="0" sz="7128">
                <a:latin typeface="Calibri"/>
                <a:ea typeface="Calibri"/>
                <a:cs typeface="Calibri"/>
                <a:sym typeface="Calibri"/>
              </a:rPr>
              <a:t>, and </a:t>
            </a:r>
            <a:r>
              <a:rPr baseline="0" sz="7128">
                <a:solidFill>
                  <a:srgbClr val="00B0F0"/>
                </a:solidFill>
                <a:latin typeface="Calibri"/>
                <a:ea typeface="Calibri"/>
                <a:cs typeface="Calibri"/>
                <a:sym typeface="Calibri"/>
              </a:rPr>
              <a:t>you who </a:t>
            </a:r>
            <a:r>
              <a:rPr baseline="0" sz="7128">
                <a:solidFill>
                  <a:srgbClr val="09EDB5"/>
                </a:solidFill>
                <a:latin typeface="Calibri"/>
                <a:ea typeface="Calibri"/>
                <a:cs typeface="Calibri"/>
                <a:sym typeface="Calibri"/>
              </a:rPr>
              <a:t>dwell in </a:t>
            </a:r>
            <a:r>
              <a:rPr baseline="0" sz="7128">
                <a:solidFill>
                  <a:srgbClr val="00B0F0"/>
                </a:solidFill>
                <a:latin typeface="Calibri"/>
                <a:ea typeface="Calibri"/>
                <a:cs typeface="Calibri"/>
                <a:sym typeface="Calibri"/>
              </a:rPr>
              <a:t>them</a:t>
            </a:r>
            <a:r>
              <a:rPr b="0" baseline="0" sz="7128">
                <a:latin typeface="Calibri"/>
                <a:ea typeface="Calibri"/>
                <a:cs typeface="Calibri"/>
                <a:sym typeface="Calibri"/>
              </a:rPr>
              <a:t>! </a:t>
            </a:r>
            <a:r>
              <a:rPr baseline="0" sz="7128">
                <a:latin typeface="Calibri"/>
                <a:ea typeface="Calibri"/>
                <a:cs typeface="Calibri"/>
                <a:sym typeface="Calibri"/>
              </a:rPr>
              <a:t>Woe</a:t>
            </a:r>
            <a:r>
              <a:rPr b="0" baseline="0" sz="7128">
                <a:latin typeface="Calibri"/>
                <a:ea typeface="Calibri"/>
                <a:cs typeface="Calibri"/>
                <a:sym typeface="Calibri"/>
              </a:rPr>
              <a:t> to </a:t>
            </a:r>
            <a:r>
              <a:rPr baseline="0" sz="7128">
                <a:solidFill>
                  <a:srgbClr val="0070C0"/>
                </a:solidFill>
                <a:latin typeface="Calibri"/>
                <a:ea typeface="Calibri"/>
                <a:cs typeface="Calibri"/>
                <a:sym typeface="Calibri"/>
              </a:rPr>
              <a:t>the inhabitants of the earth and the sea</a:t>
            </a:r>
            <a:r>
              <a:rPr b="0" baseline="0" sz="7128">
                <a:latin typeface="Calibri"/>
                <a:ea typeface="Calibri"/>
                <a:cs typeface="Calibri"/>
                <a:sym typeface="Calibri"/>
              </a:rPr>
              <a:t>! For </a:t>
            </a:r>
            <a:r>
              <a:rPr baseline="0" sz="7128">
                <a:solidFill>
                  <a:srgbClr val="C00000"/>
                </a:solidFill>
                <a:latin typeface="Calibri"/>
                <a:ea typeface="Calibri"/>
                <a:cs typeface="Calibri"/>
                <a:sym typeface="Calibri"/>
              </a:rPr>
              <a:t>the devil </a:t>
            </a:r>
            <a:r>
              <a:rPr baseline="0" sz="7128">
                <a:solidFill>
                  <a:srgbClr val="00B050"/>
                </a:solidFill>
                <a:latin typeface="Calibri"/>
                <a:ea typeface="Calibri"/>
                <a:cs typeface="Calibri"/>
                <a:sym typeface="Calibri"/>
              </a:rPr>
              <a:t>has come down to</a:t>
            </a:r>
            <a:r>
              <a:rPr baseline="0" sz="7128">
                <a:latin typeface="Calibri"/>
                <a:ea typeface="Calibri"/>
                <a:cs typeface="Calibri"/>
                <a:sym typeface="Calibri"/>
              </a:rPr>
              <a:t> </a:t>
            </a:r>
            <a:r>
              <a:rPr baseline="0" sz="7128">
                <a:solidFill>
                  <a:srgbClr val="0070C0"/>
                </a:solidFill>
                <a:latin typeface="Calibri"/>
                <a:ea typeface="Calibri"/>
                <a:cs typeface="Calibri"/>
                <a:sym typeface="Calibri"/>
              </a:rPr>
              <a:t>you</a:t>
            </a:r>
            <a:r>
              <a:rPr b="0" baseline="0" sz="7128">
                <a:latin typeface="Calibri"/>
                <a:ea typeface="Calibri"/>
                <a:cs typeface="Calibri"/>
                <a:sym typeface="Calibri"/>
              </a:rPr>
              <a:t>, </a:t>
            </a:r>
            <a:r>
              <a:rPr baseline="0" sz="7128">
                <a:solidFill>
                  <a:srgbClr val="00B050"/>
                </a:solidFill>
                <a:latin typeface="Calibri"/>
                <a:ea typeface="Calibri"/>
                <a:cs typeface="Calibri"/>
                <a:sym typeface="Calibri"/>
              </a:rPr>
              <a:t>having</a:t>
            </a:r>
            <a:r>
              <a:rPr baseline="0" sz="7128">
                <a:latin typeface="Calibri"/>
                <a:ea typeface="Calibri"/>
                <a:cs typeface="Calibri"/>
                <a:sym typeface="Calibri"/>
              </a:rPr>
              <a:t> </a:t>
            </a:r>
            <a:r>
              <a:rPr baseline="0" sz="7128">
                <a:solidFill>
                  <a:srgbClr val="C00000"/>
                </a:solidFill>
                <a:latin typeface="Calibri"/>
                <a:ea typeface="Calibri"/>
                <a:cs typeface="Calibri"/>
                <a:sym typeface="Calibri"/>
              </a:rPr>
              <a:t>great</a:t>
            </a:r>
            <a:r>
              <a:rPr baseline="0" sz="7128">
                <a:latin typeface="Calibri"/>
                <a:ea typeface="Calibri"/>
                <a:cs typeface="Calibri"/>
                <a:sym typeface="Calibri"/>
              </a:rPr>
              <a:t> </a:t>
            </a:r>
            <a:r>
              <a:rPr baseline="0" sz="7128">
                <a:solidFill>
                  <a:srgbClr val="C00000"/>
                </a:solidFill>
                <a:latin typeface="Calibri"/>
                <a:ea typeface="Calibri"/>
                <a:cs typeface="Calibri"/>
                <a:sym typeface="Calibri"/>
              </a:rPr>
              <a:t>wrath</a:t>
            </a:r>
            <a:r>
              <a:rPr b="0" baseline="0" sz="7128">
                <a:latin typeface="Calibri"/>
                <a:ea typeface="Calibri"/>
                <a:cs typeface="Calibri"/>
                <a:sym typeface="Calibri"/>
              </a:rPr>
              <a:t>, because </a:t>
            </a:r>
            <a:r>
              <a:rPr baseline="0" sz="7128">
                <a:solidFill>
                  <a:srgbClr val="C00000"/>
                </a:solidFill>
                <a:latin typeface="Calibri"/>
                <a:ea typeface="Calibri"/>
                <a:cs typeface="Calibri"/>
                <a:sym typeface="Calibri"/>
              </a:rPr>
              <a:t>he</a:t>
            </a:r>
            <a:r>
              <a:rPr baseline="0" sz="7128">
                <a:latin typeface="Calibri"/>
                <a:ea typeface="Calibri"/>
                <a:cs typeface="Calibri"/>
                <a:sym typeface="Calibri"/>
              </a:rPr>
              <a:t> </a:t>
            </a:r>
            <a:r>
              <a:rPr baseline="0" sz="7128">
                <a:solidFill>
                  <a:srgbClr val="00B050"/>
                </a:solidFill>
                <a:latin typeface="Calibri"/>
                <a:ea typeface="Calibri"/>
                <a:cs typeface="Calibri"/>
                <a:sym typeface="Calibri"/>
              </a:rPr>
              <a:t>knows</a:t>
            </a:r>
            <a:r>
              <a:rPr baseline="0" sz="7128">
                <a:latin typeface="Calibri"/>
                <a:ea typeface="Calibri"/>
                <a:cs typeface="Calibri"/>
                <a:sym typeface="Calibri"/>
              </a:rPr>
              <a:t> </a:t>
            </a:r>
            <a:r>
              <a:rPr b="0" baseline="0" sz="7128">
                <a:latin typeface="Calibri"/>
                <a:ea typeface="Calibri"/>
                <a:cs typeface="Calibri"/>
                <a:sym typeface="Calibri"/>
              </a:rPr>
              <a:t>that</a:t>
            </a:r>
            <a:r>
              <a:rPr baseline="0" sz="7128">
                <a:latin typeface="Calibri"/>
                <a:ea typeface="Calibri"/>
                <a:cs typeface="Calibri"/>
                <a:sym typeface="Calibri"/>
              </a:rPr>
              <a:t> </a:t>
            </a:r>
            <a:r>
              <a:rPr baseline="0" sz="7128">
                <a:solidFill>
                  <a:srgbClr val="C00000"/>
                </a:solidFill>
                <a:latin typeface="Calibri"/>
                <a:ea typeface="Calibri"/>
                <a:cs typeface="Calibri"/>
                <a:sym typeface="Calibri"/>
              </a:rPr>
              <a:t>he</a:t>
            </a:r>
            <a:r>
              <a:rPr baseline="0" sz="7128">
                <a:latin typeface="Calibri"/>
                <a:ea typeface="Calibri"/>
                <a:cs typeface="Calibri"/>
                <a:sym typeface="Calibri"/>
              </a:rPr>
              <a:t> </a:t>
            </a:r>
            <a:r>
              <a:rPr baseline="0" sz="7128">
                <a:solidFill>
                  <a:srgbClr val="00B050"/>
                </a:solidFill>
                <a:latin typeface="Calibri"/>
                <a:ea typeface="Calibri"/>
                <a:cs typeface="Calibri"/>
                <a:sym typeface="Calibri"/>
              </a:rPr>
              <a:t>has a short time</a:t>
            </a:r>
            <a:r>
              <a:rPr b="0" baseline="0" sz="7128">
                <a:latin typeface="Calibri"/>
                <a:ea typeface="Calibri"/>
                <a:cs typeface="Calibri"/>
                <a:sym typeface="Calibri"/>
              </a:rP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Rectangle 2"/>
          <p:cNvSpPr txBox="1"/>
          <p:nvPr>
            <p:ph type="title"/>
          </p:nvPr>
        </p:nvSpPr>
        <p:spPr>
          <a:xfrm>
            <a:off x="1676400" y="2"/>
            <a:ext cx="21031200" cy="2241752"/>
          </a:xfrm>
          <a:prstGeom prst="rect">
            <a:avLst/>
          </a:prstGeom>
        </p:spPr>
        <p:txBody>
          <a:bodyPr/>
          <a:lstStyle>
            <a:lvl1pPr algn="ctr">
              <a:defRPr b="1" sz="8000">
                <a:solidFill>
                  <a:srgbClr val="FF0000"/>
                </a:solidFill>
                <a:latin typeface="Calibri"/>
                <a:ea typeface="Calibri"/>
                <a:cs typeface="Calibri"/>
                <a:sym typeface="Calibri"/>
              </a:defRPr>
            </a:lvl1pPr>
          </a:lstStyle>
          <a:p>
            <a:pPr/>
            <a:r>
              <a:t>Revelation 12:7-11</a:t>
            </a:r>
          </a:p>
        </p:txBody>
      </p:sp>
      <p:sp>
        <p:nvSpPr>
          <p:cNvPr id="212" name="Rectangle 3"/>
          <p:cNvSpPr txBox="1"/>
          <p:nvPr>
            <p:ph type="body" idx="1"/>
          </p:nvPr>
        </p:nvSpPr>
        <p:spPr>
          <a:xfrm>
            <a:off x="1676400" y="2241754"/>
            <a:ext cx="21031200" cy="11474244"/>
          </a:xfrm>
          <a:prstGeom prst="rect">
            <a:avLst/>
          </a:prstGeom>
        </p:spPr>
        <p:txBody>
          <a:bodyPr/>
          <a:lstStyle/>
          <a:p>
            <a:pPr>
              <a:defRPr b="1" sz="7200">
                <a:solidFill>
                  <a:srgbClr val="C00000"/>
                </a:solidFill>
              </a:defRPr>
            </a:pPr>
            <a:r>
              <a:t>War</a:t>
            </a:r>
            <a:r>
              <a:rPr>
                <a:solidFill>
                  <a:srgbClr val="0070C0"/>
                </a:solidFill>
              </a:rPr>
              <a:t> in Heaven </a:t>
            </a:r>
            <a:r>
              <a:rPr>
                <a:solidFill>
                  <a:srgbClr val="FF0000"/>
                </a:solidFill>
              </a:rPr>
              <a:t>v.7</a:t>
            </a:r>
            <a:endParaRPr>
              <a:solidFill>
                <a:srgbClr val="FF0000"/>
              </a:solidFill>
            </a:endParaRPr>
          </a:p>
          <a:p>
            <a:pPr>
              <a:defRPr b="1" sz="7200">
                <a:solidFill>
                  <a:srgbClr val="C00000"/>
                </a:solidFill>
              </a:defRPr>
            </a:pPr>
            <a:r>
              <a:t>Satan</a:t>
            </a:r>
            <a:r>
              <a:rPr>
                <a:solidFill>
                  <a:srgbClr val="0070C0"/>
                </a:solidFill>
              </a:rPr>
              <a:t> </a:t>
            </a:r>
            <a:r>
              <a:rPr>
                <a:solidFill>
                  <a:srgbClr val="000000"/>
                </a:solidFill>
              </a:rPr>
              <a:t>lost</a:t>
            </a:r>
            <a:r>
              <a:rPr>
                <a:solidFill>
                  <a:srgbClr val="0070C0"/>
                </a:solidFill>
              </a:rPr>
              <a:t> </a:t>
            </a:r>
            <a:r>
              <a:rPr b="0">
                <a:solidFill>
                  <a:srgbClr val="000000"/>
                </a:solidFill>
              </a:rPr>
              <a:t>and</a:t>
            </a:r>
            <a:r>
              <a:rPr>
                <a:solidFill>
                  <a:srgbClr val="0070C0"/>
                </a:solidFill>
              </a:rPr>
              <a:t> </a:t>
            </a:r>
            <a:r>
              <a:rPr>
                <a:solidFill>
                  <a:srgbClr val="00B050"/>
                </a:solidFill>
              </a:rPr>
              <a:t>was cast down to </a:t>
            </a:r>
            <a:r>
              <a:rPr>
                <a:solidFill>
                  <a:srgbClr val="0070C0"/>
                </a:solidFill>
              </a:rPr>
              <a:t>earth </a:t>
            </a:r>
            <a:r>
              <a:rPr>
                <a:solidFill>
                  <a:srgbClr val="FF0000"/>
                </a:solidFill>
              </a:rPr>
              <a:t>v.8-9</a:t>
            </a:r>
            <a:endParaRPr>
              <a:solidFill>
                <a:srgbClr val="FF0000"/>
              </a:solidFill>
            </a:endParaRPr>
          </a:p>
          <a:p>
            <a:pPr>
              <a:defRPr b="1" sz="7200">
                <a:solidFill>
                  <a:srgbClr val="00B0F0"/>
                </a:solidFill>
              </a:defRPr>
            </a:pPr>
            <a:r>
              <a:t>Jesus</a:t>
            </a:r>
            <a:r>
              <a:rPr>
                <a:solidFill>
                  <a:srgbClr val="0070C0"/>
                </a:solidFill>
              </a:rPr>
              <a:t> </a:t>
            </a:r>
            <a:r>
              <a:rPr>
                <a:solidFill>
                  <a:srgbClr val="002060"/>
                </a:solidFill>
              </a:rPr>
              <a:t>suffered</a:t>
            </a:r>
            <a:r>
              <a:rPr>
                <a:solidFill>
                  <a:srgbClr val="0070C0"/>
                </a:solidFill>
              </a:rPr>
              <a:t> </a:t>
            </a:r>
            <a:r>
              <a:rPr b="0">
                <a:solidFill>
                  <a:srgbClr val="000000"/>
                </a:solidFill>
              </a:rPr>
              <a:t>and</a:t>
            </a:r>
            <a:r>
              <a:rPr>
                <a:solidFill>
                  <a:srgbClr val="0070C0"/>
                </a:solidFill>
              </a:rPr>
              <a:t> </a:t>
            </a:r>
            <a:r>
              <a:rPr>
                <a:solidFill>
                  <a:srgbClr val="000000"/>
                </a:solidFill>
              </a:rPr>
              <a:t>died</a:t>
            </a:r>
            <a:r>
              <a:rPr>
                <a:solidFill>
                  <a:srgbClr val="0070C0"/>
                </a:solidFill>
              </a:rPr>
              <a:t> </a:t>
            </a:r>
            <a:r>
              <a:rPr>
                <a:solidFill>
                  <a:srgbClr val="FF0000"/>
                </a:solidFill>
              </a:rPr>
              <a:t>v.11</a:t>
            </a:r>
            <a:endParaRPr>
              <a:solidFill>
                <a:srgbClr val="FF0000"/>
              </a:solidFill>
            </a:endParaRPr>
          </a:p>
          <a:p>
            <a:pPr>
              <a:defRPr b="1" sz="7200">
                <a:solidFill>
                  <a:srgbClr val="00B0F0"/>
                </a:solidFill>
              </a:defRPr>
            </a:pPr>
            <a:r>
              <a:t>Salvation</a:t>
            </a:r>
          </a:p>
          <a:p>
            <a:pPr>
              <a:defRPr b="1" sz="7200">
                <a:solidFill>
                  <a:srgbClr val="0070C0"/>
                </a:solidFill>
              </a:defRPr>
            </a:pPr>
            <a:r>
              <a:t>Strength</a:t>
            </a:r>
          </a:p>
          <a:p>
            <a:pPr>
              <a:defRPr b="1" sz="7200">
                <a:solidFill>
                  <a:srgbClr val="7030A0"/>
                </a:solidFill>
              </a:defRPr>
            </a:pPr>
            <a:r>
              <a:t>Kingdom</a:t>
            </a:r>
          </a:p>
          <a:p>
            <a:pPr>
              <a:defRPr b="1" sz="7200">
                <a:solidFill>
                  <a:srgbClr val="0070C0"/>
                </a:solidFill>
              </a:defRPr>
            </a:pPr>
            <a:r>
              <a:t>Power of Christ </a:t>
            </a:r>
            <a:r>
              <a:rPr>
                <a:solidFill>
                  <a:srgbClr val="09EDB5"/>
                </a:solidFill>
              </a:rPr>
              <a:t>have already come </a:t>
            </a:r>
            <a:r>
              <a:rPr>
                <a:solidFill>
                  <a:srgbClr val="FF0000"/>
                </a:solidFill>
              </a:rPr>
              <a:t>v.10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1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Rectangle 2"/>
          <p:cNvSpPr txBox="1"/>
          <p:nvPr>
            <p:ph type="title"/>
          </p:nvPr>
        </p:nvSpPr>
        <p:spPr>
          <a:xfrm>
            <a:off x="1676400" y="2"/>
            <a:ext cx="21031200" cy="2566218"/>
          </a:xfrm>
          <a:prstGeom prst="rect">
            <a:avLst/>
          </a:prstGeom>
        </p:spPr>
        <p:txBody>
          <a:bodyPr/>
          <a:lstStyle/>
          <a:p>
            <a:pPr algn="ctr">
              <a:defRPr b="1" sz="8000">
                <a:solidFill>
                  <a:srgbClr val="C00000"/>
                </a:solidFill>
                <a:latin typeface="Calibri"/>
                <a:ea typeface="Calibri"/>
                <a:cs typeface="Calibri"/>
                <a:sym typeface="Calibri"/>
              </a:defRPr>
            </a:pPr>
            <a:r>
              <a:t>Satan</a:t>
            </a:r>
            <a:r>
              <a:rPr>
                <a:solidFill>
                  <a:srgbClr val="000000"/>
                </a:solidFill>
              </a:rPr>
              <a:t> Defeated But Not Yet Destroyed</a:t>
            </a:r>
          </a:p>
        </p:txBody>
      </p:sp>
      <p:sp>
        <p:nvSpPr>
          <p:cNvPr id="215" name="Rectangle 3"/>
          <p:cNvSpPr txBox="1"/>
          <p:nvPr>
            <p:ph type="body" idx="1"/>
          </p:nvPr>
        </p:nvSpPr>
        <p:spPr>
          <a:xfrm>
            <a:off x="1676400" y="2300747"/>
            <a:ext cx="21031200" cy="11415252"/>
          </a:xfrm>
          <a:prstGeom prst="rect">
            <a:avLst/>
          </a:prstGeom>
        </p:spPr>
        <p:txBody>
          <a:bodyPr/>
          <a:lstStyle/>
          <a:p>
            <a:pPr>
              <a:defRPr b="1" sz="7200">
                <a:latin typeface="Calibri"/>
                <a:ea typeface="Calibri"/>
                <a:cs typeface="Calibri"/>
                <a:sym typeface="Calibri"/>
              </a:defRPr>
            </a:pPr>
            <a:r>
              <a:t>Woe to </a:t>
            </a:r>
            <a:r>
              <a:rPr>
                <a:solidFill>
                  <a:srgbClr val="0070C0"/>
                </a:solidFill>
              </a:rPr>
              <a:t>the earth </a:t>
            </a:r>
            <a:r>
              <a:rPr>
                <a:solidFill>
                  <a:srgbClr val="FF0000"/>
                </a:solidFill>
              </a:rPr>
              <a:t>v.12</a:t>
            </a:r>
            <a:endParaRPr>
              <a:solidFill>
                <a:srgbClr val="FF0000"/>
              </a:solidFill>
            </a:endParaRPr>
          </a:p>
          <a:p>
            <a:pPr>
              <a:defRPr b="1" sz="7200">
                <a:solidFill>
                  <a:srgbClr val="C00000"/>
                </a:solidFill>
                <a:latin typeface="Calibri"/>
                <a:ea typeface="Calibri"/>
                <a:cs typeface="Calibri"/>
                <a:sym typeface="Calibri"/>
              </a:defRPr>
            </a:pPr>
            <a:r>
              <a:t>Satan</a:t>
            </a:r>
            <a:r>
              <a:rPr>
                <a:solidFill>
                  <a:srgbClr val="000000"/>
                </a:solidFill>
              </a:rPr>
              <a:t> </a:t>
            </a:r>
            <a:r>
              <a:rPr>
                <a:solidFill>
                  <a:srgbClr val="00B050"/>
                </a:solidFill>
              </a:rPr>
              <a:t>is still at work</a:t>
            </a:r>
            <a:endParaRPr>
              <a:solidFill>
                <a:srgbClr val="00B050"/>
              </a:solidFill>
            </a:endParaRPr>
          </a:p>
          <a:p>
            <a:pPr>
              <a:defRPr b="1" sz="7200">
                <a:solidFill>
                  <a:srgbClr val="00B050"/>
                </a:solidFill>
                <a:latin typeface="Calibri"/>
                <a:ea typeface="Calibri"/>
                <a:cs typeface="Calibri"/>
                <a:sym typeface="Calibri"/>
              </a:defRPr>
            </a:pPr>
            <a:r>
              <a:t>Still</a:t>
            </a:r>
            <a:r>
              <a:rPr>
                <a:solidFill>
                  <a:srgbClr val="000000"/>
                </a:solidFill>
              </a:rPr>
              <a:t> </a:t>
            </a:r>
            <a:r>
              <a:rPr>
                <a:solidFill>
                  <a:srgbClr val="0070C0"/>
                </a:solidFill>
              </a:rPr>
              <a:t>a battle for us </a:t>
            </a:r>
            <a:r>
              <a:rPr>
                <a:solidFill>
                  <a:srgbClr val="09EDB5"/>
                </a:solidFill>
              </a:rPr>
              <a:t>to fight</a:t>
            </a:r>
            <a:endParaRPr>
              <a:solidFill>
                <a:srgbClr val="09EDB5"/>
              </a:solidFill>
            </a:endParaRPr>
          </a:p>
          <a:p>
            <a:pPr>
              <a:defRPr b="1" sz="7200">
                <a:solidFill>
                  <a:srgbClr val="00B050"/>
                </a:solidFill>
                <a:latin typeface="Calibri"/>
                <a:ea typeface="Calibri"/>
                <a:cs typeface="Calibri"/>
                <a:sym typeface="Calibri"/>
              </a:defRPr>
            </a:pPr>
            <a:r>
              <a:t>Still must </a:t>
            </a:r>
            <a:r>
              <a:rPr>
                <a:solidFill>
                  <a:srgbClr val="09EDB5"/>
                </a:solidFill>
              </a:rPr>
              <a:t>be vigilant to survive</a:t>
            </a:r>
            <a:endParaRPr>
              <a:solidFill>
                <a:srgbClr val="09EDB5"/>
              </a:solidFill>
            </a:endParaRPr>
          </a:p>
          <a:p>
            <a:pPr>
              <a:defRPr b="1" sz="7200">
                <a:solidFill>
                  <a:srgbClr val="FF0000"/>
                </a:solidFill>
                <a:latin typeface="Calibri"/>
                <a:ea typeface="Calibri"/>
                <a:cs typeface="Calibri"/>
                <a:sym typeface="Calibri"/>
              </a:defRPr>
            </a:pPr>
            <a:r>
              <a:t>Rev. 2:7, 10-11</a:t>
            </a:r>
            <a:r>
              <a:rPr>
                <a:solidFill>
                  <a:srgbClr val="000000"/>
                </a:solidFill>
              </a:rPr>
              <a:t> </a:t>
            </a:r>
            <a:r>
              <a:rPr i="1">
                <a:solidFill>
                  <a:srgbClr val="000000"/>
                </a:solidFill>
              </a:rPr>
              <a:t>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Rectangle 2"/>
          <p:cNvSpPr txBox="1"/>
          <p:nvPr>
            <p:ph type="title"/>
          </p:nvPr>
        </p:nvSpPr>
        <p:spPr>
          <a:xfrm>
            <a:off x="1676400" y="2"/>
            <a:ext cx="21031200" cy="2566218"/>
          </a:xfrm>
          <a:prstGeom prst="rect">
            <a:avLst/>
          </a:prstGeom>
        </p:spPr>
        <p:txBody>
          <a:bodyPr/>
          <a:lstStyle>
            <a:lvl1pPr algn="ctr">
              <a:defRPr b="1" sz="8000">
                <a:solidFill>
                  <a:srgbClr val="0070C0"/>
                </a:solidFill>
                <a:latin typeface="Calibri"/>
                <a:ea typeface="Calibri"/>
                <a:cs typeface="Calibri"/>
                <a:sym typeface="Calibri"/>
              </a:defRPr>
            </a:lvl1pPr>
          </a:lstStyle>
          <a:p>
            <a:pPr/>
            <a:r>
              <a:t>Tactics</a:t>
            </a:r>
          </a:p>
        </p:txBody>
      </p:sp>
      <p:sp>
        <p:nvSpPr>
          <p:cNvPr id="218" name="Rectangle 3"/>
          <p:cNvSpPr txBox="1"/>
          <p:nvPr>
            <p:ph type="body" idx="1"/>
          </p:nvPr>
        </p:nvSpPr>
        <p:spPr>
          <a:xfrm>
            <a:off x="1676400" y="2300747"/>
            <a:ext cx="21031200" cy="11415252"/>
          </a:xfrm>
          <a:prstGeom prst="rect">
            <a:avLst/>
          </a:prstGeom>
        </p:spPr>
        <p:txBody>
          <a:bodyPr/>
          <a:lstStyle/>
          <a:p>
            <a:pPr>
              <a:defRPr b="1" sz="7200">
                <a:solidFill>
                  <a:srgbClr val="00B0F0"/>
                </a:solidFill>
                <a:latin typeface="Calibri"/>
                <a:ea typeface="Calibri"/>
                <a:cs typeface="Calibri"/>
                <a:sym typeface="Calibri"/>
              </a:defRPr>
            </a:pPr>
            <a:r>
              <a:t>Jesus</a:t>
            </a:r>
            <a:r>
              <a:rPr>
                <a:solidFill>
                  <a:srgbClr val="000000"/>
                </a:solidFill>
              </a:rPr>
              <a:t> </a:t>
            </a:r>
            <a:r>
              <a:rPr>
                <a:solidFill>
                  <a:srgbClr val="00B050"/>
                </a:solidFill>
              </a:rPr>
              <a:t>came to </a:t>
            </a:r>
            <a:r>
              <a:rPr>
                <a:solidFill>
                  <a:srgbClr val="C00000"/>
                </a:solidFill>
              </a:rPr>
              <a:t>Satan’s</a:t>
            </a:r>
            <a:r>
              <a:rPr>
                <a:solidFill>
                  <a:srgbClr val="000000"/>
                </a:solidFill>
              </a:rPr>
              <a:t> “</a:t>
            </a:r>
            <a:r>
              <a:rPr>
                <a:solidFill>
                  <a:srgbClr val="0070C0"/>
                </a:solidFill>
              </a:rPr>
              <a:t>turf</a:t>
            </a:r>
            <a:r>
              <a:rPr>
                <a:solidFill>
                  <a:srgbClr val="000000"/>
                </a:solidFill>
              </a:rPr>
              <a:t>” and </a:t>
            </a:r>
            <a:r>
              <a:rPr>
                <a:solidFill>
                  <a:srgbClr val="7030A0"/>
                </a:solidFill>
              </a:rPr>
              <a:t>defeated</a:t>
            </a:r>
            <a:r>
              <a:rPr>
                <a:solidFill>
                  <a:srgbClr val="000000"/>
                </a:solidFill>
              </a:rPr>
              <a:t> </a:t>
            </a:r>
            <a:r>
              <a:rPr>
                <a:solidFill>
                  <a:srgbClr val="C00000"/>
                </a:solidFill>
              </a:rPr>
              <a:t>him</a:t>
            </a:r>
            <a:endParaRPr>
              <a:solidFill>
                <a:srgbClr val="C00000"/>
              </a:solidFill>
            </a:endParaRPr>
          </a:p>
          <a:p>
            <a:pPr>
              <a:defRPr b="1" sz="7200">
                <a:solidFill>
                  <a:srgbClr val="C00000"/>
                </a:solidFill>
                <a:latin typeface="Calibri"/>
                <a:ea typeface="Calibri"/>
                <a:cs typeface="Calibri"/>
                <a:sym typeface="Calibri"/>
              </a:defRPr>
            </a:pPr>
            <a:r>
              <a:t>Satan</a:t>
            </a:r>
            <a:r>
              <a:rPr>
                <a:solidFill>
                  <a:srgbClr val="000000"/>
                </a:solidFill>
              </a:rPr>
              <a:t> had supposed </a:t>
            </a:r>
            <a:r>
              <a:t>he</a:t>
            </a:r>
            <a:r>
              <a:rPr>
                <a:solidFill>
                  <a:srgbClr val="000000"/>
                </a:solidFill>
              </a:rPr>
              <a:t> had succeeded </a:t>
            </a:r>
            <a:r>
              <a:rPr>
                <a:solidFill>
                  <a:srgbClr val="00B050"/>
                </a:solidFill>
              </a:rPr>
              <a:t>when</a:t>
            </a:r>
            <a:r>
              <a:rPr>
                <a:solidFill>
                  <a:srgbClr val="000000"/>
                </a:solidFill>
              </a:rPr>
              <a:t> </a:t>
            </a:r>
            <a:r>
              <a:rPr>
                <a:solidFill>
                  <a:srgbClr val="00B0F0"/>
                </a:solidFill>
              </a:rPr>
              <a:t>Jesus</a:t>
            </a:r>
            <a:r>
              <a:rPr>
                <a:solidFill>
                  <a:srgbClr val="000000"/>
                </a:solidFill>
              </a:rPr>
              <a:t> was crucified</a:t>
            </a:r>
            <a:endParaRPr>
              <a:solidFill>
                <a:srgbClr val="000000"/>
              </a:solidFill>
            </a:endParaRPr>
          </a:p>
          <a:p>
            <a:pPr>
              <a:defRPr b="1" sz="7200">
                <a:solidFill>
                  <a:srgbClr val="C00000"/>
                </a:solidFill>
                <a:latin typeface="Calibri"/>
                <a:ea typeface="Calibri"/>
                <a:cs typeface="Calibri"/>
                <a:sym typeface="Calibri"/>
              </a:defRPr>
            </a:pPr>
            <a:r>
              <a:t>His</a:t>
            </a:r>
            <a:r>
              <a:rPr>
                <a:solidFill>
                  <a:srgbClr val="000000"/>
                </a:solidFill>
              </a:rPr>
              <a:t> overconfidence &amp; pride was </a:t>
            </a:r>
            <a:r>
              <a:t>his</a:t>
            </a:r>
            <a:r>
              <a:rPr>
                <a:solidFill>
                  <a:srgbClr val="000000"/>
                </a:solidFill>
              </a:rPr>
              <a:t> undoing</a:t>
            </a:r>
            <a:endParaRPr>
              <a:solidFill>
                <a:srgbClr val="000000"/>
              </a:solidFill>
            </a:endParaRPr>
          </a:p>
          <a:p>
            <a:pPr>
              <a:defRPr b="1" sz="7200">
                <a:solidFill>
                  <a:srgbClr val="0070C0"/>
                </a:solidFill>
                <a:latin typeface="Calibri"/>
                <a:ea typeface="Calibri"/>
                <a:cs typeface="Calibri"/>
                <a:sym typeface="Calibri"/>
              </a:defRPr>
            </a:pPr>
            <a:r>
              <a:t>O.T. battle tactics </a:t>
            </a:r>
            <a:r>
              <a:rPr>
                <a:solidFill>
                  <a:srgbClr val="FF0000"/>
                </a:solidFill>
              </a:rPr>
              <a:t>Joshua</a:t>
            </a:r>
            <a:r>
              <a:rPr>
                <a:solidFill>
                  <a:srgbClr val="000000"/>
                </a:solidFill>
              </a:rPr>
              <a:t> </a:t>
            </a:r>
            <a:r>
              <a:rPr>
                <a:solidFill>
                  <a:srgbClr val="FF0000"/>
                </a:solidFill>
              </a:rPr>
              <a:t>8</a:t>
            </a:r>
            <a:r>
              <a:rPr>
                <a:solidFill>
                  <a:srgbClr val="000000"/>
                </a:solidFill>
              </a:rPr>
              <a:t>; </a:t>
            </a:r>
            <a:r>
              <a:rPr>
                <a:solidFill>
                  <a:srgbClr val="FF0000"/>
                </a:solidFill>
              </a:rPr>
              <a:t>Judges</a:t>
            </a:r>
            <a:r>
              <a:rPr>
                <a:solidFill>
                  <a:srgbClr val="000000"/>
                </a:solidFill>
              </a:rPr>
              <a:t> </a:t>
            </a:r>
            <a:r>
              <a:rPr>
                <a:solidFill>
                  <a:srgbClr val="FF0000"/>
                </a:solidFill>
              </a:rPr>
              <a:t>16</a:t>
            </a:r>
            <a:r>
              <a:rPr>
                <a:solidFill>
                  <a:srgbClr val="000000"/>
                </a:solidFill>
              </a:rPr>
              <a:t>; </a:t>
            </a:r>
            <a:r>
              <a:rPr>
                <a:solidFill>
                  <a:srgbClr val="FF0000"/>
                </a:solidFill>
              </a:rPr>
              <a:t>20</a:t>
            </a:r>
            <a:r>
              <a:rPr>
                <a:solidFill>
                  <a:srgbClr val="000000"/>
                </a:solidFill>
              </a:rPr>
              <a:t> </a:t>
            </a:r>
            <a:endParaRPr>
              <a:solidFill>
                <a:srgbClr val="000000"/>
              </a:solidFill>
            </a:endParaRPr>
          </a:p>
          <a:p>
            <a:pPr>
              <a:defRPr b="1" sz="7200">
                <a:solidFill>
                  <a:srgbClr val="0070C0"/>
                </a:solidFill>
                <a:latin typeface="Calibri"/>
                <a:ea typeface="Calibri"/>
                <a:cs typeface="Calibri"/>
                <a:sym typeface="Calibri"/>
              </a:defRPr>
            </a:pPr>
            <a:r>
              <a:t>N.T. battle tactics </a:t>
            </a:r>
            <a:r>
              <a:rPr>
                <a:solidFill>
                  <a:srgbClr val="FF0000"/>
                </a:solidFill>
              </a:rPr>
              <a:t>John 1:14-18; 12:30-34</a:t>
            </a:r>
            <a:r>
              <a:rPr>
                <a:solidFill>
                  <a:srgbClr val="000000"/>
                </a:solidFill>
              </a:rPr>
              <a:t>: </a:t>
            </a:r>
            <a:r>
              <a:rPr>
                <a:solidFill>
                  <a:srgbClr val="00B0F0"/>
                </a:solidFill>
              </a:rPr>
              <a:t>Jesus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John 1:14-18</a:t>
            </a:r>
          </a:p>
        </p:txBody>
      </p:sp>
      <p:sp>
        <p:nvSpPr>
          <p:cNvPr id="221" name="Rectangle 3"/>
          <p:cNvSpPr txBox="1"/>
          <p:nvPr>
            <p:ph type="body" idx="1"/>
          </p:nvPr>
        </p:nvSpPr>
        <p:spPr>
          <a:xfrm>
            <a:off x="1676400" y="2035277"/>
            <a:ext cx="2103120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14</a:t>
            </a:r>
            <a:r>
              <a:rPr sz="7200">
                <a:latin typeface="Calibri"/>
                <a:ea typeface="Calibri"/>
                <a:cs typeface="Calibri"/>
                <a:sym typeface="Calibri"/>
              </a:rPr>
              <a:t> </a:t>
            </a:r>
            <a:r>
              <a:rPr b="0" baseline="0" sz="7200">
                <a:latin typeface="Calibri"/>
                <a:ea typeface="Calibri"/>
                <a:cs typeface="Calibri"/>
                <a:sym typeface="Calibri"/>
              </a:rPr>
              <a:t>And the Word became flesh and tabernacled among us, and we beheld His glory, the glory as of monogenesis of the Father, full of grace and truth. </a:t>
            </a:r>
            <a:r>
              <a:rPr sz="7200">
                <a:solidFill>
                  <a:srgbClr val="FF0000"/>
                </a:solidFill>
                <a:latin typeface="Calibri"/>
                <a:ea typeface="Calibri"/>
                <a:cs typeface="Calibri"/>
                <a:sym typeface="Calibri"/>
              </a:rPr>
              <a:t>15</a:t>
            </a:r>
            <a:r>
              <a:rPr b="0" baseline="0" sz="7200">
                <a:latin typeface="Calibri"/>
                <a:ea typeface="Calibri"/>
                <a:cs typeface="Calibri"/>
                <a:sym typeface="Calibri"/>
              </a:rPr>
              <a:t> John bore witness of Him and cried out, saying, “This was He of whom I said, ‘He who comes after me is greater than I because He was before me.’” </a:t>
            </a:r>
            <a:r>
              <a:rPr sz="7200">
                <a:solidFill>
                  <a:srgbClr val="FF0000"/>
                </a:solidFill>
                <a:latin typeface="Calibri"/>
                <a:ea typeface="Calibri"/>
                <a:cs typeface="Calibri"/>
                <a:sym typeface="Calibri"/>
              </a:rPr>
              <a:t>16</a:t>
            </a:r>
            <a:r>
              <a:rPr b="0" baseline="0" sz="7200">
                <a:latin typeface="Calibri"/>
                <a:ea typeface="Calibri"/>
                <a:cs typeface="Calibri"/>
                <a:sym typeface="Calibri"/>
              </a:rPr>
              <a:t> And of His fullness we have all received, and grace for grace. </a:t>
            </a:r>
            <a:r>
              <a:rPr sz="7200">
                <a:solidFill>
                  <a:srgbClr val="FF0000"/>
                </a:solidFill>
                <a:latin typeface="Calibri"/>
                <a:ea typeface="Calibri"/>
                <a:cs typeface="Calibri"/>
                <a:sym typeface="Calibri"/>
              </a:rPr>
              <a:t>17</a:t>
            </a:r>
            <a:r>
              <a:rPr b="0" baseline="0" sz="7200">
                <a:latin typeface="Calibri"/>
                <a:ea typeface="Calibri"/>
                <a:cs typeface="Calibri"/>
                <a:sym typeface="Calibri"/>
              </a:rPr>
              <a:t> For the law was given through Moses; grace and truth came through Jesus Christ. </a:t>
            </a:r>
            <a:r>
              <a:rPr sz="7200">
                <a:solidFill>
                  <a:srgbClr val="FF0000"/>
                </a:solidFill>
                <a:latin typeface="Calibri"/>
                <a:ea typeface="Calibri"/>
                <a:cs typeface="Calibri"/>
                <a:sym typeface="Calibri"/>
              </a:rPr>
              <a:t>18</a:t>
            </a:r>
            <a:r>
              <a:rPr b="0" baseline="0" sz="7200">
                <a:latin typeface="Calibri"/>
                <a:ea typeface="Calibri"/>
                <a:cs typeface="Calibri"/>
                <a:sym typeface="Calibri"/>
              </a:rPr>
              <a:t> No one has seen God at any time. The one-of-a-kind Son, who is in the bosom of the Father, He has fully explained Him.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Rectangle 2"/>
          <p:cNvSpPr txBox="1"/>
          <p:nvPr>
            <p:ph type="title"/>
          </p:nvPr>
        </p:nvSpPr>
        <p:spPr>
          <a:xfrm>
            <a:off x="1676400" y="2"/>
            <a:ext cx="21031200" cy="2566218"/>
          </a:xfrm>
          <a:prstGeom prst="rect">
            <a:avLst/>
          </a:prstGeom>
        </p:spPr>
        <p:txBody>
          <a:bodyPr/>
          <a:lstStyle>
            <a:lvl1pPr algn="ctr">
              <a:defRPr b="1" sz="8000">
                <a:solidFill>
                  <a:srgbClr val="0070C0"/>
                </a:solidFill>
                <a:latin typeface="Calibri"/>
                <a:ea typeface="Calibri"/>
                <a:cs typeface="Calibri"/>
                <a:sym typeface="Calibri"/>
              </a:defRPr>
            </a:lvl1pPr>
          </a:lstStyle>
          <a:p>
            <a:pPr/>
            <a:r>
              <a:t>Tactics</a:t>
            </a:r>
          </a:p>
        </p:txBody>
      </p:sp>
      <p:sp>
        <p:nvSpPr>
          <p:cNvPr id="224" name="Rectangle 3"/>
          <p:cNvSpPr txBox="1"/>
          <p:nvPr>
            <p:ph type="body" idx="1"/>
          </p:nvPr>
        </p:nvSpPr>
        <p:spPr>
          <a:xfrm>
            <a:off x="1676400" y="2300747"/>
            <a:ext cx="21031200" cy="11415252"/>
          </a:xfrm>
          <a:prstGeom prst="rect">
            <a:avLst/>
          </a:prstGeom>
        </p:spPr>
        <p:txBody>
          <a:bodyPr/>
          <a:lstStyle/>
          <a:p>
            <a:pPr>
              <a:defRPr b="1" sz="7200">
                <a:solidFill>
                  <a:srgbClr val="00B0F0"/>
                </a:solidFill>
                <a:latin typeface="Calibri"/>
                <a:ea typeface="Calibri"/>
                <a:cs typeface="Calibri"/>
                <a:sym typeface="Calibri"/>
              </a:defRPr>
            </a:pPr>
            <a:r>
              <a:t>Jesus</a:t>
            </a:r>
            <a:r>
              <a:rPr>
                <a:solidFill>
                  <a:srgbClr val="000000"/>
                </a:solidFill>
              </a:rPr>
              <a:t> </a:t>
            </a:r>
            <a:r>
              <a:rPr>
                <a:solidFill>
                  <a:srgbClr val="00B050"/>
                </a:solidFill>
              </a:rPr>
              <a:t>came to </a:t>
            </a:r>
            <a:r>
              <a:rPr>
                <a:solidFill>
                  <a:srgbClr val="C00000"/>
                </a:solidFill>
              </a:rPr>
              <a:t>Satan’s</a:t>
            </a:r>
            <a:r>
              <a:rPr>
                <a:solidFill>
                  <a:srgbClr val="000000"/>
                </a:solidFill>
              </a:rPr>
              <a:t> “</a:t>
            </a:r>
            <a:r>
              <a:rPr>
                <a:solidFill>
                  <a:srgbClr val="0070C0"/>
                </a:solidFill>
              </a:rPr>
              <a:t>turf</a:t>
            </a:r>
            <a:r>
              <a:rPr>
                <a:solidFill>
                  <a:srgbClr val="000000"/>
                </a:solidFill>
              </a:rPr>
              <a:t>” and </a:t>
            </a:r>
            <a:r>
              <a:rPr>
                <a:solidFill>
                  <a:srgbClr val="7030A0"/>
                </a:solidFill>
              </a:rPr>
              <a:t>defeated</a:t>
            </a:r>
            <a:r>
              <a:rPr>
                <a:solidFill>
                  <a:srgbClr val="000000"/>
                </a:solidFill>
              </a:rPr>
              <a:t> </a:t>
            </a:r>
            <a:r>
              <a:rPr>
                <a:solidFill>
                  <a:srgbClr val="C00000"/>
                </a:solidFill>
              </a:rPr>
              <a:t>him</a:t>
            </a:r>
            <a:endParaRPr>
              <a:solidFill>
                <a:srgbClr val="C00000"/>
              </a:solidFill>
            </a:endParaRPr>
          </a:p>
          <a:p>
            <a:pPr>
              <a:defRPr b="1" sz="7200">
                <a:solidFill>
                  <a:srgbClr val="C00000"/>
                </a:solidFill>
                <a:latin typeface="Calibri"/>
                <a:ea typeface="Calibri"/>
                <a:cs typeface="Calibri"/>
                <a:sym typeface="Calibri"/>
              </a:defRPr>
            </a:pPr>
            <a:r>
              <a:t>Satan</a:t>
            </a:r>
            <a:r>
              <a:rPr>
                <a:solidFill>
                  <a:srgbClr val="000000"/>
                </a:solidFill>
              </a:rPr>
              <a:t> had supposed </a:t>
            </a:r>
            <a:r>
              <a:t>he</a:t>
            </a:r>
            <a:r>
              <a:rPr>
                <a:solidFill>
                  <a:srgbClr val="000000"/>
                </a:solidFill>
              </a:rPr>
              <a:t> had succeeded </a:t>
            </a:r>
            <a:r>
              <a:rPr>
                <a:solidFill>
                  <a:srgbClr val="00B050"/>
                </a:solidFill>
              </a:rPr>
              <a:t>when</a:t>
            </a:r>
            <a:r>
              <a:rPr>
                <a:solidFill>
                  <a:srgbClr val="000000"/>
                </a:solidFill>
              </a:rPr>
              <a:t> </a:t>
            </a:r>
            <a:r>
              <a:rPr>
                <a:solidFill>
                  <a:srgbClr val="00B0F0"/>
                </a:solidFill>
              </a:rPr>
              <a:t>Jesus</a:t>
            </a:r>
            <a:r>
              <a:rPr>
                <a:solidFill>
                  <a:srgbClr val="000000"/>
                </a:solidFill>
              </a:rPr>
              <a:t> was crucified</a:t>
            </a:r>
            <a:endParaRPr>
              <a:solidFill>
                <a:srgbClr val="000000"/>
              </a:solidFill>
            </a:endParaRPr>
          </a:p>
          <a:p>
            <a:pPr>
              <a:defRPr b="1" sz="7200">
                <a:solidFill>
                  <a:srgbClr val="C00000"/>
                </a:solidFill>
                <a:latin typeface="Calibri"/>
                <a:ea typeface="Calibri"/>
                <a:cs typeface="Calibri"/>
                <a:sym typeface="Calibri"/>
              </a:defRPr>
            </a:pPr>
            <a:r>
              <a:t>His</a:t>
            </a:r>
            <a:r>
              <a:rPr>
                <a:solidFill>
                  <a:srgbClr val="000000"/>
                </a:solidFill>
              </a:rPr>
              <a:t> overconfidence &amp; pride was </a:t>
            </a:r>
            <a:r>
              <a:t>his</a:t>
            </a:r>
            <a:r>
              <a:rPr>
                <a:solidFill>
                  <a:srgbClr val="000000"/>
                </a:solidFill>
              </a:rPr>
              <a:t> undoing</a:t>
            </a:r>
            <a:endParaRPr>
              <a:solidFill>
                <a:srgbClr val="000000"/>
              </a:solidFill>
            </a:endParaRPr>
          </a:p>
          <a:p>
            <a:pPr>
              <a:defRPr b="1" sz="7200">
                <a:solidFill>
                  <a:srgbClr val="0070C0"/>
                </a:solidFill>
                <a:latin typeface="Calibri"/>
                <a:ea typeface="Calibri"/>
                <a:cs typeface="Calibri"/>
                <a:sym typeface="Calibri"/>
              </a:defRPr>
            </a:pPr>
            <a:r>
              <a:t>O.T. battle tactics </a:t>
            </a:r>
            <a:r>
              <a:rPr>
                <a:solidFill>
                  <a:srgbClr val="FF0000"/>
                </a:solidFill>
              </a:rPr>
              <a:t>Joshua</a:t>
            </a:r>
            <a:r>
              <a:rPr>
                <a:solidFill>
                  <a:srgbClr val="000000"/>
                </a:solidFill>
              </a:rPr>
              <a:t> </a:t>
            </a:r>
            <a:r>
              <a:rPr>
                <a:solidFill>
                  <a:srgbClr val="FF0000"/>
                </a:solidFill>
              </a:rPr>
              <a:t>8</a:t>
            </a:r>
            <a:r>
              <a:rPr>
                <a:solidFill>
                  <a:srgbClr val="000000"/>
                </a:solidFill>
              </a:rPr>
              <a:t>; </a:t>
            </a:r>
            <a:r>
              <a:rPr>
                <a:solidFill>
                  <a:srgbClr val="FF0000"/>
                </a:solidFill>
              </a:rPr>
              <a:t>Judges</a:t>
            </a:r>
            <a:r>
              <a:rPr>
                <a:solidFill>
                  <a:srgbClr val="000000"/>
                </a:solidFill>
              </a:rPr>
              <a:t> </a:t>
            </a:r>
            <a:r>
              <a:rPr>
                <a:solidFill>
                  <a:srgbClr val="FF0000"/>
                </a:solidFill>
              </a:rPr>
              <a:t>16</a:t>
            </a:r>
            <a:r>
              <a:rPr>
                <a:solidFill>
                  <a:srgbClr val="000000"/>
                </a:solidFill>
              </a:rPr>
              <a:t>; </a:t>
            </a:r>
            <a:r>
              <a:rPr>
                <a:solidFill>
                  <a:srgbClr val="FF0000"/>
                </a:solidFill>
              </a:rPr>
              <a:t>20</a:t>
            </a:r>
            <a:r>
              <a:rPr>
                <a:solidFill>
                  <a:srgbClr val="000000"/>
                </a:solidFill>
              </a:rPr>
              <a:t> </a:t>
            </a:r>
            <a:endParaRPr>
              <a:solidFill>
                <a:srgbClr val="000000"/>
              </a:solidFill>
            </a:endParaRPr>
          </a:p>
          <a:p>
            <a:pPr>
              <a:defRPr b="1" sz="7200">
                <a:solidFill>
                  <a:srgbClr val="0070C0"/>
                </a:solidFill>
                <a:latin typeface="Calibri"/>
                <a:ea typeface="Calibri"/>
                <a:cs typeface="Calibri"/>
                <a:sym typeface="Calibri"/>
              </a:defRPr>
            </a:pPr>
            <a:r>
              <a:t>N.T. battle tactics </a:t>
            </a:r>
            <a:r>
              <a:rPr>
                <a:solidFill>
                  <a:srgbClr val="FF0000"/>
                </a:solidFill>
              </a:rPr>
              <a:t>John 1:14-18; 12:20-34</a:t>
            </a:r>
            <a:r>
              <a:rPr>
                <a:solidFill>
                  <a:srgbClr val="000000"/>
                </a:solidFill>
              </a:rPr>
              <a:t>: </a:t>
            </a:r>
            <a:r>
              <a:rPr>
                <a:solidFill>
                  <a:srgbClr val="00B0F0"/>
                </a:solidFill>
              </a:rPr>
              <a:t>Jesus</a:t>
            </a:r>
            <a:endParaRPr>
              <a:solidFill>
                <a:srgbClr val="00B0F0"/>
              </a:solidFill>
            </a:endParaRPr>
          </a:p>
          <a:p>
            <a:pPr>
              <a:defRPr b="1" sz="7200">
                <a:solidFill>
                  <a:srgbClr val="FF0000"/>
                </a:solidFill>
                <a:latin typeface="Calibri"/>
                <a:ea typeface="Calibri"/>
                <a:cs typeface="Calibri"/>
                <a:sym typeface="Calibri"/>
              </a:defRPr>
            </a:pPr>
            <a:r>
              <a:t>John</a:t>
            </a:r>
            <a:r>
              <a:rPr>
                <a:solidFill>
                  <a:srgbClr val="000000"/>
                </a:solidFill>
              </a:rPr>
              <a:t> </a:t>
            </a:r>
            <a:r>
              <a:t>17</a:t>
            </a:r>
            <a:r>
              <a:rPr>
                <a:solidFill>
                  <a:srgbClr val="000000"/>
                </a:solidFill>
              </a:rPr>
              <a:t>; </a:t>
            </a:r>
            <a:r>
              <a:rPr>
                <a:solidFill>
                  <a:srgbClr val="0070C0"/>
                </a:solidFill>
              </a:rPr>
              <a:t>Apostles </a:t>
            </a:r>
            <a:r>
              <a:t>v.13-18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John 17:13-18</a:t>
            </a:r>
          </a:p>
        </p:txBody>
      </p:sp>
      <p:sp>
        <p:nvSpPr>
          <p:cNvPr id="227" name="Rectangle 3"/>
          <p:cNvSpPr txBox="1"/>
          <p:nvPr>
            <p:ph type="body" idx="1"/>
          </p:nvPr>
        </p:nvSpPr>
        <p:spPr>
          <a:xfrm>
            <a:off x="1676400" y="2035277"/>
            <a:ext cx="2103120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13</a:t>
            </a:r>
            <a:r>
              <a:rPr sz="7200">
                <a:latin typeface="Calibri"/>
                <a:ea typeface="Calibri"/>
                <a:cs typeface="Calibri"/>
                <a:sym typeface="Calibri"/>
              </a:rPr>
              <a:t> </a:t>
            </a:r>
            <a:r>
              <a:rPr b="0" baseline="0" sz="7200">
                <a:latin typeface="Calibri"/>
                <a:ea typeface="Calibri"/>
                <a:cs typeface="Calibri"/>
                <a:sym typeface="Calibri"/>
              </a:rPr>
              <a:t>But now I come to You, and these things I speak in the world, that they may have My joy fulfilled in themselves. </a:t>
            </a:r>
            <a:r>
              <a:rPr sz="7200">
                <a:solidFill>
                  <a:srgbClr val="FF0000"/>
                </a:solidFill>
                <a:latin typeface="Calibri"/>
                <a:ea typeface="Calibri"/>
                <a:cs typeface="Calibri"/>
                <a:sym typeface="Calibri"/>
              </a:rPr>
              <a:t>14</a:t>
            </a:r>
            <a:r>
              <a:rPr sz="7200">
                <a:latin typeface="Calibri"/>
                <a:ea typeface="Calibri"/>
                <a:cs typeface="Calibri"/>
                <a:sym typeface="Calibri"/>
              </a:rPr>
              <a:t> </a:t>
            </a:r>
            <a:r>
              <a:rPr b="0" baseline="0" sz="7200">
                <a:latin typeface="Calibri"/>
                <a:ea typeface="Calibri"/>
                <a:cs typeface="Calibri"/>
                <a:sym typeface="Calibri"/>
              </a:rPr>
              <a:t>I have given them Your word; and the world has hated them because they are </a:t>
            </a:r>
            <a:r>
              <a:rPr baseline="0" sz="7200">
                <a:latin typeface="Calibri"/>
                <a:ea typeface="Calibri"/>
                <a:cs typeface="Calibri"/>
                <a:sym typeface="Calibri"/>
              </a:rPr>
              <a:t>not</a:t>
            </a:r>
            <a:r>
              <a:rPr b="0" baseline="0" sz="7200">
                <a:latin typeface="Calibri"/>
                <a:ea typeface="Calibri"/>
                <a:cs typeface="Calibri"/>
                <a:sym typeface="Calibri"/>
              </a:rPr>
              <a:t> </a:t>
            </a:r>
            <a:r>
              <a:rPr baseline="0" sz="7200">
                <a:latin typeface="Calibri"/>
                <a:ea typeface="Calibri"/>
                <a:cs typeface="Calibri"/>
                <a:sym typeface="Calibri"/>
              </a:rPr>
              <a:t>of</a:t>
            </a:r>
            <a:r>
              <a:rPr b="0" baseline="0" sz="7200">
                <a:latin typeface="Calibri"/>
                <a:ea typeface="Calibri"/>
                <a:cs typeface="Calibri"/>
                <a:sym typeface="Calibri"/>
              </a:rPr>
              <a:t> the world, just as I am </a:t>
            </a:r>
            <a:r>
              <a:rPr baseline="0" sz="7200">
                <a:latin typeface="Calibri"/>
                <a:ea typeface="Calibri"/>
                <a:cs typeface="Calibri"/>
                <a:sym typeface="Calibri"/>
              </a:rPr>
              <a:t>not</a:t>
            </a:r>
            <a:r>
              <a:rPr b="0" baseline="0" sz="7200">
                <a:latin typeface="Calibri"/>
                <a:ea typeface="Calibri"/>
                <a:cs typeface="Calibri"/>
                <a:sym typeface="Calibri"/>
              </a:rPr>
              <a:t> </a:t>
            </a:r>
            <a:r>
              <a:rPr baseline="0" sz="7200">
                <a:latin typeface="Calibri"/>
                <a:ea typeface="Calibri"/>
                <a:cs typeface="Calibri"/>
                <a:sym typeface="Calibri"/>
              </a:rPr>
              <a:t>of</a:t>
            </a:r>
            <a:r>
              <a:rPr b="0" baseline="0" sz="7200">
                <a:latin typeface="Calibri"/>
                <a:ea typeface="Calibri"/>
                <a:cs typeface="Calibri"/>
                <a:sym typeface="Calibri"/>
              </a:rPr>
              <a:t> the world. </a:t>
            </a:r>
            <a:r>
              <a:rPr sz="7200">
                <a:solidFill>
                  <a:srgbClr val="FF0000"/>
                </a:solidFill>
                <a:latin typeface="Calibri"/>
                <a:ea typeface="Calibri"/>
                <a:cs typeface="Calibri"/>
                <a:sym typeface="Calibri"/>
              </a:rPr>
              <a:t>15</a:t>
            </a:r>
            <a:r>
              <a:rPr sz="7200">
                <a:latin typeface="Calibri"/>
                <a:ea typeface="Calibri"/>
                <a:cs typeface="Calibri"/>
                <a:sym typeface="Calibri"/>
              </a:rPr>
              <a:t> </a:t>
            </a:r>
            <a:r>
              <a:rPr b="0" baseline="0" sz="7200">
                <a:latin typeface="Calibri"/>
                <a:ea typeface="Calibri"/>
                <a:cs typeface="Calibri"/>
                <a:sym typeface="Calibri"/>
              </a:rPr>
              <a:t>I </a:t>
            </a:r>
            <a:r>
              <a:rPr baseline="0" sz="7200">
                <a:latin typeface="Calibri"/>
                <a:ea typeface="Calibri"/>
                <a:cs typeface="Calibri"/>
                <a:sym typeface="Calibri"/>
              </a:rPr>
              <a:t>do not pray </a:t>
            </a:r>
            <a:r>
              <a:rPr b="0" baseline="0" sz="7200">
                <a:latin typeface="Calibri"/>
                <a:ea typeface="Calibri"/>
                <a:cs typeface="Calibri"/>
                <a:sym typeface="Calibri"/>
              </a:rPr>
              <a:t>that You should </a:t>
            </a:r>
            <a:r>
              <a:rPr baseline="0" sz="7200">
                <a:latin typeface="Calibri"/>
                <a:ea typeface="Calibri"/>
                <a:cs typeface="Calibri"/>
                <a:sym typeface="Calibri"/>
              </a:rPr>
              <a:t>take them out of</a:t>
            </a:r>
            <a:r>
              <a:rPr b="0" baseline="0" sz="7200">
                <a:latin typeface="Calibri"/>
                <a:ea typeface="Calibri"/>
                <a:cs typeface="Calibri"/>
                <a:sym typeface="Calibri"/>
              </a:rPr>
              <a:t> the world, </a:t>
            </a:r>
            <a:r>
              <a:rPr baseline="0" sz="7200">
                <a:latin typeface="Calibri"/>
                <a:ea typeface="Calibri"/>
                <a:cs typeface="Calibri"/>
                <a:sym typeface="Calibri"/>
              </a:rPr>
              <a:t>but</a:t>
            </a:r>
            <a:r>
              <a:rPr b="0" baseline="0" sz="7200">
                <a:latin typeface="Calibri"/>
                <a:ea typeface="Calibri"/>
                <a:cs typeface="Calibri"/>
                <a:sym typeface="Calibri"/>
              </a:rPr>
              <a:t> that You should </a:t>
            </a:r>
            <a:r>
              <a:rPr baseline="0" sz="7200">
                <a:latin typeface="Calibri"/>
                <a:ea typeface="Calibri"/>
                <a:cs typeface="Calibri"/>
                <a:sym typeface="Calibri"/>
              </a:rPr>
              <a:t>keep them from the evil </a:t>
            </a:r>
            <a:r>
              <a:rPr b="0" baseline="0" sz="7200">
                <a:latin typeface="Calibri"/>
                <a:ea typeface="Calibri"/>
                <a:cs typeface="Calibri"/>
                <a:sym typeface="Calibri"/>
              </a:rPr>
              <a:t>one. </a:t>
            </a:r>
            <a:r>
              <a:rPr sz="7200">
                <a:solidFill>
                  <a:srgbClr val="FF0000"/>
                </a:solidFill>
                <a:latin typeface="Calibri"/>
                <a:ea typeface="Calibri"/>
                <a:cs typeface="Calibri"/>
                <a:sym typeface="Calibri"/>
              </a:rPr>
              <a:t>16</a:t>
            </a:r>
            <a:r>
              <a:rPr sz="7200">
                <a:latin typeface="Calibri"/>
                <a:ea typeface="Calibri"/>
                <a:cs typeface="Calibri"/>
                <a:sym typeface="Calibri"/>
              </a:rPr>
              <a:t> </a:t>
            </a:r>
            <a:r>
              <a:rPr b="0" baseline="0" sz="7200">
                <a:latin typeface="Calibri"/>
                <a:ea typeface="Calibri"/>
                <a:cs typeface="Calibri"/>
                <a:sym typeface="Calibri"/>
              </a:rPr>
              <a:t>They are not of the world, just as I am not of the world. Sanctify them by Your truth. Your word is truth. </a:t>
            </a:r>
            <a:r>
              <a:rPr sz="7200">
                <a:solidFill>
                  <a:srgbClr val="FF0000"/>
                </a:solidFill>
                <a:latin typeface="Calibri"/>
                <a:ea typeface="Calibri"/>
                <a:cs typeface="Calibri"/>
                <a:sym typeface="Calibri"/>
              </a:rPr>
              <a:t>18</a:t>
            </a:r>
            <a:r>
              <a:rPr sz="7200">
                <a:latin typeface="Calibri"/>
                <a:ea typeface="Calibri"/>
                <a:cs typeface="Calibri"/>
                <a:sym typeface="Calibri"/>
              </a:rPr>
              <a:t> </a:t>
            </a:r>
            <a:r>
              <a:rPr b="0" baseline="0" sz="7200">
                <a:latin typeface="Calibri"/>
                <a:ea typeface="Calibri"/>
                <a:cs typeface="Calibri"/>
                <a:sym typeface="Calibri"/>
              </a:rPr>
              <a:t>As </a:t>
            </a:r>
            <a:r>
              <a:rPr baseline="0" sz="7200">
                <a:solidFill>
                  <a:srgbClr val="00B0F0"/>
                </a:solidFill>
                <a:latin typeface="Calibri"/>
                <a:ea typeface="Calibri"/>
                <a:cs typeface="Calibri"/>
                <a:sym typeface="Calibri"/>
              </a:rPr>
              <a:t>You</a:t>
            </a:r>
            <a:r>
              <a:rPr b="0" baseline="0" sz="7200">
                <a:latin typeface="Calibri"/>
                <a:ea typeface="Calibri"/>
                <a:cs typeface="Calibri"/>
                <a:sym typeface="Calibri"/>
              </a:rPr>
              <a:t> </a:t>
            </a:r>
            <a:r>
              <a:rPr baseline="0" sz="7200">
                <a:solidFill>
                  <a:srgbClr val="09EDB5"/>
                </a:solidFill>
                <a:latin typeface="Calibri"/>
                <a:ea typeface="Calibri"/>
                <a:cs typeface="Calibri"/>
                <a:sym typeface="Calibri"/>
              </a:rPr>
              <a:t>sent</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Me</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into</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the world</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I</a:t>
            </a:r>
            <a:r>
              <a:rPr b="0" baseline="0" sz="7200">
                <a:latin typeface="Calibri"/>
                <a:ea typeface="Calibri"/>
                <a:cs typeface="Calibri"/>
                <a:sym typeface="Calibri"/>
              </a:rPr>
              <a:t> </a:t>
            </a:r>
            <a:r>
              <a:rPr baseline="0" sz="7200">
                <a:solidFill>
                  <a:srgbClr val="09EDB5"/>
                </a:solidFill>
                <a:latin typeface="Calibri"/>
                <a:ea typeface="Calibri"/>
                <a:cs typeface="Calibri"/>
                <a:sym typeface="Calibri"/>
              </a:rPr>
              <a:t>also have sent</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them</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into</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the world</a:t>
            </a:r>
            <a:r>
              <a:rPr b="0" baseline="0" sz="7200">
                <a:latin typeface="Calibri"/>
                <a:ea typeface="Calibri"/>
                <a:cs typeface="Calibri"/>
                <a:sym typeface="Calibri"/>
              </a:rPr>
              <a: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ectangle 2"/>
          <p:cNvSpPr txBox="1"/>
          <p:nvPr>
            <p:ph type="title"/>
          </p:nvPr>
        </p:nvSpPr>
        <p:spPr>
          <a:xfrm>
            <a:off x="1676400" y="2"/>
            <a:ext cx="21031200" cy="2566218"/>
          </a:xfrm>
          <a:prstGeom prst="rect">
            <a:avLst/>
          </a:prstGeom>
        </p:spPr>
        <p:txBody>
          <a:bodyPr/>
          <a:lstStyle>
            <a:lvl1pPr algn="ctr">
              <a:defRPr b="1" sz="8000">
                <a:solidFill>
                  <a:srgbClr val="0070C0"/>
                </a:solidFill>
                <a:latin typeface="Calibri"/>
                <a:ea typeface="Calibri"/>
                <a:cs typeface="Calibri"/>
                <a:sym typeface="Calibri"/>
              </a:defRPr>
            </a:lvl1pPr>
          </a:lstStyle>
          <a:p>
            <a:pPr/>
            <a:r>
              <a:t>Tactics</a:t>
            </a:r>
          </a:p>
        </p:txBody>
      </p:sp>
      <p:sp>
        <p:nvSpPr>
          <p:cNvPr id="230" name="Rectangle 3"/>
          <p:cNvSpPr txBox="1"/>
          <p:nvPr>
            <p:ph type="body" idx="1"/>
          </p:nvPr>
        </p:nvSpPr>
        <p:spPr>
          <a:xfrm>
            <a:off x="1676400" y="2300747"/>
            <a:ext cx="21031200" cy="11415252"/>
          </a:xfrm>
          <a:prstGeom prst="rect">
            <a:avLst/>
          </a:prstGeom>
        </p:spPr>
        <p:txBody>
          <a:bodyPr/>
          <a:lstStyle/>
          <a:p>
            <a:pPr>
              <a:defRPr b="1" sz="7200">
                <a:solidFill>
                  <a:srgbClr val="00B0F0"/>
                </a:solidFill>
                <a:latin typeface="Calibri"/>
                <a:ea typeface="Calibri"/>
                <a:cs typeface="Calibri"/>
                <a:sym typeface="Calibri"/>
              </a:defRPr>
            </a:pPr>
            <a:r>
              <a:t>Jesus</a:t>
            </a:r>
            <a:r>
              <a:rPr>
                <a:solidFill>
                  <a:srgbClr val="000000"/>
                </a:solidFill>
              </a:rPr>
              <a:t> </a:t>
            </a:r>
            <a:r>
              <a:rPr>
                <a:solidFill>
                  <a:srgbClr val="00B050"/>
                </a:solidFill>
              </a:rPr>
              <a:t>came to </a:t>
            </a:r>
            <a:r>
              <a:rPr>
                <a:solidFill>
                  <a:srgbClr val="C00000"/>
                </a:solidFill>
              </a:rPr>
              <a:t>Satan’s</a:t>
            </a:r>
            <a:r>
              <a:rPr>
                <a:solidFill>
                  <a:srgbClr val="000000"/>
                </a:solidFill>
              </a:rPr>
              <a:t> “</a:t>
            </a:r>
            <a:r>
              <a:rPr>
                <a:solidFill>
                  <a:srgbClr val="0070C0"/>
                </a:solidFill>
              </a:rPr>
              <a:t>turf</a:t>
            </a:r>
            <a:r>
              <a:rPr>
                <a:solidFill>
                  <a:srgbClr val="000000"/>
                </a:solidFill>
              </a:rPr>
              <a:t>” and </a:t>
            </a:r>
            <a:r>
              <a:rPr>
                <a:solidFill>
                  <a:srgbClr val="7030A0"/>
                </a:solidFill>
              </a:rPr>
              <a:t>defeated</a:t>
            </a:r>
            <a:r>
              <a:rPr>
                <a:solidFill>
                  <a:srgbClr val="000000"/>
                </a:solidFill>
              </a:rPr>
              <a:t> </a:t>
            </a:r>
            <a:r>
              <a:rPr>
                <a:solidFill>
                  <a:srgbClr val="C00000"/>
                </a:solidFill>
              </a:rPr>
              <a:t>him</a:t>
            </a:r>
            <a:endParaRPr>
              <a:solidFill>
                <a:srgbClr val="C00000"/>
              </a:solidFill>
            </a:endParaRPr>
          </a:p>
          <a:p>
            <a:pPr>
              <a:defRPr b="1" sz="7200">
                <a:solidFill>
                  <a:srgbClr val="C00000"/>
                </a:solidFill>
                <a:latin typeface="Calibri"/>
                <a:ea typeface="Calibri"/>
                <a:cs typeface="Calibri"/>
                <a:sym typeface="Calibri"/>
              </a:defRPr>
            </a:pPr>
            <a:r>
              <a:t>Satan</a:t>
            </a:r>
            <a:r>
              <a:rPr>
                <a:solidFill>
                  <a:srgbClr val="000000"/>
                </a:solidFill>
              </a:rPr>
              <a:t> had supposed </a:t>
            </a:r>
            <a:r>
              <a:t>he</a:t>
            </a:r>
            <a:r>
              <a:rPr>
                <a:solidFill>
                  <a:srgbClr val="000000"/>
                </a:solidFill>
              </a:rPr>
              <a:t> had succeeded </a:t>
            </a:r>
            <a:r>
              <a:rPr>
                <a:solidFill>
                  <a:srgbClr val="00B050"/>
                </a:solidFill>
              </a:rPr>
              <a:t>when</a:t>
            </a:r>
            <a:r>
              <a:rPr>
                <a:solidFill>
                  <a:srgbClr val="000000"/>
                </a:solidFill>
              </a:rPr>
              <a:t> </a:t>
            </a:r>
            <a:r>
              <a:rPr>
                <a:solidFill>
                  <a:srgbClr val="00B0F0"/>
                </a:solidFill>
              </a:rPr>
              <a:t>Jesus</a:t>
            </a:r>
            <a:r>
              <a:rPr>
                <a:solidFill>
                  <a:srgbClr val="000000"/>
                </a:solidFill>
              </a:rPr>
              <a:t> was crucified</a:t>
            </a:r>
            <a:endParaRPr>
              <a:solidFill>
                <a:srgbClr val="000000"/>
              </a:solidFill>
            </a:endParaRPr>
          </a:p>
          <a:p>
            <a:pPr>
              <a:defRPr b="1" sz="7200">
                <a:solidFill>
                  <a:srgbClr val="C00000"/>
                </a:solidFill>
                <a:latin typeface="Calibri"/>
                <a:ea typeface="Calibri"/>
                <a:cs typeface="Calibri"/>
                <a:sym typeface="Calibri"/>
              </a:defRPr>
            </a:pPr>
            <a:r>
              <a:t>His</a:t>
            </a:r>
            <a:r>
              <a:rPr>
                <a:solidFill>
                  <a:srgbClr val="000000"/>
                </a:solidFill>
              </a:rPr>
              <a:t> overconfidence &amp; pride was </a:t>
            </a:r>
            <a:r>
              <a:t>his</a:t>
            </a:r>
            <a:r>
              <a:rPr>
                <a:solidFill>
                  <a:srgbClr val="000000"/>
                </a:solidFill>
              </a:rPr>
              <a:t> undoing</a:t>
            </a:r>
            <a:endParaRPr>
              <a:solidFill>
                <a:srgbClr val="000000"/>
              </a:solidFill>
            </a:endParaRPr>
          </a:p>
          <a:p>
            <a:pPr>
              <a:defRPr b="1" sz="7200">
                <a:solidFill>
                  <a:srgbClr val="0070C0"/>
                </a:solidFill>
                <a:latin typeface="Calibri"/>
                <a:ea typeface="Calibri"/>
                <a:cs typeface="Calibri"/>
                <a:sym typeface="Calibri"/>
              </a:defRPr>
            </a:pPr>
            <a:r>
              <a:t>O.T. battle tactics </a:t>
            </a:r>
            <a:r>
              <a:rPr>
                <a:solidFill>
                  <a:srgbClr val="FF0000"/>
                </a:solidFill>
              </a:rPr>
              <a:t>Joshua</a:t>
            </a:r>
            <a:r>
              <a:rPr>
                <a:solidFill>
                  <a:srgbClr val="000000"/>
                </a:solidFill>
              </a:rPr>
              <a:t> </a:t>
            </a:r>
            <a:r>
              <a:rPr>
                <a:solidFill>
                  <a:srgbClr val="FF0000"/>
                </a:solidFill>
              </a:rPr>
              <a:t>8</a:t>
            </a:r>
            <a:r>
              <a:rPr>
                <a:solidFill>
                  <a:srgbClr val="000000"/>
                </a:solidFill>
              </a:rPr>
              <a:t>; </a:t>
            </a:r>
            <a:r>
              <a:rPr>
                <a:solidFill>
                  <a:srgbClr val="FF0000"/>
                </a:solidFill>
              </a:rPr>
              <a:t>Judges</a:t>
            </a:r>
            <a:r>
              <a:rPr>
                <a:solidFill>
                  <a:srgbClr val="000000"/>
                </a:solidFill>
              </a:rPr>
              <a:t> </a:t>
            </a:r>
            <a:r>
              <a:rPr>
                <a:solidFill>
                  <a:srgbClr val="FF0000"/>
                </a:solidFill>
              </a:rPr>
              <a:t>16</a:t>
            </a:r>
            <a:r>
              <a:rPr>
                <a:solidFill>
                  <a:srgbClr val="000000"/>
                </a:solidFill>
              </a:rPr>
              <a:t>; </a:t>
            </a:r>
            <a:r>
              <a:rPr>
                <a:solidFill>
                  <a:srgbClr val="FF0000"/>
                </a:solidFill>
              </a:rPr>
              <a:t>20</a:t>
            </a:r>
            <a:r>
              <a:rPr>
                <a:solidFill>
                  <a:srgbClr val="000000"/>
                </a:solidFill>
              </a:rPr>
              <a:t> </a:t>
            </a:r>
            <a:endParaRPr>
              <a:solidFill>
                <a:srgbClr val="000000"/>
              </a:solidFill>
            </a:endParaRPr>
          </a:p>
          <a:p>
            <a:pPr>
              <a:defRPr b="1" sz="7200">
                <a:solidFill>
                  <a:srgbClr val="0070C0"/>
                </a:solidFill>
                <a:latin typeface="Calibri"/>
                <a:ea typeface="Calibri"/>
                <a:cs typeface="Calibri"/>
                <a:sym typeface="Calibri"/>
              </a:defRPr>
            </a:pPr>
            <a:r>
              <a:t>N.T. battle tactics </a:t>
            </a:r>
            <a:r>
              <a:rPr>
                <a:solidFill>
                  <a:srgbClr val="FF0000"/>
                </a:solidFill>
              </a:rPr>
              <a:t>John 1:14-18; 12:20-34</a:t>
            </a:r>
            <a:r>
              <a:rPr>
                <a:solidFill>
                  <a:srgbClr val="000000"/>
                </a:solidFill>
              </a:rPr>
              <a:t>: </a:t>
            </a:r>
            <a:r>
              <a:rPr>
                <a:solidFill>
                  <a:srgbClr val="00B0F0"/>
                </a:solidFill>
              </a:rPr>
              <a:t>Jesus</a:t>
            </a:r>
            <a:endParaRPr>
              <a:solidFill>
                <a:srgbClr val="00B0F0"/>
              </a:solidFill>
            </a:endParaRPr>
          </a:p>
          <a:p>
            <a:pPr>
              <a:defRPr b="1" sz="7200">
                <a:solidFill>
                  <a:srgbClr val="FF0000"/>
                </a:solidFill>
                <a:latin typeface="Calibri"/>
                <a:ea typeface="Calibri"/>
                <a:cs typeface="Calibri"/>
                <a:sym typeface="Calibri"/>
              </a:defRPr>
            </a:pPr>
            <a:r>
              <a:t>John</a:t>
            </a:r>
            <a:r>
              <a:rPr>
                <a:solidFill>
                  <a:srgbClr val="000000"/>
                </a:solidFill>
              </a:rPr>
              <a:t> </a:t>
            </a:r>
            <a:r>
              <a:t>17</a:t>
            </a:r>
            <a:r>
              <a:rPr>
                <a:solidFill>
                  <a:srgbClr val="000000"/>
                </a:solidFill>
              </a:rPr>
              <a:t>; </a:t>
            </a:r>
            <a:r>
              <a:rPr>
                <a:solidFill>
                  <a:srgbClr val="0070C0"/>
                </a:solidFill>
              </a:rPr>
              <a:t>Apostles </a:t>
            </a:r>
            <a:r>
              <a:t>v.13-18</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ectangle 2"/>
          <p:cNvSpPr txBox="1"/>
          <p:nvPr>
            <p:ph type="title"/>
          </p:nvPr>
        </p:nvSpPr>
        <p:spPr>
          <a:xfrm>
            <a:off x="1676400" y="2"/>
            <a:ext cx="21031200" cy="2566218"/>
          </a:xfrm>
          <a:prstGeom prst="rect">
            <a:avLst/>
          </a:prstGeom>
        </p:spPr>
        <p:txBody>
          <a:bodyPr/>
          <a:lstStyle>
            <a:lvl1pPr algn="ctr">
              <a:defRPr b="1" sz="8000">
                <a:solidFill>
                  <a:srgbClr val="0070C0"/>
                </a:solidFill>
                <a:latin typeface="Calibri"/>
                <a:ea typeface="Calibri"/>
                <a:cs typeface="Calibri"/>
                <a:sym typeface="Calibri"/>
              </a:defRPr>
            </a:lvl1pPr>
          </a:lstStyle>
          <a:p>
            <a:pPr/>
            <a:r>
              <a:t>Tactics</a:t>
            </a:r>
          </a:p>
        </p:txBody>
      </p:sp>
      <p:sp>
        <p:nvSpPr>
          <p:cNvPr id="233" name="Rectangle 3"/>
          <p:cNvSpPr txBox="1"/>
          <p:nvPr>
            <p:ph type="body" idx="1"/>
          </p:nvPr>
        </p:nvSpPr>
        <p:spPr>
          <a:xfrm>
            <a:off x="1676400" y="2300747"/>
            <a:ext cx="21031200" cy="11415252"/>
          </a:xfrm>
          <a:prstGeom prst="rect">
            <a:avLst/>
          </a:prstGeom>
        </p:spPr>
        <p:txBody>
          <a:bodyPr/>
          <a:lstStyle/>
          <a:p>
            <a:pPr>
              <a:defRPr b="1" sz="7200">
                <a:solidFill>
                  <a:srgbClr val="00B0F0"/>
                </a:solidFill>
                <a:latin typeface="Calibri"/>
                <a:ea typeface="Calibri"/>
                <a:cs typeface="Calibri"/>
                <a:sym typeface="Calibri"/>
              </a:defRPr>
            </a:pPr>
            <a:r>
              <a:t>Jesus</a:t>
            </a:r>
            <a:r>
              <a:rPr>
                <a:solidFill>
                  <a:srgbClr val="000000"/>
                </a:solidFill>
              </a:rPr>
              <a:t> </a:t>
            </a:r>
            <a:r>
              <a:rPr>
                <a:solidFill>
                  <a:srgbClr val="00B050"/>
                </a:solidFill>
              </a:rPr>
              <a:t>came to </a:t>
            </a:r>
            <a:r>
              <a:rPr>
                <a:solidFill>
                  <a:srgbClr val="C00000"/>
                </a:solidFill>
              </a:rPr>
              <a:t>Satan’s</a:t>
            </a:r>
            <a:r>
              <a:rPr>
                <a:solidFill>
                  <a:srgbClr val="000000"/>
                </a:solidFill>
              </a:rPr>
              <a:t> “</a:t>
            </a:r>
            <a:r>
              <a:rPr>
                <a:solidFill>
                  <a:srgbClr val="0070C0"/>
                </a:solidFill>
              </a:rPr>
              <a:t>turf</a:t>
            </a:r>
            <a:r>
              <a:rPr>
                <a:solidFill>
                  <a:srgbClr val="000000"/>
                </a:solidFill>
              </a:rPr>
              <a:t>” and </a:t>
            </a:r>
            <a:r>
              <a:rPr>
                <a:solidFill>
                  <a:srgbClr val="7030A0"/>
                </a:solidFill>
              </a:rPr>
              <a:t>defeated</a:t>
            </a:r>
            <a:r>
              <a:rPr>
                <a:solidFill>
                  <a:srgbClr val="000000"/>
                </a:solidFill>
              </a:rPr>
              <a:t> </a:t>
            </a:r>
            <a:r>
              <a:rPr>
                <a:solidFill>
                  <a:srgbClr val="C00000"/>
                </a:solidFill>
              </a:rPr>
              <a:t>him</a:t>
            </a:r>
            <a:endParaRPr>
              <a:solidFill>
                <a:srgbClr val="C00000"/>
              </a:solidFill>
            </a:endParaRPr>
          </a:p>
          <a:p>
            <a:pPr>
              <a:defRPr b="1" sz="7200">
                <a:solidFill>
                  <a:srgbClr val="C00000"/>
                </a:solidFill>
                <a:latin typeface="Calibri"/>
                <a:ea typeface="Calibri"/>
                <a:cs typeface="Calibri"/>
                <a:sym typeface="Calibri"/>
              </a:defRPr>
            </a:pPr>
            <a:r>
              <a:t>Satan</a:t>
            </a:r>
            <a:r>
              <a:rPr>
                <a:solidFill>
                  <a:srgbClr val="000000"/>
                </a:solidFill>
              </a:rPr>
              <a:t> had supposed </a:t>
            </a:r>
            <a:r>
              <a:t>he</a:t>
            </a:r>
            <a:r>
              <a:rPr>
                <a:solidFill>
                  <a:srgbClr val="000000"/>
                </a:solidFill>
              </a:rPr>
              <a:t> had succeeded </a:t>
            </a:r>
            <a:r>
              <a:rPr>
                <a:solidFill>
                  <a:srgbClr val="00B050"/>
                </a:solidFill>
              </a:rPr>
              <a:t>when</a:t>
            </a:r>
            <a:r>
              <a:rPr>
                <a:solidFill>
                  <a:srgbClr val="000000"/>
                </a:solidFill>
              </a:rPr>
              <a:t> </a:t>
            </a:r>
            <a:r>
              <a:rPr>
                <a:solidFill>
                  <a:srgbClr val="00B0F0"/>
                </a:solidFill>
              </a:rPr>
              <a:t>Jesus</a:t>
            </a:r>
            <a:r>
              <a:rPr>
                <a:solidFill>
                  <a:srgbClr val="000000"/>
                </a:solidFill>
              </a:rPr>
              <a:t> was crucified</a:t>
            </a:r>
            <a:endParaRPr>
              <a:solidFill>
                <a:srgbClr val="000000"/>
              </a:solidFill>
            </a:endParaRPr>
          </a:p>
          <a:p>
            <a:pPr>
              <a:defRPr b="1" sz="7200">
                <a:solidFill>
                  <a:srgbClr val="C00000"/>
                </a:solidFill>
                <a:latin typeface="Calibri"/>
                <a:ea typeface="Calibri"/>
                <a:cs typeface="Calibri"/>
                <a:sym typeface="Calibri"/>
              </a:defRPr>
            </a:pPr>
            <a:r>
              <a:t>His</a:t>
            </a:r>
            <a:r>
              <a:rPr>
                <a:solidFill>
                  <a:srgbClr val="000000"/>
                </a:solidFill>
              </a:rPr>
              <a:t> overconfidence &amp; pride was </a:t>
            </a:r>
            <a:r>
              <a:t>his</a:t>
            </a:r>
            <a:r>
              <a:rPr>
                <a:solidFill>
                  <a:srgbClr val="000000"/>
                </a:solidFill>
              </a:rPr>
              <a:t> undoing</a:t>
            </a:r>
            <a:endParaRPr>
              <a:solidFill>
                <a:srgbClr val="000000"/>
              </a:solidFill>
            </a:endParaRPr>
          </a:p>
          <a:p>
            <a:pPr>
              <a:defRPr b="1" sz="7200">
                <a:solidFill>
                  <a:srgbClr val="0070C0"/>
                </a:solidFill>
                <a:latin typeface="Calibri"/>
                <a:ea typeface="Calibri"/>
                <a:cs typeface="Calibri"/>
                <a:sym typeface="Calibri"/>
              </a:defRPr>
            </a:pPr>
            <a:r>
              <a:t>O.T. battle tactics </a:t>
            </a:r>
            <a:r>
              <a:rPr>
                <a:solidFill>
                  <a:srgbClr val="FF0000"/>
                </a:solidFill>
              </a:rPr>
              <a:t>Joshua</a:t>
            </a:r>
            <a:r>
              <a:rPr>
                <a:solidFill>
                  <a:srgbClr val="000000"/>
                </a:solidFill>
              </a:rPr>
              <a:t> </a:t>
            </a:r>
            <a:r>
              <a:rPr>
                <a:solidFill>
                  <a:srgbClr val="FF0000"/>
                </a:solidFill>
              </a:rPr>
              <a:t>8</a:t>
            </a:r>
            <a:r>
              <a:rPr>
                <a:solidFill>
                  <a:srgbClr val="000000"/>
                </a:solidFill>
              </a:rPr>
              <a:t>; </a:t>
            </a:r>
            <a:r>
              <a:rPr>
                <a:solidFill>
                  <a:srgbClr val="FF0000"/>
                </a:solidFill>
              </a:rPr>
              <a:t>Judges</a:t>
            </a:r>
            <a:r>
              <a:rPr>
                <a:solidFill>
                  <a:srgbClr val="000000"/>
                </a:solidFill>
              </a:rPr>
              <a:t> </a:t>
            </a:r>
            <a:r>
              <a:rPr>
                <a:solidFill>
                  <a:srgbClr val="FF0000"/>
                </a:solidFill>
              </a:rPr>
              <a:t>16</a:t>
            </a:r>
            <a:r>
              <a:rPr>
                <a:solidFill>
                  <a:srgbClr val="000000"/>
                </a:solidFill>
              </a:rPr>
              <a:t>; </a:t>
            </a:r>
            <a:r>
              <a:rPr>
                <a:solidFill>
                  <a:srgbClr val="FF0000"/>
                </a:solidFill>
              </a:rPr>
              <a:t>20</a:t>
            </a:r>
            <a:r>
              <a:rPr>
                <a:solidFill>
                  <a:srgbClr val="000000"/>
                </a:solidFill>
              </a:rPr>
              <a:t> </a:t>
            </a:r>
            <a:endParaRPr>
              <a:solidFill>
                <a:srgbClr val="000000"/>
              </a:solidFill>
            </a:endParaRPr>
          </a:p>
          <a:p>
            <a:pPr>
              <a:defRPr b="1" sz="7200">
                <a:solidFill>
                  <a:srgbClr val="0070C0"/>
                </a:solidFill>
                <a:latin typeface="Calibri"/>
                <a:ea typeface="Calibri"/>
                <a:cs typeface="Calibri"/>
                <a:sym typeface="Calibri"/>
              </a:defRPr>
            </a:pPr>
            <a:r>
              <a:t>N.T. battle tactics </a:t>
            </a:r>
            <a:r>
              <a:rPr>
                <a:solidFill>
                  <a:srgbClr val="FF0000"/>
                </a:solidFill>
              </a:rPr>
              <a:t>John 1:14-18; 12:20-34</a:t>
            </a:r>
            <a:r>
              <a:rPr>
                <a:solidFill>
                  <a:srgbClr val="000000"/>
                </a:solidFill>
              </a:rPr>
              <a:t>: </a:t>
            </a:r>
            <a:r>
              <a:rPr>
                <a:solidFill>
                  <a:srgbClr val="00B0F0"/>
                </a:solidFill>
              </a:rPr>
              <a:t>Jesus</a:t>
            </a:r>
            <a:endParaRPr>
              <a:solidFill>
                <a:srgbClr val="00B0F0"/>
              </a:solidFill>
            </a:endParaRPr>
          </a:p>
          <a:p>
            <a:pPr>
              <a:defRPr b="1" sz="7200">
                <a:solidFill>
                  <a:srgbClr val="FF0000"/>
                </a:solidFill>
                <a:latin typeface="Calibri"/>
                <a:ea typeface="Calibri"/>
                <a:cs typeface="Calibri"/>
                <a:sym typeface="Calibri"/>
              </a:defRPr>
            </a:pPr>
            <a:r>
              <a:t>John</a:t>
            </a:r>
            <a:r>
              <a:rPr>
                <a:solidFill>
                  <a:srgbClr val="000000"/>
                </a:solidFill>
              </a:rPr>
              <a:t> </a:t>
            </a:r>
            <a:r>
              <a:t>17</a:t>
            </a:r>
            <a:r>
              <a:rPr>
                <a:solidFill>
                  <a:srgbClr val="000000"/>
                </a:solidFill>
              </a:rPr>
              <a:t>; </a:t>
            </a:r>
            <a:r>
              <a:rPr>
                <a:solidFill>
                  <a:srgbClr val="0070C0"/>
                </a:solidFill>
              </a:rPr>
              <a:t>Apostles </a:t>
            </a:r>
            <a:r>
              <a:t>v.13-18</a:t>
            </a:r>
          </a:p>
          <a:p>
            <a:pPr>
              <a:defRPr b="1" sz="7200">
                <a:solidFill>
                  <a:srgbClr val="FF0000"/>
                </a:solidFill>
                <a:latin typeface="Calibri"/>
                <a:ea typeface="Calibri"/>
                <a:cs typeface="Calibri"/>
                <a:sym typeface="Calibri"/>
              </a:defRPr>
            </a:pPr>
            <a:r>
              <a:t>2 Corinthians 2:14-17; 10:3-6</a:t>
            </a:r>
            <a:r>
              <a:rPr>
                <a:solidFill>
                  <a:srgbClr val="000000"/>
                </a:solidFill>
              </a:rPr>
              <a:t>;</a:t>
            </a:r>
            <a:r>
              <a:t> Ephesians 6:10-20 </a:t>
            </a:r>
            <a:r>
              <a:rPr>
                <a:solidFill>
                  <a:srgbClr val="0070C0"/>
                </a:solidFill>
              </a:rPr>
              <a:t>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prstGeom prst="rect">
            <a:avLst/>
          </a:prstGeom>
        </p:spPr>
        <p:txBody>
          <a:bodyPr/>
          <a:lstStyle>
            <a:lvl1pPr>
              <a:defRPr b="1" sz="8800">
                <a:solidFill>
                  <a:srgbClr val="00B0F0"/>
                </a:solidFill>
                <a:latin typeface="Calibri"/>
                <a:ea typeface="Calibri"/>
                <a:cs typeface="Calibri"/>
                <a:sym typeface="Calibri"/>
              </a:defRPr>
            </a:lvl1pPr>
          </a:lstStyle>
          <a:p>
            <a:pPr/>
            <a:r>
              <a:t>VICTORY IN JESUS</a:t>
            </a:r>
          </a:p>
        </p:txBody>
      </p:sp>
      <p:sp>
        <p:nvSpPr>
          <p:cNvPr id="180" name="Subtitle 2"/>
          <p:cNvSpPr txBox="1"/>
          <p:nvPr>
            <p:ph type="body" sz="quarter" idx="1"/>
          </p:nvPr>
        </p:nvSpPr>
        <p:spPr>
          <a:xfrm>
            <a:off x="3048000" y="7204075"/>
            <a:ext cx="18288000" cy="3311523"/>
          </a:xfrm>
          <a:prstGeom prst="rect">
            <a:avLst/>
          </a:prstGeom>
        </p:spPr>
        <p:txBody>
          <a:bodyPr/>
          <a:lstStyle>
            <a:lvl1pPr>
              <a:defRPr b="1" sz="7200">
                <a:solidFill>
                  <a:srgbClr val="FF0000"/>
                </a:solidFill>
                <a:latin typeface="Calibri"/>
                <a:ea typeface="Calibri"/>
                <a:cs typeface="Calibri"/>
                <a:sym typeface="Calibri"/>
              </a:defRPr>
            </a:lvl1pPr>
          </a:lstStyle>
          <a:p>
            <a:pPr/>
            <a:r>
              <a:t>2 CORINTHIANS 2:14-17</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2 Corinthians 10:3-6</a:t>
            </a:r>
          </a:p>
        </p:txBody>
      </p:sp>
      <p:sp>
        <p:nvSpPr>
          <p:cNvPr id="236" name="Rectangle 3"/>
          <p:cNvSpPr txBox="1"/>
          <p:nvPr>
            <p:ph type="body" idx="1"/>
          </p:nvPr>
        </p:nvSpPr>
        <p:spPr>
          <a:xfrm>
            <a:off x="1676400" y="2035277"/>
            <a:ext cx="2103120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3</a:t>
            </a:r>
            <a:r>
              <a:rPr sz="7200">
                <a:latin typeface="Calibri"/>
                <a:ea typeface="Calibri"/>
                <a:cs typeface="Calibri"/>
                <a:sym typeface="Calibri"/>
              </a:rPr>
              <a:t> </a:t>
            </a:r>
            <a:r>
              <a:rPr b="0" baseline="0" sz="7200">
                <a:latin typeface="Calibri"/>
                <a:ea typeface="Calibri"/>
                <a:cs typeface="Calibri"/>
                <a:sym typeface="Calibri"/>
              </a:rPr>
              <a:t>For though we walk in the flesh, we do not war according to the flesh. </a:t>
            </a:r>
            <a:r>
              <a:rPr sz="7200">
                <a:solidFill>
                  <a:srgbClr val="FF0000"/>
                </a:solidFill>
                <a:latin typeface="Calibri"/>
                <a:ea typeface="Calibri"/>
                <a:cs typeface="Calibri"/>
                <a:sym typeface="Calibri"/>
              </a:rPr>
              <a:t>4</a:t>
            </a:r>
            <a:r>
              <a:rPr sz="7200">
                <a:latin typeface="Calibri"/>
                <a:ea typeface="Calibri"/>
                <a:cs typeface="Calibri"/>
                <a:sym typeface="Calibri"/>
              </a:rPr>
              <a:t> </a:t>
            </a:r>
            <a:r>
              <a:rPr b="0" baseline="0" sz="7200">
                <a:latin typeface="Calibri"/>
                <a:ea typeface="Calibri"/>
                <a:cs typeface="Calibri"/>
                <a:sym typeface="Calibri"/>
              </a:rPr>
              <a:t>For the weapons of our warfare </a:t>
            </a:r>
            <a:r>
              <a:rPr b="0" baseline="0" i="1" sz="7200">
                <a:latin typeface="Calibri"/>
                <a:ea typeface="Calibri"/>
                <a:cs typeface="Calibri"/>
                <a:sym typeface="Calibri"/>
              </a:rPr>
              <a:t>are</a:t>
            </a:r>
            <a:r>
              <a:rPr b="0" baseline="0" sz="7200">
                <a:latin typeface="Calibri"/>
                <a:ea typeface="Calibri"/>
                <a:cs typeface="Calibri"/>
                <a:sym typeface="Calibri"/>
              </a:rPr>
              <a:t> not carnal but mighty in God for pulling down strongholds, </a:t>
            </a:r>
            <a:r>
              <a:rPr sz="7200">
                <a:solidFill>
                  <a:srgbClr val="FF0000"/>
                </a:solidFill>
                <a:latin typeface="Calibri"/>
                <a:ea typeface="Calibri"/>
                <a:cs typeface="Calibri"/>
                <a:sym typeface="Calibri"/>
              </a:rPr>
              <a:t>5</a:t>
            </a:r>
            <a:r>
              <a:rPr sz="7200">
                <a:latin typeface="Calibri"/>
                <a:ea typeface="Calibri"/>
                <a:cs typeface="Calibri"/>
                <a:sym typeface="Calibri"/>
              </a:rPr>
              <a:t> </a:t>
            </a:r>
            <a:r>
              <a:rPr b="0" baseline="0" sz="7200">
                <a:latin typeface="Calibri"/>
                <a:ea typeface="Calibri"/>
                <a:cs typeface="Calibri"/>
                <a:sym typeface="Calibri"/>
              </a:rPr>
              <a:t>casting down arguments and every high thing that exalts itself against the knowledge of God, bringing every thought into captivity to the obedience of Christ, </a:t>
            </a:r>
            <a:r>
              <a:rPr sz="7200">
                <a:solidFill>
                  <a:srgbClr val="FF0000"/>
                </a:solidFill>
                <a:latin typeface="Calibri"/>
                <a:ea typeface="Calibri"/>
                <a:cs typeface="Calibri"/>
                <a:sym typeface="Calibri"/>
              </a:rPr>
              <a:t>6</a:t>
            </a:r>
            <a:r>
              <a:rPr sz="7200">
                <a:latin typeface="Calibri"/>
                <a:ea typeface="Calibri"/>
                <a:cs typeface="Calibri"/>
                <a:sym typeface="Calibri"/>
              </a:rPr>
              <a:t> </a:t>
            </a:r>
            <a:r>
              <a:rPr b="0" baseline="0" sz="7200">
                <a:latin typeface="Calibri"/>
                <a:ea typeface="Calibri"/>
                <a:cs typeface="Calibri"/>
                <a:sym typeface="Calibri"/>
              </a:rPr>
              <a:t>and being ready to punish all disobedience when your obedience is fulfilled.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Ephesians 6:10-20</a:t>
            </a:r>
          </a:p>
        </p:txBody>
      </p:sp>
      <p:sp>
        <p:nvSpPr>
          <p:cNvPr id="239" name="Rectangle 3"/>
          <p:cNvSpPr txBox="1"/>
          <p:nvPr>
            <p:ph type="body" idx="1"/>
          </p:nvPr>
        </p:nvSpPr>
        <p:spPr>
          <a:xfrm>
            <a:off x="1676400" y="2035277"/>
            <a:ext cx="21031200" cy="11680722"/>
          </a:xfrm>
          <a:prstGeom prst="rect">
            <a:avLst/>
          </a:prstGeom>
        </p:spPr>
        <p:txBody>
          <a:bodyPr/>
          <a:lstStyle/>
          <a:p>
            <a:pPr marL="0" indent="0">
              <a:lnSpc>
                <a:spcPct val="81000"/>
              </a:lnSpc>
              <a:buSzTx/>
              <a:buNone/>
              <a:defRPr b="1" baseline="31000" sz="8000"/>
            </a:pPr>
            <a:r>
              <a:t>	</a:t>
            </a:r>
            <a:r>
              <a:rPr sz="7800">
                <a:solidFill>
                  <a:srgbClr val="FF0000"/>
                </a:solidFill>
                <a:latin typeface="Calibri"/>
                <a:ea typeface="Calibri"/>
                <a:cs typeface="Calibri"/>
                <a:sym typeface="Calibri"/>
              </a:rPr>
              <a:t>10</a:t>
            </a:r>
            <a:r>
              <a:rPr sz="7800">
                <a:latin typeface="Calibri"/>
                <a:ea typeface="Calibri"/>
                <a:cs typeface="Calibri"/>
                <a:sym typeface="Calibri"/>
              </a:rPr>
              <a:t> </a:t>
            </a:r>
            <a:r>
              <a:rPr b="0" baseline="0" sz="7800">
                <a:latin typeface="Calibri"/>
                <a:ea typeface="Calibri"/>
                <a:cs typeface="Calibri"/>
                <a:sym typeface="Calibri"/>
              </a:rPr>
              <a:t>Finally, my brethren, be strong in the Lord and in the power of His might.</a:t>
            </a:r>
            <a:r>
              <a:rPr sz="7800">
                <a:solidFill>
                  <a:srgbClr val="FF0000"/>
                </a:solidFill>
                <a:latin typeface="Calibri"/>
                <a:ea typeface="Calibri"/>
                <a:cs typeface="Calibri"/>
                <a:sym typeface="Calibri"/>
              </a:rPr>
              <a:t>11</a:t>
            </a:r>
            <a:r>
              <a:rPr sz="7800">
                <a:latin typeface="Calibri"/>
                <a:ea typeface="Calibri"/>
                <a:cs typeface="Calibri"/>
                <a:sym typeface="Calibri"/>
              </a:rPr>
              <a:t> </a:t>
            </a:r>
            <a:r>
              <a:rPr b="0" baseline="0" sz="7800">
                <a:latin typeface="Calibri"/>
                <a:ea typeface="Calibri"/>
                <a:cs typeface="Calibri"/>
                <a:sym typeface="Calibri"/>
              </a:rPr>
              <a:t>Put on the whole armor of God, that you may be able to stand against the wiles of the devil.</a:t>
            </a:r>
            <a:r>
              <a:rPr sz="7800">
                <a:solidFill>
                  <a:srgbClr val="FF0000"/>
                </a:solidFill>
                <a:latin typeface="Calibri"/>
                <a:ea typeface="Calibri"/>
                <a:cs typeface="Calibri"/>
                <a:sym typeface="Calibri"/>
              </a:rPr>
              <a:t>12</a:t>
            </a:r>
            <a:r>
              <a:rPr sz="7800">
                <a:latin typeface="Calibri"/>
                <a:ea typeface="Calibri"/>
                <a:cs typeface="Calibri"/>
                <a:sym typeface="Calibri"/>
              </a:rPr>
              <a:t> </a:t>
            </a:r>
            <a:r>
              <a:rPr b="0" baseline="0" sz="7800">
                <a:latin typeface="Calibri"/>
                <a:ea typeface="Calibri"/>
                <a:cs typeface="Calibri"/>
                <a:sym typeface="Calibri"/>
              </a:rPr>
              <a:t>For we do not wrestle against flesh and blood, but against principalities, against powers, against the rulers of the darkness of this age, against spiritual hosts of wickedness in the heavenly </a:t>
            </a:r>
            <a:r>
              <a:rPr b="0" baseline="0" i="1" sz="7800">
                <a:latin typeface="Calibri"/>
                <a:ea typeface="Calibri"/>
                <a:cs typeface="Calibri"/>
                <a:sym typeface="Calibri"/>
              </a:rPr>
              <a:t>places.</a:t>
            </a:r>
            <a:r>
              <a:rPr sz="7800">
                <a:solidFill>
                  <a:srgbClr val="FF0000"/>
                </a:solidFill>
                <a:latin typeface="Calibri"/>
                <a:ea typeface="Calibri"/>
                <a:cs typeface="Calibri"/>
                <a:sym typeface="Calibri"/>
              </a:rPr>
              <a:t>13</a:t>
            </a:r>
            <a:r>
              <a:rPr sz="7800">
                <a:latin typeface="Calibri"/>
                <a:ea typeface="Calibri"/>
                <a:cs typeface="Calibri"/>
                <a:sym typeface="Calibri"/>
              </a:rPr>
              <a:t> </a:t>
            </a:r>
            <a:r>
              <a:rPr b="0" baseline="0" sz="7800">
                <a:latin typeface="Calibri"/>
                <a:ea typeface="Calibri"/>
                <a:cs typeface="Calibri"/>
                <a:sym typeface="Calibri"/>
              </a:rPr>
              <a:t>Therefore take up the whole armor of God, that you may be able to withstand in the evil day, and having done all, to stand.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Ephesians 6:10-20</a:t>
            </a:r>
          </a:p>
        </p:txBody>
      </p:sp>
      <p:sp>
        <p:nvSpPr>
          <p:cNvPr id="242" name="Rectangle 3"/>
          <p:cNvSpPr txBox="1"/>
          <p:nvPr>
            <p:ph type="body" idx="1"/>
          </p:nvPr>
        </p:nvSpPr>
        <p:spPr>
          <a:xfrm>
            <a:off x="1676400" y="2035277"/>
            <a:ext cx="2103120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14 </a:t>
            </a:r>
            <a:r>
              <a:rPr b="0" baseline="0" sz="7200">
                <a:latin typeface="Calibri"/>
                <a:ea typeface="Calibri"/>
                <a:cs typeface="Calibri"/>
                <a:sym typeface="Calibri"/>
              </a:rPr>
              <a:t>Stand therefore, having girded your waist with truth, having put on the breastplate of righteousness,  </a:t>
            </a:r>
            <a:r>
              <a:rPr sz="7200">
                <a:solidFill>
                  <a:srgbClr val="FF0000"/>
                </a:solidFill>
                <a:latin typeface="Calibri"/>
                <a:ea typeface="Calibri"/>
                <a:cs typeface="Calibri"/>
                <a:sym typeface="Calibri"/>
              </a:rPr>
              <a:t>15</a:t>
            </a:r>
            <a:r>
              <a:rPr b="0" baseline="0" sz="7200">
                <a:latin typeface="Calibri"/>
                <a:ea typeface="Calibri"/>
                <a:cs typeface="Calibri"/>
                <a:sym typeface="Calibri"/>
              </a:rPr>
              <a:t> and having shod your feet with the preparation of the gospel of peace; </a:t>
            </a:r>
            <a:r>
              <a:rPr sz="7200">
                <a:solidFill>
                  <a:srgbClr val="FF0000"/>
                </a:solidFill>
                <a:latin typeface="Calibri"/>
                <a:ea typeface="Calibri"/>
                <a:cs typeface="Calibri"/>
                <a:sym typeface="Calibri"/>
              </a:rPr>
              <a:t>16</a:t>
            </a:r>
            <a:r>
              <a:rPr sz="7200">
                <a:latin typeface="Calibri"/>
                <a:ea typeface="Calibri"/>
                <a:cs typeface="Calibri"/>
                <a:sym typeface="Calibri"/>
              </a:rPr>
              <a:t> </a:t>
            </a:r>
            <a:r>
              <a:rPr b="0" baseline="0" sz="7200">
                <a:latin typeface="Calibri"/>
                <a:ea typeface="Calibri"/>
                <a:cs typeface="Calibri"/>
                <a:sym typeface="Calibri"/>
              </a:rPr>
              <a:t>above all, taking the shield of faith with which you will be able to quench all the fiery darts of the wicked one. </a:t>
            </a:r>
            <a:r>
              <a:rPr sz="7200">
                <a:solidFill>
                  <a:srgbClr val="FF0000"/>
                </a:solidFill>
                <a:latin typeface="Calibri"/>
                <a:ea typeface="Calibri"/>
                <a:cs typeface="Calibri"/>
                <a:sym typeface="Calibri"/>
              </a:rPr>
              <a:t>17</a:t>
            </a:r>
            <a:r>
              <a:rPr sz="7200">
                <a:latin typeface="Calibri"/>
                <a:ea typeface="Calibri"/>
                <a:cs typeface="Calibri"/>
                <a:sym typeface="Calibri"/>
              </a:rPr>
              <a:t> </a:t>
            </a:r>
            <a:r>
              <a:rPr b="0" baseline="0" sz="7200">
                <a:latin typeface="Calibri"/>
                <a:ea typeface="Calibri"/>
                <a:cs typeface="Calibri"/>
                <a:sym typeface="Calibri"/>
              </a:rPr>
              <a:t>And take the helmet of salvation, and the sword of the Spirit, which is the word of God; in the evil day, and having done all, to stand.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Ephesians 6:10-20</a:t>
            </a:r>
          </a:p>
        </p:txBody>
      </p:sp>
      <p:sp>
        <p:nvSpPr>
          <p:cNvPr id="245" name="Rectangle 3"/>
          <p:cNvSpPr txBox="1"/>
          <p:nvPr>
            <p:ph type="body" idx="1"/>
          </p:nvPr>
        </p:nvSpPr>
        <p:spPr>
          <a:xfrm>
            <a:off x="1676400" y="2035277"/>
            <a:ext cx="2103120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18 </a:t>
            </a:r>
            <a:r>
              <a:rPr b="0" baseline="0" sz="7200">
                <a:latin typeface="Calibri"/>
                <a:ea typeface="Calibri"/>
                <a:cs typeface="Calibri"/>
                <a:sym typeface="Calibri"/>
              </a:rPr>
              <a:t>praying praying always with all prayer and supplication in the Spirit, being watchful to this end with all perseverance and supplication for all the saints— </a:t>
            </a:r>
            <a:r>
              <a:rPr sz="7200">
                <a:solidFill>
                  <a:srgbClr val="FF0000"/>
                </a:solidFill>
                <a:latin typeface="Calibri"/>
                <a:ea typeface="Calibri"/>
                <a:cs typeface="Calibri"/>
                <a:sym typeface="Calibri"/>
              </a:rPr>
              <a:t>19</a:t>
            </a:r>
            <a:r>
              <a:rPr sz="7200">
                <a:latin typeface="Calibri"/>
                <a:ea typeface="Calibri"/>
                <a:cs typeface="Calibri"/>
                <a:sym typeface="Calibri"/>
              </a:rPr>
              <a:t> </a:t>
            </a:r>
            <a:r>
              <a:rPr b="0" baseline="0" sz="7200">
                <a:latin typeface="Calibri"/>
                <a:ea typeface="Calibri"/>
                <a:cs typeface="Calibri"/>
                <a:sym typeface="Calibri"/>
              </a:rPr>
              <a:t>and for me, that utterance may be given to me, that I may open my mouth boldly to make known the mystery of the gospel, </a:t>
            </a:r>
            <a:r>
              <a:rPr sz="7200">
                <a:solidFill>
                  <a:srgbClr val="FF0000"/>
                </a:solidFill>
                <a:latin typeface="Calibri"/>
                <a:ea typeface="Calibri"/>
                <a:cs typeface="Calibri"/>
                <a:sym typeface="Calibri"/>
              </a:rPr>
              <a:t>20</a:t>
            </a:r>
            <a:r>
              <a:rPr sz="7200">
                <a:latin typeface="Calibri"/>
                <a:ea typeface="Calibri"/>
                <a:cs typeface="Calibri"/>
                <a:sym typeface="Calibri"/>
              </a:rPr>
              <a:t> </a:t>
            </a:r>
            <a:r>
              <a:rPr b="0" baseline="0" sz="7200">
                <a:latin typeface="Calibri"/>
                <a:ea typeface="Calibri"/>
                <a:cs typeface="Calibri"/>
                <a:sym typeface="Calibri"/>
              </a:rPr>
              <a:t>for which I am an ambassador in chains; that in it I may speak boldly, as I ought to speak.</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Ephesians 6:10-20</a:t>
            </a:r>
          </a:p>
        </p:txBody>
      </p:sp>
      <p:sp>
        <p:nvSpPr>
          <p:cNvPr id="248" name="Rectangle 3"/>
          <p:cNvSpPr txBox="1"/>
          <p:nvPr>
            <p:ph type="body" idx="1"/>
          </p:nvPr>
        </p:nvSpPr>
        <p:spPr>
          <a:xfrm>
            <a:off x="1676400" y="2035277"/>
            <a:ext cx="21031200" cy="11680722"/>
          </a:xfrm>
          <a:prstGeom prst="rect">
            <a:avLst/>
          </a:prstGeom>
        </p:spPr>
        <p:txBody>
          <a:bodyPr/>
          <a:lstStyle/>
          <a:p>
            <a:pPr marL="438911" indent="-438911" defTabSz="1755647">
              <a:spcBef>
                <a:spcPts val="1900"/>
              </a:spcBef>
              <a:defRPr b="1" sz="6911">
                <a:solidFill>
                  <a:srgbClr val="09EDB5"/>
                </a:solidFill>
              </a:defRPr>
            </a:pPr>
            <a:r>
              <a:t>Put on </a:t>
            </a:r>
            <a:r>
              <a:rPr>
                <a:solidFill>
                  <a:srgbClr val="00B0F0"/>
                </a:solidFill>
              </a:rPr>
              <a:t>the whole armor of God </a:t>
            </a:r>
            <a:r>
              <a:rPr>
                <a:solidFill>
                  <a:srgbClr val="FF0000"/>
                </a:solidFill>
              </a:rPr>
              <a:t>v.11</a:t>
            </a:r>
            <a:endParaRPr>
              <a:solidFill>
                <a:srgbClr val="FF0000"/>
              </a:solidFill>
            </a:endParaRPr>
          </a:p>
          <a:p>
            <a:pPr marL="438911" indent="-438911" defTabSz="1755647">
              <a:spcBef>
                <a:spcPts val="1900"/>
              </a:spcBef>
              <a:defRPr b="1" sz="6911">
                <a:solidFill>
                  <a:srgbClr val="0070C0"/>
                </a:solidFill>
              </a:defRPr>
            </a:pPr>
            <a:r>
              <a:t>Every piece </a:t>
            </a:r>
            <a:r>
              <a:rPr>
                <a:solidFill>
                  <a:srgbClr val="09EDB5"/>
                </a:solidFill>
              </a:rPr>
              <a:t>relates to </a:t>
            </a:r>
            <a:r>
              <a:rPr>
                <a:solidFill>
                  <a:srgbClr val="00B0F0"/>
                </a:solidFill>
              </a:rPr>
              <a:t>God’s</a:t>
            </a:r>
            <a:r>
              <a:rPr>
                <a:solidFill>
                  <a:srgbClr val="000000"/>
                </a:solidFill>
              </a:rPr>
              <a:t> </a:t>
            </a:r>
            <a:r>
              <a:t>word </a:t>
            </a:r>
            <a:r>
              <a:rPr>
                <a:solidFill>
                  <a:srgbClr val="FF0000"/>
                </a:solidFill>
              </a:rPr>
              <a:t>v.14-17</a:t>
            </a:r>
          </a:p>
          <a:p>
            <a:pPr marL="438911" indent="-438911" defTabSz="1755647">
              <a:spcBef>
                <a:spcPts val="1900"/>
              </a:spcBef>
              <a:defRPr b="1" sz="6911"/>
            </a:pPr>
            <a:r>
              <a:t>Spiritual enemies still exist</a:t>
            </a:r>
          </a:p>
          <a:p>
            <a:pPr marL="438911" indent="-438911" defTabSz="1755647">
              <a:spcBef>
                <a:spcPts val="1900"/>
              </a:spcBef>
              <a:defRPr b="1" sz="6911">
                <a:solidFill>
                  <a:srgbClr val="09EDB5"/>
                </a:solidFill>
              </a:defRPr>
            </a:pPr>
            <a:r>
              <a:t>Fight</a:t>
            </a:r>
            <a:r>
              <a:rPr>
                <a:solidFill>
                  <a:srgbClr val="000000"/>
                </a:solidFill>
              </a:rPr>
              <a:t> </a:t>
            </a:r>
            <a:r>
              <a:t>to survive </a:t>
            </a:r>
            <a:r>
              <a:rPr>
                <a:solidFill>
                  <a:srgbClr val="00B0F0"/>
                </a:solidFill>
              </a:rPr>
              <a:t>spiritually</a:t>
            </a:r>
            <a:endParaRPr>
              <a:solidFill>
                <a:srgbClr val="00B0F0"/>
              </a:solidFill>
            </a:endParaRPr>
          </a:p>
          <a:p>
            <a:pPr marL="438911" indent="-438911" defTabSz="1755647">
              <a:spcBef>
                <a:spcPts val="1900"/>
              </a:spcBef>
              <a:defRPr b="1" sz="6911">
                <a:solidFill>
                  <a:srgbClr val="00B050"/>
                </a:solidFill>
              </a:defRPr>
            </a:pPr>
            <a:r>
              <a:t>After</a:t>
            </a:r>
            <a:r>
              <a:rPr>
                <a:solidFill>
                  <a:srgbClr val="000000"/>
                </a:solidFill>
              </a:rPr>
              <a:t> </a:t>
            </a:r>
            <a:r>
              <a:rPr>
                <a:solidFill>
                  <a:srgbClr val="09EDB5"/>
                </a:solidFill>
              </a:rPr>
              <a:t>doing</a:t>
            </a:r>
            <a:r>
              <a:rPr>
                <a:solidFill>
                  <a:srgbClr val="000000"/>
                </a:solidFill>
              </a:rPr>
              <a:t> </a:t>
            </a:r>
            <a:r>
              <a:t>all</a:t>
            </a:r>
            <a:r>
              <a:rPr>
                <a:solidFill>
                  <a:srgbClr val="000000"/>
                </a:solidFill>
              </a:rPr>
              <a:t> </a:t>
            </a:r>
            <a:r>
              <a:rPr>
                <a:solidFill>
                  <a:srgbClr val="FF0000"/>
                </a:solidFill>
              </a:rPr>
              <a:t>v.13</a:t>
            </a:r>
            <a:r>
              <a:rPr>
                <a:solidFill>
                  <a:srgbClr val="000000"/>
                </a:solidFill>
              </a:rPr>
              <a:t>;</a:t>
            </a:r>
            <a:r>
              <a:rPr>
                <a:solidFill>
                  <a:srgbClr val="FF0000"/>
                </a:solidFill>
              </a:rPr>
              <a:t> 2 Timothy 4:7</a:t>
            </a:r>
            <a:endParaRPr>
              <a:solidFill>
                <a:srgbClr val="FF0000"/>
              </a:solidFill>
            </a:endParaRPr>
          </a:p>
          <a:p>
            <a:pPr marL="438911" indent="-438911" defTabSz="1755647">
              <a:spcBef>
                <a:spcPts val="1900"/>
              </a:spcBef>
              <a:defRPr b="1" sz="6911">
                <a:solidFill>
                  <a:srgbClr val="09EDB5"/>
                </a:solidFill>
              </a:defRPr>
            </a:pPr>
            <a:r>
              <a:t>Pray </a:t>
            </a:r>
            <a:r>
              <a:rPr>
                <a:solidFill>
                  <a:srgbClr val="FF0000"/>
                </a:solidFill>
              </a:rPr>
              <a:t>v.18-20</a:t>
            </a:r>
            <a:endParaRPr>
              <a:solidFill>
                <a:srgbClr val="FF0000"/>
              </a:solidFill>
            </a:endParaRPr>
          </a:p>
          <a:p>
            <a:pPr marL="438911" indent="-438911" defTabSz="1755647">
              <a:spcBef>
                <a:spcPts val="1900"/>
              </a:spcBef>
              <a:defRPr b="1" sz="6911">
                <a:solidFill>
                  <a:srgbClr val="09EDB5"/>
                </a:solidFill>
              </a:defRPr>
            </a:pPr>
            <a:r>
              <a:t>Obey</a:t>
            </a:r>
            <a:r>
              <a:rPr>
                <a:solidFill>
                  <a:srgbClr val="FF0000"/>
                </a:solidFill>
              </a:rPr>
              <a:t> </a:t>
            </a:r>
            <a:r>
              <a:rPr>
                <a:solidFill>
                  <a:srgbClr val="0070C0"/>
                </a:solidFill>
              </a:rPr>
              <a:t>the gospel </a:t>
            </a:r>
            <a:r>
              <a:rPr>
                <a:solidFill>
                  <a:srgbClr val="00B050"/>
                </a:solidFill>
              </a:rPr>
              <a:t>while it is day</a:t>
            </a:r>
            <a:r>
              <a:rPr b="0">
                <a:solidFill>
                  <a:srgbClr val="000000"/>
                </a:solidFill>
              </a:rPr>
              <a:t>.</a:t>
            </a:r>
            <a:r>
              <a:rPr>
                <a:solidFill>
                  <a:srgbClr val="FF0000"/>
                </a:solidFill>
              </a:rPr>
              <a:t> </a:t>
            </a:r>
            <a:r>
              <a:t>Believe in </a:t>
            </a:r>
            <a:r>
              <a:rPr>
                <a:solidFill>
                  <a:srgbClr val="00B0F0"/>
                </a:solidFill>
              </a:rPr>
              <a:t>Jesus</a:t>
            </a:r>
            <a:r>
              <a:rPr b="0">
                <a:solidFill>
                  <a:srgbClr val="000000"/>
                </a:solidFill>
              </a:rPr>
              <a:t>,</a:t>
            </a:r>
            <a:r>
              <a:rPr>
                <a:solidFill>
                  <a:srgbClr val="FF0000"/>
                </a:solidFill>
              </a:rPr>
              <a:t> </a:t>
            </a:r>
            <a:r>
              <a:t>follow</a:t>
            </a:r>
            <a:r>
              <a:rPr>
                <a:solidFill>
                  <a:srgbClr val="FF0000"/>
                </a:solidFill>
              </a:rPr>
              <a:t> </a:t>
            </a:r>
            <a:r>
              <a:rPr>
                <a:solidFill>
                  <a:srgbClr val="00B0F0"/>
                </a:solidFill>
              </a:rPr>
              <a:t>His</a:t>
            </a:r>
            <a:r>
              <a:rPr>
                <a:solidFill>
                  <a:srgbClr val="FF0000"/>
                </a:solidFill>
              </a:rPr>
              <a:t> word</a:t>
            </a:r>
            <a:r>
              <a:rPr b="0">
                <a:solidFill>
                  <a:srgbClr val="000000"/>
                </a:solidFill>
              </a:rPr>
              <a:t>,</a:t>
            </a:r>
            <a:r>
              <a:rPr>
                <a:solidFill>
                  <a:srgbClr val="FF0000"/>
                </a:solidFill>
              </a:rPr>
              <a:t> </a:t>
            </a:r>
            <a:r>
              <a:t>repent</a:t>
            </a:r>
            <a:r>
              <a:rPr>
                <a:solidFill>
                  <a:srgbClr val="FF0000"/>
                </a:solidFill>
              </a:rPr>
              <a:t> </a:t>
            </a:r>
            <a:r>
              <a:rPr b="0">
                <a:solidFill>
                  <a:srgbClr val="000000"/>
                </a:solidFill>
              </a:rPr>
              <a:t>and</a:t>
            </a:r>
            <a:r>
              <a:rPr>
                <a:solidFill>
                  <a:srgbClr val="FF0000"/>
                </a:solidFill>
              </a:rPr>
              <a:t> </a:t>
            </a:r>
            <a:r>
              <a:t>turn from </a:t>
            </a:r>
            <a:r>
              <a:rPr>
                <a:solidFill>
                  <a:srgbClr val="C00000"/>
                </a:solidFill>
              </a:rPr>
              <a:t>sin</a:t>
            </a:r>
            <a:r>
              <a:rPr b="0">
                <a:solidFill>
                  <a:srgbClr val="000000"/>
                </a:solidFill>
              </a:rPr>
              <a:t>,</a:t>
            </a:r>
            <a:r>
              <a:rPr>
                <a:solidFill>
                  <a:srgbClr val="FF0000"/>
                </a:solidFill>
              </a:rPr>
              <a:t> </a:t>
            </a:r>
            <a:r>
              <a:t>confess</a:t>
            </a:r>
            <a:r>
              <a:rPr>
                <a:solidFill>
                  <a:srgbClr val="FF0000"/>
                </a:solidFill>
              </a:rPr>
              <a:t> </a:t>
            </a:r>
            <a:r>
              <a:rPr>
                <a:solidFill>
                  <a:srgbClr val="00B0F0"/>
                </a:solidFill>
              </a:rPr>
              <a:t>the Lord Jesus </a:t>
            </a:r>
            <a:r>
              <a:rPr b="0">
                <a:solidFill>
                  <a:srgbClr val="000000"/>
                </a:solidFill>
              </a:rPr>
              <a:t>and</a:t>
            </a:r>
            <a:r>
              <a:rPr>
                <a:solidFill>
                  <a:srgbClr val="FF0000"/>
                </a:solidFill>
              </a:rPr>
              <a:t> </a:t>
            </a:r>
            <a:r>
              <a:rPr>
                <a:solidFill>
                  <a:srgbClr val="0070C0"/>
                </a:solidFill>
              </a:rPr>
              <a:t>be baptized </a:t>
            </a:r>
            <a:r>
              <a:rPr>
                <a:solidFill>
                  <a:srgbClr val="00B050"/>
                </a:solidFill>
              </a:rPr>
              <a:t>into</a:t>
            </a:r>
            <a:r>
              <a:rPr>
                <a:solidFill>
                  <a:srgbClr val="FF0000"/>
                </a:solidFill>
              </a:rPr>
              <a:t> </a:t>
            </a:r>
            <a:r>
              <a:rPr>
                <a:solidFill>
                  <a:srgbClr val="00B0F0"/>
                </a:solidFill>
              </a:rPr>
              <a:t>His</a:t>
            </a:r>
            <a:r>
              <a:rPr>
                <a:solidFill>
                  <a:srgbClr val="FF0000"/>
                </a:solidFill>
              </a:rPr>
              <a:t> </a:t>
            </a:r>
            <a:r>
              <a:rPr>
                <a:solidFill>
                  <a:srgbClr val="000000"/>
                </a:solidFill>
              </a:rPr>
              <a:t>death</a:t>
            </a:r>
            <a:r>
              <a:rPr>
                <a:solidFill>
                  <a:srgbClr val="FF0000"/>
                </a:solidFill>
              </a:rPr>
              <a:t> </a:t>
            </a:r>
            <a:r>
              <a:rPr>
                <a:solidFill>
                  <a:srgbClr val="00B050"/>
                </a:solidFill>
              </a:rPr>
              <a:t>for</a:t>
            </a:r>
            <a:r>
              <a:rPr>
                <a:solidFill>
                  <a:srgbClr val="FF0000"/>
                </a:solidFill>
              </a:rPr>
              <a:t> </a:t>
            </a:r>
            <a:r>
              <a:rPr>
                <a:solidFill>
                  <a:srgbClr val="00B050"/>
                </a:solidFill>
              </a:rPr>
              <a:t>remission</a:t>
            </a:r>
            <a:r>
              <a:rPr>
                <a:solidFill>
                  <a:srgbClr val="FF0000"/>
                </a:solidFill>
              </a:rPr>
              <a:t> </a:t>
            </a:r>
            <a:r>
              <a:rPr>
                <a:solidFill>
                  <a:srgbClr val="C00000"/>
                </a:solidFill>
              </a:rPr>
              <a:t>of</a:t>
            </a:r>
            <a:r>
              <a:rPr>
                <a:solidFill>
                  <a:srgbClr val="FF0000"/>
                </a:solidFill>
              </a:rPr>
              <a:t> </a:t>
            </a:r>
            <a:r>
              <a:rPr>
                <a:solidFill>
                  <a:srgbClr val="C00000"/>
                </a:solidFill>
              </a:rPr>
              <a:t>sins</a:t>
            </a:r>
            <a:r>
              <a:rPr>
                <a:solidFill>
                  <a:srgbClr val="FF0000"/>
                </a:solidFill>
              </a:rPr>
              <a:t> Rm 10:9</a:t>
            </a:r>
            <a:r>
              <a:rPr b="0">
                <a:solidFill>
                  <a:srgbClr val="000000"/>
                </a:solidFill>
              </a:rPr>
              <a:t>;</a:t>
            </a:r>
            <a:r>
              <a:rPr>
                <a:solidFill>
                  <a:srgbClr val="FF0000"/>
                </a:solidFill>
              </a:rPr>
              <a:t> Acts 2:38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4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8"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1" name="TODAY’S LESSON"/>
          <p:cNvSpPr txBox="1"/>
          <p:nvPr/>
        </p:nvSpPr>
        <p:spPr>
          <a:xfrm>
            <a:off x="-1" y="1739878"/>
            <a:ext cx="24384001" cy="9398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55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lvl1pPr>
          </a:lstStyle>
          <a:p>
            <a:pPr/>
            <a:r>
              <a:t>TODAY’S LESSON</a:t>
            </a:r>
          </a:p>
        </p:txBody>
      </p:sp>
      <p:pic>
        <p:nvPicPr>
          <p:cNvPr id="252" name="Image" descr="Image"/>
          <p:cNvPicPr>
            <a:picLocks noChangeAspect="1"/>
          </p:cNvPicPr>
          <p:nvPr/>
        </p:nvPicPr>
        <p:blipFill>
          <a:blip r:embed="rId3">
            <a:extLst/>
          </a:blip>
          <a:stretch>
            <a:fillRect/>
          </a:stretch>
        </p:blipFill>
        <p:spPr>
          <a:xfrm>
            <a:off x="19581559" y="11148164"/>
            <a:ext cx="3633119" cy="1370989"/>
          </a:xfrm>
          <a:prstGeom prst="rect">
            <a:avLst/>
          </a:prstGeom>
          <a:ln w="12700">
            <a:miter lim="400000"/>
          </a:ln>
          <a:effectLst>
            <a:outerShdw sx="100000" sy="100000" kx="0" ky="0" algn="b" rotWithShape="0" blurRad="114300" dist="61100" dir="5400000">
              <a:srgbClr val="000000">
                <a:alpha val="97381"/>
              </a:srgbClr>
            </a:outerShdw>
          </a:effectLst>
        </p:spPr>
      </p:pic>
      <p:pic>
        <p:nvPicPr>
          <p:cNvPr id="253" name="Image" descr="Image"/>
          <p:cNvPicPr>
            <a:picLocks noChangeAspect="1"/>
          </p:cNvPicPr>
          <p:nvPr/>
        </p:nvPicPr>
        <p:blipFill>
          <a:blip r:embed="rId4">
            <a:extLst/>
          </a:blip>
          <a:stretch>
            <a:fillRect/>
          </a:stretch>
        </p:blipFill>
        <p:spPr>
          <a:xfrm>
            <a:off x="1710355" y="11092017"/>
            <a:ext cx="2598106" cy="1483283"/>
          </a:xfrm>
          <a:prstGeom prst="rect">
            <a:avLst/>
          </a:prstGeom>
          <a:ln w="12700">
            <a:miter lim="400000"/>
          </a:ln>
          <a:effectLst>
            <a:outerShdw sx="100000" sy="100000" kx="0" ky="0" algn="b" rotWithShape="0" blurRad="114300" dist="61100" dir="5400000">
              <a:srgbClr val="000000">
                <a:alpha val="97381"/>
              </a:srgbClr>
            </a:outerShdw>
          </a:effectLst>
        </p:spPr>
      </p:pic>
      <p:sp>
        <p:nvSpPr>
          <p:cNvPr id="254" name="Sunday evening lesson live stream 4:00 PM CDT September 21, 2025"/>
          <p:cNvSpPr txBox="1"/>
          <p:nvPr/>
        </p:nvSpPr>
        <p:spPr>
          <a:xfrm>
            <a:off x="6145167" y="10769398"/>
            <a:ext cx="12093667" cy="2128521"/>
          </a:xfrm>
          <a:prstGeom prst="rect">
            <a:avLst/>
          </a:prstGeom>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buClr>
                <a:srgbClr val="FFFFFF"/>
              </a:buClr>
              <a:defRPr i="1" sz="7500">
                <a:solidFill>
                  <a:srgbClr val="FFFFFF"/>
                </a:solidFill>
                <a:effectLst>
                  <a:outerShdw sx="100000" sy="100000" kx="0" ky="0" algn="b" rotWithShape="0" blurRad="152400" dist="76200" dir="0">
                    <a:srgbClr val="000000"/>
                  </a:outerShdw>
                </a:effectLst>
                <a:uFill>
                  <a:solidFill>
                    <a:srgbClr val="E9ADD0"/>
                  </a:solidFill>
                </a:uFill>
                <a:latin typeface="Baskerville"/>
                <a:ea typeface="Baskerville"/>
                <a:cs typeface="Baskerville"/>
                <a:sym typeface="Baskerville"/>
              </a:defRPr>
            </a:pPr>
            <a:r>
              <a:t>Sunday evening lesson live stream 4:00 PM</a:t>
            </a:r>
            <a:r>
              <a:rPr>
                <a:uFill>
                  <a:solidFill>
                    <a:srgbClr val="FFFFFF"/>
                  </a:solidFill>
                </a:uFill>
              </a:rPr>
              <a:t> </a:t>
            </a:r>
            <a:r>
              <a:rPr baseline="31999" sz="4800">
                <a:uFill>
                  <a:solidFill>
                    <a:srgbClr val="FFFFFF"/>
                  </a:solidFill>
                </a:uFill>
              </a:rPr>
              <a:t>CDT</a:t>
            </a:r>
            <a:r>
              <a:rPr>
                <a:uFill>
                  <a:solidFill>
                    <a:srgbClr val="FFFFFF"/>
                  </a:solidFill>
                </a:uFill>
              </a:rPr>
              <a:t> September 21, 2025</a:t>
            </a:r>
          </a:p>
        </p:txBody>
      </p:sp>
      <p:pic>
        <p:nvPicPr>
          <p:cNvPr id="255" name="“VICTORY IN JESUS”… “VICTORY IN JESUS” (2 Corinthians 2:14-17) By James Hamilton" descr="“VICTORY IN JESUS”… “VICTORY IN JESUS” (2 Corinthians 2:14-17) By James Hamilton"/>
          <p:cNvPicPr>
            <a:picLocks noChangeAspect="0"/>
          </p:cNvPicPr>
          <p:nvPr/>
        </p:nvPicPr>
        <p:blipFill>
          <a:blip r:embed="rId5">
            <a:extLst/>
          </a:blip>
          <a:stretch>
            <a:fillRect/>
          </a:stretch>
        </p:blipFill>
        <p:spPr>
          <a:xfrm>
            <a:off x="376327" y="4113628"/>
            <a:ext cx="23631345" cy="5346701"/>
          </a:xfrm>
          <a:prstGeom prst="rect">
            <a:avLst/>
          </a:prstGeom>
          <a:effectLst>
            <a:outerShdw sx="100000" sy="100000" kx="0" ky="0" algn="b" rotWithShape="0" blurRad="215900" dist="98081" dir="5400000">
              <a:srgbClr val="000000">
                <a:alpha val="79241"/>
              </a:srgbClr>
            </a:outerShdw>
          </a:effectLst>
        </p:spPr>
      </p:pic>
      <p:pic>
        <p:nvPicPr>
          <p:cNvPr id="256" name="Image" descr="Image"/>
          <p:cNvPicPr>
            <a:picLocks noChangeAspect="1"/>
          </p:cNvPicPr>
          <p:nvPr/>
        </p:nvPicPr>
        <p:blipFill>
          <a:blip r:embed="rId6">
            <a:extLst/>
          </a:blip>
          <a:stretch>
            <a:fillRect/>
          </a:stretch>
        </p:blipFill>
        <p:spPr>
          <a:xfrm>
            <a:off x="17973537" y="6640815"/>
            <a:ext cx="6442849" cy="4432091"/>
          </a:xfrm>
          <a:prstGeom prst="rect">
            <a:avLst/>
          </a:prstGeom>
          <a:ln w="12700">
            <a:miter lim="400000"/>
          </a:ln>
          <a:effectLst>
            <a:outerShdw sx="100000" sy="100000" kx="0" ky="0" algn="b" rotWithShape="0" blurRad="215900" dist="98081" dir="5400000">
              <a:srgbClr val="000000">
                <a:alpha val="79241"/>
              </a:srgbClr>
            </a:outerShdw>
          </a:effectLst>
        </p:spPr>
      </p:pic>
      <p:sp>
        <p:nvSpPr>
          <p:cNvPr id="257" name="“Church of Christ MEETING @ 100 CORNERSTONE, Alexander AR. 72002”"/>
          <p:cNvSpPr txBox="1"/>
          <p:nvPr/>
        </p:nvSpPr>
        <p:spPr>
          <a:xfrm>
            <a:off x="-15032" y="-111714"/>
            <a:ext cx="24414065" cy="698501"/>
          </a:xfrm>
          <a:prstGeom prst="rect">
            <a:avLst/>
          </a:prstGeom>
          <a:solidFill>
            <a:schemeClr val="accent6">
              <a:hueOff val="-133706"/>
              <a:satOff val="8281"/>
              <a:lumOff val="-27269"/>
              <a:alpha val="40019"/>
            </a:schemeClr>
          </a:solidFill>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3200">
                <a:solidFill>
                  <a:schemeClr val="accent3">
                    <a:hueOff val="198700"/>
                    <a:satOff val="21248"/>
                    <a:lumOff val="19305"/>
                  </a:schemeClr>
                </a:solidFill>
                <a:latin typeface="Thames Nude Roman"/>
                <a:ea typeface="Thames Nude Roman"/>
                <a:cs typeface="Thames Nude Roman"/>
                <a:sym typeface="Thames Nude Roman"/>
              </a:defRPr>
            </a:lvl1pPr>
          </a:lstStyle>
          <a:p>
            <a:pPr/>
            <a:r>
              <a:t>“Church of Christ MEETING @ 100 CORNERSTONE, Alexander AR. 72002”</a:t>
            </a:r>
          </a:p>
        </p:txBody>
      </p:sp>
      <p:sp>
        <p:nvSpPr>
          <p:cNvPr id="258" name="https://www.youtube.com/user/donmcclain11/live  / WWW.ALEXANDERCHURCHOFCHRIST.COM"/>
          <p:cNvSpPr/>
          <p:nvPr/>
        </p:nvSpPr>
        <p:spPr>
          <a:xfrm>
            <a:off x="-15033" y="12880954"/>
            <a:ext cx="24414066" cy="723901"/>
          </a:xfrm>
          <a:prstGeom prst="rect">
            <a:avLst/>
          </a:prstGeom>
          <a:solidFill>
            <a:schemeClr val="accent6">
              <a:satOff val="1848"/>
              <a:lumOff val="-15262"/>
              <a:alpha val="51078"/>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sz="4300">
                <a:solidFill>
                  <a:srgbClr val="FFFFFF"/>
                </a:solidFill>
              </a:defRPr>
            </a:pPr>
            <a:r>
              <a:rPr u="sng">
                <a:hlinkClick r:id="rId7" invalidUrl="" action="" tgtFrame="" tooltip="" history="1" highlightClick="0" endSnd="0"/>
              </a:rPr>
              <a:t>https://www.youtube.com/user/donmcclain11/live</a:t>
            </a:r>
            <a:r>
              <a:t> </a:t>
            </a:r>
            <a:r>
              <a:rPr>
                <a:uFill>
                  <a:solidFill>
                    <a:srgbClr val="FFFFFF"/>
                  </a:solidFill>
                </a:uFill>
              </a:rPr>
              <a:t> / </a:t>
            </a:r>
            <a:r>
              <a:rPr u="sng">
                <a:hlinkClick r:id="rId8" invalidUrl="" action="" tgtFrame="" tooltip="" history="1" highlightClick="0" endSnd="0"/>
              </a:rPr>
              <a:t>WWW.ALEXANDERCHURCHOFCHRIST.COM</a:t>
            </a:r>
            <a:r>
              <a:rPr>
                <a:uFill>
                  <a:solidFill>
                    <a:srgbClr val="FFFFFF"/>
                  </a:solidFill>
                </a:uFill>
              </a:rP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2 Corinthians 2:14-17</a:t>
            </a:r>
          </a:p>
        </p:txBody>
      </p:sp>
      <p:sp>
        <p:nvSpPr>
          <p:cNvPr id="183" name="Rectangle 3"/>
          <p:cNvSpPr txBox="1"/>
          <p:nvPr>
            <p:ph type="body" idx="1"/>
          </p:nvPr>
        </p:nvSpPr>
        <p:spPr>
          <a:xfrm>
            <a:off x="1400781" y="2035277"/>
            <a:ext cx="2186778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14</a:t>
            </a:r>
            <a:r>
              <a:rPr sz="7200">
                <a:latin typeface="Calibri"/>
                <a:ea typeface="Calibri"/>
                <a:cs typeface="Calibri"/>
                <a:sym typeface="Calibri"/>
              </a:rPr>
              <a:t> </a:t>
            </a:r>
            <a:r>
              <a:rPr b="0" baseline="0" sz="5600"/>
              <a:t> </a:t>
            </a:r>
            <a:r>
              <a:rPr b="0" baseline="0" sz="7200">
                <a:latin typeface="Calibri"/>
                <a:ea typeface="Calibri"/>
                <a:cs typeface="Calibri"/>
                <a:sym typeface="Calibri"/>
              </a:rPr>
              <a:t>Now thanks </a:t>
            </a:r>
            <a:r>
              <a:rPr b="0" baseline="0" i="1" sz="7200">
                <a:latin typeface="Calibri"/>
                <a:ea typeface="Calibri"/>
                <a:cs typeface="Calibri"/>
                <a:sym typeface="Calibri"/>
              </a:rPr>
              <a:t>be</a:t>
            </a:r>
            <a:r>
              <a:rPr b="0" baseline="0" sz="7200">
                <a:latin typeface="Calibri"/>
                <a:ea typeface="Calibri"/>
                <a:cs typeface="Calibri"/>
                <a:sym typeface="Calibri"/>
              </a:rPr>
              <a:t> to God who always leads us in </a:t>
            </a:r>
            <a:r>
              <a:rPr baseline="0" sz="7200">
                <a:solidFill>
                  <a:srgbClr val="00B0F0"/>
                </a:solidFill>
                <a:latin typeface="Calibri"/>
                <a:ea typeface="Calibri"/>
                <a:cs typeface="Calibri"/>
                <a:sym typeface="Calibri"/>
              </a:rPr>
              <a:t>triumph</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in</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Christ</a:t>
            </a:r>
            <a:r>
              <a:rPr b="0" baseline="0" sz="7200">
                <a:latin typeface="Calibri"/>
                <a:ea typeface="Calibri"/>
                <a:cs typeface="Calibri"/>
                <a:sym typeface="Calibri"/>
              </a:rPr>
              <a:t>, and through us diffuses the fragrance of </a:t>
            </a:r>
            <a:r>
              <a:rPr baseline="0" sz="7200">
                <a:solidFill>
                  <a:srgbClr val="00B0F0"/>
                </a:solidFill>
                <a:latin typeface="Calibri"/>
                <a:ea typeface="Calibri"/>
                <a:cs typeface="Calibri"/>
                <a:sym typeface="Calibri"/>
              </a:rPr>
              <a:t>His</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knowledge</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in every place</a:t>
            </a:r>
            <a:r>
              <a:rPr b="0" baseline="0" sz="7200">
                <a:latin typeface="Calibri"/>
                <a:ea typeface="Calibri"/>
                <a:cs typeface="Calibri"/>
                <a:sym typeface="Calibri"/>
              </a:rPr>
              <a:t>. </a:t>
            </a:r>
            <a:r>
              <a:rPr sz="7200">
                <a:solidFill>
                  <a:srgbClr val="FF0000"/>
                </a:solidFill>
                <a:latin typeface="Calibri"/>
                <a:ea typeface="Calibri"/>
                <a:cs typeface="Calibri"/>
                <a:sym typeface="Calibri"/>
              </a:rPr>
              <a:t>15</a:t>
            </a:r>
            <a:r>
              <a:rPr sz="7200">
                <a:latin typeface="Calibri"/>
                <a:ea typeface="Calibri"/>
                <a:cs typeface="Calibri"/>
                <a:sym typeface="Calibri"/>
              </a:rPr>
              <a:t> </a:t>
            </a:r>
            <a:r>
              <a:rPr b="0" baseline="0" sz="7200">
                <a:latin typeface="Calibri"/>
                <a:ea typeface="Calibri"/>
                <a:cs typeface="Calibri"/>
                <a:sym typeface="Calibri"/>
              </a:rPr>
              <a:t>For we are to God the </a:t>
            </a:r>
            <a:r>
              <a:rPr baseline="0" sz="7200">
                <a:solidFill>
                  <a:srgbClr val="0070C0"/>
                </a:solidFill>
                <a:latin typeface="Calibri"/>
                <a:ea typeface="Calibri"/>
                <a:cs typeface="Calibri"/>
                <a:sym typeface="Calibri"/>
              </a:rPr>
              <a:t>fragrance</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of Christ </a:t>
            </a:r>
            <a:r>
              <a:rPr baseline="0" sz="7200">
                <a:solidFill>
                  <a:srgbClr val="00B050"/>
                </a:solidFill>
                <a:latin typeface="Calibri"/>
                <a:ea typeface="Calibri"/>
                <a:cs typeface="Calibri"/>
                <a:sym typeface="Calibri"/>
              </a:rPr>
              <a:t>among</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those who </a:t>
            </a:r>
            <a:r>
              <a:rPr baseline="0" sz="7200">
                <a:solidFill>
                  <a:srgbClr val="09EDB5"/>
                </a:solidFill>
                <a:latin typeface="Calibri"/>
                <a:ea typeface="Calibri"/>
                <a:cs typeface="Calibri"/>
                <a:sym typeface="Calibri"/>
              </a:rPr>
              <a:t>are being saved </a:t>
            </a:r>
            <a:r>
              <a:rPr b="0" baseline="0" sz="7200">
                <a:latin typeface="Calibri"/>
                <a:ea typeface="Calibri"/>
                <a:cs typeface="Calibri"/>
                <a:sym typeface="Calibri"/>
              </a:rPr>
              <a:t>and </a:t>
            </a:r>
            <a:r>
              <a:rPr baseline="0" sz="7200">
                <a:solidFill>
                  <a:srgbClr val="00B050"/>
                </a:solidFill>
                <a:latin typeface="Calibri"/>
                <a:ea typeface="Calibri"/>
                <a:cs typeface="Calibri"/>
                <a:sym typeface="Calibri"/>
              </a:rPr>
              <a:t>among</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those who </a:t>
            </a:r>
            <a:r>
              <a:rPr baseline="0" sz="7200">
                <a:solidFill>
                  <a:srgbClr val="3B7D22"/>
                </a:solidFill>
                <a:latin typeface="Calibri"/>
                <a:ea typeface="Calibri"/>
                <a:cs typeface="Calibri"/>
                <a:sym typeface="Calibri"/>
              </a:rPr>
              <a:t>are perishing</a:t>
            </a:r>
            <a:r>
              <a:rPr b="0" baseline="0" sz="7200">
                <a:latin typeface="Calibri"/>
                <a:ea typeface="Calibri"/>
                <a:cs typeface="Calibri"/>
                <a:sym typeface="Calibri"/>
              </a:rPr>
              <a:t>. </a:t>
            </a:r>
            <a:r>
              <a:rPr sz="7200">
                <a:solidFill>
                  <a:srgbClr val="FF0000"/>
                </a:solidFill>
                <a:latin typeface="Calibri"/>
                <a:ea typeface="Calibri"/>
                <a:cs typeface="Calibri"/>
                <a:sym typeface="Calibri"/>
              </a:rPr>
              <a:t>16</a:t>
            </a:r>
            <a:r>
              <a:rPr sz="7200">
                <a:latin typeface="Calibri"/>
                <a:ea typeface="Calibri"/>
                <a:cs typeface="Calibri"/>
                <a:sym typeface="Calibri"/>
              </a:rPr>
              <a:t> </a:t>
            </a:r>
            <a:r>
              <a:rPr b="0" baseline="0" sz="7200">
                <a:latin typeface="Calibri"/>
                <a:ea typeface="Calibri"/>
                <a:cs typeface="Calibri"/>
                <a:sym typeface="Calibri"/>
              </a:rPr>
              <a:t>To the one </a:t>
            </a:r>
            <a:r>
              <a:rPr b="0" baseline="0" i="1" sz="7200">
                <a:latin typeface="Calibri"/>
                <a:ea typeface="Calibri"/>
                <a:cs typeface="Calibri"/>
                <a:sym typeface="Calibri"/>
              </a:rPr>
              <a:t>we are</a:t>
            </a:r>
            <a:r>
              <a:rPr b="0" baseline="0" sz="7200">
                <a:latin typeface="Calibri"/>
                <a:ea typeface="Calibri"/>
                <a:cs typeface="Calibri"/>
                <a:sym typeface="Calibri"/>
              </a:rPr>
              <a:t> the </a:t>
            </a:r>
            <a:r>
              <a:rPr baseline="0" sz="7200">
                <a:solidFill>
                  <a:srgbClr val="0070C0"/>
                </a:solidFill>
                <a:latin typeface="Calibri"/>
                <a:ea typeface="Calibri"/>
                <a:cs typeface="Calibri"/>
                <a:sym typeface="Calibri"/>
              </a:rPr>
              <a:t>aroma</a:t>
            </a:r>
            <a:r>
              <a:rPr b="0" baseline="0" sz="7200">
                <a:latin typeface="Calibri"/>
                <a:ea typeface="Calibri"/>
                <a:cs typeface="Calibri"/>
                <a:sym typeface="Calibri"/>
              </a:rPr>
              <a:t> of </a:t>
            </a:r>
            <a:r>
              <a:rPr baseline="0" sz="7200">
                <a:latin typeface="Calibri"/>
                <a:ea typeface="Calibri"/>
                <a:cs typeface="Calibri"/>
                <a:sym typeface="Calibri"/>
              </a:rPr>
              <a:t>death</a:t>
            </a:r>
            <a:r>
              <a:rPr b="0" baseline="0" sz="7200">
                <a:latin typeface="Calibri"/>
                <a:ea typeface="Calibri"/>
                <a:cs typeface="Calibri"/>
                <a:sym typeface="Calibri"/>
              </a:rPr>
              <a:t> </a:t>
            </a:r>
            <a:r>
              <a:rPr b="0" baseline="0" i="1" sz="7200">
                <a:latin typeface="Calibri"/>
                <a:ea typeface="Calibri"/>
                <a:cs typeface="Calibri"/>
                <a:sym typeface="Calibri"/>
              </a:rPr>
              <a:t>leading</a:t>
            </a:r>
            <a:r>
              <a:rPr b="0" baseline="0" sz="7200">
                <a:latin typeface="Calibri"/>
                <a:ea typeface="Calibri"/>
                <a:cs typeface="Calibri"/>
                <a:sym typeface="Calibri"/>
              </a:rPr>
              <a:t> to </a:t>
            </a:r>
            <a:r>
              <a:rPr baseline="0" sz="7200">
                <a:latin typeface="Calibri"/>
                <a:ea typeface="Calibri"/>
                <a:cs typeface="Calibri"/>
                <a:sym typeface="Calibri"/>
              </a:rPr>
              <a:t>death</a:t>
            </a:r>
            <a:r>
              <a:rPr b="0" baseline="0" sz="7200">
                <a:latin typeface="Calibri"/>
                <a:ea typeface="Calibri"/>
                <a:cs typeface="Calibri"/>
                <a:sym typeface="Calibri"/>
              </a:rPr>
              <a:t>, and to the other the </a:t>
            </a:r>
            <a:r>
              <a:rPr baseline="0" sz="7200">
                <a:solidFill>
                  <a:srgbClr val="0070C0"/>
                </a:solidFill>
                <a:latin typeface="Calibri"/>
                <a:ea typeface="Calibri"/>
                <a:cs typeface="Calibri"/>
                <a:sym typeface="Calibri"/>
              </a:rPr>
              <a:t>aroma</a:t>
            </a:r>
            <a:r>
              <a:rPr b="0" baseline="0" sz="7200">
                <a:latin typeface="Calibri"/>
                <a:ea typeface="Calibri"/>
                <a:cs typeface="Calibri"/>
                <a:sym typeface="Calibri"/>
              </a:rPr>
              <a:t> of </a:t>
            </a:r>
            <a:r>
              <a:rPr baseline="0" sz="7200">
                <a:solidFill>
                  <a:srgbClr val="00B050"/>
                </a:solidFill>
                <a:latin typeface="Calibri"/>
                <a:ea typeface="Calibri"/>
                <a:cs typeface="Calibri"/>
                <a:sym typeface="Calibri"/>
              </a:rPr>
              <a:t>life</a:t>
            </a:r>
            <a:r>
              <a:rPr b="0" baseline="0" sz="7200">
                <a:latin typeface="Calibri"/>
                <a:ea typeface="Calibri"/>
                <a:cs typeface="Calibri"/>
                <a:sym typeface="Calibri"/>
              </a:rPr>
              <a:t> </a:t>
            </a:r>
            <a:r>
              <a:rPr b="0" baseline="0" i="1" sz="7200">
                <a:latin typeface="Calibri"/>
                <a:ea typeface="Calibri"/>
                <a:cs typeface="Calibri"/>
                <a:sym typeface="Calibri"/>
              </a:rPr>
              <a:t>leading</a:t>
            </a:r>
            <a:r>
              <a:rPr b="0" baseline="0" sz="7200">
                <a:latin typeface="Calibri"/>
                <a:ea typeface="Calibri"/>
                <a:cs typeface="Calibri"/>
                <a:sym typeface="Calibri"/>
              </a:rPr>
              <a:t> to </a:t>
            </a:r>
            <a:r>
              <a:rPr baseline="0" sz="7200">
                <a:solidFill>
                  <a:srgbClr val="00B050"/>
                </a:solidFill>
                <a:latin typeface="Calibri"/>
                <a:ea typeface="Calibri"/>
                <a:cs typeface="Calibri"/>
                <a:sym typeface="Calibri"/>
              </a:rPr>
              <a:t>life</a:t>
            </a:r>
            <a:r>
              <a:rPr b="0" baseline="0" sz="7200">
                <a:latin typeface="Calibri"/>
                <a:ea typeface="Calibri"/>
                <a:cs typeface="Calibri"/>
                <a:sym typeface="Calibri"/>
              </a:rPr>
              <a:t>. And who </a:t>
            </a:r>
            <a:r>
              <a:rPr b="0" baseline="0" i="1" sz="7200">
                <a:latin typeface="Calibri"/>
                <a:ea typeface="Calibri"/>
                <a:cs typeface="Calibri"/>
                <a:sym typeface="Calibri"/>
              </a:rPr>
              <a:t>is</a:t>
            </a:r>
            <a:r>
              <a:rPr b="0" baseline="0" sz="7200">
                <a:latin typeface="Calibri"/>
                <a:ea typeface="Calibri"/>
                <a:cs typeface="Calibri"/>
                <a:sym typeface="Calibri"/>
              </a:rPr>
              <a:t> sufficient for these things? </a:t>
            </a:r>
            <a:r>
              <a:rPr sz="7200">
                <a:solidFill>
                  <a:srgbClr val="FF0000"/>
                </a:solidFill>
                <a:latin typeface="Calibri"/>
                <a:ea typeface="Calibri"/>
                <a:cs typeface="Calibri"/>
                <a:sym typeface="Calibri"/>
              </a:rPr>
              <a:t>17</a:t>
            </a:r>
            <a:r>
              <a:rPr sz="7200">
                <a:latin typeface="Calibri"/>
                <a:ea typeface="Calibri"/>
                <a:cs typeface="Calibri"/>
                <a:sym typeface="Calibri"/>
              </a:rPr>
              <a:t> </a:t>
            </a:r>
            <a:r>
              <a:rPr b="0" baseline="0" sz="7200">
                <a:latin typeface="Calibri"/>
                <a:ea typeface="Calibri"/>
                <a:cs typeface="Calibri"/>
                <a:sym typeface="Calibri"/>
              </a:rPr>
              <a:t>For we are not, as so many, selling the word of God; but as of sincerity, but as from God, we speak in the sight of God in Christ.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ctangle 2"/>
          <p:cNvSpPr txBox="1"/>
          <p:nvPr>
            <p:ph type="title"/>
          </p:nvPr>
        </p:nvSpPr>
        <p:spPr>
          <a:xfrm>
            <a:off x="1676400" y="1"/>
            <a:ext cx="21031200" cy="2330246"/>
          </a:xfrm>
          <a:prstGeom prst="rect">
            <a:avLst/>
          </a:prstGeom>
        </p:spPr>
        <p:txBody>
          <a:bodyPr/>
          <a:lstStyle>
            <a:lvl1pPr algn="ctr">
              <a:defRPr b="1" sz="8000">
                <a:solidFill>
                  <a:srgbClr val="FF0000"/>
                </a:solidFill>
              </a:defRPr>
            </a:lvl1pPr>
          </a:lstStyle>
          <a:p>
            <a:pPr/>
            <a:r>
              <a:t>2 Corinthians 2:14-17</a:t>
            </a:r>
          </a:p>
        </p:txBody>
      </p:sp>
      <p:sp>
        <p:nvSpPr>
          <p:cNvPr id="186" name="Rectangle 3"/>
          <p:cNvSpPr txBox="1"/>
          <p:nvPr>
            <p:ph type="body" idx="1"/>
          </p:nvPr>
        </p:nvSpPr>
        <p:spPr>
          <a:xfrm>
            <a:off x="1676400" y="2094269"/>
            <a:ext cx="21031200" cy="11356262"/>
          </a:xfrm>
          <a:prstGeom prst="rect">
            <a:avLst/>
          </a:prstGeom>
        </p:spPr>
        <p:txBody>
          <a:bodyPr/>
          <a:lstStyle/>
          <a:p>
            <a:pPr>
              <a:defRPr b="1" sz="7200">
                <a:solidFill>
                  <a:srgbClr val="0070C0"/>
                </a:solidFill>
                <a:latin typeface="Calibri"/>
                <a:ea typeface="Calibri"/>
                <a:cs typeface="Calibri"/>
                <a:sym typeface="Calibri"/>
              </a:defRPr>
            </a:pPr>
            <a:r>
              <a:t>Gospel</a:t>
            </a:r>
            <a:r>
              <a:rPr>
                <a:solidFill>
                  <a:srgbClr val="000000"/>
                </a:solidFill>
              </a:rPr>
              <a:t> </a:t>
            </a:r>
            <a:r>
              <a:rPr>
                <a:solidFill>
                  <a:srgbClr val="00B050"/>
                </a:solidFill>
              </a:rPr>
              <a:t>is announcing </a:t>
            </a:r>
            <a:r>
              <a:rPr>
                <a:solidFill>
                  <a:srgbClr val="00B0F0"/>
                </a:solidFill>
              </a:rPr>
              <a:t>the victory of Christ</a:t>
            </a:r>
            <a:endParaRPr>
              <a:solidFill>
                <a:srgbClr val="00B0F0"/>
              </a:solidFill>
            </a:endParaRPr>
          </a:p>
          <a:p>
            <a:pPr>
              <a:defRPr sz="7200">
                <a:latin typeface="Calibri"/>
                <a:ea typeface="Calibri"/>
                <a:cs typeface="Calibri"/>
                <a:sym typeface="Calibri"/>
              </a:defRPr>
            </a:pPr>
            <a:r>
              <a:t>For </a:t>
            </a:r>
            <a:r>
              <a:rPr b="1">
                <a:solidFill>
                  <a:srgbClr val="0070C0"/>
                </a:solidFill>
              </a:rPr>
              <a:t>the victorious believer</a:t>
            </a:r>
            <a:r>
              <a:t>, </a:t>
            </a:r>
          </a:p>
          <a:p>
            <a:pPr>
              <a:buSzTx/>
              <a:buNone/>
              <a:defRPr sz="7200">
                <a:latin typeface="Calibri"/>
                <a:ea typeface="Calibri"/>
                <a:cs typeface="Calibri"/>
                <a:sym typeface="Calibri"/>
              </a:defRPr>
            </a:pPr>
            <a:r>
              <a:t>	it is </a:t>
            </a:r>
            <a:r>
              <a:rPr b="1">
                <a:solidFill>
                  <a:srgbClr val="00B0F0"/>
                </a:solidFill>
              </a:rPr>
              <a:t>the sweet smell of victory </a:t>
            </a:r>
            <a:r>
              <a:t>(</a:t>
            </a:r>
            <a:r>
              <a:rPr b="1">
                <a:solidFill>
                  <a:srgbClr val="00B050"/>
                </a:solidFill>
              </a:rPr>
              <a:t>life</a:t>
            </a:r>
            <a:r>
              <a:t>)</a:t>
            </a:r>
          </a:p>
          <a:p>
            <a:pPr>
              <a:defRPr sz="7200">
                <a:latin typeface="Calibri"/>
                <a:ea typeface="Calibri"/>
                <a:cs typeface="Calibri"/>
                <a:sym typeface="Calibri"/>
              </a:defRPr>
            </a:pPr>
            <a:r>
              <a:t>For </a:t>
            </a:r>
            <a:r>
              <a:rPr b="1">
                <a:solidFill>
                  <a:srgbClr val="3B7D22"/>
                </a:solidFill>
              </a:rPr>
              <a:t>the </a:t>
            </a:r>
            <a:r>
              <a:rPr b="1">
                <a:solidFill>
                  <a:srgbClr val="808080"/>
                </a:solidFill>
              </a:rPr>
              <a:t>perishing</a:t>
            </a:r>
            <a:r>
              <a:rPr b="1">
                <a:solidFill>
                  <a:srgbClr val="3B7D22"/>
                </a:solidFill>
              </a:rPr>
              <a:t> </a:t>
            </a:r>
            <a:r>
              <a:rPr b="1">
                <a:solidFill>
                  <a:srgbClr val="595959"/>
                </a:solidFill>
              </a:rPr>
              <a:t>unbeliever</a:t>
            </a:r>
            <a:r>
              <a:t>,</a:t>
            </a:r>
          </a:p>
          <a:p>
            <a:pPr>
              <a:buSzTx/>
              <a:buNone/>
              <a:defRPr sz="7200">
                <a:latin typeface="Calibri"/>
                <a:ea typeface="Calibri"/>
                <a:cs typeface="Calibri"/>
                <a:sym typeface="Calibri"/>
              </a:defRPr>
            </a:pPr>
            <a:r>
              <a:t>	it is </a:t>
            </a:r>
            <a:r>
              <a:rPr b="1"/>
              <a:t>the smell of condemnation </a:t>
            </a:r>
            <a:r>
              <a:t>(</a:t>
            </a:r>
            <a:r>
              <a:rPr b="1"/>
              <a:t>death</a:t>
            </a:r>
            <a:r>
              <a:t>)</a:t>
            </a:r>
          </a:p>
          <a:p>
            <a:pPr>
              <a:defRPr sz="7200">
                <a:latin typeface="Calibri"/>
                <a:ea typeface="Calibri"/>
                <a:cs typeface="Calibri"/>
                <a:sym typeface="Calibri"/>
              </a:defRPr>
            </a:pPr>
            <a:r>
              <a:t>Here is </a:t>
            </a:r>
            <a:r>
              <a:rPr b="1">
                <a:solidFill>
                  <a:srgbClr val="00B0F0"/>
                </a:solidFill>
              </a:rPr>
              <a:t>the most important </a:t>
            </a:r>
            <a:r>
              <a:rPr b="1">
                <a:solidFill>
                  <a:srgbClr val="0070C0"/>
                </a:solidFill>
              </a:rPr>
              <a:t>point</a:t>
            </a:r>
            <a:r>
              <a:t>:</a:t>
            </a:r>
          </a:p>
          <a:p>
            <a:pPr>
              <a:defRPr b="1" sz="7200">
                <a:solidFill>
                  <a:srgbClr val="00B0F0"/>
                </a:solidFill>
                <a:latin typeface="Calibri"/>
                <a:ea typeface="Calibri"/>
                <a:cs typeface="Calibri"/>
                <a:sym typeface="Calibri"/>
              </a:defRPr>
            </a:pPr>
            <a:r>
              <a:t>Jesus</a:t>
            </a:r>
            <a:r>
              <a:rPr>
                <a:solidFill>
                  <a:srgbClr val="009900"/>
                </a:solidFill>
              </a:rPr>
              <a:t> is already </a:t>
            </a:r>
            <a:r>
              <a:t>victorious</a:t>
            </a:r>
            <a:r>
              <a:rPr b="0">
                <a:solidFill>
                  <a:srgbClr val="000000"/>
                </a:solidFil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John 12:31-36</a:t>
            </a:r>
          </a:p>
        </p:txBody>
      </p:sp>
      <p:sp>
        <p:nvSpPr>
          <p:cNvPr id="189" name="Rectangle 3"/>
          <p:cNvSpPr txBox="1"/>
          <p:nvPr>
            <p:ph type="body" idx="1"/>
          </p:nvPr>
        </p:nvSpPr>
        <p:spPr>
          <a:xfrm>
            <a:off x="1676400" y="2035277"/>
            <a:ext cx="2103120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31</a:t>
            </a:r>
            <a:r>
              <a:rPr sz="7200">
                <a:latin typeface="Calibri"/>
                <a:ea typeface="Calibri"/>
                <a:cs typeface="Calibri"/>
                <a:sym typeface="Calibri"/>
              </a:rPr>
              <a:t> </a:t>
            </a:r>
            <a:r>
              <a:rPr b="0" baseline="0" sz="5600"/>
              <a:t> </a:t>
            </a:r>
            <a:r>
              <a:rPr b="0" baseline="0" sz="7200">
                <a:latin typeface="Calibri"/>
                <a:ea typeface="Calibri"/>
                <a:cs typeface="Calibri"/>
                <a:sym typeface="Calibri"/>
              </a:rPr>
              <a:t>“</a:t>
            </a:r>
            <a:r>
              <a:rPr baseline="0" sz="7200">
                <a:solidFill>
                  <a:srgbClr val="00B050"/>
                </a:solidFill>
                <a:latin typeface="Calibri"/>
                <a:ea typeface="Calibri"/>
                <a:cs typeface="Calibri"/>
                <a:sym typeface="Calibri"/>
              </a:rPr>
              <a:t>Now</a:t>
            </a:r>
            <a:r>
              <a:rPr b="0" baseline="0" sz="7200">
                <a:latin typeface="Calibri"/>
                <a:ea typeface="Calibri"/>
                <a:cs typeface="Calibri"/>
                <a:sym typeface="Calibri"/>
              </a:rPr>
              <a:t> is the </a:t>
            </a:r>
            <a:r>
              <a:rPr baseline="0" sz="7200">
                <a:solidFill>
                  <a:srgbClr val="7030A0"/>
                </a:solidFill>
                <a:latin typeface="Calibri"/>
                <a:ea typeface="Calibri"/>
                <a:cs typeface="Calibri"/>
                <a:sym typeface="Calibri"/>
              </a:rPr>
              <a:t>judgment</a:t>
            </a:r>
            <a:r>
              <a:rPr b="0" baseline="0" sz="7200">
                <a:latin typeface="Calibri"/>
                <a:ea typeface="Calibri"/>
                <a:cs typeface="Calibri"/>
                <a:sym typeface="Calibri"/>
              </a:rPr>
              <a:t> </a:t>
            </a:r>
            <a:r>
              <a:rPr baseline="0" sz="7200">
                <a:solidFill>
                  <a:srgbClr val="0070C0"/>
                </a:solidFill>
                <a:latin typeface="Calibri"/>
                <a:ea typeface="Calibri"/>
                <a:cs typeface="Calibri"/>
                <a:sym typeface="Calibri"/>
              </a:rPr>
              <a:t>of this world</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now</a:t>
            </a:r>
            <a:r>
              <a:rPr b="0" baseline="0" sz="7200">
                <a:latin typeface="Calibri"/>
                <a:ea typeface="Calibri"/>
                <a:cs typeface="Calibri"/>
                <a:sym typeface="Calibri"/>
              </a:rPr>
              <a:t> </a:t>
            </a:r>
            <a:r>
              <a:rPr baseline="0" sz="7200">
                <a:solidFill>
                  <a:srgbClr val="C00000"/>
                </a:solidFill>
                <a:latin typeface="Calibri"/>
                <a:ea typeface="Calibri"/>
                <a:cs typeface="Calibri"/>
                <a:sym typeface="Calibri"/>
              </a:rPr>
              <a:t>the ruler </a:t>
            </a:r>
            <a:r>
              <a:rPr baseline="0" sz="7200">
                <a:solidFill>
                  <a:srgbClr val="0070C0"/>
                </a:solidFill>
                <a:latin typeface="Calibri"/>
                <a:ea typeface="Calibri"/>
                <a:cs typeface="Calibri"/>
                <a:sym typeface="Calibri"/>
              </a:rPr>
              <a:t>of this world </a:t>
            </a:r>
            <a:r>
              <a:rPr baseline="0" sz="7200">
                <a:latin typeface="Calibri"/>
                <a:ea typeface="Calibri"/>
                <a:cs typeface="Calibri"/>
                <a:sym typeface="Calibri"/>
              </a:rPr>
              <a:t>will be cast out</a:t>
            </a:r>
            <a:r>
              <a:rPr b="0" baseline="0" sz="7200">
                <a:latin typeface="Calibri"/>
                <a:ea typeface="Calibri"/>
                <a:cs typeface="Calibri"/>
                <a:sym typeface="Calibri"/>
              </a:rPr>
              <a:t>. </a:t>
            </a:r>
            <a:r>
              <a:rPr sz="7200">
                <a:solidFill>
                  <a:srgbClr val="FF0000"/>
                </a:solidFill>
                <a:latin typeface="Calibri"/>
                <a:ea typeface="Calibri"/>
                <a:cs typeface="Calibri"/>
                <a:sym typeface="Calibri"/>
              </a:rPr>
              <a:t>32</a:t>
            </a:r>
            <a:r>
              <a:rPr sz="7200">
                <a:latin typeface="Calibri"/>
                <a:ea typeface="Calibri"/>
                <a:cs typeface="Calibri"/>
                <a:sym typeface="Calibri"/>
              </a:rPr>
              <a:t> </a:t>
            </a:r>
            <a:r>
              <a:rPr b="0" baseline="0" sz="7200">
                <a:latin typeface="Calibri"/>
                <a:ea typeface="Calibri"/>
                <a:cs typeface="Calibri"/>
                <a:sym typeface="Calibri"/>
              </a:rPr>
              <a:t>And </a:t>
            </a:r>
            <a:r>
              <a:rPr baseline="0" sz="7200">
                <a:solidFill>
                  <a:srgbClr val="00B0F0"/>
                </a:solidFill>
                <a:latin typeface="Calibri"/>
                <a:ea typeface="Calibri"/>
                <a:cs typeface="Calibri"/>
                <a:sym typeface="Calibri"/>
              </a:rPr>
              <a:t>I</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if</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I</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am lifted up from</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the earth</a:t>
            </a:r>
            <a:r>
              <a:rPr b="0" baseline="0" sz="7200">
                <a:latin typeface="Calibri"/>
                <a:ea typeface="Calibri"/>
                <a:cs typeface="Calibri"/>
                <a:sym typeface="Calibri"/>
              </a:rPr>
              <a:t>, </a:t>
            </a:r>
            <a:r>
              <a:rPr baseline="0" sz="7200">
                <a:solidFill>
                  <a:srgbClr val="09EDB5"/>
                </a:solidFill>
                <a:latin typeface="Calibri"/>
                <a:ea typeface="Calibri"/>
                <a:cs typeface="Calibri"/>
                <a:sym typeface="Calibri"/>
              </a:rPr>
              <a:t>will</a:t>
            </a:r>
            <a:r>
              <a:rPr baseline="0" sz="7200">
                <a:latin typeface="Calibri"/>
                <a:ea typeface="Calibri"/>
                <a:cs typeface="Calibri"/>
                <a:sym typeface="Calibri"/>
              </a:rPr>
              <a:t> </a:t>
            </a:r>
            <a:r>
              <a:rPr baseline="0" sz="7200">
                <a:solidFill>
                  <a:srgbClr val="09EDB5"/>
                </a:solidFill>
                <a:latin typeface="Calibri"/>
                <a:ea typeface="Calibri"/>
                <a:cs typeface="Calibri"/>
                <a:sym typeface="Calibri"/>
              </a:rPr>
              <a:t>draw</a:t>
            </a:r>
            <a:r>
              <a:rPr baseline="0" sz="7200">
                <a:latin typeface="Calibri"/>
                <a:ea typeface="Calibri"/>
                <a:cs typeface="Calibri"/>
                <a:sym typeface="Calibri"/>
              </a:rPr>
              <a:t> </a:t>
            </a:r>
            <a:r>
              <a:rPr baseline="0" sz="7200">
                <a:solidFill>
                  <a:srgbClr val="00B050"/>
                </a:solidFill>
                <a:latin typeface="Calibri"/>
                <a:ea typeface="Calibri"/>
                <a:cs typeface="Calibri"/>
                <a:sym typeface="Calibri"/>
              </a:rPr>
              <a:t>all</a:t>
            </a:r>
            <a:r>
              <a:rPr b="0" baseline="0" sz="7200">
                <a:latin typeface="Calibri"/>
                <a:ea typeface="Calibri"/>
                <a:cs typeface="Calibri"/>
                <a:sym typeface="Calibri"/>
              </a:rPr>
              <a:t> </a:t>
            </a:r>
            <a:r>
              <a:rPr b="0" baseline="0" i="1" sz="7200">
                <a:latin typeface="Calibri"/>
                <a:ea typeface="Calibri"/>
                <a:cs typeface="Calibri"/>
                <a:sym typeface="Calibri"/>
              </a:rPr>
              <a:t>peoples</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to</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Myself</a:t>
            </a:r>
            <a:r>
              <a:rPr b="0" baseline="0" sz="7200">
                <a:latin typeface="Calibri"/>
                <a:ea typeface="Calibri"/>
                <a:cs typeface="Calibri"/>
                <a:sym typeface="Calibri"/>
              </a:rPr>
              <a:t>.” </a:t>
            </a:r>
            <a:r>
              <a:rPr sz="7200">
                <a:solidFill>
                  <a:srgbClr val="FF0000"/>
                </a:solidFill>
                <a:latin typeface="Calibri"/>
                <a:ea typeface="Calibri"/>
                <a:cs typeface="Calibri"/>
                <a:sym typeface="Calibri"/>
              </a:rPr>
              <a:t>33</a:t>
            </a:r>
            <a:r>
              <a:rPr sz="7200">
                <a:latin typeface="Calibri"/>
                <a:ea typeface="Calibri"/>
                <a:cs typeface="Calibri"/>
                <a:sym typeface="Calibri"/>
              </a:rPr>
              <a:t> </a:t>
            </a:r>
            <a:r>
              <a:rPr b="0" baseline="0" sz="7200">
                <a:latin typeface="Calibri"/>
                <a:ea typeface="Calibri"/>
                <a:cs typeface="Calibri"/>
                <a:sym typeface="Calibri"/>
              </a:rPr>
              <a:t>This He said, </a:t>
            </a:r>
            <a:r>
              <a:rPr baseline="0" sz="7200">
                <a:solidFill>
                  <a:srgbClr val="09EDB5"/>
                </a:solidFill>
                <a:latin typeface="Calibri"/>
                <a:ea typeface="Calibri"/>
                <a:cs typeface="Calibri"/>
                <a:sym typeface="Calibri"/>
              </a:rPr>
              <a:t>signifying</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by</a:t>
            </a:r>
            <a:r>
              <a:rPr b="0" baseline="0" sz="7200">
                <a:latin typeface="Calibri"/>
                <a:ea typeface="Calibri"/>
                <a:cs typeface="Calibri"/>
                <a:sym typeface="Calibri"/>
              </a:rPr>
              <a:t> what </a:t>
            </a:r>
            <a:r>
              <a:rPr baseline="0" sz="7200">
                <a:latin typeface="Calibri"/>
                <a:ea typeface="Calibri"/>
                <a:cs typeface="Calibri"/>
                <a:sym typeface="Calibri"/>
              </a:rPr>
              <a:t>death</a:t>
            </a:r>
            <a:r>
              <a:rPr b="0" baseline="0" sz="7200">
                <a:latin typeface="Calibri"/>
                <a:ea typeface="Calibri"/>
                <a:cs typeface="Calibri"/>
                <a:sym typeface="Calibri"/>
              </a:rPr>
              <a:t> </a:t>
            </a:r>
            <a:r>
              <a:rPr baseline="0" sz="7200">
                <a:solidFill>
                  <a:srgbClr val="00B0F0"/>
                </a:solidFill>
                <a:latin typeface="Calibri"/>
                <a:ea typeface="Calibri"/>
                <a:cs typeface="Calibri"/>
                <a:sym typeface="Calibri"/>
              </a:rPr>
              <a:t>He</a:t>
            </a:r>
            <a:r>
              <a:rPr b="0" baseline="0" sz="7200">
                <a:latin typeface="Calibri"/>
                <a:ea typeface="Calibri"/>
                <a:cs typeface="Calibri"/>
                <a:sym typeface="Calibri"/>
              </a:rPr>
              <a:t> </a:t>
            </a:r>
            <a:r>
              <a:rPr baseline="0" sz="7200">
                <a:latin typeface="Calibri"/>
                <a:ea typeface="Calibri"/>
                <a:cs typeface="Calibri"/>
                <a:sym typeface="Calibri"/>
              </a:rPr>
              <a:t>would</a:t>
            </a:r>
            <a:r>
              <a:rPr b="0" baseline="0" sz="7200">
                <a:latin typeface="Calibri"/>
                <a:ea typeface="Calibri"/>
                <a:cs typeface="Calibri"/>
                <a:sym typeface="Calibri"/>
              </a:rPr>
              <a:t> </a:t>
            </a:r>
            <a:r>
              <a:rPr baseline="0" sz="7200">
                <a:latin typeface="Calibri"/>
                <a:ea typeface="Calibri"/>
                <a:cs typeface="Calibri"/>
                <a:sym typeface="Calibri"/>
              </a:rPr>
              <a:t>die</a:t>
            </a:r>
            <a:r>
              <a:rPr b="0" baseline="0" sz="7200">
                <a:latin typeface="Calibri"/>
                <a:ea typeface="Calibri"/>
                <a:cs typeface="Calibri"/>
                <a:sym typeface="Calibri"/>
              </a:rPr>
              <a:t>. </a:t>
            </a:r>
            <a:r>
              <a:rPr sz="7200">
                <a:solidFill>
                  <a:srgbClr val="FF0000"/>
                </a:solidFill>
                <a:latin typeface="Calibri"/>
                <a:ea typeface="Calibri"/>
                <a:cs typeface="Calibri"/>
                <a:sym typeface="Calibri"/>
              </a:rPr>
              <a:t>34</a:t>
            </a:r>
            <a:r>
              <a:rPr sz="7200">
                <a:latin typeface="Calibri"/>
                <a:ea typeface="Calibri"/>
                <a:cs typeface="Calibri"/>
                <a:sym typeface="Calibri"/>
              </a:rPr>
              <a:t> </a:t>
            </a:r>
            <a:r>
              <a:rPr b="0" baseline="0" sz="7200">
                <a:latin typeface="Calibri"/>
                <a:ea typeface="Calibri"/>
                <a:cs typeface="Calibri"/>
                <a:sym typeface="Calibri"/>
              </a:rPr>
              <a:t>The people answered Him, “We have heard from the law that </a:t>
            </a:r>
            <a:r>
              <a:rPr baseline="0" sz="7200">
                <a:solidFill>
                  <a:srgbClr val="00B0F0"/>
                </a:solidFill>
                <a:latin typeface="Calibri"/>
                <a:ea typeface="Calibri"/>
                <a:cs typeface="Calibri"/>
                <a:sym typeface="Calibri"/>
              </a:rPr>
              <a:t>the Christ </a:t>
            </a:r>
            <a:r>
              <a:rPr baseline="0" sz="7200">
                <a:solidFill>
                  <a:srgbClr val="00B050"/>
                </a:solidFill>
                <a:latin typeface="Calibri"/>
                <a:ea typeface="Calibri"/>
                <a:cs typeface="Calibri"/>
                <a:sym typeface="Calibri"/>
              </a:rPr>
              <a:t>remains</a:t>
            </a:r>
            <a:r>
              <a:rPr b="0" baseline="0" sz="7200">
                <a:latin typeface="Calibri"/>
                <a:ea typeface="Calibri"/>
                <a:cs typeface="Calibri"/>
                <a:sym typeface="Calibri"/>
              </a:rPr>
              <a:t> </a:t>
            </a:r>
            <a:r>
              <a:rPr baseline="0" sz="7200">
                <a:solidFill>
                  <a:srgbClr val="00B050"/>
                </a:solidFill>
                <a:latin typeface="Calibri"/>
                <a:ea typeface="Calibri"/>
                <a:cs typeface="Calibri"/>
                <a:sym typeface="Calibri"/>
              </a:rPr>
              <a:t>forever</a:t>
            </a:r>
            <a:r>
              <a:rPr b="0" baseline="0" sz="7200">
                <a:latin typeface="Calibri"/>
                <a:ea typeface="Calibri"/>
                <a:cs typeface="Calibri"/>
                <a:sym typeface="Calibri"/>
              </a:rPr>
              <a:t>; and how </a:t>
            </a:r>
            <a:r>
              <a:rPr b="0" baseline="0" i="1" sz="7200">
                <a:latin typeface="Calibri"/>
                <a:ea typeface="Calibri"/>
                <a:cs typeface="Calibri"/>
                <a:sym typeface="Calibri"/>
              </a:rPr>
              <a:t>can</a:t>
            </a:r>
            <a:r>
              <a:rPr b="0" baseline="0" sz="7200">
                <a:latin typeface="Calibri"/>
                <a:ea typeface="Calibri"/>
                <a:cs typeface="Calibri"/>
                <a:sym typeface="Calibri"/>
              </a:rPr>
              <a:t> You say, ‘The Son of Man must be lifted up’? Who is this Son of Man?”</a:t>
            </a:r>
          </a:p>
        </p:txBody>
      </p:sp>
      <p:sp>
        <p:nvSpPr>
          <p:cNvPr id="190" name="Rectangle 1"/>
          <p:cNvSpPr txBox="1"/>
          <p:nvPr/>
        </p:nvSpPr>
        <p:spPr>
          <a:xfrm>
            <a:off x="91439" y="181611"/>
            <a:ext cx="280265" cy="551181"/>
          </a:xfrm>
          <a:prstGeom prst="rect">
            <a:avLst/>
          </a:prstGeom>
          <a:ln w="12700">
            <a:miter lim="400000"/>
          </a:ln>
          <a:extLst>
            <a:ext uri="{C572A759-6A51-4108-AA02-DFA0A04FC94B}">
              <ma14:wrappingTextBoxFlag xmlns:ma14="http://schemas.microsoft.com/office/mac/drawingml/2011/main" val="1"/>
            </a:ext>
          </a:extLst>
        </p:spPr>
        <p:txBody>
          <a:bodyPr wrap="none" tIns="91439" bIns="91439" anchor="ctr">
            <a:spAutoFit/>
          </a:bodyPr>
          <a:lstStyle>
            <a:lvl1pPr defTabSz="1828800">
              <a:lnSpc>
                <a:spcPct val="100000"/>
              </a:lnSpc>
              <a:spcBef>
                <a:spcPts val="0"/>
              </a:spcBef>
              <a:defRPr sz="2400">
                <a:solidFill>
                  <a:srgbClr val="000000"/>
                </a:solidFill>
                <a:latin typeface="system-ui"/>
                <a:ea typeface="system-ui"/>
                <a:cs typeface="system-ui"/>
                <a:sym typeface="system-ui"/>
              </a:defRPr>
            </a:lvl1pPr>
          </a:lstStyle>
          <a:p>
            <a:pP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John 12:31-36</a:t>
            </a:r>
          </a:p>
        </p:txBody>
      </p:sp>
      <p:sp>
        <p:nvSpPr>
          <p:cNvPr id="193" name="Rectangle 3"/>
          <p:cNvSpPr txBox="1"/>
          <p:nvPr>
            <p:ph type="body" idx="1"/>
          </p:nvPr>
        </p:nvSpPr>
        <p:spPr>
          <a:xfrm>
            <a:off x="1400781" y="2035277"/>
            <a:ext cx="21867780" cy="11680722"/>
          </a:xfrm>
          <a:prstGeom prst="rect">
            <a:avLst/>
          </a:prstGeom>
        </p:spPr>
        <p:txBody>
          <a:bodyPr/>
          <a:lstStyle/>
          <a:p>
            <a:pPr marL="0" indent="0">
              <a:buSzTx/>
              <a:buNone/>
              <a:defRPr b="1" baseline="31000" sz="8000"/>
            </a:pPr>
            <a:r>
              <a:t>	</a:t>
            </a:r>
            <a:r>
              <a:rPr sz="7200">
                <a:solidFill>
                  <a:srgbClr val="FF0000"/>
                </a:solidFill>
                <a:latin typeface="Calibri"/>
                <a:ea typeface="Calibri"/>
                <a:cs typeface="Calibri"/>
                <a:sym typeface="Calibri"/>
              </a:rPr>
              <a:t>35</a:t>
            </a:r>
            <a:r>
              <a:rPr sz="7200">
                <a:latin typeface="Calibri"/>
                <a:ea typeface="Calibri"/>
                <a:cs typeface="Calibri"/>
                <a:sym typeface="Calibri"/>
              </a:rPr>
              <a:t> </a:t>
            </a:r>
            <a:r>
              <a:rPr b="0" baseline="0" sz="5600"/>
              <a:t> </a:t>
            </a:r>
            <a:r>
              <a:rPr b="0" baseline="0" sz="7200">
                <a:latin typeface="Calibri"/>
                <a:ea typeface="Calibri"/>
                <a:cs typeface="Calibri"/>
                <a:sym typeface="Calibri"/>
              </a:rPr>
              <a:t>Then Jesus said to them, “A little while longer the light is with you. Walk while you have the light, lest darkness overtake you; he who walks in darkness does not know where he is going. </a:t>
            </a:r>
            <a:r>
              <a:rPr sz="7200">
                <a:solidFill>
                  <a:srgbClr val="FF0000"/>
                </a:solidFill>
                <a:latin typeface="Calibri"/>
                <a:ea typeface="Calibri"/>
                <a:cs typeface="Calibri"/>
                <a:sym typeface="Calibri"/>
              </a:rPr>
              <a:t>36</a:t>
            </a:r>
            <a:r>
              <a:rPr sz="7200">
                <a:latin typeface="Calibri"/>
                <a:ea typeface="Calibri"/>
                <a:cs typeface="Calibri"/>
                <a:sym typeface="Calibri"/>
              </a:rPr>
              <a:t> </a:t>
            </a:r>
            <a:r>
              <a:rPr b="0" baseline="0" sz="7200">
                <a:latin typeface="Calibri"/>
                <a:ea typeface="Calibri"/>
                <a:cs typeface="Calibri"/>
                <a:sym typeface="Calibri"/>
              </a:rPr>
              <a:t>While you have the light, believe in the light, that you may become sons of light.” These things Jesus spoke, and departed, and was hidden from them.</a:t>
            </a:r>
          </a:p>
        </p:txBody>
      </p:sp>
      <p:sp>
        <p:nvSpPr>
          <p:cNvPr id="194" name="Rectangle 1"/>
          <p:cNvSpPr txBox="1"/>
          <p:nvPr/>
        </p:nvSpPr>
        <p:spPr>
          <a:xfrm>
            <a:off x="91439" y="181611"/>
            <a:ext cx="280265" cy="551181"/>
          </a:xfrm>
          <a:prstGeom prst="rect">
            <a:avLst/>
          </a:prstGeom>
          <a:ln w="12700">
            <a:miter lim="400000"/>
          </a:ln>
          <a:extLst>
            <a:ext uri="{C572A759-6A51-4108-AA02-DFA0A04FC94B}">
              <ma14:wrappingTextBoxFlag xmlns:ma14="http://schemas.microsoft.com/office/mac/drawingml/2011/main" val="1"/>
            </a:ext>
          </a:extLst>
        </p:spPr>
        <p:txBody>
          <a:bodyPr wrap="none" tIns="91439" bIns="91439" anchor="ctr">
            <a:spAutoFit/>
          </a:bodyPr>
          <a:lstStyle>
            <a:lvl1pPr defTabSz="1828800">
              <a:lnSpc>
                <a:spcPct val="100000"/>
              </a:lnSpc>
              <a:spcBef>
                <a:spcPts val="0"/>
              </a:spcBef>
              <a:defRPr sz="2400">
                <a:solidFill>
                  <a:srgbClr val="000000"/>
                </a:solidFill>
                <a:latin typeface="system-ui"/>
                <a:ea typeface="system-ui"/>
                <a:cs typeface="system-ui"/>
                <a:sym typeface="system-ui"/>
              </a:defRPr>
            </a:lvl1pPr>
          </a:lstStyle>
          <a:p>
            <a:pP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John 12:31-33</a:t>
            </a:r>
          </a:p>
        </p:txBody>
      </p:sp>
      <p:sp>
        <p:nvSpPr>
          <p:cNvPr id="197" name="Rectangle 3"/>
          <p:cNvSpPr txBox="1"/>
          <p:nvPr>
            <p:ph type="body" idx="1"/>
          </p:nvPr>
        </p:nvSpPr>
        <p:spPr>
          <a:xfrm>
            <a:off x="677333" y="2330245"/>
            <a:ext cx="22030268" cy="11385754"/>
          </a:xfrm>
          <a:prstGeom prst="rect">
            <a:avLst/>
          </a:prstGeom>
        </p:spPr>
        <p:txBody>
          <a:bodyPr/>
          <a:lstStyle/>
          <a:p>
            <a:pPr>
              <a:defRPr b="1" sz="7200">
                <a:solidFill>
                  <a:srgbClr val="C00000"/>
                </a:solidFill>
                <a:latin typeface="Calibri"/>
                <a:ea typeface="Calibri"/>
                <a:cs typeface="Calibri"/>
                <a:sym typeface="Calibri"/>
              </a:defRPr>
            </a:pPr>
            <a:r>
              <a:t>Satan</a:t>
            </a:r>
            <a:r>
              <a:rPr>
                <a:solidFill>
                  <a:srgbClr val="000000"/>
                </a:solidFill>
              </a:rPr>
              <a:t> would be cast out </a:t>
            </a:r>
            <a:r>
              <a:rPr>
                <a:solidFill>
                  <a:srgbClr val="FF0000"/>
                </a:solidFill>
              </a:rPr>
              <a:t>v.31</a:t>
            </a:r>
            <a:endParaRPr>
              <a:solidFill>
                <a:srgbClr val="FF0000"/>
              </a:solidFill>
            </a:endParaRPr>
          </a:p>
          <a:p>
            <a:pPr>
              <a:defRPr b="1" sz="7200">
                <a:solidFill>
                  <a:srgbClr val="00B0F0"/>
                </a:solidFill>
                <a:latin typeface="Calibri"/>
                <a:ea typeface="Calibri"/>
                <a:cs typeface="Calibri"/>
                <a:sym typeface="Calibri"/>
              </a:defRPr>
            </a:pPr>
            <a:r>
              <a:t>Jesus</a:t>
            </a:r>
            <a:r>
              <a:rPr>
                <a:solidFill>
                  <a:srgbClr val="000000"/>
                </a:solidFill>
              </a:rPr>
              <a:t> would </a:t>
            </a:r>
            <a:r>
              <a:rPr>
                <a:solidFill>
                  <a:srgbClr val="002060"/>
                </a:solidFill>
              </a:rPr>
              <a:t>suffer</a:t>
            </a:r>
            <a:r>
              <a:rPr>
                <a:solidFill>
                  <a:srgbClr val="000000"/>
                </a:solidFill>
              </a:rPr>
              <a:t> &amp; die </a:t>
            </a:r>
            <a:r>
              <a:rPr>
                <a:solidFill>
                  <a:srgbClr val="FF0000"/>
                </a:solidFill>
              </a:rPr>
              <a:t>v.32-33</a:t>
            </a:r>
            <a:endParaRPr>
              <a:solidFill>
                <a:srgbClr val="FF0000"/>
              </a:solidFill>
            </a:endParaRPr>
          </a:p>
          <a:p>
            <a:pPr>
              <a:defRPr b="1" sz="7200">
                <a:latin typeface="Calibri"/>
                <a:ea typeface="Calibri"/>
                <a:cs typeface="Calibri"/>
                <a:sym typeface="Calibri"/>
              </a:defRPr>
            </a:pPr>
            <a:r>
              <a:t>It is the </a:t>
            </a:r>
            <a:r>
              <a:rPr b="0"/>
              <a:t>“</a:t>
            </a:r>
            <a:r>
              <a:rPr>
                <a:solidFill>
                  <a:srgbClr val="7030A0"/>
                </a:solidFill>
              </a:rPr>
              <a:t>judgment</a:t>
            </a:r>
            <a:r>
              <a:t> </a:t>
            </a:r>
            <a:r>
              <a:rPr>
                <a:solidFill>
                  <a:srgbClr val="0070C0"/>
                </a:solidFill>
              </a:rPr>
              <a:t>of this world</a:t>
            </a:r>
            <a:r>
              <a:rPr b="0"/>
              <a:t>”</a:t>
            </a:r>
            <a:r>
              <a:t> </a:t>
            </a:r>
            <a:r>
              <a:rPr b="0"/>
              <a:t>(</a:t>
            </a:r>
            <a:r>
              <a:rPr b="0" i="1"/>
              <a:t>i.e., </a:t>
            </a:r>
            <a:r>
              <a:rPr>
                <a:solidFill>
                  <a:srgbClr val="0070C0"/>
                </a:solidFill>
              </a:rPr>
              <a:t>the turning point of world history</a:t>
            </a:r>
            <a:r>
              <a:rPr b="0"/>
              <a:t>)</a:t>
            </a:r>
            <a:endParaRPr b="0"/>
          </a:p>
          <a:p>
            <a:pPr>
              <a:defRPr b="1" sz="7200">
                <a:latin typeface="Calibri"/>
                <a:ea typeface="Calibri"/>
                <a:cs typeface="Calibri"/>
                <a:sym typeface="Calibri"/>
              </a:defRPr>
            </a:pPr>
            <a:r>
              <a:t>“</a:t>
            </a:r>
            <a:r>
              <a:rPr>
                <a:solidFill>
                  <a:srgbClr val="7030A0"/>
                </a:solidFill>
              </a:rPr>
              <a:t>Judgment</a:t>
            </a:r>
            <a:r>
              <a:t>” from </a:t>
            </a:r>
            <a:r>
              <a:rPr>
                <a:solidFill>
                  <a:srgbClr val="0070C0"/>
                </a:solidFill>
              </a:rPr>
              <a:t>Greek</a:t>
            </a:r>
            <a:r>
              <a:t> </a:t>
            </a:r>
            <a:r>
              <a:rPr b="0">
                <a:solidFill>
                  <a:srgbClr val="0070C0"/>
                </a:solidFill>
              </a:rPr>
              <a:t>KRISIS</a:t>
            </a:r>
            <a:r>
              <a:t> (</a:t>
            </a:r>
            <a:r>
              <a:rPr>
                <a:solidFill>
                  <a:srgbClr val="0000FF"/>
                </a:solidFill>
              </a:rPr>
              <a:t>crisis</a:t>
            </a:r>
            <a:r>
              <a:t>)</a:t>
            </a:r>
          </a:p>
          <a:p>
            <a:pPr>
              <a:defRPr b="1" sz="7200">
                <a:solidFill>
                  <a:srgbClr val="0070C0"/>
                </a:solidFill>
                <a:latin typeface="Calibri"/>
                <a:ea typeface="Calibri"/>
                <a:cs typeface="Calibri"/>
                <a:sym typeface="Calibri"/>
              </a:defRPr>
            </a:pPr>
            <a:r>
              <a:t>Jews</a:t>
            </a:r>
            <a:r>
              <a:rPr>
                <a:solidFill>
                  <a:srgbClr val="000000"/>
                </a:solidFill>
              </a:rPr>
              <a:t> </a:t>
            </a:r>
            <a:r>
              <a:rPr>
                <a:solidFill>
                  <a:srgbClr val="09EDB5"/>
                </a:solidFill>
              </a:rPr>
              <a:t>understood</a:t>
            </a:r>
            <a:r>
              <a:rPr>
                <a:solidFill>
                  <a:srgbClr val="000000"/>
                </a:solidFill>
              </a:rPr>
              <a:t> </a:t>
            </a:r>
            <a:r>
              <a:rPr>
                <a:solidFill>
                  <a:srgbClr val="00B0F0"/>
                </a:solidFill>
              </a:rPr>
              <a:t>He</a:t>
            </a:r>
            <a:r>
              <a:rPr>
                <a:solidFill>
                  <a:srgbClr val="000000"/>
                </a:solidFill>
              </a:rPr>
              <a:t> </a:t>
            </a:r>
            <a:r>
              <a:rPr>
                <a:solidFill>
                  <a:srgbClr val="09EDB5"/>
                </a:solidFill>
              </a:rPr>
              <a:t>said</a:t>
            </a:r>
            <a:r>
              <a:rPr>
                <a:solidFill>
                  <a:srgbClr val="000000"/>
                </a:solidFill>
              </a:rPr>
              <a:t> </a:t>
            </a:r>
            <a:r>
              <a:rPr b="0">
                <a:solidFill>
                  <a:srgbClr val="000000"/>
                </a:solidFill>
              </a:rPr>
              <a:t>that</a:t>
            </a:r>
            <a:r>
              <a:rPr>
                <a:solidFill>
                  <a:srgbClr val="000000"/>
                </a:solidFill>
              </a:rPr>
              <a:t> </a:t>
            </a:r>
            <a:r>
              <a:rPr>
                <a:solidFill>
                  <a:srgbClr val="00B0F0"/>
                </a:solidFill>
              </a:rPr>
              <a:t>He</a:t>
            </a:r>
            <a:r>
              <a:rPr>
                <a:solidFill>
                  <a:srgbClr val="000000"/>
                </a:solidFill>
              </a:rPr>
              <a:t> would be crucified </a:t>
            </a:r>
            <a:r>
              <a:rPr>
                <a:solidFill>
                  <a:srgbClr val="FF0000"/>
                </a:solidFill>
              </a:rPr>
              <a:t>v.34-36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ctangle 2"/>
          <p:cNvSpPr txBox="1"/>
          <p:nvPr>
            <p:ph type="title"/>
          </p:nvPr>
        </p:nvSpPr>
        <p:spPr>
          <a:xfrm>
            <a:off x="1676400" y="1"/>
            <a:ext cx="21031200" cy="2330246"/>
          </a:xfrm>
          <a:prstGeom prst="rect">
            <a:avLst/>
          </a:prstGeom>
        </p:spPr>
        <p:txBody>
          <a:bodyPr/>
          <a:lstStyle>
            <a:lvl1pPr algn="ctr">
              <a:defRPr b="1" sz="8000">
                <a:solidFill>
                  <a:srgbClr val="FF0000"/>
                </a:solidFill>
                <a:latin typeface="Calibri"/>
                <a:ea typeface="Calibri"/>
                <a:cs typeface="Calibri"/>
                <a:sym typeface="Calibri"/>
              </a:defRPr>
            </a:lvl1pPr>
          </a:lstStyle>
          <a:p>
            <a:pPr/>
            <a:r>
              <a:t>Genesis 3:14-15</a:t>
            </a:r>
          </a:p>
        </p:txBody>
      </p:sp>
      <p:sp>
        <p:nvSpPr>
          <p:cNvPr id="200" name="Rectangle 3"/>
          <p:cNvSpPr txBox="1"/>
          <p:nvPr>
            <p:ph type="body" idx="1"/>
          </p:nvPr>
        </p:nvSpPr>
        <p:spPr>
          <a:xfrm>
            <a:off x="1676400" y="2035277"/>
            <a:ext cx="21031200" cy="11680722"/>
          </a:xfrm>
          <a:prstGeom prst="rect">
            <a:avLst/>
          </a:prstGeom>
        </p:spPr>
        <p:txBody>
          <a:bodyPr/>
          <a:lstStyle/>
          <a:p>
            <a:pPr marL="0" indent="0" defTabSz="1773936">
              <a:spcBef>
                <a:spcPts val="1900"/>
              </a:spcBef>
              <a:buSzTx/>
              <a:buNone/>
              <a:defRPr b="1" baseline="30969" sz="7760"/>
            </a:pPr>
            <a:r>
              <a:t>	</a:t>
            </a:r>
            <a:r>
              <a:rPr sz="6984">
                <a:solidFill>
                  <a:srgbClr val="FF0000"/>
                </a:solidFill>
                <a:latin typeface="Calibri"/>
                <a:ea typeface="Calibri"/>
                <a:cs typeface="Calibri"/>
                <a:sym typeface="Calibri"/>
              </a:rPr>
              <a:t>14</a:t>
            </a:r>
            <a:r>
              <a:rPr sz="6984">
                <a:latin typeface="Calibri"/>
                <a:ea typeface="Calibri"/>
                <a:cs typeface="Calibri"/>
                <a:sym typeface="Calibri"/>
              </a:rPr>
              <a:t> </a:t>
            </a:r>
            <a:r>
              <a:rPr b="0" baseline="0" sz="6984">
                <a:latin typeface="Calibri"/>
                <a:ea typeface="Calibri"/>
                <a:cs typeface="Calibri"/>
                <a:sym typeface="Calibri"/>
              </a:rPr>
              <a:t>And </a:t>
            </a:r>
            <a:r>
              <a:rPr baseline="0" sz="6984">
                <a:solidFill>
                  <a:srgbClr val="00B0F0"/>
                </a:solidFill>
                <a:latin typeface="Calibri"/>
                <a:ea typeface="Calibri"/>
                <a:cs typeface="Calibri"/>
                <a:sym typeface="Calibri"/>
              </a:rPr>
              <a:t>the Word </a:t>
            </a:r>
            <a:r>
              <a:rPr baseline="0" sz="6984">
                <a:solidFill>
                  <a:srgbClr val="09EDB5"/>
                </a:solidFill>
                <a:latin typeface="Calibri"/>
                <a:ea typeface="Calibri"/>
                <a:cs typeface="Calibri"/>
                <a:sym typeface="Calibri"/>
              </a:rPr>
              <a:t>became</a:t>
            </a:r>
            <a:r>
              <a:rPr b="0" baseline="0" sz="6984">
                <a:latin typeface="Calibri"/>
                <a:ea typeface="Calibri"/>
                <a:cs typeface="Calibri"/>
                <a:sym typeface="Calibri"/>
              </a:rPr>
              <a:t> </a:t>
            </a:r>
            <a:r>
              <a:rPr baseline="0" sz="6984">
                <a:solidFill>
                  <a:srgbClr val="E6780D"/>
                </a:solidFill>
                <a:latin typeface="Calibri"/>
                <a:ea typeface="Calibri"/>
                <a:cs typeface="Calibri"/>
                <a:sym typeface="Calibri"/>
              </a:rPr>
              <a:t>flesh</a:t>
            </a:r>
            <a:r>
              <a:rPr b="0" baseline="0" sz="6984">
                <a:latin typeface="Calibri"/>
                <a:ea typeface="Calibri"/>
                <a:cs typeface="Calibri"/>
                <a:sym typeface="Calibri"/>
              </a:rPr>
              <a:t> and </a:t>
            </a:r>
            <a:r>
              <a:rPr baseline="0" sz="6984">
                <a:solidFill>
                  <a:srgbClr val="00B050"/>
                </a:solidFill>
                <a:latin typeface="Calibri"/>
                <a:ea typeface="Calibri"/>
                <a:cs typeface="Calibri"/>
                <a:sym typeface="Calibri"/>
              </a:rPr>
              <a:t>tabernacled</a:t>
            </a:r>
            <a:r>
              <a:rPr b="0" baseline="0" sz="6984">
                <a:latin typeface="Calibri"/>
                <a:ea typeface="Calibri"/>
                <a:cs typeface="Calibri"/>
                <a:sym typeface="Calibri"/>
              </a:rPr>
              <a:t> </a:t>
            </a:r>
            <a:r>
              <a:rPr baseline="0" sz="6984">
                <a:solidFill>
                  <a:srgbClr val="00B050"/>
                </a:solidFill>
                <a:latin typeface="Calibri"/>
                <a:ea typeface="Calibri"/>
                <a:cs typeface="Calibri"/>
                <a:sym typeface="Calibri"/>
              </a:rPr>
              <a:t>among</a:t>
            </a:r>
            <a:r>
              <a:rPr b="0" baseline="0" sz="6984">
                <a:latin typeface="Calibri"/>
                <a:ea typeface="Calibri"/>
                <a:cs typeface="Calibri"/>
                <a:sym typeface="Calibri"/>
              </a:rPr>
              <a:t> </a:t>
            </a:r>
            <a:r>
              <a:rPr baseline="0" sz="6984">
                <a:solidFill>
                  <a:srgbClr val="0070C0"/>
                </a:solidFill>
                <a:latin typeface="Calibri"/>
                <a:ea typeface="Calibri"/>
                <a:cs typeface="Calibri"/>
                <a:sym typeface="Calibri"/>
              </a:rPr>
              <a:t>us</a:t>
            </a:r>
            <a:r>
              <a:rPr b="0" baseline="0" sz="6984">
                <a:latin typeface="Calibri"/>
                <a:ea typeface="Calibri"/>
                <a:cs typeface="Calibri"/>
                <a:sym typeface="Calibri"/>
              </a:rPr>
              <a:t>, and we beheld </a:t>
            </a:r>
            <a:r>
              <a:rPr baseline="0" sz="6984">
                <a:solidFill>
                  <a:srgbClr val="00B0F0"/>
                </a:solidFill>
                <a:latin typeface="Calibri"/>
                <a:ea typeface="Calibri"/>
                <a:cs typeface="Calibri"/>
                <a:sym typeface="Calibri"/>
              </a:rPr>
              <a:t>His glory</a:t>
            </a:r>
            <a:r>
              <a:rPr b="0" baseline="0" sz="6984">
                <a:latin typeface="Calibri"/>
                <a:ea typeface="Calibri"/>
                <a:cs typeface="Calibri"/>
                <a:sym typeface="Calibri"/>
              </a:rPr>
              <a:t>, </a:t>
            </a:r>
            <a:r>
              <a:rPr baseline="0" sz="6984">
                <a:solidFill>
                  <a:srgbClr val="00B0F0"/>
                </a:solidFill>
                <a:latin typeface="Calibri"/>
                <a:ea typeface="Calibri"/>
                <a:cs typeface="Calibri"/>
                <a:sym typeface="Calibri"/>
              </a:rPr>
              <a:t>the glory </a:t>
            </a:r>
            <a:r>
              <a:rPr b="0" baseline="0" sz="6984">
                <a:latin typeface="Calibri"/>
                <a:ea typeface="Calibri"/>
                <a:cs typeface="Calibri"/>
                <a:sym typeface="Calibri"/>
              </a:rPr>
              <a:t>as </a:t>
            </a:r>
            <a:r>
              <a:rPr baseline="0" sz="6984">
                <a:solidFill>
                  <a:srgbClr val="00B0F0"/>
                </a:solidFill>
                <a:latin typeface="Calibri"/>
                <a:ea typeface="Calibri"/>
                <a:cs typeface="Calibri"/>
                <a:sym typeface="Calibri"/>
              </a:rPr>
              <a:t>of the only begotten of the Father</a:t>
            </a:r>
            <a:r>
              <a:rPr b="0" baseline="0" sz="6984">
                <a:latin typeface="Calibri"/>
                <a:ea typeface="Calibri"/>
                <a:cs typeface="Calibri"/>
                <a:sym typeface="Calibri"/>
              </a:rPr>
              <a:t>, full of </a:t>
            </a:r>
            <a:r>
              <a:rPr baseline="0" sz="6984">
                <a:solidFill>
                  <a:srgbClr val="00B0F0"/>
                </a:solidFill>
                <a:latin typeface="Calibri"/>
                <a:ea typeface="Calibri"/>
                <a:cs typeface="Calibri"/>
                <a:sym typeface="Calibri"/>
              </a:rPr>
              <a:t>grace</a:t>
            </a:r>
            <a:r>
              <a:rPr b="0" baseline="0" sz="6984">
                <a:latin typeface="Calibri"/>
                <a:ea typeface="Calibri"/>
                <a:cs typeface="Calibri"/>
                <a:sym typeface="Calibri"/>
              </a:rPr>
              <a:t> and </a:t>
            </a:r>
            <a:r>
              <a:rPr baseline="0" sz="6984">
                <a:solidFill>
                  <a:srgbClr val="0070C0"/>
                </a:solidFill>
                <a:latin typeface="Calibri"/>
                <a:ea typeface="Calibri"/>
                <a:cs typeface="Calibri"/>
                <a:sym typeface="Calibri"/>
              </a:rPr>
              <a:t>truth</a:t>
            </a:r>
            <a:r>
              <a:rPr b="0" baseline="0" sz="6984">
                <a:latin typeface="Calibri"/>
                <a:ea typeface="Calibri"/>
                <a:cs typeface="Calibri"/>
                <a:sym typeface="Calibri"/>
              </a:rPr>
              <a:t>.</a:t>
            </a:r>
            <a:endParaRPr b="0" baseline="0" sz="6984">
              <a:latin typeface="Calibri"/>
              <a:ea typeface="Calibri"/>
              <a:cs typeface="Calibri"/>
              <a:sym typeface="Calibri"/>
            </a:endParaRPr>
          </a:p>
          <a:p>
            <a:pPr marL="0" indent="0" defTabSz="1773936">
              <a:spcBef>
                <a:spcPts val="1900"/>
              </a:spcBef>
              <a:buSzTx/>
              <a:buNone/>
              <a:defRPr sz="6984">
                <a:latin typeface="Calibri"/>
                <a:ea typeface="Calibri"/>
                <a:cs typeface="Calibri"/>
                <a:sym typeface="Calibri"/>
              </a:defRPr>
            </a:pPr>
            <a:r>
              <a:t>  </a:t>
            </a:r>
            <a:r>
              <a:rPr b="1" baseline="30969">
                <a:solidFill>
                  <a:srgbClr val="FF0000"/>
                </a:solidFill>
              </a:rPr>
              <a:t>15</a:t>
            </a:r>
            <a:r>
              <a:t> John bore witness of Him and cried out, saying, “This was He of whom I said, ‘</a:t>
            </a:r>
            <a:r>
              <a:rPr b="1">
                <a:solidFill>
                  <a:srgbClr val="00B0F0"/>
                </a:solidFill>
              </a:rPr>
              <a:t>He</a:t>
            </a:r>
            <a:r>
              <a:t> </a:t>
            </a:r>
            <a:r>
              <a:rPr b="1">
                <a:solidFill>
                  <a:srgbClr val="00B0F0"/>
                </a:solidFill>
              </a:rPr>
              <a:t>who</a:t>
            </a:r>
            <a:r>
              <a:t> </a:t>
            </a:r>
            <a:r>
              <a:rPr b="1">
                <a:solidFill>
                  <a:srgbClr val="00B050"/>
                </a:solidFill>
              </a:rPr>
              <a:t>comes</a:t>
            </a:r>
            <a:r>
              <a:t> </a:t>
            </a:r>
            <a:r>
              <a:rPr b="1">
                <a:solidFill>
                  <a:srgbClr val="00B050"/>
                </a:solidFill>
              </a:rPr>
              <a:t>after</a:t>
            </a:r>
            <a:r>
              <a:t> </a:t>
            </a:r>
            <a:r>
              <a:rPr b="1">
                <a:solidFill>
                  <a:srgbClr val="0070C0"/>
                </a:solidFill>
              </a:rPr>
              <a:t>me</a:t>
            </a:r>
            <a:r>
              <a:t> is </a:t>
            </a:r>
            <a:r>
              <a:rPr b="1">
                <a:solidFill>
                  <a:srgbClr val="00B0F0"/>
                </a:solidFill>
              </a:rPr>
              <a:t>greater</a:t>
            </a:r>
            <a:r>
              <a:t> than </a:t>
            </a:r>
            <a:r>
              <a:rPr b="1">
                <a:solidFill>
                  <a:srgbClr val="0070C0"/>
                </a:solidFill>
              </a:rPr>
              <a:t>I</a:t>
            </a:r>
            <a:r>
              <a:t> because </a:t>
            </a:r>
            <a:r>
              <a:rPr b="1">
                <a:solidFill>
                  <a:srgbClr val="00B0F0"/>
                </a:solidFill>
              </a:rPr>
              <a:t>He</a:t>
            </a:r>
            <a:r>
              <a:t> </a:t>
            </a:r>
            <a:r>
              <a:rPr b="1">
                <a:solidFill>
                  <a:srgbClr val="00B050"/>
                </a:solidFill>
              </a:rPr>
              <a:t>was</a:t>
            </a:r>
            <a:r>
              <a:t> </a:t>
            </a:r>
            <a:r>
              <a:rPr b="1">
                <a:solidFill>
                  <a:srgbClr val="00B050"/>
                </a:solidFill>
              </a:rPr>
              <a:t>before</a:t>
            </a:r>
            <a:r>
              <a:t> </a:t>
            </a:r>
            <a:r>
              <a:rPr b="1">
                <a:solidFill>
                  <a:srgbClr val="0070C0"/>
                </a:solidFill>
              </a:rPr>
              <a:t>me</a:t>
            </a:r>
            <a:r>
              <a:t>.’” </a:t>
            </a:r>
            <a:r>
              <a:rPr b="1" baseline="30969">
                <a:solidFill>
                  <a:srgbClr val="FF0000"/>
                </a:solidFill>
              </a:rPr>
              <a:t>16</a:t>
            </a:r>
            <a:r>
              <a:t> And of His fullness we have all received, and grace for grace. </a:t>
            </a:r>
            <a:r>
              <a:rPr b="1" baseline="30969">
                <a:solidFill>
                  <a:srgbClr val="FF0000"/>
                </a:solidFill>
              </a:rPr>
              <a:t>17</a:t>
            </a:r>
            <a:r>
              <a:t> For the </a:t>
            </a:r>
            <a:r>
              <a:rPr b="1">
                <a:solidFill>
                  <a:srgbClr val="0070C0"/>
                </a:solidFill>
              </a:rPr>
              <a:t>law</a:t>
            </a:r>
            <a:r>
              <a:t> </a:t>
            </a:r>
            <a:r>
              <a:rPr b="1">
                <a:solidFill>
                  <a:srgbClr val="00B050"/>
                </a:solidFill>
              </a:rPr>
              <a:t>was</a:t>
            </a:r>
            <a:r>
              <a:t> </a:t>
            </a:r>
            <a:r>
              <a:rPr b="1">
                <a:solidFill>
                  <a:srgbClr val="00B050"/>
                </a:solidFill>
              </a:rPr>
              <a:t>given</a:t>
            </a:r>
            <a:r>
              <a:t> </a:t>
            </a:r>
            <a:r>
              <a:rPr b="1">
                <a:solidFill>
                  <a:srgbClr val="00B050"/>
                </a:solidFill>
              </a:rPr>
              <a:t>through</a:t>
            </a:r>
            <a:r>
              <a:t> </a:t>
            </a:r>
            <a:r>
              <a:rPr b="1">
                <a:solidFill>
                  <a:srgbClr val="0070C0"/>
                </a:solidFill>
              </a:rPr>
              <a:t>Moses</a:t>
            </a:r>
            <a:r>
              <a:t>; </a:t>
            </a:r>
            <a:r>
              <a:rPr b="1">
                <a:solidFill>
                  <a:srgbClr val="00B0F0"/>
                </a:solidFill>
              </a:rPr>
              <a:t>grace</a:t>
            </a:r>
            <a:r>
              <a:t> and </a:t>
            </a:r>
            <a:r>
              <a:rPr b="1">
                <a:solidFill>
                  <a:srgbClr val="0070C0"/>
                </a:solidFill>
              </a:rPr>
              <a:t>truth</a:t>
            </a:r>
            <a:r>
              <a:t> </a:t>
            </a:r>
            <a:r>
              <a:rPr b="1">
                <a:solidFill>
                  <a:srgbClr val="09EDB5"/>
                </a:solidFill>
              </a:rPr>
              <a:t>came</a:t>
            </a:r>
            <a:r>
              <a:t> </a:t>
            </a:r>
            <a:r>
              <a:rPr b="1">
                <a:solidFill>
                  <a:srgbClr val="09EDB5"/>
                </a:solidFill>
              </a:rPr>
              <a:t>through</a:t>
            </a:r>
            <a:r>
              <a:t> </a:t>
            </a:r>
            <a:r>
              <a:rPr b="1">
                <a:solidFill>
                  <a:srgbClr val="00B0F0"/>
                </a:solidFill>
              </a:rPr>
              <a:t>Jesus</a:t>
            </a:r>
            <a:r>
              <a:t> </a:t>
            </a:r>
            <a:r>
              <a:rPr b="1">
                <a:solidFill>
                  <a:srgbClr val="00B0F0"/>
                </a:solidFill>
              </a:rPr>
              <a:t>Christ</a:t>
            </a:r>
            <a:r>
              <a:t>. </a:t>
            </a:r>
            <a:r>
              <a:rPr b="1" baseline="30969">
                <a:solidFill>
                  <a:srgbClr val="FF0000"/>
                </a:solidFill>
              </a:rPr>
              <a:t>18</a:t>
            </a:r>
            <a:r>
              <a:t> No one has seen God at any time. The one-of-a-kind Son, who is in the bosom of the Father, He has fully explained Him.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ctangle 2"/>
          <p:cNvSpPr txBox="1"/>
          <p:nvPr>
            <p:ph type="title"/>
          </p:nvPr>
        </p:nvSpPr>
        <p:spPr>
          <a:xfrm>
            <a:off x="1676400" y="1"/>
            <a:ext cx="21031200" cy="2330246"/>
          </a:xfrm>
          <a:prstGeom prst="rect">
            <a:avLst/>
          </a:prstGeom>
        </p:spPr>
        <p:txBody>
          <a:bodyPr/>
          <a:lstStyle>
            <a:lvl1pPr algn="ctr">
              <a:defRPr b="1" sz="8000">
                <a:solidFill>
                  <a:srgbClr val="FF0000"/>
                </a:solidFill>
              </a:defRPr>
            </a:lvl1pPr>
          </a:lstStyle>
          <a:p>
            <a:pPr/>
            <a:r>
              <a:t>Genesis 3:14-15</a:t>
            </a:r>
          </a:p>
        </p:txBody>
      </p:sp>
      <p:sp>
        <p:nvSpPr>
          <p:cNvPr id="203" name="Rectangle 3"/>
          <p:cNvSpPr txBox="1"/>
          <p:nvPr>
            <p:ph type="body" idx="1"/>
          </p:nvPr>
        </p:nvSpPr>
        <p:spPr>
          <a:xfrm>
            <a:off x="1083733" y="2094270"/>
            <a:ext cx="21623868" cy="10775065"/>
          </a:xfrm>
          <a:prstGeom prst="rect">
            <a:avLst/>
          </a:prstGeom>
        </p:spPr>
        <p:txBody>
          <a:bodyPr/>
          <a:lstStyle/>
          <a:p>
            <a:pPr marL="1219200" indent="-1219200">
              <a:defRPr b="1" sz="7200">
                <a:solidFill>
                  <a:srgbClr val="00B050"/>
                </a:solidFill>
              </a:defRPr>
            </a:pPr>
            <a:r>
              <a:t>First</a:t>
            </a:r>
            <a:r>
              <a:rPr>
                <a:solidFill>
                  <a:srgbClr val="000000"/>
                </a:solidFill>
              </a:rPr>
              <a:t> </a:t>
            </a:r>
            <a:r>
              <a:rPr>
                <a:solidFill>
                  <a:srgbClr val="0070C0"/>
                </a:solidFill>
              </a:rPr>
              <a:t>prophecy</a:t>
            </a:r>
            <a:r>
              <a:rPr>
                <a:solidFill>
                  <a:srgbClr val="000000"/>
                </a:solidFill>
              </a:rPr>
              <a:t>! </a:t>
            </a:r>
            <a:endParaRPr>
              <a:solidFill>
                <a:srgbClr val="000000"/>
              </a:solidFill>
            </a:endParaRPr>
          </a:p>
          <a:p>
            <a:pPr marL="1219200" indent="-1219200">
              <a:defRPr b="1" sz="7200">
                <a:solidFill>
                  <a:srgbClr val="00B050"/>
                </a:solidFill>
              </a:defRPr>
            </a:pPr>
            <a:r>
              <a:t>Three</a:t>
            </a:r>
            <a:r>
              <a:rPr>
                <a:solidFill>
                  <a:srgbClr val="000000"/>
                </a:solidFill>
              </a:rPr>
              <a:t> </a:t>
            </a:r>
            <a:r>
              <a:rPr>
                <a:solidFill>
                  <a:srgbClr val="0070C0"/>
                </a:solidFill>
              </a:rPr>
              <a:t>points of prophecy</a:t>
            </a:r>
            <a:r>
              <a:rPr>
                <a:solidFill>
                  <a:srgbClr val="000000"/>
                </a:solidFill>
              </a:rPr>
              <a:t>:</a:t>
            </a:r>
            <a:endParaRPr>
              <a:solidFill>
                <a:srgbClr val="000000"/>
              </a:solidFill>
            </a:endParaRPr>
          </a:p>
          <a:p>
            <a:pPr marL="1219200" indent="-1219200">
              <a:buFontTx/>
              <a:buAutoNum type="arabicPeriod" startAt="1"/>
              <a:defRPr b="1" sz="7200"/>
            </a:pPr>
            <a:r>
              <a:t>There will be </a:t>
            </a:r>
            <a:r>
              <a:rPr>
                <a:solidFill>
                  <a:srgbClr val="C00000"/>
                </a:solidFill>
              </a:rPr>
              <a:t>CONFLICT</a:t>
            </a:r>
            <a:r>
              <a:t> </a:t>
            </a:r>
            <a:r>
              <a:rPr>
                <a:solidFill>
                  <a:srgbClr val="C00000"/>
                </a:solidFill>
              </a:rPr>
              <a:t>serpent</a:t>
            </a:r>
            <a:r>
              <a:t> vs. </a:t>
            </a:r>
            <a:r>
              <a:rPr>
                <a:solidFill>
                  <a:srgbClr val="FE01FE"/>
                </a:solidFill>
              </a:rPr>
              <a:t>woman</a:t>
            </a:r>
            <a:r>
              <a:t>; </a:t>
            </a:r>
            <a:r>
              <a:rPr>
                <a:solidFill>
                  <a:srgbClr val="C00000"/>
                </a:solidFill>
              </a:rPr>
              <a:t>Satan’s</a:t>
            </a:r>
            <a:r>
              <a:t> </a:t>
            </a:r>
            <a:r>
              <a:rPr>
                <a:solidFill>
                  <a:srgbClr val="0070C0"/>
                </a:solidFill>
              </a:rPr>
              <a:t>seed</a:t>
            </a:r>
            <a:r>
              <a:t> vs. </a:t>
            </a:r>
            <a:r>
              <a:rPr>
                <a:solidFill>
                  <a:srgbClr val="0070C0"/>
                </a:solidFill>
              </a:rPr>
              <a:t>the</a:t>
            </a:r>
            <a:r>
              <a:t> </a:t>
            </a:r>
            <a:r>
              <a:rPr>
                <a:solidFill>
                  <a:srgbClr val="0070C0"/>
                </a:solidFill>
              </a:rPr>
              <a:t>seed</a:t>
            </a:r>
            <a:r>
              <a:t> </a:t>
            </a:r>
            <a:r>
              <a:rPr>
                <a:solidFill>
                  <a:srgbClr val="FE01FE"/>
                </a:solidFill>
              </a:rPr>
              <a:t>of</a:t>
            </a:r>
            <a:r>
              <a:t> </a:t>
            </a:r>
            <a:r>
              <a:rPr>
                <a:solidFill>
                  <a:srgbClr val="FE01FE"/>
                </a:solidFill>
              </a:rPr>
              <a:t>woman</a:t>
            </a:r>
            <a:r>
              <a:t> (</a:t>
            </a:r>
            <a:r>
              <a:rPr>
                <a:solidFill>
                  <a:srgbClr val="00B0F0"/>
                </a:solidFill>
              </a:rPr>
              <a:t>Jesus</a:t>
            </a:r>
            <a:r>
              <a:t> </a:t>
            </a:r>
            <a:r>
              <a:rPr>
                <a:solidFill>
                  <a:srgbClr val="00B050"/>
                </a:solidFill>
              </a:rPr>
              <a:t>born</a:t>
            </a:r>
            <a:r>
              <a:t> </a:t>
            </a:r>
            <a:r>
              <a:rPr>
                <a:solidFill>
                  <a:srgbClr val="00B050"/>
                </a:solidFill>
              </a:rPr>
              <a:t>of</a:t>
            </a:r>
            <a:r>
              <a:t> a </a:t>
            </a:r>
            <a:r>
              <a:rPr>
                <a:solidFill>
                  <a:srgbClr val="FE01FE"/>
                </a:solidFill>
              </a:rPr>
              <a:t>virgin</a:t>
            </a:r>
            <a:r>
              <a:t> </a:t>
            </a:r>
            <a:r>
              <a:rPr>
                <a:solidFill>
                  <a:srgbClr val="FF0000"/>
                </a:solidFill>
              </a:rPr>
              <a:t>Isaiah 7:14</a:t>
            </a:r>
            <a:r>
              <a:rPr b="0"/>
              <a:t>; </a:t>
            </a:r>
            <a:r>
              <a:rPr>
                <a:solidFill>
                  <a:srgbClr val="FF0000"/>
                </a:solidFill>
              </a:rPr>
              <a:t>Matthew 1:18-23</a:t>
            </a:r>
            <a:endParaRPr>
              <a:solidFill>
                <a:srgbClr val="FF0000"/>
              </a:solidFill>
            </a:endParaRPr>
          </a:p>
          <a:p>
            <a:pPr marL="1219200" indent="-1219200">
              <a:buFontTx/>
              <a:buAutoNum type="arabicPeriod" startAt="1"/>
              <a:defRPr b="1" sz="7200">
                <a:solidFill>
                  <a:srgbClr val="00B0F0"/>
                </a:solidFill>
              </a:defRPr>
            </a:pPr>
            <a:r>
              <a:t>Jesus</a:t>
            </a:r>
            <a:r>
              <a:rPr>
                <a:solidFill>
                  <a:srgbClr val="000000"/>
                </a:solidFill>
              </a:rPr>
              <a:t> </a:t>
            </a:r>
            <a:r>
              <a:rPr b="0">
                <a:solidFill>
                  <a:srgbClr val="000000"/>
                </a:solidFill>
              </a:rPr>
              <a:t>would</a:t>
            </a:r>
            <a:r>
              <a:rPr>
                <a:solidFill>
                  <a:srgbClr val="000000"/>
                </a:solidFill>
              </a:rPr>
              <a:t> </a:t>
            </a:r>
            <a:r>
              <a:rPr>
                <a:solidFill>
                  <a:srgbClr val="002060"/>
                </a:solidFill>
              </a:rPr>
              <a:t>SUFFER</a:t>
            </a:r>
            <a:endParaRPr>
              <a:solidFill>
                <a:srgbClr val="002060"/>
              </a:solidFill>
            </a:endParaRPr>
          </a:p>
          <a:p>
            <a:pPr marL="1219200" indent="-1219200">
              <a:buFontTx/>
              <a:buAutoNum type="arabicPeriod" startAt="1"/>
              <a:defRPr b="1" sz="7200">
                <a:solidFill>
                  <a:srgbClr val="C00000"/>
                </a:solidFill>
              </a:defRPr>
            </a:pPr>
            <a:r>
              <a:t>Satan</a:t>
            </a:r>
            <a:r>
              <a:rPr>
                <a:solidFill>
                  <a:srgbClr val="000000"/>
                </a:solidFill>
              </a:rPr>
              <a:t> </a:t>
            </a:r>
            <a:r>
              <a:rPr b="0">
                <a:solidFill>
                  <a:srgbClr val="000000"/>
                </a:solidFill>
              </a:rPr>
              <a:t>would</a:t>
            </a:r>
            <a:r>
              <a:rPr>
                <a:solidFill>
                  <a:srgbClr val="000000"/>
                </a:solidFill>
              </a:rPr>
              <a:t> BE DEFEATED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3"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