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7.jpeg" ContentType="image/jpeg"/>
  <Override PartName="/ppt/notesSlides/notesSlide4.xml" ContentType="application/vnd.openxmlformats-officedocument.presentationml.notesSlide+xml"/>
  <Override PartName="/ppt/media/image8.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1pPr>
    <a:lvl2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2pPr>
    <a:lvl3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3pPr>
    <a:lvl4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4pPr>
    <a:lvl5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5pPr>
    <a:lvl6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6pPr>
    <a:lvl7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7pPr>
    <a:lvl8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8pPr>
    <a:lvl9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26" name="Shape 226"/>
          <p:cNvSpPr/>
          <p:nvPr>
            <p:ph type="sldImg"/>
          </p:nvPr>
        </p:nvSpPr>
        <p:spPr>
          <a:xfrm>
            <a:off x="1143000" y="685800"/>
            <a:ext cx="4572000" cy="3429000"/>
          </a:xfrm>
          <a:prstGeom prst="rect">
            <a:avLst/>
          </a:prstGeom>
        </p:spPr>
        <p:txBody>
          <a:bodyPr/>
          <a:lstStyle/>
          <a:p>
            <a:pPr/>
          </a:p>
        </p:txBody>
      </p:sp>
      <p:sp>
        <p:nvSpPr>
          <p:cNvPr id="227" name="Shape 22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Shape 233"/>
          <p:cNvSpPr/>
          <p:nvPr>
            <p:ph type="sldImg"/>
          </p:nvPr>
        </p:nvSpPr>
        <p:spPr>
          <a:prstGeom prst="rect">
            <a:avLst/>
          </a:prstGeom>
        </p:spPr>
        <p:txBody>
          <a:bodyPr/>
          <a:lstStyle/>
          <a:p>
            <a:pPr/>
          </a:p>
        </p:txBody>
      </p:sp>
      <p:sp>
        <p:nvSpPr>
          <p:cNvPr id="234" name="Shape 234"/>
          <p:cNvSpPr/>
          <p:nvPr>
            <p:ph type="body" sz="quarter" idx="1"/>
          </p:nvPr>
        </p:nvSpPr>
        <p:spPr>
          <a:prstGeom prst="rect">
            <a:avLst/>
          </a:prstGeom>
        </p:spPr>
        <p:txBody>
          <a:bodyPr/>
          <a:lstStyle/>
          <a:p>
            <a:pPr/>
            <a:r>
              <a:t>Why Me" was recorded by Kristofferson in 1972, featuring backing vocals by soon-to-be wife Rita Coolidge and up-and-coming singer-songwriter Larry Gatlin.</a:t>
            </a:r>
          </a:p>
          <a:p>
            <a:pPr/>
            <a:r>
              <a:t>Songwriter, Kris Kristofferson, wrote a song after he attended a church service with a friend. </a:t>
            </a:r>
          </a:p>
          <a:p>
            <a:pPr/>
            <a:r>
              <a:t>The lyrics he wrote tell the story of his life-changing experience. This particular song is unique from the many other songs he wrote because it is a conversational prayer. </a:t>
            </a:r>
          </a:p>
          <a:p>
            <a:pPr/>
            <a:r>
              <a:t>One usually asks, “Why me, LORD?” expressing grief or anger toward God. Kristofferson asks the question as a desperate plea for help to understand why he is worthy to become a follower of Jesus Christ. </a:t>
            </a:r>
          </a:p>
          <a:p>
            <a:pPr/>
            <a:r>
              <a:t>I believe the song is valuable enough for me to share with you as a devotional.</a:t>
            </a:r>
          </a:p>
          <a:p>
            <a:pPr/>
          </a:p>
          <a:p>
            <a:pPr/>
            <a:r>
              <a:t>Why me Lord, what have I ever done,  To deserve even one Of the pleasures I've known </a:t>
            </a:r>
          </a:p>
          <a:p>
            <a:pPr/>
            <a:r>
              <a:t>Tell me Lord, what did I ever do That was worth loving You Or the kindness You've shown  </a:t>
            </a:r>
          </a:p>
          <a:p>
            <a:pPr/>
            <a:r>
              <a:t>Lord help me Jesus, I've wasted it </a:t>
            </a:r>
          </a:p>
          <a:p>
            <a:pPr/>
          </a:p>
          <a:p>
            <a:pPr/>
            <a:r>
              <a:t>So help me Jesus, I know what I am,  Now that I know that I've needed you, So help me Jesus, my soul's in your hand   </a:t>
            </a:r>
          </a:p>
          <a:p>
            <a:pPr/>
          </a:p>
          <a:p>
            <a:pPr/>
            <a:r>
              <a:t>Tell me LORD, if you think there's a way  I can try to repay  All I've taken from You </a:t>
            </a:r>
          </a:p>
          <a:p>
            <a:pPr/>
            <a:r>
              <a:t>Maybe Lord, I can show someone else  What I've been through myself </a:t>
            </a:r>
          </a:p>
          <a:p>
            <a:pPr/>
            <a:r>
              <a:t>On my way back to You       </a:t>
            </a:r>
          </a:p>
          <a:p>
            <a:pPr/>
            <a:r>
              <a:t>   </a:t>
            </a:r>
          </a:p>
          <a:p>
            <a:pPr/>
            <a:r>
              <a:t>Jesus, my soul’s in Your hand</a:t>
            </a:r>
          </a:p>
          <a:p>
            <a:pPr/>
          </a:p>
          <a:p>
            <a:pPr/>
            <a:r>
              <a:t>~Kris Kristofferson</a:t>
            </a:r>
          </a:p>
          <a:p>
            <a:pPr/>
          </a:p>
          <a:p>
            <a:pPr/>
            <a:r>
              <a:t> Are you struggling today while living a life alone with no spiritual connection? </a:t>
            </a:r>
          </a:p>
          <a:p>
            <a:pPr/>
          </a:p>
          <a:p>
            <a:pPr/>
            <a:r>
              <a:t>Jesus Christ doesn’t offer a perfect or trouble-free life, but He promises to come alongside all who invite Him into their heart. He loves you and came to earth to offer you redemption and eternal life. Click on the link below to worship while you hear the story and song of a changed man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Shape 241"/>
          <p:cNvSpPr/>
          <p:nvPr>
            <p:ph type="sldImg"/>
          </p:nvPr>
        </p:nvSpPr>
        <p:spPr>
          <a:prstGeom prst="rect">
            <a:avLst/>
          </a:prstGeom>
        </p:spPr>
        <p:txBody>
          <a:bodyPr/>
          <a:lstStyle/>
          <a:p>
            <a:pPr/>
          </a:p>
        </p:txBody>
      </p:sp>
      <p:sp>
        <p:nvSpPr>
          <p:cNvPr id="242" name="Shape 242"/>
          <p:cNvSpPr/>
          <p:nvPr>
            <p:ph type="body" sz="quarter" idx="1"/>
          </p:nvPr>
        </p:nvSpPr>
        <p:spPr>
          <a:prstGeom prst="rect">
            <a:avLst/>
          </a:prstGeom>
        </p:spPr>
        <p:txBody>
          <a:bodyPr/>
          <a:lstStyle/>
          <a:p>
            <a:pPr/>
            <a:r>
              <a:t>- **Health Issues**</a:t>
            </a:r>
          </a:p>
          <a:p>
            <a:pPr/>
            <a:r>
              <a:t>  - Physical illnesses and injuries</a:t>
            </a:r>
          </a:p>
          <a:p>
            <a:pPr/>
            <a:r>
              <a:t>  - Mental health struggles (e.g., anxiety, depression)</a:t>
            </a:r>
          </a:p>
          <a:p>
            <a:pPr/>
          </a:p>
          <a:p>
            <a:pPr/>
            <a:r>
              <a:t>- **Financial Challenges**</a:t>
            </a:r>
          </a:p>
          <a:p>
            <a:pPr/>
            <a:r>
              <a:t>  - Poverty and lack of resources</a:t>
            </a:r>
          </a:p>
          <a:p>
            <a:pPr/>
            <a:r>
              <a:t>  - Debt and financial insecurity</a:t>
            </a:r>
          </a:p>
          <a:p>
            <a:pPr/>
            <a:r>
              <a:t>  - Unemployment or underemployment</a:t>
            </a:r>
          </a:p>
          <a:p>
            <a:pPr/>
          </a:p>
          <a:p>
            <a:pPr/>
            <a:r>
              <a:t>- **Relationships**</a:t>
            </a:r>
          </a:p>
          <a:p>
            <a:pPr/>
            <a:r>
              <a:t>  - Conflict with family and friends</a:t>
            </a:r>
          </a:p>
          <a:p>
            <a:pPr/>
            <a:r>
              <a:t>  - Romantic relationship issues (e.g., breakups, divorce)</a:t>
            </a:r>
          </a:p>
          <a:p>
            <a:pPr/>
            <a:r>
              <a:t>  - Loneliness and social isolation</a:t>
            </a:r>
          </a:p>
          <a:p>
            <a:pPr/>
          </a:p>
          <a:p>
            <a:pPr/>
            <a:r>
              <a:t>- **Personal Development**</a:t>
            </a:r>
          </a:p>
          <a:p>
            <a:pPr/>
            <a:r>
              <a:t>  - Lack of self-esteem and confidence</a:t>
            </a:r>
          </a:p>
          <a:p>
            <a:pPr/>
            <a:r>
              <a:t>  - Difficulty in achieving goals and ambitions</a:t>
            </a:r>
          </a:p>
          <a:p>
            <a:pPr/>
            <a:r>
              <a:t>  - Fear of failure or rejection</a:t>
            </a:r>
          </a:p>
          <a:p>
            <a:pPr/>
          </a:p>
          <a:p>
            <a:pPr/>
            <a:r>
              <a:t>- **Work and Career**</a:t>
            </a:r>
          </a:p>
          <a:p>
            <a:pPr/>
            <a:r>
              <a:t>  - Job dissatisfaction or burnout</a:t>
            </a:r>
          </a:p>
          <a:p>
            <a:pPr/>
            <a:r>
              <a:t>  - Work-life balance challenges</a:t>
            </a:r>
          </a:p>
          <a:p>
            <a:pPr/>
            <a:r>
              <a:t>  - Career uncertainty and transitions</a:t>
            </a:r>
          </a:p>
          <a:p>
            <a:pPr/>
          </a:p>
          <a:p>
            <a:pPr/>
            <a:r>
              <a:t>- **Societal Issues**</a:t>
            </a:r>
          </a:p>
          <a:p>
            <a:pPr/>
            <a:r>
              <a:t>  - Discrimination and inequality</a:t>
            </a:r>
          </a:p>
          <a:p>
            <a:pPr/>
            <a:r>
              <a:t>  - Political unrest and instability</a:t>
            </a:r>
          </a:p>
          <a:p>
            <a:pPr/>
            <a:r>
              <a:t>  - Environmental concerns and climate change</a:t>
            </a:r>
          </a:p>
          <a:p>
            <a:pPr/>
          </a:p>
          <a:p>
            <a:pPr/>
            <a:r>
              <a:t>- **Existential Concerns**</a:t>
            </a:r>
          </a:p>
          <a:p>
            <a:pPr/>
            <a:r>
              <a:t>  - Questions about purpose and meaning in life</a:t>
            </a:r>
          </a:p>
          <a:p>
            <a:pPr/>
            <a:r>
              <a:t>  - Fear of death and the unknown</a:t>
            </a:r>
          </a:p>
          <a:p>
            <a:pPr/>
            <a:r>
              <a:t>  - Coping with grief and loss</a:t>
            </a:r>
          </a:p>
          <a:p>
            <a:pPr/>
          </a:p>
          <a:p>
            <a:pPr/>
            <a:r>
              <a:t>- **Lifestyle and Choices**</a:t>
            </a:r>
          </a:p>
          <a:p>
            <a:pPr/>
            <a:r>
              <a:t>  - Substance abuse and addiction</a:t>
            </a:r>
          </a:p>
          <a:p>
            <a:pPr/>
            <a:r>
              <a:t>  - Poor lifestyle choices (e.g., diet, exercise)</a:t>
            </a:r>
          </a:p>
          <a:p>
            <a:pPr/>
            <a:r>
              <a:t>  - Time management and procrastination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Shape 249"/>
          <p:cNvSpPr/>
          <p:nvPr>
            <p:ph type="sldImg"/>
          </p:nvPr>
        </p:nvSpPr>
        <p:spPr>
          <a:prstGeom prst="rect">
            <a:avLst/>
          </a:prstGeom>
        </p:spPr>
        <p:txBody>
          <a:bodyPr/>
          <a:lstStyle/>
          <a:p>
            <a:pPr/>
          </a:p>
        </p:txBody>
      </p:sp>
      <p:sp>
        <p:nvSpPr>
          <p:cNvPr id="250" name="Shape 250"/>
          <p:cNvSpPr/>
          <p:nvPr>
            <p:ph type="body" sz="quarter" idx="1"/>
          </p:nvPr>
        </p:nvSpPr>
        <p:spPr>
          <a:prstGeom prst="rect">
            <a:avLst/>
          </a:prstGeom>
        </p:spPr>
        <p:txBody>
          <a:bodyPr/>
          <a:lstStyle/>
          <a:p>
            <a:pPr/>
            <a:r>
              <a:t>- **Health Issues**</a:t>
            </a:r>
          </a:p>
          <a:p>
            <a:pPr/>
            <a:r>
              <a:t>  - Physical illnesses and injuries</a:t>
            </a:r>
          </a:p>
          <a:p>
            <a:pPr/>
            <a:r>
              <a:t>  - Mental health struggles (e.g., anxiety, depression)</a:t>
            </a:r>
          </a:p>
          <a:p>
            <a:pPr/>
          </a:p>
          <a:p>
            <a:pPr/>
            <a:r>
              <a:t>- **Financial Challenges**</a:t>
            </a:r>
          </a:p>
          <a:p>
            <a:pPr/>
            <a:r>
              <a:t>  - Poverty and lack of resources</a:t>
            </a:r>
          </a:p>
          <a:p>
            <a:pPr/>
            <a:r>
              <a:t>  - Debt and financial insecurity</a:t>
            </a:r>
          </a:p>
          <a:p>
            <a:pPr/>
            <a:r>
              <a:t>  - Unemployment or underemployment</a:t>
            </a:r>
          </a:p>
          <a:p>
            <a:pPr/>
          </a:p>
          <a:p>
            <a:pPr/>
            <a:r>
              <a:t>- **Relationships**</a:t>
            </a:r>
          </a:p>
          <a:p>
            <a:pPr/>
            <a:r>
              <a:t>  - Conflict with family and friends</a:t>
            </a:r>
          </a:p>
          <a:p>
            <a:pPr/>
            <a:r>
              <a:t>  - Romantic relationship issues (e.g., breakups, divorce)</a:t>
            </a:r>
          </a:p>
          <a:p>
            <a:pPr/>
            <a:r>
              <a:t>  - Loneliness and social isolation</a:t>
            </a:r>
          </a:p>
          <a:p>
            <a:pPr/>
          </a:p>
          <a:p>
            <a:pPr/>
            <a:r>
              <a:t>- **Personal Development**</a:t>
            </a:r>
          </a:p>
          <a:p>
            <a:pPr/>
            <a:r>
              <a:t>  - Lack of self-esteem and confidence</a:t>
            </a:r>
          </a:p>
          <a:p>
            <a:pPr/>
            <a:r>
              <a:t>  - Difficulty in achieving goals and ambitions</a:t>
            </a:r>
          </a:p>
          <a:p>
            <a:pPr/>
            <a:r>
              <a:t>  - Fear of failure or rejection</a:t>
            </a:r>
          </a:p>
          <a:p>
            <a:pPr/>
          </a:p>
          <a:p>
            <a:pPr/>
            <a:r>
              <a:t>- **Work and Career**</a:t>
            </a:r>
          </a:p>
          <a:p>
            <a:pPr/>
            <a:r>
              <a:t>  - Job dissatisfaction or burnout</a:t>
            </a:r>
          </a:p>
          <a:p>
            <a:pPr/>
            <a:r>
              <a:t>  - Work-life balance challenges</a:t>
            </a:r>
          </a:p>
          <a:p>
            <a:pPr/>
            <a:r>
              <a:t>  - Career uncertainty and transitions</a:t>
            </a:r>
          </a:p>
          <a:p>
            <a:pPr/>
          </a:p>
          <a:p>
            <a:pPr/>
            <a:r>
              <a:t>- **Societal Issues**</a:t>
            </a:r>
          </a:p>
          <a:p>
            <a:pPr/>
            <a:r>
              <a:t>  - Discrimination and inequality</a:t>
            </a:r>
          </a:p>
          <a:p>
            <a:pPr/>
            <a:r>
              <a:t>  - Political unrest and instability</a:t>
            </a:r>
          </a:p>
          <a:p>
            <a:pPr/>
            <a:r>
              <a:t>  - Environmental concerns and climate change</a:t>
            </a:r>
          </a:p>
          <a:p>
            <a:pPr/>
          </a:p>
          <a:p>
            <a:pPr/>
            <a:r>
              <a:t>- **Existential Concerns**</a:t>
            </a:r>
          </a:p>
          <a:p>
            <a:pPr/>
            <a:r>
              <a:t>  - Questions about purpose and meaning in life</a:t>
            </a:r>
          </a:p>
          <a:p>
            <a:pPr/>
            <a:r>
              <a:t>  - Fear of death and the unknown</a:t>
            </a:r>
          </a:p>
          <a:p>
            <a:pPr/>
            <a:r>
              <a:t>  - Coping with grief and loss</a:t>
            </a:r>
          </a:p>
          <a:p>
            <a:pPr/>
          </a:p>
          <a:p>
            <a:pPr/>
            <a:r>
              <a:t>- **Lifestyle and Choices**</a:t>
            </a:r>
          </a:p>
          <a:p>
            <a:pPr/>
            <a:r>
              <a:t>  - Substance abuse and addiction</a:t>
            </a:r>
          </a:p>
          <a:p>
            <a:pPr/>
            <a:r>
              <a:t>  - Poor lifestyle choices (e.g., diet, exercise)</a:t>
            </a:r>
          </a:p>
          <a:p>
            <a:pPr/>
            <a:r>
              <a:t>  - Time management and procrastination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Shape 258"/>
          <p:cNvSpPr/>
          <p:nvPr>
            <p:ph type="sldImg"/>
          </p:nvPr>
        </p:nvSpPr>
        <p:spPr>
          <a:prstGeom prst="rect">
            <a:avLst/>
          </a:prstGeom>
        </p:spPr>
        <p:txBody>
          <a:bodyPr/>
          <a:lstStyle/>
          <a:p>
            <a:pPr/>
          </a:p>
        </p:txBody>
      </p:sp>
      <p:sp>
        <p:nvSpPr>
          <p:cNvPr id="259" name="Shape 259"/>
          <p:cNvSpPr/>
          <p:nvPr>
            <p:ph type="body" sz="quarter" idx="1"/>
          </p:nvPr>
        </p:nvSpPr>
        <p:spPr>
          <a:prstGeom prst="rect">
            <a:avLst/>
          </a:prstGeom>
        </p:spPr>
        <p:txBody>
          <a:bodyPr/>
          <a:lstStyle/>
          <a:p>
            <a:pPr/>
            <a:r>
              <a:t>- **Health Issues**</a:t>
            </a:r>
          </a:p>
          <a:p>
            <a:pPr/>
            <a:r>
              <a:t>  - Physical illnesses and injuries</a:t>
            </a:r>
          </a:p>
          <a:p>
            <a:pPr/>
            <a:r>
              <a:t>  - Mental health struggles (e.g., anxiety, depression)</a:t>
            </a:r>
          </a:p>
          <a:p>
            <a:pPr/>
          </a:p>
          <a:p>
            <a:pPr/>
            <a:r>
              <a:t>- **Financial Challenges**</a:t>
            </a:r>
          </a:p>
          <a:p>
            <a:pPr/>
            <a:r>
              <a:t>  - Poverty and lack of resources</a:t>
            </a:r>
          </a:p>
          <a:p>
            <a:pPr/>
            <a:r>
              <a:t>  - Debt and financial insecurity</a:t>
            </a:r>
          </a:p>
          <a:p>
            <a:pPr/>
            <a:r>
              <a:t>  - Unemployment or underemployment</a:t>
            </a:r>
          </a:p>
          <a:p>
            <a:pPr/>
          </a:p>
          <a:p>
            <a:pPr/>
            <a:r>
              <a:t>- **Relationships**</a:t>
            </a:r>
          </a:p>
          <a:p>
            <a:pPr/>
            <a:r>
              <a:t>  - Conflict with family and friends</a:t>
            </a:r>
          </a:p>
          <a:p>
            <a:pPr/>
            <a:r>
              <a:t>  - Romantic relationship issues (e.g., breakups, divorce)</a:t>
            </a:r>
          </a:p>
          <a:p>
            <a:pPr/>
            <a:r>
              <a:t>  - Loneliness and social isolation</a:t>
            </a:r>
          </a:p>
          <a:p>
            <a:pPr/>
          </a:p>
          <a:p>
            <a:pPr/>
            <a:r>
              <a:t>- **Personal Development**</a:t>
            </a:r>
          </a:p>
          <a:p>
            <a:pPr/>
            <a:r>
              <a:t>  - Lack of self-esteem and confidence</a:t>
            </a:r>
          </a:p>
          <a:p>
            <a:pPr/>
            <a:r>
              <a:t>  - Difficulty in achieving goals and ambitions</a:t>
            </a:r>
          </a:p>
          <a:p>
            <a:pPr/>
            <a:r>
              <a:t>  - Fear of failure or rejection</a:t>
            </a:r>
          </a:p>
          <a:p>
            <a:pPr/>
          </a:p>
          <a:p>
            <a:pPr/>
            <a:r>
              <a:t>- **Work and Career**</a:t>
            </a:r>
          </a:p>
          <a:p>
            <a:pPr/>
            <a:r>
              <a:t>  - Job dissatisfaction or burnout</a:t>
            </a:r>
          </a:p>
          <a:p>
            <a:pPr/>
            <a:r>
              <a:t>  - Work-life balance challenges</a:t>
            </a:r>
          </a:p>
          <a:p>
            <a:pPr/>
            <a:r>
              <a:t>  - Career uncertainty and transitions</a:t>
            </a:r>
          </a:p>
          <a:p>
            <a:pPr/>
          </a:p>
          <a:p>
            <a:pPr/>
            <a:r>
              <a:t>- **Societal Issues**</a:t>
            </a:r>
          </a:p>
          <a:p>
            <a:pPr/>
            <a:r>
              <a:t>  - Discrimination and inequality</a:t>
            </a:r>
          </a:p>
          <a:p>
            <a:pPr/>
            <a:r>
              <a:t>  - Political unrest and instability</a:t>
            </a:r>
          </a:p>
          <a:p>
            <a:pPr/>
            <a:r>
              <a:t>  - Environmental concerns and climate change</a:t>
            </a:r>
          </a:p>
          <a:p>
            <a:pPr/>
          </a:p>
          <a:p>
            <a:pPr/>
            <a:r>
              <a:t>- **Existential Concerns**</a:t>
            </a:r>
          </a:p>
          <a:p>
            <a:pPr/>
            <a:r>
              <a:t>  - Questions about purpose and meaning in life</a:t>
            </a:r>
          </a:p>
          <a:p>
            <a:pPr/>
            <a:r>
              <a:t>  - Fear of death and the unknown</a:t>
            </a:r>
          </a:p>
          <a:p>
            <a:pPr/>
            <a:r>
              <a:t>  - Coping with grief and loss</a:t>
            </a:r>
          </a:p>
          <a:p>
            <a:pPr/>
          </a:p>
          <a:p>
            <a:pPr/>
            <a:r>
              <a:t>- **Lifestyle and Choices**</a:t>
            </a:r>
          </a:p>
          <a:p>
            <a:pPr/>
            <a:r>
              <a:t>  - Substance abuse and addiction</a:t>
            </a:r>
          </a:p>
          <a:p>
            <a:pPr/>
            <a:r>
              <a:t>  - Poor lifestyle choices (e.g., diet, exercise)</a:t>
            </a:r>
          </a:p>
          <a:p>
            <a:pPr/>
            <a:r>
              <a:t>  - Time management and procrastination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1" name="Shape 581"/>
          <p:cNvSpPr/>
          <p:nvPr>
            <p:ph type="sldImg"/>
          </p:nvPr>
        </p:nvSpPr>
        <p:spPr>
          <a:prstGeom prst="rect">
            <a:avLst/>
          </a:prstGeom>
        </p:spPr>
        <p:txBody>
          <a:bodyPr/>
          <a:lstStyle/>
          <a:p>
            <a:pPr/>
          </a:p>
        </p:txBody>
      </p:sp>
      <p:sp>
        <p:nvSpPr>
          <p:cNvPr id="582" name="Shape 582"/>
          <p:cNvSpPr/>
          <p:nvPr>
            <p:ph type="body" sz="quarter" idx="1"/>
          </p:nvPr>
        </p:nvSpPr>
        <p:spPr>
          <a:prstGeom prst="rect">
            <a:avLst/>
          </a:prstGeom>
        </p:spPr>
        <p:txBody>
          <a:bodyPr/>
          <a:lstStyle/>
          <a:p>
            <a:pPr/>
            <a:r>
              <a:t>- **Health Issues**</a:t>
            </a:r>
          </a:p>
          <a:p>
            <a:pPr/>
            <a:r>
              <a:t>  - Physical illnesses and injuries</a:t>
            </a:r>
          </a:p>
          <a:p>
            <a:pPr/>
            <a:r>
              <a:t>  - Mental health struggles (e.g., anxiety, depression)</a:t>
            </a:r>
          </a:p>
          <a:p>
            <a:pPr/>
          </a:p>
          <a:p>
            <a:pPr/>
            <a:r>
              <a:t>- **Financial Challenges**</a:t>
            </a:r>
          </a:p>
          <a:p>
            <a:pPr/>
            <a:r>
              <a:t>  - Poverty and lack of resources</a:t>
            </a:r>
          </a:p>
          <a:p>
            <a:pPr/>
            <a:r>
              <a:t>  - Debt and financial insecurity</a:t>
            </a:r>
          </a:p>
          <a:p>
            <a:pPr/>
            <a:r>
              <a:t>  - Unemployment or underemployment</a:t>
            </a:r>
          </a:p>
          <a:p>
            <a:pPr/>
          </a:p>
          <a:p>
            <a:pPr/>
            <a:r>
              <a:t>- **Relationships**</a:t>
            </a:r>
          </a:p>
          <a:p>
            <a:pPr/>
            <a:r>
              <a:t>  - Conflict with family and friends</a:t>
            </a:r>
          </a:p>
          <a:p>
            <a:pPr/>
            <a:r>
              <a:t>  - Romantic relationship issues (e.g., breakups, divorce)</a:t>
            </a:r>
          </a:p>
          <a:p>
            <a:pPr/>
            <a:r>
              <a:t>  - Loneliness and social isolation</a:t>
            </a:r>
          </a:p>
          <a:p>
            <a:pPr/>
          </a:p>
          <a:p>
            <a:pPr/>
            <a:r>
              <a:t>- **Personal Development**</a:t>
            </a:r>
          </a:p>
          <a:p>
            <a:pPr/>
            <a:r>
              <a:t>  - Lack of self-esteem and confidence</a:t>
            </a:r>
          </a:p>
          <a:p>
            <a:pPr/>
            <a:r>
              <a:t>  - Difficulty in achieving goals and ambitions</a:t>
            </a:r>
          </a:p>
          <a:p>
            <a:pPr/>
            <a:r>
              <a:t>  - Fear of failure or rejection</a:t>
            </a:r>
          </a:p>
          <a:p>
            <a:pPr/>
          </a:p>
          <a:p>
            <a:pPr/>
            <a:r>
              <a:t>- **Work and Career**</a:t>
            </a:r>
          </a:p>
          <a:p>
            <a:pPr/>
            <a:r>
              <a:t>  - Job dissatisfaction or burnout</a:t>
            </a:r>
          </a:p>
          <a:p>
            <a:pPr/>
            <a:r>
              <a:t>  - Work-life balance challenges</a:t>
            </a:r>
          </a:p>
          <a:p>
            <a:pPr/>
            <a:r>
              <a:t>  - Career uncertainty and transitions</a:t>
            </a:r>
          </a:p>
          <a:p>
            <a:pPr/>
          </a:p>
          <a:p>
            <a:pPr/>
            <a:r>
              <a:t>- **Societal Issues**</a:t>
            </a:r>
          </a:p>
          <a:p>
            <a:pPr/>
            <a:r>
              <a:t>  - Discrimination and inequality</a:t>
            </a:r>
          </a:p>
          <a:p>
            <a:pPr/>
            <a:r>
              <a:t>  - Political unrest and instability</a:t>
            </a:r>
          </a:p>
          <a:p>
            <a:pPr/>
            <a:r>
              <a:t>  - Environmental concerns and climate change</a:t>
            </a:r>
          </a:p>
          <a:p>
            <a:pPr/>
          </a:p>
          <a:p>
            <a:pPr/>
            <a:r>
              <a:t>- **Existential Concerns**</a:t>
            </a:r>
          </a:p>
          <a:p>
            <a:pPr/>
            <a:r>
              <a:t>  - Questions about purpose and meaning in life</a:t>
            </a:r>
          </a:p>
          <a:p>
            <a:pPr/>
            <a:r>
              <a:t>  - Fear of death and the unknown</a:t>
            </a:r>
          </a:p>
          <a:p>
            <a:pPr/>
            <a:r>
              <a:t>  - Coping with grief and loss</a:t>
            </a:r>
          </a:p>
          <a:p>
            <a:pPr/>
          </a:p>
          <a:p>
            <a:pPr/>
            <a:r>
              <a:t>- **Lifestyle and Choices**</a:t>
            </a:r>
          </a:p>
          <a:p>
            <a:pPr/>
            <a:r>
              <a:t>  - Substance abuse and addiction</a:t>
            </a:r>
          </a:p>
          <a:p>
            <a:pPr/>
            <a:r>
              <a:t>  - Poor lifestyle choices (e.g., diet, exercise)</a:t>
            </a:r>
          </a:p>
          <a:p>
            <a:pPr/>
            <a:r>
              <a:t>  - Time management and procrastination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1" name="Shape 591"/>
          <p:cNvSpPr/>
          <p:nvPr>
            <p:ph type="sldImg"/>
          </p:nvPr>
        </p:nvSpPr>
        <p:spPr>
          <a:prstGeom prst="rect">
            <a:avLst/>
          </a:prstGeom>
        </p:spPr>
        <p:txBody>
          <a:bodyPr/>
          <a:lstStyle/>
          <a:p>
            <a:pPr/>
          </a:p>
        </p:txBody>
      </p:sp>
      <p:sp>
        <p:nvSpPr>
          <p:cNvPr id="592" name="Shape 592"/>
          <p:cNvSpPr/>
          <p:nvPr>
            <p:ph type="body" sz="quarter" idx="1"/>
          </p:nvPr>
        </p:nvSpPr>
        <p:spPr>
          <a:prstGeom prst="rect">
            <a:avLst/>
          </a:prstGeom>
        </p:spPr>
        <p:txBody>
          <a:bodyPr/>
          <a:lstStyle/>
          <a:p>
            <a:pPr/>
            <a:r>
              <a:t>- **Health Issues**</a:t>
            </a:r>
          </a:p>
          <a:p>
            <a:pPr/>
            <a:r>
              <a:t>  - Physical illnesses and injuries</a:t>
            </a:r>
          </a:p>
          <a:p>
            <a:pPr/>
            <a:r>
              <a:t>  - Mental health struggles (e.g., anxiety, depression)</a:t>
            </a:r>
          </a:p>
          <a:p>
            <a:pPr/>
          </a:p>
          <a:p>
            <a:pPr/>
            <a:r>
              <a:t>- **Financial Challenges**</a:t>
            </a:r>
          </a:p>
          <a:p>
            <a:pPr/>
            <a:r>
              <a:t>  - Poverty and lack of resources</a:t>
            </a:r>
          </a:p>
          <a:p>
            <a:pPr/>
            <a:r>
              <a:t>  - Debt and financial insecurity</a:t>
            </a:r>
          </a:p>
          <a:p>
            <a:pPr/>
            <a:r>
              <a:t>  - Unemployment or underemployment</a:t>
            </a:r>
          </a:p>
          <a:p>
            <a:pPr/>
          </a:p>
          <a:p>
            <a:pPr/>
            <a:r>
              <a:t>- **Relationships**</a:t>
            </a:r>
          </a:p>
          <a:p>
            <a:pPr/>
            <a:r>
              <a:t>  - Conflict with family and friends</a:t>
            </a:r>
          </a:p>
          <a:p>
            <a:pPr/>
            <a:r>
              <a:t>  - Romantic relationship issues (e.g., breakups, divorce)</a:t>
            </a:r>
          </a:p>
          <a:p>
            <a:pPr/>
            <a:r>
              <a:t>  - Loneliness and social isolation</a:t>
            </a:r>
          </a:p>
          <a:p>
            <a:pPr/>
          </a:p>
          <a:p>
            <a:pPr/>
            <a:r>
              <a:t>- **Personal Development**</a:t>
            </a:r>
          </a:p>
          <a:p>
            <a:pPr/>
            <a:r>
              <a:t>  - Lack of self-esteem and confidence</a:t>
            </a:r>
          </a:p>
          <a:p>
            <a:pPr/>
            <a:r>
              <a:t>  - Difficulty in achieving goals and ambitions</a:t>
            </a:r>
          </a:p>
          <a:p>
            <a:pPr/>
            <a:r>
              <a:t>  - Fear of failure or rejection</a:t>
            </a:r>
          </a:p>
          <a:p>
            <a:pPr/>
          </a:p>
          <a:p>
            <a:pPr/>
            <a:r>
              <a:t>- **Work and Career**</a:t>
            </a:r>
          </a:p>
          <a:p>
            <a:pPr/>
            <a:r>
              <a:t>  - Job dissatisfaction or burnout</a:t>
            </a:r>
          </a:p>
          <a:p>
            <a:pPr/>
            <a:r>
              <a:t>  - Work-life balance challenges</a:t>
            </a:r>
          </a:p>
          <a:p>
            <a:pPr/>
            <a:r>
              <a:t>  - Career uncertainty and transitions</a:t>
            </a:r>
          </a:p>
          <a:p>
            <a:pPr/>
          </a:p>
          <a:p>
            <a:pPr/>
            <a:r>
              <a:t>- **Societal Issues**</a:t>
            </a:r>
          </a:p>
          <a:p>
            <a:pPr/>
            <a:r>
              <a:t>  - Discrimination and inequality</a:t>
            </a:r>
          </a:p>
          <a:p>
            <a:pPr/>
            <a:r>
              <a:t>  - Political unrest and instability</a:t>
            </a:r>
          </a:p>
          <a:p>
            <a:pPr/>
            <a:r>
              <a:t>  - Environmental concerns and climate change</a:t>
            </a:r>
          </a:p>
          <a:p>
            <a:pPr/>
          </a:p>
          <a:p>
            <a:pPr/>
            <a:r>
              <a:t>- **Existential Concerns**</a:t>
            </a:r>
          </a:p>
          <a:p>
            <a:pPr/>
            <a:r>
              <a:t>  - Questions about purpose and meaning in life</a:t>
            </a:r>
          </a:p>
          <a:p>
            <a:pPr/>
            <a:r>
              <a:t>  - Fear of death and the unknown</a:t>
            </a:r>
          </a:p>
          <a:p>
            <a:pPr/>
            <a:r>
              <a:t>  - Coping with grief and loss</a:t>
            </a:r>
          </a:p>
          <a:p>
            <a:pPr/>
          </a:p>
          <a:p>
            <a:pPr/>
            <a:r>
              <a:t>- **Lifestyle and Choices**</a:t>
            </a:r>
          </a:p>
          <a:p>
            <a:pPr/>
            <a:r>
              <a:t>  - Substance abuse and addiction</a:t>
            </a:r>
          </a:p>
          <a:p>
            <a:pPr/>
            <a:r>
              <a:t>  - Poor lifestyle choices (e.g., diet, exercise)</a:t>
            </a:r>
          </a:p>
          <a:p>
            <a:pPr/>
            <a:r>
              <a:t>  - Time management and procrastination</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673100" y="2870200"/>
            <a:ext cx="23050500" cy="4559300"/>
          </a:xfrm>
          <a:prstGeom prst="rect">
            <a:avLst/>
          </a:prstGeom>
        </p:spPr>
        <p:txBody>
          <a:bodyPr anchor="b"/>
          <a:lstStyle/>
          <a:p>
            <a:pPr/>
            <a:r>
              <a:t>Title Text</a:t>
            </a:r>
          </a:p>
        </p:txBody>
      </p:sp>
      <p:sp>
        <p:nvSpPr>
          <p:cNvPr id="12" name="Body Level One…"/>
          <p:cNvSpPr txBox="1"/>
          <p:nvPr>
            <p:ph type="body" sz="quarter" idx="1"/>
          </p:nvPr>
        </p:nvSpPr>
        <p:spPr>
          <a:xfrm>
            <a:off x="673100" y="7416800"/>
            <a:ext cx="23050500" cy="18161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3" name="Body Level One…"/>
          <p:cNvSpPr txBox="1"/>
          <p:nvPr>
            <p:ph type="body" idx="1"/>
          </p:nvPr>
        </p:nvSpPr>
        <p:spPr>
          <a:xfrm>
            <a:off x="1435100" y="1066800"/>
            <a:ext cx="21501100" cy="11557000"/>
          </a:xfrm>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01" name="Close-up of Ducati motorcycle engine components"/>
          <p:cNvSpPr/>
          <p:nvPr>
            <p:ph type="pic" sz="half" idx="21"/>
          </p:nvPr>
        </p:nvSpPr>
        <p:spPr>
          <a:xfrm>
            <a:off x="12420509" y="5714207"/>
            <a:ext cx="11023601" cy="8255001"/>
          </a:xfrm>
          <a:prstGeom prst="rect">
            <a:avLst/>
          </a:prstGeom>
        </p:spPr>
        <p:txBody>
          <a:bodyPr lIns="91439" tIns="45719" rIns="91439" bIns="45719" anchor="t">
            <a:noAutofit/>
          </a:bodyPr>
          <a:lstStyle/>
          <a:p>
            <a:pPr/>
          </a:p>
        </p:txBody>
      </p:sp>
      <p:sp>
        <p:nvSpPr>
          <p:cNvPr id="102" name="Close-up of Ducati motorcycle gas cap"/>
          <p:cNvSpPr/>
          <p:nvPr>
            <p:ph type="pic" sz="half" idx="22"/>
          </p:nvPr>
        </p:nvSpPr>
        <p:spPr>
          <a:xfrm>
            <a:off x="12420600" y="-673100"/>
            <a:ext cx="11023600" cy="8255000"/>
          </a:xfrm>
          <a:prstGeom prst="rect">
            <a:avLst/>
          </a:prstGeom>
        </p:spPr>
        <p:txBody>
          <a:bodyPr lIns="91439" tIns="45719" rIns="91439" bIns="45719" anchor="t">
            <a:noAutofit/>
          </a:bodyPr>
          <a:lstStyle/>
          <a:p>
            <a:pPr/>
          </a:p>
        </p:txBody>
      </p:sp>
      <p:sp>
        <p:nvSpPr>
          <p:cNvPr id="103" name="Black and white photo of Ducati motorcycle engine components"/>
          <p:cNvSpPr/>
          <p:nvPr>
            <p:ph type="pic" idx="23"/>
          </p:nvPr>
        </p:nvSpPr>
        <p:spPr>
          <a:xfrm>
            <a:off x="-825499" y="-2108200"/>
            <a:ext cx="13804901" cy="18443211"/>
          </a:xfrm>
          <a:prstGeom prst="rect">
            <a:avLst/>
          </a:prstGeom>
        </p:spPr>
        <p:txBody>
          <a:bodyPr lIns="91439" tIns="45719" rIns="91439" bIns="45719" anchor="t">
            <a:noAutofit/>
          </a:bodyPr>
          <a:lstStyle/>
          <a:p>
            <a:pP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1" name="–Johnny Appleseed"/>
          <p:cNvSpPr txBox="1"/>
          <p:nvPr>
            <p:ph type="body" sz="quarter" idx="21"/>
          </p:nvPr>
        </p:nvSpPr>
        <p:spPr>
          <a:xfrm>
            <a:off x="2387600" y="8001000"/>
            <a:ext cx="19621500" cy="647700"/>
          </a:xfrm>
          <a:prstGeom prst="rect">
            <a:avLst/>
          </a:prstGeom>
        </p:spPr>
        <p:txBody>
          <a:bodyPr anchor="t">
            <a:spAutoFit/>
          </a:bodyPr>
          <a:lstStyle>
            <a:lvl1pPr marL="0" indent="0" algn="ctr">
              <a:spcBef>
                <a:spcPts val="0"/>
              </a:spcBef>
              <a:buSzTx/>
              <a:buNone/>
              <a:defRPr sz="3800"/>
            </a:lvl1pPr>
          </a:lstStyle>
          <a:p>
            <a:pPr/>
            <a:r>
              <a:t>–Johnny Appleseed</a:t>
            </a:r>
          </a:p>
        </p:txBody>
      </p:sp>
      <p:sp>
        <p:nvSpPr>
          <p:cNvPr id="112" name="“Type a quote here.”"/>
          <p:cNvSpPr txBox="1"/>
          <p:nvPr>
            <p:ph type="body" sz="quarter" idx="22"/>
          </p:nvPr>
        </p:nvSpPr>
        <p:spPr>
          <a:xfrm>
            <a:off x="2374900" y="5892800"/>
            <a:ext cx="19621500" cy="850900"/>
          </a:xfrm>
          <a:prstGeom prst="rect">
            <a:avLst/>
          </a:prstGeom>
        </p:spPr>
        <p:txBody>
          <a:bodyPr>
            <a:spAutoFit/>
          </a:bodyPr>
          <a:lstStyle>
            <a:lvl1pPr marL="0" indent="0" algn="ctr">
              <a:spcBef>
                <a:spcPts val="0"/>
              </a:spcBef>
              <a:buSzTx/>
              <a:buNone/>
            </a:lvl1pPr>
          </a:lstStyle>
          <a:p>
            <a:pPr/>
            <a:r>
              <a:t>“Type a quote here.”</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20" name="Front view of a red Ducati motorcycle against a black background"/>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1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pic>
        <p:nvPicPr>
          <p:cNvPr id="135" name="image.png" descr="image.png"/>
          <p:cNvPicPr>
            <a:picLocks noChangeAspect="1"/>
          </p:cNvPicPr>
          <p:nvPr/>
        </p:nvPicPr>
        <p:blipFill>
          <a:blip r:embed="rId2">
            <a:extLst/>
          </a:blip>
          <a:stretch>
            <a:fillRect/>
          </a:stretch>
        </p:blipFill>
        <p:spPr>
          <a:xfrm>
            <a:off x="3048000" y="0"/>
            <a:ext cx="18288000" cy="13716000"/>
          </a:xfrm>
          <a:prstGeom prst="rect">
            <a:avLst/>
          </a:prstGeom>
          <a:ln w="12700">
            <a:miter lim="400000"/>
          </a:ln>
        </p:spPr>
      </p:pic>
      <p:sp>
        <p:nvSpPr>
          <p:cNvPr id="136" name="Slide Number"/>
          <p:cNvSpPr txBox="1"/>
          <p:nvPr>
            <p:ph type="sldNum" sz="quarter" idx="2"/>
          </p:nvPr>
        </p:nvSpPr>
        <p:spPr>
          <a:xfrm>
            <a:off x="3915137" y="0"/>
            <a:ext cx="704126" cy="701323"/>
          </a:xfrm>
          <a:prstGeom prst="rect">
            <a:avLst/>
          </a:prstGeom>
        </p:spPr>
        <p:txBody>
          <a:bodyPr lIns="91439" tIns="91439" rIns="91439" bIns="91439" anchor="t"/>
          <a:lstStyle>
            <a:lvl1pPr defTabSz="1828800">
              <a:defRPr sz="3600">
                <a:solidFill>
                  <a:srgbClr val="000000"/>
                </a:solidFill>
                <a:latin typeface="Arial"/>
                <a:ea typeface="Arial"/>
                <a:cs typeface="Arial"/>
                <a:sym typeface="Arial"/>
              </a:defRPr>
            </a:lvl1pPr>
          </a:lstStyle>
          <a:p>
            <a:pPr/>
            <a:fld id="{86CB4B4D-7CA3-9044-876B-883B54F8677D}" type="slidenum"/>
          </a:p>
        </p:txBody>
      </p:sp>
      <p:sp>
        <p:nvSpPr>
          <p:cNvPr id="137" name="Title Text"/>
          <p:cNvSpPr txBox="1"/>
          <p:nvPr>
            <p:ph type="title"/>
          </p:nvPr>
        </p:nvSpPr>
        <p:spPr>
          <a:xfrm>
            <a:off x="3962400" y="549275"/>
            <a:ext cx="16459200" cy="2286000"/>
          </a:xfrm>
          <a:prstGeom prst="rect">
            <a:avLst/>
          </a:prstGeom>
        </p:spPr>
        <p:txBody>
          <a:bodyPr lIns="91439" tIns="91439" rIns="91439" bIns="91439"/>
          <a:lstStyle>
            <a:lvl1pPr defTabSz="1828800">
              <a:defRPr b="1" cap="none" sz="8800">
                <a:solidFill>
                  <a:srgbClr val="000000"/>
                </a:solidFill>
                <a:latin typeface="Arial"/>
                <a:ea typeface="Arial"/>
                <a:cs typeface="Arial"/>
                <a:sym typeface="Arial"/>
              </a:defRPr>
            </a:lvl1pPr>
          </a:lstStyle>
          <a:p>
            <a:pPr/>
            <a:r>
              <a:t>Title Text</a:t>
            </a:r>
          </a:p>
        </p:txBody>
      </p:sp>
      <p:sp>
        <p:nvSpPr>
          <p:cNvPr id="138" name="Body Level One…"/>
          <p:cNvSpPr txBox="1"/>
          <p:nvPr>
            <p:ph type="body" idx="1"/>
          </p:nvPr>
        </p:nvSpPr>
        <p:spPr>
          <a:xfrm>
            <a:off x="3962400" y="3200400"/>
            <a:ext cx="16459200" cy="9051925"/>
          </a:xfrm>
          <a:prstGeom prst="rect">
            <a:avLst/>
          </a:prstGeom>
        </p:spPr>
        <p:txBody>
          <a:bodyPr lIns="91439" tIns="91439" rIns="91439" bIns="91439" anchor="t"/>
          <a:lstStyle>
            <a:lvl1pPr marL="685800" indent="-685800" defTabSz="1828800">
              <a:spcBef>
                <a:spcPts val="1500"/>
              </a:spcBef>
              <a:buSzPct val="100000"/>
              <a:buChar char="»"/>
              <a:defRPr b="1" sz="6400">
                <a:solidFill>
                  <a:srgbClr val="000000"/>
                </a:solidFill>
                <a:latin typeface="Arial"/>
                <a:ea typeface="Arial"/>
                <a:cs typeface="Arial"/>
                <a:sym typeface="Arial"/>
              </a:defRPr>
            </a:lvl1pPr>
            <a:lvl2pPr marL="1110342" indent="-653142" defTabSz="1828800">
              <a:spcBef>
                <a:spcPts val="1500"/>
              </a:spcBef>
              <a:buSzPct val="100000"/>
              <a:buChar char="–"/>
              <a:defRPr b="1" sz="6400">
                <a:solidFill>
                  <a:srgbClr val="000000"/>
                </a:solidFill>
                <a:latin typeface="Arial"/>
                <a:ea typeface="Arial"/>
                <a:cs typeface="Arial"/>
                <a:sym typeface="Arial"/>
              </a:defRPr>
            </a:lvl2pPr>
            <a:lvl3pPr marL="1524000" indent="-609600" defTabSz="1828800">
              <a:spcBef>
                <a:spcPts val="1500"/>
              </a:spcBef>
              <a:buSzPct val="100000"/>
              <a:defRPr b="1" sz="6400">
                <a:solidFill>
                  <a:srgbClr val="000000"/>
                </a:solidFill>
                <a:latin typeface="Arial"/>
                <a:ea typeface="Arial"/>
                <a:cs typeface="Arial"/>
                <a:sym typeface="Arial"/>
              </a:defRPr>
            </a:lvl3pPr>
            <a:lvl4pPr marL="2103120" indent="-731520" defTabSz="1828800">
              <a:spcBef>
                <a:spcPts val="1500"/>
              </a:spcBef>
              <a:buSzPct val="100000"/>
              <a:buChar char="–"/>
              <a:defRPr b="1" sz="6400">
                <a:solidFill>
                  <a:srgbClr val="000000"/>
                </a:solidFill>
                <a:latin typeface="Arial"/>
                <a:ea typeface="Arial"/>
                <a:cs typeface="Arial"/>
                <a:sym typeface="Arial"/>
              </a:defRPr>
            </a:lvl4pPr>
            <a:lvl5pPr marL="2641600" indent="-812800" defTabSz="1828800">
              <a:spcBef>
                <a:spcPts val="1500"/>
              </a:spcBef>
              <a:buSzPct val="100000"/>
              <a:buChar char="»"/>
              <a:defRPr b="1" sz="64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pic>
        <p:nvPicPr>
          <p:cNvPr id="145" name="image.png" descr="image.png"/>
          <p:cNvPicPr>
            <a:picLocks noChangeAspect="1"/>
          </p:cNvPicPr>
          <p:nvPr/>
        </p:nvPicPr>
        <p:blipFill>
          <a:blip r:embed="rId2">
            <a:extLst/>
          </a:blip>
          <a:stretch>
            <a:fillRect/>
          </a:stretch>
        </p:blipFill>
        <p:spPr>
          <a:xfrm>
            <a:off x="3048000" y="0"/>
            <a:ext cx="18288000" cy="13716000"/>
          </a:xfrm>
          <a:prstGeom prst="rect">
            <a:avLst/>
          </a:prstGeom>
          <a:ln w="12700">
            <a:miter lim="400000"/>
          </a:ln>
        </p:spPr>
      </p:pic>
      <p:sp>
        <p:nvSpPr>
          <p:cNvPr id="146" name="Slide Number"/>
          <p:cNvSpPr txBox="1"/>
          <p:nvPr>
            <p:ph type="sldNum" sz="quarter" idx="2"/>
          </p:nvPr>
        </p:nvSpPr>
        <p:spPr>
          <a:xfrm>
            <a:off x="3915137" y="0"/>
            <a:ext cx="704126" cy="701323"/>
          </a:xfrm>
          <a:prstGeom prst="rect">
            <a:avLst/>
          </a:prstGeom>
        </p:spPr>
        <p:txBody>
          <a:bodyPr lIns="91439" tIns="91439" rIns="91439" bIns="91439" anchor="t"/>
          <a:lstStyle>
            <a:lvl1pPr defTabSz="1828800">
              <a:defRPr sz="3600">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pic>
        <p:nvPicPr>
          <p:cNvPr id="153" name="image.png" descr="image.png"/>
          <p:cNvPicPr>
            <a:picLocks noChangeAspect="1"/>
          </p:cNvPicPr>
          <p:nvPr/>
        </p:nvPicPr>
        <p:blipFill>
          <a:blip r:embed="rId2">
            <a:extLst/>
          </a:blip>
          <a:stretch>
            <a:fillRect/>
          </a:stretch>
        </p:blipFill>
        <p:spPr>
          <a:xfrm>
            <a:off x="3048000" y="0"/>
            <a:ext cx="18288000" cy="13716000"/>
          </a:xfrm>
          <a:prstGeom prst="rect">
            <a:avLst/>
          </a:prstGeom>
          <a:ln w="12700">
            <a:miter lim="400000"/>
          </a:ln>
        </p:spPr>
      </p:pic>
      <p:sp>
        <p:nvSpPr>
          <p:cNvPr id="154" name="Slide Number"/>
          <p:cNvSpPr txBox="1"/>
          <p:nvPr>
            <p:ph type="sldNum" sz="quarter" idx="2"/>
          </p:nvPr>
        </p:nvSpPr>
        <p:spPr>
          <a:xfrm>
            <a:off x="3915137" y="0"/>
            <a:ext cx="704126" cy="701323"/>
          </a:xfrm>
          <a:prstGeom prst="rect">
            <a:avLst/>
          </a:prstGeom>
        </p:spPr>
        <p:txBody>
          <a:bodyPr lIns="91439" tIns="91439" rIns="91439" bIns="91439" anchor="t"/>
          <a:lstStyle>
            <a:lvl1pPr defTabSz="1828800">
              <a:defRPr sz="3600">
                <a:solidFill>
                  <a:srgbClr val="000000"/>
                </a:solidFill>
                <a:latin typeface="Arial"/>
                <a:ea typeface="Arial"/>
                <a:cs typeface="Arial"/>
                <a:sym typeface="Arial"/>
              </a:defRPr>
            </a:lvl1pPr>
          </a:lstStyle>
          <a:p>
            <a:pPr/>
            <a:fld id="{86CB4B4D-7CA3-9044-876B-883B54F8677D}" type="slidenum"/>
          </a:p>
        </p:txBody>
      </p:sp>
      <p:sp>
        <p:nvSpPr>
          <p:cNvPr id="155" name="Title Text"/>
          <p:cNvSpPr txBox="1"/>
          <p:nvPr>
            <p:ph type="title"/>
          </p:nvPr>
        </p:nvSpPr>
        <p:spPr>
          <a:xfrm>
            <a:off x="4419600" y="4260850"/>
            <a:ext cx="15544800" cy="2940050"/>
          </a:xfrm>
          <a:prstGeom prst="rect">
            <a:avLst/>
          </a:prstGeom>
        </p:spPr>
        <p:txBody>
          <a:bodyPr lIns="91439" tIns="91439" rIns="91439" bIns="91439"/>
          <a:lstStyle>
            <a:lvl1pPr defTabSz="1828800">
              <a:defRPr b="1" cap="none" sz="8800">
                <a:solidFill>
                  <a:srgbClr val="000000"/>
                </a:solidFill>
                <a:latin typeface="Arial"/>
                <a:ea typeface="Arial"/>
                <a:cs typeface="Arial"/>
                <a:sym typeface="Arial"/>
              </a:defRPr>
            </a:lvl1pPr>
          </a:lstStyle>
          <a:p>
            <a:pPr/>
            <a:r>
              <a:t>Title Text</a:t>
            </a:r>
          </a:p>
        </p:txBody>
      </p:sp>
      <p:sp>
        <p:nvSpPr>
          <p:cNvPr id="156" name="Body Level One…"/>
          <p:cNvSpPr txBox="1"/>
          <p:nvPr>
            <p:ph type="body" sz="quarter" idx="1"/>
          </p:nvPr>
        </p:nvSpPr>
        <p:spPr>
          <a:xfrm>
            <a:off x="5791200" y="7772400"/>
            <a:ext cx="12801600" cy="3505200"/>
          </a:xfrm>
          <a:prstGeom prst="rect">
            <a:avLst/>
          </a:prstGeom>
        </p:spPr>
        <p:txBody>
          <a:bodyPr lIns="91439" tIns="91439" rIns="91439" bIns="91439" anchor="t"/>
          <a:lstStyle>
            <a:lvl1pPr marL="0" indent="0" algn="ctr" defTabSz="1828800">
              <a:spcBef>
                <a:spcPts val="1500"/>
              </a:spcBef>
              <a:buSzTx/>
              <a:buNone/>
              <a:defRPr b="1" sz="6400">
                <a:solidFill>
                  <a:srgbClr val="000000"/>
                </a:solidFill>
                <a:latin typeface="Arial"/>
                <a:ea typeface="Arial"/>
                <a:cs typeface="Arial"/>
                <a:sym typeface="Arial"/>
              </a:defRPr>
            </a:lvl1pPr>
            <a:lvl2pPr marL="0" indent="457200" algn="ctr" defTabSz="1828800">
              <a:spcBef>
                <a:spcPts val="1500"/>
              </a:spcBef>
              <a:buSzTx/>
              <a:buNone/>
              <a:defRPr b="1" sz="6400">
                <a:solidFill>
                  <a:srgbClr val="000000"/>
                </a:solidFill>
                <a:latin typeface="Arial"/>
                <a:ea typeface="Arial"/>
                <a:cs typeface="Arial"/>
                <a:sym typeface="Arial"/>
              </a:defRPr>
            </a:lvl2pPr>
            <a:lvl3pPr marL="0" indent="914400" algn="ctr" defTabSz="1828800">
              <a:spcBef>
                <a:spcPts val="1500"/>
              </a:spcBef>
              <a:buSzTx/>
              <a:buNone/>
              <a:defRPr b="1" sz="6400">
                <a:solidFill>
                  <a:srgbClr val="000000"/>
                </a:solidFill>
                <a:latin typeface="Arial"/>
                <a:ea typeface="Arial"/>
                <a:cs typeface="Arial"/>
                <a:sym typeface="Arial"/>
              </a:defRPr>
            </a:lvl3pPr>
            <a:lvl4pPr marL="0" indent="1371600" algn="ctr" defTabSz="1828800">
              <a:spcBef>
                <a:spcPts val="1500"/>
              </a:spcBef>
              <a:buSzTx/>
              <a:buNone/>
              <a:defRPr b="1" sz="6400">
                <a:solidFill>
                  <a:srgbClr val="000000"/>
                </a:solidFill>
                <a:latin typeface="Arial"/>
                <a:ea typeface="Arial"/>
                <a:cs typeface="Arial"/>
                <a:sym typeface="Arial"/>
              </a:defRPr>
            </a:lvl4pPr>
            <a:lvl5pPr marL="0" indent="1828800" algn="ctr" defTabSz="1828800">
              <a:spcBef>
                <a:spcPts val="1500"/>
              </a:spcBef>
              <a:buSzTx/>
              <a:buNone/>
              <a:defRPr b="1" sz="64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pic>
        <p:nvPicPr>
          <p:cNvPr id="163" name="Picture 4" descr="Picture 4"/>
          <p:cNvPicPr>
            <a:picLocks noChangeAspect="1"/>
          </p:cNvPicPr>
          <p:nvPr/>
        </p:nvPicPr>
        <p:blipFill>
          <a:blip r:embed="rId2">
            <a:extLst/>
          </a:blip>
          <a:stretch>
            <a:fillRect/>
          </a:stretch>
        </p:blipFill>
        <p:spPr>
          <a:xfrm>
            <a:off x="3048000" y="0"/>
            <a:ext cx="18288000" cy="13716000"/>
          </a:xfrm>
          <a:prstGeom prst="rect">
            <a:avLst/>
          </a:prstGeom>
          <a:ln w="12700">
            <a:miter lim="400000"/>
          </a:ln>
        </p:spPr>
      </p:pic>
      <p:sp>
        <p:nvSpPr>
          <p:cNvPr id="164" name="Slide Number"/>
          <p:cNvSpPr txBox="1"/>
          <p:nvPr>
            <p:ph type="sldNum" sz="quarter" idx="2"/>
          </p:nvPr>
        </p:nvSpPr>
        <p:spPr>
          <a:xfrm>
            <a:off x="19917052" y="12835870"/>
            <a:ext cx="504548" cy="483910"/>
          </a:xfrm>
          <a:prstGeom prst="rect">
            <a:avLst/>
          </a:prstGeom>
        </p:spPr>
        <p:txBody>
          <a:bodyPr lIns="91439" tIns="91439" rIns="91439" bIns="91439" anchor="ctr"/>
          <a:lstStyle>
            <a:lvl1pPr algn="r" defTabSz="1828800">
              <a:defRPr>
                <a:solidFill>
                  <a:srgbClr val="FBE4CB"/>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1" name="Title Text"/>
          <p:cNvSpPr txBox="1"/>
          <p:nvPr>
            <p:ph type="title"/>
          </p:nvPr>
        </p:nvSpPr>
        <p:spPr>
          <a:xfrm>
            <a:off x="3962400" y="549275"/>
            <a:ext cx="16459200" cy="2286001"/>
          </a:xfrm>
          <a:prstGeom prst="rect">
            <a:avLst/>
          </a:prstGeom>
        </p:spPr>
        <p:txBody>
          <a:bodyPr lIns="91439" tIns="91439" rIns="91439" bIns="91439"/>
          <a:lstStyle>
            <a:lvl1pPr defTabSz="1828800">
              <a:defRPr cap="none" sz="8000">
                <a:solidFill>
                  <a:srgbClr val="E8D38A"/>
                </a:solidFill>
                <a:effectLst>
                  <a:outerShdw sx="100000" sy="100000" kx="0" ky="0" algn="b" rotWithShape="0" blurRad="114300" dist="101600" dir="2700000">
                    <a:srgbClr val="000000">
                      <a:alpha val="40000"/>
                    </a:srgbClr>
                  </a:outerShdw>
                </a:effectLst>
                <a:latin typeface="Lucida Sans Regular"/>
                <a:ea typeface="Lucida Sans Regular"/>
                <a:cs typeface="Lucida Sans Regular"/>
                <a:sym typeface="Lucida Sans Regular"/>
              </a:defRPr>
            </a:lvl1pPr>
          </a:lstStyle>
          <a:p>
            <a:pPr/>
            <a:r>
              <a:t>Title Text</a:t>
            </a:r>
          </a:p>
        </p:txBody>
      </p:sp>
      <p:sp>
        <p:nvSpPr>
          <p:cNvPr id="172" name="Body Level One…"/>
          <p:cNvSpPr txBox="1"/>
          <p:nvPr>
            <p:ph type="body" idx="1"/>
          </p:nvPr>
        </p:nvSpPr>
        <p:spPr>
          <a:xfrm>
            <a:off x="3962400" y="3200400"/>
            <a:ext cx="16459200" cy="9418320"/>
          </a:xfrm>
          <a:prstGeom prst="rect">
            <a:avLst/>
          </a:prstGeom>
        </p:spPr>
        <p:txBody>
          <a:bodyPr lIns="91439" tIns="91439" rIns="91439" bIns="91439" anchor="t"/>
          <a:lstStyle>
            <a:lvl1pPr marL="901337" indent="-764177" defTabSz="1828800">
              <a:spcBef>
                <a:spcPts val="1300"/>
              </a:spcBef>
              <a:buClr>
                <a:srgbClr val="000000"/>
              </a:buClr>
              <a:buSzPct val="65000"/>
              <a:buChar char=""/>
              <a:defRPr>
                <a:solidFill>
                  <a:srgbClr val="000000"/>
                </a:solidFill>
                <a:latin typeface="Book Antiqua"/>
                <a:ea typeface="Book Antiqua"/>
                <a:cs typeface="Book Antiqua"/>
                <a:sym typeface="Book Antiqua"/>
              </a:defRPr>
            </a:lvl1pPr>
            <a:lvl2pPr marL="1199388" indent="-614172" defTabSz="1828800">
              <a:spcBef>
                <a:spcPts val="1300"/>
              </a:spcBef>
              <a:buClr>
                <a:srgbClr val="000000"/>
              </a:buClr>
              <a:buSzPct val="80000"/>
              <a:buChar char="◼"/>
              <a:defRPr>
                <a:solidFill>
                  <a:srgbClr val="000000"/>
                </a:solidFill>
                <a:latin typeface="Book Antiqua"/>
                <a:ea typeface="Book Antiqua"/>
                <a:cs typeface="Book Antiqua"/>
                <a:sym typeface="Book Antiqua"/>
              </a:defRPr>
            </a:lvl2pPr>
            <a:lvl3pPr marL="1445583" indent="-540327" defTabSz="1828800">
              <a:spcBef>
                <a:spcPts val="1300"/>
              </a:spcBef>
              <a:buClr>
                <a:srgbClr val="000000"/>
              </a:buClr>
              <a:buSzPct val="95000"/>
              <a:buChar char="▫"/>
              <a:defRPr>
                <a:solidFill>
                  <a:srgbClr val="000000"/>
                </a:solidFill>
                <a:latin typeface="Book Antiqua"/>
                <a:ea typeface="Book Antiqua"/>
                <a:cs typeface="Book Antiqua"/>
                <a:sym typeface="Book Antiqua"/>
              </a:defRPr>
            </a:lvl3pPr>
            <a:lvl4pPr marL="1645920" indent="-475488" defTabSz="1828800">
              <a:spcBef>
                <a:spcPts val="1300"/>
              </a:spcBef>
              <a:buClr>
                <a:srgbClr val="000000"/>
              </a:buClr>
              <a:buSzPct val="100000"/>
              <a:buChar char=""/>
              <a:defRPr>
                <a:solidFill>
                  <a:srgbClr val="000000"/>
                </a:solidFill>
                <a:latin typeface="Book Antiqua"/>
                <a:ea typeface="Book Antiqua"/>
                <a:cs typeface="Book Antiqua"/>
                <a:sym typeface="Book Antiqua"/>
              </a:defRPr>
            </a:lvl4pPr>
            <a:lvl5pPr marL="1837944" indent="-475488" defTabSz="1828800">
              <a:spcBef>
                <a:spcPts val="1300"/>
              </a:spcBef>
              <a:buClr>
                <a:srgbClr val="000000"/>
              </a:buClr>
              <a:buSzPct val="100000"/>
              <a:buChar char="◾"/>
              <a:defRPr>
                <a:solidFill>
                  <a:srgbClr val="000000"/>
                </a:solid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
        <p:nvSpPr>
          <p:cNvPr id="173" name="Slide Number"/>
          <p:cNvSpPr txBox="1"/>
          <p:nvPr>
            <p:ph type="sldNum" sz="quarter" idx="2"/>
          </p:nvPr>
        </p:nvSpPr>
        <p:spPr>
          <a:xfrm>
            <a:off x="20129499" y="13233400"/>
            <a:ext cx="292101" cy="330201"/>
          </a:xfrm>
          <a:prstGeom prst="rect">
            <a:avLst/>
          </a:prstGeom>
        </p:spPr>
        <p:txBody>
          <a:bodyPr lIns="0" tIns="0" rIns="0" bIns="0"/>
          <a:lstStyle>
            <a:lvl1pPr algn="r" defTabSz="1828800">
              <a:defRPr sz="2200">
                <a:solidFill>
                  <a:srgbClr val="000000"/>
                </a:solid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Ducati motorcycle"/>
          <p:cNvSpPr/>
          <p:nvPr>
            <p:ph type="pic" idx="21"/>
          </p:nvPr>
        </p:nvSpPr>
        <p:spPr>
          <a:xfrm>
            <a:off x="4280774" y="-1688429"/>
            <a:ext cx="15829857" cy="11849101"/>
          </a:xfrm>
          <a:prstGeom prst="rect">
            <a:avLst/>
          </a:prstGeom>
        </p:spPr>
        <p:txBody>
          <a:bodyPr lIns="91439" tIns="45719" rIns="91439" bIns="45719" anchor="t">
            <a:noAutofit/>
          </a:bodyPr>
          <a:lstStyle/>
          <a:p>
            <a:pPr/>
          </a:p>
        </p:txBody>
      </p:sp>
      <p:sp>
        <p:nvSpPr>
          <p:cNvPr id="21" name="Title Text"/>
          <p:cNvSpPr txBox="1"/>
          <p:nvPr>
            <p:ph type="title"/>
          </p:nvPr>
        </p:nvSpPr>
        <p:spPr>
          <a:xfrm>
            <a:off x="2387600" y="9728200"/>
            <a:ext cx="19621500" cy="1803400"/>
          </a:xfrm>
          <a:prstGeom prst="rect">
            <a:avLst/>
          </a:prstGeom>
        </p:spPr>
        <p:txBody>
          <a:bodyPr/>
          <a:lstStyle/>
          <a:p>
            <a:pPr/>
            <a:r>
              <a:t>Title Text</a:t>
            </a:r>
          </a:p>
        </p:txBody>
      </p:sp>
      <p:sp>
        <p:nvSpPr>
          <p:cNvPr id="22" name="Body Level One…"/>
          <p:cNvSpPr txBox="1"/>
          <p:nvPr>
            <p:ph type="body" sz="quarter" idx="1"/>
          </p:nvPr>
        </p:nvSpPr>
        <p:spPr>
          <a:xfrm>
            <a:off x="2387600" y="11518900"/>
            <a:ext cx="19621500" cy="16002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0" name="Slide Number"/>
          <p:cNvSpPr txBox="1"/>
          <p:nvPr>
            <p:ph type="sldNum" sz="quarter" idx="2"/>
          </p:nvPr>
        </p:nvSpPr>
        <p:spPr>
          <a:xfrm>
            <a:off x="11927482" y="13019484"/>
            <a:ext cx="511176" cy="549276"/>
          </a:xfrm>
          <a:prstGeom prst="rect">
            <a:avLst/>
          </a:prstGeom>
        </p:spPr>
        <p:txBody>
          <a:bodyPr lIns="71437" tIns="71437" rIns="71437" bIns="71437" anchor="t"/>
          <a:lstStyle>
            <a:lvl1pPr defTabSz="821531">
              <a:defRPr sz="2800">
                <a:solidFill>
                  <a:srgbClr val="515151"/>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7" name="Title Text"/>
          <p:cNvSpPr txBox="1"/>
          <p:nvPr>
            <p:ph type="title"/>
          </p:nvPr>
        </p:nvSpPr>
        <p:spPr>
          <a:xfrm>
            <a:off x="4155281" y="732234"/>
            <a:ext cx="16073438" cy="2678907"/>
          </a:xfrm>
          <a:prstGeom prst="rect">
            <a:avLst/>
          </a:prstGeom>
        </p:spPr>
        <p:txBody>
          <a:bodyPr lIns="71437" tIns="71437" rIns="71437" bIns="71437"/>
          <a:lstStyle>
            <a:lvl1pPr defTabSz="821531">
              <a:defRPr cap="none" sz="10400">
                <a:solidFill>
                  <a:srgbClr val="515151"/>
                </a:solidFill>
                <a:effectLst>
                  <a:outerShdw sx="100000" sy="100000" kx="0" ky="0" algn="b" rotWithShape="0" blurRad="38100" dist="50800" dir="3000000">
                    <a:srgbClr val="FFFFFF">
                      <a:alpha val="60000"/>
                    </a:srgbClr>
                  </a:outerShdw>
                </a:effectLst>
                <a:latin typeface="Cochin"/>
                <a:ea typeface="Cochin"/>
                <a:cs typeface="Cochin"/>
                <a:sym typeface="Cochin"/>
              </a:defRPr>
            </a:lvl1pPr>
          </a:lstStyle>
          <a:p>
            <a:pPr/>
            <a:r>
              <a:t>Title Text</a:t>
            </a:r>
          </a:p>
        </p:txBody>
      </p:sp>
      <p:sp>
        <p:nvSpPr>
          <p:cNvPr id="188" name="Body Level One…"/>
          <p:cNvSpPr txBox="1"/>
          <p:nvPr>
            <p:ph type="body" sz="half" idx="1"/>
          </p:nvPr>
        </p:nvSpPr>
        <p:spPr>
          <a:xfrm>
            <a:off x="4155281" y="3929062"/>
            <a:ext cx="16073438" cy="8036720"/>
          </a:xfrm>
          <a:prstGeom prst="rect">
            <a:avLst/>
          </a:prstGeom>
        </p:spPr>
        <p:txBody>
          <a:bodyPr lIns="71437" tIns="71437" rIns="71437" bIns="71437"/>
          <a:lstStyle>
            <a:lvl1pPr marL="604520" indent="-604520" defTabSz="821531">
              <a:spcBef>
                <a:spcPts val="5600"/>
              </a:spcBef>
              <a:buClr>
                <a:srgbClr val="515151"/>
              </a:buClr>
              <a:buSzPct val="75000"/>
              <a:defRPr sz="5600">
                <a:solidFill>
                  <a:srgbClr val="515151"/>
                </a:solidFill>
                <a:latin typeface="Cochin"/>
                <a:ea typeface="Cochin"/>
                <a:cs typeface="Cochin"/>
                <a:sym typeface="Cochin"/>
              </a:defRPr>
            </a:lvl1pPr>
            <a:lvl2pPr marL="1036320" indent="-604520" defTabSz="821531">
              <a:spcBef>
                <a:spcPts val="5600"/>
              </a:spcBef>
              <a:buClr>
                <a:srgbClr val="515151"/>
              </a:buClr>
              <a:buSzPct val="75000"/>
              <a:defRPr sz="5600">
                <a:solidFill>
                  <a:srgbClr val="515151"/>
                </a:solidFill>
                <a:latin typeface="Cochin"/>
                <a:ea typeface="Cochin"/>
                <a:cs typeface="Cochin"/>
                <a:sym typeface="Cochin"/>
              </a:defRPr>
            </a:lvl2pPr>
            <a:lvl3pPr marL="1468120" indent="-604520" defTabSz="821531">
              <a:spcBef>
                <a:spcPts val="5600"/>
              </a:spcBef>
              <a:buClr>
                <a:srgbClr val="515151"/>
              </a:buClr>
              <a:buSzPct val="75000"/>
              <a:defRPr sz="5600">
                <a:solidFill>
                  <a:srgbClr val="515151"/>
                </a:solidFill>
                <a:latin typeface="Cochin"/>
                <a:ea typeface="Cochin"/>
                <a:cs typeface="Cochin"/>
                <a:sym typeface="Cochin"/>
              </a:defRPr>
            </a:lvl3pPr>
            <a:lvl4pPr marL="1899920" indent="-604520" defTabSz="821531">
              <a:spcBef>
                <a:spcPts val="5600"/>
              </a:spcBef>
              <a:buClr>
                <a:srgbClr val="515151"/>
              </a:buClr>
              <a:buSzPct val="75000"/>
              <a:defRPr sz="5600">
                <a:solidFill>
                  <a:srgbClr val="515151"/>
                </a:solidFill>
                <a:latin typeface="Cochin"/>
                <a:ea typeface="Cochin"/>
                <a:cs typeface="Cochin"/>
                <a:sym typeface="Cochin"/>
              </a:defRPr>
            </a:lvl4pPr>
            <a:lvl5pPr marL="2331720" indent="-604520" defTabSz="821531">
              <a:spcBef>
                <a:spcPts val="5600"/>
              </a:spcBef>
              <a:buClr>
                <a:srgbClr val="515151"/>
              </a:buClr>
              <a:buSzPct val="75000"/>
              <a:defRPr sz="5600">
                <a:solidFill>
                  <a:srgbClr val="515151"/>
                </a:solidFill>
                <a:latin typeface="Cochin"/>
                <a:ea typeface="Cochin"/>
                <a:cs typeface="Cochin"/>
                <a:sym typeface="Cochin"/>
              </a:defRPr>
            </a:lvl5pPr>
          </a:lstStyle>
          <a:p>
            <a:pPr/>
            <a:r>
              <a:t>Body Level One</a:t>
            </a:r>
          </a:p>
          <a:p>
            <a:pPr lvl="1"/>
            <a:r>
              <a:t>Body Level Two</a:t>
            </a:r>
          </a:p>
          <a:p>
            <a:pPr lvl="2"/>
            <a:r>
              <a:t>Body Level Three</a:t>
            </a:r>
          </a:p>
          <a:p>
            <a:pPr lvl="3"/>
            <a:r>
              <a:t>Body Level Four</a:t>
            </a:r>
          </a:p>
          <a:p>
            <a:pPr lvl="4"/>
            <a:r>
              <a:t>Body Level Five</a:t>
            </a:r>
          </a:p>
        </p:txBody>
      </p:sp>
      <p:sp>
        <p:nvSpPr>
          <p:cNvPr id="189" name="Slide Number"/>
          <p:cNvSpPr txBox="1"/>
          <p:nvPr>
            <p:ph type="sldNum" sz="quarter" idx="2"/>
          </p:nvPr>
        </p:nvSpPr>
        <p:spPr>
          <a:xfrm>
            <a:off x="11927482" y="13019484"/>
            <a:ext cx="511176" cy="549276"/>
          </a:xfrm>
          <a:prstGeom prst="rect">
            <a:avLst/>
          </a:prstGeom>
        </p:spPr>
        <p:txBody>
          <a:bodyPr lIns="71437" tIns="71437" rIns="71437" bIns="71437" anchor="t"/>
          <a:lstStyle>
            <a:lvl1pPr defTabSz="821531">
              <a:defRPr sz="2800">
                <a:solidFill>
                  <a:srgbClr val="515151"/>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6" name="Title Text"/>
          <p:cNvSpPr txBox="1"/>
          <p:nvPr>
            <p:ph type="title"/>
          </p:nvPr>
        </p:nvSpPr>
        <p:spPr>
          <a:xfrm>
            <a:off x="4155281" y="2893218"/>
            <a:ext cx="16073438" cy="4464845"/>
          </a:xfrm>
          <a:prstGeom prst="rect">
            <a:avLst/>
          </a:prstGeom>
        </p:spPr>
        <p:txBody>
          <a:bodyPr lIns="71437" tIns="71437" rIns="71437" bIns="71437" anchor="b"/>
          <a:lstStyle>
            <a:lvl1pPr defTabSz="821531">
              <a:defRPr cap="none" sz="14000">
                <a:solidFill>
                  <a:srgbClr val="515151"/>
                </a:solidFill>
                <a:effectLst>
                  <a:outerShdw sx="100000" sy="100000" kx="0" ky="0" algn="b" rotWithShape="0" blurRad="38100" dist="50800" dir="3000000">
                    <a:srgbClr val="FFFFFF">
                      <a:alpha val="60000"/>
                    </a:srgbClr>
                  </a:outerShdw>
                </a:effectLst>
                <a:latin typeface="Cochin"/>
                <a:ea typeface="Cochin"/>
                <a:cs typeface="Cochin"/>
                <a:sym typeface="Cochin"/>
              </a:defRPr>
            </a:lvl1pPr>
          </a:lstStyle>
          <a:p>
            <a:pPr/>
            <a:r>
              <a:t>Title Text</a:t>
            </a:r>
          </a:p>
        </p:txBody>
      </p:sp>
      <p:sp>
        <p:nvSpPr>
          <p:cNvPr id="197" name="Body Level One…"/>
          <p:cNvSpPr txBox="1"/>
          <p:nvPr>
            <p:ph type="body" sz="quarter" idx="1"/>
          </p:nvPr>
        </p:nvSpPr>
        <p:spPr>
          <a:xfrm>
            <a:off x="4155281" y="7500937"/>
            <a:ext cx="16073438" cy="2143126"/>
          </a:xfrm>
          <a:prstGeom prst="rect">
            <a:avLst/>
          </a:prstGeom>
        </p:spPr>
        <p:txBody>
          <a:bodyPr lIns="71437" tIns="71437" rIns="71437" bIns="71437" anchor="t"/>
          <a:lstStyle>
            <a:lvl1pPr marL="0" indent="0" algn="ctr" defTabSz="821531">
              <a:spcBef>
                <a:spcPts val="0"/>
              </a:spcBef>
              <a:buSzTx/>
              <a:buNone/>
              <a:defRPr sz="5800">
                <a:solidFill>
                  <a:srgbClr val="515151"/>
                </a:solidFill>
                <a:effectLst>
                  <a:outerShdw sx="100000" sy="100000" kx="0" ky="0" algn="b" rotWithShape="0" blurRad="38100" dist="50800" dir="3000000">
                    <a:srgbClr val="FFFFFF">
                      <a:alpha val="60000"/>
                    </a:srgbClr>
                  </a:outerShdw>
                </a:effectLst>
                <a:latin typeface="Cochin"/>
                <a:ea typeface="Cochin"/>
                <a:cs typeface="Cochin"/>
                <a:sym typeface="Cochin"/>
              </a:defRPr>
            </a:lvl1pPr>
            <a:lvl2pPr marL="0" indent="228600" algn="ctr" defTabSz="821531">
              <a:spcBef>
                <a:spcPts val="0"/>
              </a:spcBef>
              <a:buSzTx/>
              <a:buNone/>
              <a:defRPr sz="5800">
                <a:solidFill>
                  <a:srgbClr val="515151"/>
                </a:solidFill>
                <a:effectLst>
                  <a:outerShdw sx="100000" sy="100000" kx="0" ky="0" algn="b" rotWithShape="0" blurRad="38100" dist="50800" dir="3000000">
                    <a:srgbClr val="FFFFFF">
                      <a:alpha val="60000"/>
                    </a:srgbClr>
                  </a:outerShdw>
                </a:effectLst>
                <a:latin typeface="Cochin"/>
                <a:ea typeface="Cochin"/>
                <a:cs typeface="Cochin"/>
                <a:sym typeface="Cochin"/>
              </a:defRPr>
            </a:lvl2pPr>
            <a:lvl3pPr marL="0" indent="457200" algn="ctr" defTabSz="821531">
              <a:spcBef>
                <a:spcPts val="0"/>
              </a:spcBef>
              <a:buSzTx/>
              <a:buNone/>
              <a:defRPr sz="5800">
                <a:solidFill>
                  <a:srgbClr val="515151"/>
                </a:solidFill>
                <a:effectLst>
                  <a:outerShdw sx="100000" sy="100000" kx="0" ky="0" algn="b" rotWithShape="0" blurRad="38100" dist="50800" dir="3000000">
                    <a:srgbClr val="FFFFFF">
                      <a:alpha val="60000"/>
                    </a:srgbClr>
                  </a:outerShdw>
                </a:effectLst>
                <a:latin typeface="Cochin"/>
                <a:ea typeface="Cochin"/>
                <a:cs typeface="Cochin"/>
                <a:sym typeface="Cochin"/>
              </a:defRPr>
            </a:lvl3pPr>
            <a:lvl4pPr marL="0" indent="685800" algn="ctr" defTabSz="821531">
              <a:spcBef>
                <a:spcPts val="0"/>
              </a:spcBef>
              <a:buSzTx/>
              <a:buNone/>
              <a:defRPr sz="5800">
                <a:solidFill>
                  <a:srgbClr val="515151"/>
                </a:solidFill>
                <a:effectLst>
                  <a:outerShdw sx="100000" sy="100000" kx="0" ky="0" algn="b" rotWithShape="0" blurRad="38100" dist="50800" dir="3000000">
                    <a:srgbClr val="FFFFFF">
                      <a:alpha val="60000"/>
                    </a:srgbClr>
                  </a:outerShdw>
                </a:effectLst>
                <a:latin typeface="Cochin"/>
                <a:ea typeface="Cochin"/>
                <a:cs typeface="Cochin"/>
                <a:sym typeface="Cochin"/>
              </a:defRPr>
            </a:lvl4pPr>
            <a:lvl5pPr marL="0" indent="914400" algn="ctr" defTabSz="821531">
              <a:spcBef>
                <a:spcPts val="0"/>
              </a:spcBef>
              <a:buSzTx/>
              <a:buNone/>
              <a:defRPr sz="5800">
                <a:solidFill>
                  <a:srgbClr val="515151"/>
                </a:solidFill>
                <a:effectLst>
                  <a:outerShdw sx="100000" sy="100000" kx="0" ky="0" algn="b" rotWithShape="0" blurRad="38100" dist="50800" dir="3000000">
                    <a:srgbClr val="FFFFFF">
                      <a:alpha val="60000"/>
                    </a:srgbClr>
                  </a:outerShdw>
                </a:effectLst>
                <a:latin typeface="Cochin"/>
                <a:ea typeface="Cochin"/>
                <a:cs typeface="Cochin"/>
                <a:sym typeface="Cochin"/>
              </a:defRPr>
            </a:lvl5pPr>
          </a:lstStyle>
          <a:p>
            <a:pPr/>
            <a:r>
              <a:t>Body Level One</a:t>
            </a:r>
          </a:p>
          <a:p>
            <a:pPr lvl="1"/>
            <a:r>
              <a:t>Body Level Two</a:t>
            </a:r>
          </a:p>
          <a:p>
            <a:pPr lvl="2"/>
            <a:r>
              <a:t>Body Level Three</a:t>
            </a:r>
          </a:p>
          <a:p>
            <a:pPr lvl="3"/>
            <a:r>
              <a:t>Body Level Four</a:t>
            </a:r>
          </a:p>
          <a:p>
            <a:pPr lvl="4"/>
            <a:r>
              <a:t>Body Level Five</a:t>
            </a:r>
          </a:p>
        </p:txBody>
      </p:sp>
      <p:sp>
        <p:nvSpPr>
          <p:cNvPr id="198" name="Slide Number"/>
          <p:cNvSpPr txBox="1"/>
          <p:nvPr>
            <p:ph type="sldNum" sz="quarter" idx="2"/>
          </p:nvPr>
        </p:nvSpPr>
        <p:spPr>
          <a:xfrm>
            <a:off x="11927482" y="13019484"/>
            <a:ext cx="511176" cy="549276"/>
          </a:xfrm>
          <a:prstGeom prst="rect">
            <a:avLst/>
          </a:prstGeom>
        </p:spPr>
        <p:txBody>
          <a:bodyPr lIns="71437" tIns="71437" rIns="71437" bIns="71437" anchor="t"/>
          <a:lstStyle>
            <a:lvl1pPr defTabSz="821531">
              <a:defRPr sz="2800">
                <a:solidFill>
                  <a:srgbClr val="515151"/>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5" name="Close-up of a monarch caterpillar on a partially-eaten leaf"/>
          <p:cNvSpPr/>
          <p:nvPr>
            <p:ph type="pic" idx="21"/>
          </p:nvPr>
        </p:nvSpPr>
        <p:spPr>
          <a:xfrm>
            <a:off x="2247" y="-939800"/>
            <a:ext cx="24384005" cy="16827500"/>
          </a:xfrm>
          <a:prstGeom prst="rect">
            <a:avLst/>
          </a:prstGeom>
        </p:spPr>
        <p:txBody>
          <a:bodyPr lIns="91439" tIns="45719" rIns="91439" bIns="45719" anchor="t">
            <a:noAutofit/>
          </a:bodyPr>
          <a:lstStyle/>
          <a:p>
            <a:pPr/>
          </a:p>
        </p:txBody>
      </p:sp>
      <p:sp>
        <p:nvSpPr>
          <p:cNvPr id="206" name="Slide Number"/>
          <p:cNvSpPr txBox="1"/>
          <p:nvPr>
            <p:ph type="sldNum" sz="quarter" idx="2"/>
          </p:nvPr>
        </p:nvSpPr>
        <p:spPr>
          <a:xfrm>
            <a:off x="11936944" y="13008841"/>
            <a:ext cx="508351" cy="567459"/>
          </a:xfrm>
          <a:prstGeom prst="rect">
            <a:avLst/>
          </a:prstGeom>
        </p:spPr>
        <p:txBody>
          <a:bodyPr/>
          <a:lstStyle>
            <a:lvl1pPr defTabSz="647700">
              <a:defRPr>
                <a:solidFill>
                  <a:srgbClr val="FFFFFF"/>
                </a:solidFill>
                <a:latin typeface="Chalkduster"/>
                <a:ea typeface="Chalkduster"/>
                <a:cs typeface="Chalkduster"/>
                <a:sym typeface="Chalkdus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3" name="Slide Number"/>
          <p:cNvSpPr txBox="1"/>
          <p:nvPr>
            <p:ph type="sldNum" sz="quarter" idx="2"/>
          </p:nvPr>
        </p:nvSpPr>
        <p:spPr>
          <a:xfrm>
            <a:off x="11952882" y="13038931"/>
            <a:ext cx="460376" cy="498476"/>
          </a:xfrm>
          <a:prstGeom prst="rect">
            <a:avLst/>
          </a:prstGeom>
        </p:spPr>
        <p:txBody>
          <a:bodyPr lIns="71437" tIns="71437" rIns="71437" bIns="71437"/>
          <a:lstStyle>
            <a:lvl1pPr defTabSz="821531"/>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20" name="Slide Number"/>
          <p:cNvSpPr txBox="1"/>
          <p:nvPr>
            <p:ph type="sldNum" sz="quarter" idx="2"/>
          </p:nvPr>
        </p:nvSpPr>
        <p:spPr>
          <a:xfrm>
            <a:off x="22496303" y="12753103"/>
            <a:ext cx="668497" cy="649447"/>
          </a:xfrm>
          <a:prstGeom prst="rect">
            <a:avLst/>
          </a:prstGeom>
        </p:spPr>
        <p:txBody>
          <a:bodyPr lIns="121919" tIns="121919" rIns="121919" bIns="121919" anchor="ctr"/>
          <a:lstStyle>
            <a:lvl1pPr algn="r" defTabSz="2438400">
              <a:defRPr sz="3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673100" y="4572000"/>
            <a:ext cx="23050500" cy="45593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Ducati motorcycle"/>
          <p:cNvSpPr/>
          <p:nvPr>
            <p:ph type="pic" idx="21"/>
          </p:nvPr>
        </p:nvSpPr>
        <p:spPr>
          <a:xfrm>
            <a:off x="10590462" y="1511300"/>
            <a:ext cx="13644824" cy="12128732"/>
          </a:xfrm>
          <a:prstGeom prst="rect">
            <a:avLst/>
          </a:prstGeom>
        </p:spPr>
        <p:txBody>
          <a:bodyPr lIns="91439" tIns="45719" rIns="91439" bIns="45719" anchor="t">
            <a:noAutofit/>
          </a:bodyPr>
          <a:lstStyle/>
          <a:p>
            <a:pPr/>
          </a:p>
        </p:txBody>
      </p:sp>
      <p:sp>
        <p:nvSpPr>
          <p:cNvPr id="39" name="Title Text"/>
          <p:cNvSpPr txBox="1"/>
          <p:nvPr>
            <p:ph type="title"/>
          </p:nvPr>
        </p:nvSpPr>
        <p:spPr>
          <a:xfrm>
            <a:off x="673100" y="1435100"/>
            <a:ext cx="11049000" cy="5461000"/>
          </a:xfrm>
          <a:prstGeom prst="rect">
            <a:avLst/>
          </a:prstGeom>
        </p:spPr>
        <p:txBody>
          <a:bodyPr anchor="b"/>
          <a:lstStyle/>
          <a:p>
            <a:pPr/>
            <a:r>
              <a:t>Title Text</a:t>
            </a:r>
          </a:p>
        </p:txBody>
      </p:sp>
      <p:sp>
        <p:nvSpPr>
          <p:cNvPr id="40" name="Body Level One…"/>
          <p:cNvSpPr txBox="1"/>
          <p:nvPr>
            <p:ph type="body" sz="quarter" idx="1"/>
          </p:nvPr>
        </p:nvSpPr>
        <p:spPr>
          <a:xfrm>
            <a:off x="673100" y="6870700"/>
            <a:ext cx="11049000" cy="54610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Ducati motorcycle"/>
          <p:cNvSpPr/>
          <p:nvPr>
            <p:ph type="pic" sz="half" idx="21"/>
          </p:nvPr>
        </p:nvSpPr>
        <p:spPr>
          <a:xfrm>
            <a:off x="11814854" y="3233783"/>
            <a:ext cx="11753235" cy="10447317"/>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5" name="Title Text"/>
          <p:cNvSpPr txBox="1"/>
          <p:nvPr>
            <p:ph type="title"/>
          </p:nvPr>
        </p:nvSpPr>
        <p:spPr>
          <a:prstGeom prst="rect">
            <a:avLst/>
          </a:prstGeom>
        </p:spPr>
        <p:txBody>
          <a:bodyPr/>
          <a:lstStyle/>
          <a:p>
            <a:pPr/>
            <a:r>
              <a:t>Title Text</a:t>
            </a:r>
          </a:p>
        </p:txBody>
      </p:sp>
      <p:sp>
        <p:nvSpPr>
          <p:cNvPr id="76"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4" name="Title Text"/>
          <p:cNvSpPr txBox="1"/>
          <p:nvPr>
            <p:ph type="title"/>
          </p:nvPr>
        </p:nvSpPr>
        <p:spPr>
          <a:prstGeom prst="rect">
            <a:avLst/>
          </a:prstGeom>
        </p:spPr>
        <p:txBody>
          <a:bodyPr/>
          <a:lstStyle/>
          <a:p>
            <a:pPr/>
            <a:r>
              <a:t>Title Text</a:t>
            </a:r>
          </a:p>
        </p:txBody>
      </p:sp>
      <p:sp>
        <p:nvSpPr>
          <p:cNvPr id="85"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673100" y="355600"/>
            <a:ext cx="23050500" cy="342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673100" y="3835400"/>
            <a:ext cx="23050500" cy="886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76100" y="13081000"/>
            <a:ext cx="419100" cy="457200"/>
          </a:xfrm>
          <a:prstGeom prst="rect">
            <a:avLst/>
          </a:prstGeom>
          <a:ln w="12700">
            <a:miter lim="400000"/>
          </a:ln>
        </p:spPr>
        <p:txBody>
          <a:bodyPr wrap="none" lIns="50800" tIns="50800" rIns="50800" bIns="50800" anchor="b">
            <a:spAutoFit/>
          </a:bodyPr>
          <a:lstStyle>
            <a:lvl1pPr algn="ctr">
              <a:lnSpc>
                <a:spcPct val="100000"/>
              </a:lnSpc>
              <a:spcBef>
                <a:spcPts val="0"/>
              </a:spcBef>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1pPr>
      <a:lvl2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2pPr>
      <a:lvl3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3pPr>
      <a:lvl4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4pPr>
      <a:lvl5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5pPr>
      <a:lvl6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6pPr>
      <a:lvl7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7pPr>
      <a:lvl8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8pPr>
      <a:lvl9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9pPr>
    </p:titleStyle>
    <p:bodyStyle>
      <a:lvl1pPr marL="584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1pPr>
      <a:lvl2pPr marL="1168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2pPr>
      <a:lvl3pPr marL="1752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3pPr>
      <a:lvl4pPr marL="2336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4pPr>
      <a:lvl5pPr marL="29210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1.tif"/><Relationship Id="rId4" Type="http://schemas.openxmlformats.org/officeDocument/2006/relationships/image" Target="../media/image2.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png"/><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2.tif"/><Relationship Id="rId6" Type="http://schemas.openxmlformats.org/officeDocument/2006/relationships/image" Target="../media/image1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image" Target="../media/image2.tif"/><Relationship Id="rId5" Type="http://schemas.openxmlformats.org/officeDocument/2006/relationships/image" Target="../media/image1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image" Target="../media/image2.tif"/><Relationship Id="rId5" Type="http://schemas.openxmlformats.org/officeDocument/2006/relationships/image" Target="../media/image1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image" Target="../media/image2.tif"/><Relationship Id="rId5" Type="http://schemas.openxmlformats.org/officeDocument/2006/relationships/image" Target="../media/image11.png"/><Relationship Id="rId6" Type="http://schemas.openxmlformats.org/officeDocument/2006/relationships/image" Target="../media/image10.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image" Target="../media/image2.tif"/><Relationship Id="rId5" Type="http://schemas.openxmlformats.org/officeDocument/2006/relationships/image" Target="../media/image10.png"/><Relationship Id="rId6" Type="http://schemas.openxmlformats.org/officeDocument/2006/relationships/image" Target="../media/image1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13.png"/><Relationship Id="rId4" Type="http://schemas.openxmlformats.org/officeDocument/2006/relationships/image" Target="../media/image2.tif"/><Relationship Id="rId5" Type="http://schemas.openxmlformats.org/officeDocument/2006/relationships/image" Target="../media/image10.png"/><Relationship Id="rId6" Type="http://schemas.openxmlformats.org/officeDocument/2006/relationships/image" Target="../media/image14.png"/><Relationship Id="rId7" Type="http://schemas.openxmlformats.org/officeDocument/2006/relationships/image" Target="../media/image1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13.png"/><Relationship Id="rId4" Type="http://schemas.openxmlformats.org/officeDocument/2006/relationships/image" Target="../media/image2.tif"/><Relationship Id="rId5" Type="http://schemas.openxmlformats.org/officeDocument/2006/relationships/image" Target="../media/image10.png"/><Relationship Id="rId6" Type="http://schemas.openxmlformats.org/officeDocument/2006/relationships/image" Target="../media/image14.png"/><Relationship Id="rId7" Type="http://schemas.openxmlformats.org/officeDocument/2006/relationships/image" Target="../media/image15.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4.png"/><Relationship Id="rId4" Type="http://schemas.openxmlformats.org/officeDocument/2006/relationships/image" Target="../media/image16.png"/><Relationship Id="rId5" Type="http://schemas.openxmlformats.org/officeDocument/2006/relationships/image" Target="../media/image2.tif"/><Relationship Id="rId6" Type="http://schemas.openxmlformats.org/officeDocument/2006/relationships/image" Target="../media/image10.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4.png"/><Relationship Id="rId4" Type="http://schemas.openxmlformats.org/officeDocument/2006/relationships/image" Target="../media/image16.png"/><Relationship Id="rId5" Type="http://schemas.openxmlformats.org/officeDocument/2006/relationships/image" Target="../media/image2.tif"/><Relationship Id="rId6" Type="http://schemas.openxmlformats.org/officeDocument/2006/relationships/image" Target="../media/image10.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17.png"/><Relationship Id="rId4" Type="http://schemas.openxmlformats.org/officeDocument/2006/relationships/image" Target="../media/image2.tif"/><Relationship Id="rId5" Type="http://schemas.openxmlformats.org/officeDocument/2006/relationships/image" Target="../media/image10.png"/><Relationship Id="rId6" Type="http://schemas.openxmlformats.org/officeDocument/2006/relationships/image" Target="../media/image14.png"/><Relationship Id="rId7" Type="http://schemas.openxmlformats.org/officeDocument/2006/relationships/image" Target="../media/image1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tif"/><Relationship Id="rId4" Type="http://schemas.openxmlformats.org/officeDocument/2006/relationships/image" Target="../media/image2.tif"/><Relationship Id="rId5" Type="http://schemas.openxmlformats.org/officeDocument/2006/relationships/image" Target="../media/image3.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17.png"/><Relationship Id="rId4" Type="http://schemas.openxmlformats.org/officeDocument/2006/relationships/image" Target="../media/image2.tif"/><Relationship Id="rId5" Type="http://schemas.openxmlformats.org/officeDocument/2006/relationships/image" Target="../media/image10.png"/><Relationship Id="rId6" Type="http://schemas.openxmlformats.org/officeDocument/2006/relationships/image" Target="../media/image18.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17.png"/><Relationship Id="rId4" Type="http://schemas.openxmlformats.org/officeDocument/2006/relationships/image" Target="../media/image2.tif"/><Relationship Id="rId5" Type="http://schemas.openxmlformats.org/officeDocument/2006/relationships/image" Target="../media/image10.png"/><Relationship Id="rId6" Type="http://schemas.openxmlformats.org/officeDocument/2006/relationships/image" Target="../media/image18.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19.png"/><Relationship Id="rId4" Type="http://schemas.openxmlformats.org/officeDocument/2006/relationships/image" Target="../media/image2.tif"/><Relationship Id="rId5" Type="http://schemas.openxmlformats.org/officeDocument/2006/relationships/image" Target="../media/image10.png"/><Relationship Id="rId6" Type="http://schemas.openxmlformats.org/officeDocument/2006/relationships/image" Target="../media/image14.png"/><Relationship Id="rId7" Type="http://schemas.openxmlformats.org/officeDocument/2006/relationships/image" Target="../media/image20.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19.png"/><Relationship Id="rId4" Type="http://schemas.openxmlformats.org/officeDocument/2006/relationships/image" Target="../media/image2.tif"/><Relationship Id="rId5" Type="http://schemas.openxmlformats.org/officeDocument/2006/relationships/image" Target="../media/image10.png"/><Relationship Id="rId6" Type="http://schemas.openxmlformats.org/officeDocument/2006/relationships/image" Target="../media/image14.png"/><Relationship Id="rId7" Type="http://schemas.openxmlformats.org/officeDocument/2006/relationships/image" Target="../media/image2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2.tif"/><Relationship Id="rId4" Type="http://schemas.openxmlformats.org/officeDocument/2006/relationships/image" Target="../media/image22.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2.tif"/><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14.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2.tif"/><Relationship Id="rId4" Type="http://schemas.openxmlformats.org/officeDocument/2006/relationships/image" Target="../media/image10.png"/><Relationship Id="rId5" Type="http://schemas.openxmlformats.org/officeDocument/2006/relationships/image" Target="../media/image23.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2.tif"/><Relationship Id="rId4" Type="http://schemas.openxmlformats.org/officeDocument/2006/relationships/image" Target="../media/image23.png"/><Relationship Id="rId5" Type="http://schemas.openxmlformats.org/officeDocument/2006/relationships/image" Target="../media/image24.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2.tif"/><Relationship Id="rId4" Type="http://schemas.openxmlformats.org/officeDocument/2006/relationships/image" Target="../media/image23.png"/><Relationship Id="rId5" Type="http://schemas.openxmlformats.org/officeDocument/2006/relationships/image" Target="../media/image25.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2.tif"/><Relationship Id="rId4" Type="http://schemas.openxmlformats.org/officeDocument/2006/relationships/image" Target="../media/image26.png"/><Relationship Id="rId5" Type="http://schemas.openxmlformats.org/officeDocument/2006/relationships/image" Target="../media/image10.png"/><Relationship Id="rId6" Type="http://schemas.openxmlformats.org/officeDocument/2006/relationships/image" Target="../media/image1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7.jpeg"/><Relationship Id="rId4" Type="http://schemas.openxmlformats.org/officeDocument/2006/relationships/image" Target="../media/image2.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2.tif"/><Relationship Id="rId4" Type="http://schemas.openxmlformats.org/officeDocument/2006/relationships/image" Target="../media/image27.png"/><Relationship Id="rId5" Type="http://schemas.openxmlformats.org/officeDocument/2006/relationships/image" Target="../media/image10.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2.tif"/><Relationship Id="rId4" Type="http://schemas.openxmlformats.org/officeDocument/2006/relationships/image" Target="../media/image27.png"/><Relationship Id="rId5" Type="http://schemas.openxmlformats.org/officeDocument/2006/relationships/image" Target="../media/image10.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2.tif"/><Relationship Id="rId4" Type="http://schemas.openxmlformats.org/officeDocument/2006/relationships/image" Target="../media/image27.png"/><Relationship Id="rId5" Type="http://schemas.openxmlformats.org/officeDocument/2006/relationships/image" Target="../media/image10.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2.tif"/><Relationship Id="rId4" Type="http://schemas.openxmlformats.org/officeDocument/2006/relationships/image" Target="../media/image27.png"/><Relationship Id="rId5" Type="http://schemas.openxmlformats.org/officeDocument/2006/relationships/image" Target="../media/image10.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2.tif"/><Relationship Id="rId4" Type="http://schemas.openxmlformats.org/officeDocument/2006/relationships/image" Target="../media/image10.png"/><Relationship Id="rId5" Type="http://schemas.openxmlformats.org/officeDocument/2006/relationships/image" Target="../media/image28.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2.tif"/><Relationship Id="rId4" Type="http://schemas.openxmlformats.org/officeDocument/2006/relationships/image" Target="../media/image28.png"/><Relationship Id="rId5" Type="http://schemas.openxmlformats.org/officeDocument/2006/relationships/image" Target="../media/image29.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2.tif"/><Relationship Id="rId4" Type="http://schemas.openxmlformats.org/officeDocument/2006/relationships/image" Target="../media/image28.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2.tif"/><Relationship Id="rId4" Type="http://schemas.openxmlformats.org/officeDocument/2006/relationships/image" Target="../media/image28.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2.tif"/><Relationship Id="rId4" Type="http://schemas.openxmlformats.org/officeDocument/2006/relationships/image" Target="../media/image5.tif"/><Relationship Id="rId5" Type="http://schemas.openxmlformats.org/officeDocument/2006/relationships/image" Target="../media/image30.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2.tif"/><Relationship Id="rId4" Type="http://schemas.openxmlformats.org/officeDocument/2006/relationships/image" Target="../media/image3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8.jpeg"/><Relationship Id="rId4" Type="http://schemas.openxmlformats.org/officeDocument/2006/relationships/image" Target="../media/image2.tif"/></Relationships>

</file>

<file path=ppt/slides/_rels/slide4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 Id="rId3" Type="http://schemas.openxmlformats.org/officeDocument/2006/relationships/image" Target="../media/image2.tif"/><Relationship Id="rId4" Type="http://schemas.openxmlformats.org/officeDocument/2006/relationships/image" Target="../media/image32.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tif"/><Relationship Id="rId4" Type="http://schemas.openxmlformats.org/officeDocument/2006/relationships/image" Target="../media/image2.tif"/></Relationships>

</file>

<file path=ppt/slides/_rels/slide42.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tif"/><Relationship Id="rId4" Type="http://schemas.openxmlformats.org/officeDocument/2006/relationships/image" Target="../media/image2.tif"/><Relationship Id="rId5" Type="http://schemas.openxmlformats.org/officeDocument/2006/relationships/hyperlink" Target="mailto:donmcclain@sbcglobal.net" TargetMode="External"/><Relationship Id="rId6" Type="http://schemas.openxmlformats.org/officeDocument/2006/relationships/hyperlink" Target="http://www.alexanderchurchofchrist.com" TargetMode="External"/></Relationships>

</file>

<file path=ppt/slides/_rels/slide4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tif"/><Relationship Id="rId3" Type="http://schemas.openxmlformats.org/officeDocument/2006/relationships/image" Target="../media/image7.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2.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image" Target="../media/image2.tif"/><Relationship Id="rId5" Type="http://schemas.openxmlformats.org/officeDocument/2006/relationships/image" Target="../media/image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image" Target="../media/image2.tif"/><Relationship Id="rId5" Type="http://schemas.openxmlformats.org/officeDocument/2006/relationships/image" Target="../media/image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image" Target="../media/image2.tif"/><Relationship Id="rId5" Type="http://schemas.openxmlformats.org/officeDocument/2006/relationships/image" Target="../media/image3.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image" Target="../media/image2.tif"/><Relationship Id="rId5" Type="http://schemas.openxmlformats.org/officeDocument/2006/relationships/image" Target="../media/image3.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9" name="Front view of a red Ducati motorcycle against a black background" descr="Front view of a red Ducati motorcycle against a black background"/>
          <p:cNvPicPr>
            <a:picLocks noChangeAspect="1"/>
          </p:cNvPicPr>
          <p:nvPr>
            <p:ph type="pic" idx="21"/>
          </p:nvPr>
        </p:nvPicPr>
        <p:blipFill>
          <a:blip r:embed="rId3">
            <a:extLst/>
          </a:blip>
          <a:srcRect l="9011" t="11309" r="0" b="12157"/>
          <a:stretch>
            <a:fillRect/>
          </a:stretch>
        </p:blipFill>
        <p:spPr>
          <a:prstGeom prst="rect">
            <a:avLst/>
          </a:prstGeom>
        </p:spPr>
      </p:pic>
      <p:sp>
        <p:nvSpPr>
          <p:cNvPr id="230" name="2 CorInthians 12:7-10"/>
          <p:cNvSpPr txBox="1"/>
          <p:nvPr/>
        </p:nvSpPr>
        <p:spPr>
          <a:xfrm>
            <a:off x="10158195" y="9855989"/>
            <a:ext cx="12796016" cy="127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b="1" sz="7900">
                <a:ln w="25400" cap="flat">
                  <a:solidFill>
                    <a:srgbClr val="000000"/>
                  </a:solidFill>
                  <a:prstDash val="solid"/>
                  <a:miter lim="400000"/>
                </a:ln>
                <a:solidFill>
                  <a:srgbClr val="FFFFFF"/>
                </a:solidFill>
                <a:effectLst>
                  <a:outerShdw sx="100000" sy="100000" kx="0" ky="0" algn="b" rotWithShape="0" blurRad="63500" dist="63500" dir="2352394">
                    <a:srgbClr val="000000"/>
                  </a:outerShdw>
                </a:effectLst>
                <a:latin typeface="Gill Sans"/>
                <a:ea typeface="Gill Sans"/>
                <a:cs typeface="Gill Sans"/>
                <a:sym typeface="Gill Sans"/>
              </a:defRPr>
            </a:lvl1pPr>
          </a:lstStyle>
          <a:p>
            <a:pPr/>
            <a:r>
              <a:t>2 CorInthians 12:7-10</a:t>
            </a:r>
          </a:p>
        </p:txBody>
      </p:sp>
      <p:pic>
        <p:nvPicPr>
          <p:cNvPr id="231" name="Image" descr="Image"/>
          <p:cNvPicPr>
            <a:picLocks noChangeAspect="1"/>
          </p:cNvPicPr>
          <p:nvPr/>
        </p:nvPicPr>
        <p:blipFill>
          <a:blip r:embed="rId4">
            <a:extLst/>
          </a:blip>
          <a:srcRect l="0" t="0" r="0" b="49806"/>
          <a:stretch>
            <a:fillRect/>
          </a:stretch>
        </p:blipFill>
        <p:spPr>
          <a:xfrm>
            <a:off x="10859459" y="2972032"/>
            <a:ext cx="11393510" cy="2470145"/>
          </a:xfrm>
          <a:prstGeom prst="rect">
            <a:avLst/>
          </a:prstGeom>
          <a:ln w="12700">
            <a:miter lim="400000"/>
          </a:ln>
          <a:effectLst>
            <a:outerShdw sx="100000" sy="100000" kx="0" ky="0" algn="b" rotWithShape="0" blurRad="342900" dist="217337" dir="5400000">
              <a:srgbClr val="000000">
                <a:alpha val="98192"/>
              </a:srgbClr>
            </a:outerShdw>
          </a:effectLst>
        </p:spPr>
      </p:pic>
      <p:pic>
        <p:nvPicPr>
          <p:cNvPr id="232" name="Image" descr="Image"/>
          <p:cNvPicPr>
            <a:picLocks noChangeAspect="1"/>
          </p:cNvPicPr>
          <p:nvPr/>
        </p:nvPicPr>
        <p:blipFill>
          <a:blip r:embed="rId4">
            <a:extLst/>
          </a:blip>
          <a:srcRect l="0" t="51988" r="0" b="0"/>
          <a:stretch>
            <a:fillRect/>
          </a:stretch>
        </p:blipFill>
        <p:spPr>
          <a:xfrm>
            <a:off x="8694657" y="5849651"/>
            <a:ext cx="15723062" cy="3260609"/>
          </a:xfrm>
          <a:prstGeom prst="rect">
            <a:avLst/>
          </a:prstGeom>
          <a:ln w="12700">
            <a:miter lim="400000"/>
          </a:ln>
          <a:effectLst>
            <a:outerShdw sx="100000" sy="100000" kx="0" ky="0" algn="b" rotWithShape="0" blurRad="342900" dist="217337" dir="5400000">
              <a:srgbClr val="000000">
                <a:alpha val="98192"/>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mph" nodeType="clickEffect" presetSubtype="0" presetID="6" grpId="1" accel="50000" decel="50000" fill="hold">
                                  <p:stCondLst>
                                    <p:cond delay="0"/>
                                  </p:stCondLst>
                                  <p:childTnLst>
                                    <p:animScale>
                                      <p:cBhvr>
                                        <p:cTn id="6" dur="7750" fill="hold"/>
                                        <p:tgtEl>
                                          <p:spTgt spid="231"/>
                                        </p:tgtEl>
                                      </p:cBhvr>
                                      <p:by x="133130" y="13313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1"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0" name="Image" descr="Image"/>
          <p:cNvPicPr>
            <a:picLocks noChangeAspect="0"/>
          </p:cNvPicPr>
          <p:nvPr/>
        </p:nvPicPr>
        <p:blipFill>
          <a:blip r:embed="rId2">
            <a:extLst/>
          </a:blip>
          <a:stretch>
            <a:fillRect/>
          </a:stretch>
        </p:blipFill>
        <p:spPr>
          <a:xfrm>
            <a:off x="373896" y="4289391"/>
            <a:ext cx="6541700" cy="9518872"/>
          </a:xfrm>
          <a:prstGeom prst="rect">
            <a:avLst/>
          </a:prstGeom>
        </p:spPr>
      </p:pic>
      <p:pic>
        <p:nvPicPr>
          <p:cNvPr id="301" name="pasted-image-small.png" descr="pasted-image-small.png"/>
          <p:cNvPicPr>
            <a:picLocks noChangeAspect="1"/>
          </p:cNvPicPr>
          <p:nvPr/>
        </p:nvPicPr>
        <p:blipFill>
          <a:blip r:embed="rId3">
            <a:extLst/>
          </a:blip>
          <a:stretch>
            <a:fillRect/>
          </a:stretch>
        </p:blipFill>
        <p:spPr>
          <a:xfrm>
            <a:off x="3048000" y="808915"/>
            <a:ext cx="18288000" cy="2857501"/>
          </a:xfrm>
          <a:prstGeom prst="rect">
            <a:avLst/>
          </a:prstGeom>
          <a:ln w="12700">
            <a:miter lim="400000"/>
          </a:ln>
          <a:effectLst>
            <a:outerShdw sx="100000" sy="100000" kx="0" ky="0" algn="b" rotWithShape="0" blurRad="241300" dist="139700" dir="7531482">
              <a:srgbClr val="E3B43D"/>
            </a:outerShdw>
          </a:effectLst>
        </p:spPr>
      </p:pic>
      <p:pic>
        <p:nvPicPr>
          <p:cNvPr id="302" name="A REALITY - SUFFERING, VIOLENCE, EVIL DOES EXIST! A REALITY - SUFFERING, VIOLENCE, EVIL DOES EXIST!" descr="A REALITY - SUFFERING, VIOLENCE, EVIL DOES EXIST! A REALITY - SUFFERING, VIOLENCE, EVIL DOES EXIST!"/>
          <p:cNvPicPr>
            <a:picLocks noChangeAspect="0"/>
          </p:cNvPicPr>
          <p:nvPr/>
        </p:nvPicPr>
        <p:blipFill>
          <a:blip r:embed="rId4">
            <a:alphaModFix amt="90000"/>
            <a:extLst/>
          </a:blip>
          <a:stretch>
            <a:fillRect/>
          </a:stretch>
        </p:blipFill>
        <p:spPr>
          <a:xfrm>
            <a:off x="245778" y="3069318"/>
            <a:ext cx="23892444" cy="1782088"/>
          </a:xfrm>
          <a:prstGeom prst="rect">
            <a:avLst/>
          </a:prstGeom>
          <a:effectLst>
            <a:outerShdw sx="100000" sy="100000" kx="0" ky="0" algn="b" rotWithShape="0" blurRad="241300" dist="139700" dir="5400000">
              <a:srgbClr val="000000"/>
            </a:outerShdw>
          </a:effectLst>
        </p:spPr>
      </p:pic>
      <p:grpSp>
        <p:nvGrpSpPr>
          <p:cNvPr id="305" name="Group"/>
          <p:cNvGrpSpPr/>
          <p:nvPr/>
        </p:nvGrpSpPr>
        <p:grpSpPr>
          <a:xfrm>
            <a:off x="6775411" y="176554"/>
            <a:ext cx="10833179" cy="1252704"/>
            <a:chOff x="0" y="0"/>
            <a:chExt cx="10833178" cy="1252702"/>
          </a:xfrm>
        </p:grpSpPr>
        <p:pic>
          <p:nvPicPr>
            <p:cNvPr id="303" name="Image" descr="Image"/>
            <p:cNvPicPr>
              <a:picLocks noChangeAspect="1"/>
            </p:cNvPicPr>
            <p:nvPr/>
          </p:nvPicPr>
          <p:blipFill>
            <a:blip r:embed="rId5">
              <a:extLst/>
            </a:blip>
            <a:srcRect l="0" t="0" r="0" b="49806"/>
            <a:stretch>
              <a:fillRect/>
            </a:stretch>
          </p:blipFill>
          <p:spPr>
            <a:xfrm>
              <a:off x="0" y="46994"/>
              <a:ext cx="5561316" cy="1205709"/>
            </a:xfrm>
            <a:prstGeom prst="rect">
              <a:avLst/>
            </a:prstGeom>
            <a:ln w="12700" cap="flat">
              <a:noFill/>
              <a:miter lim="400000"/>
            </a:ln>
            <a:effectLst>
              <a:outerShdw sx="100000" sy="100000" kx="0" ky="0" algn="b" rotWithShape="0" blurRad="342900" dist="217337" dir="5400000">
                <a:srgbClr val="000000">
                  <a:alpha val="98192"/>
                </a:srgbClr>
              </a:outerShdw>
            </a:effectLst>
          </p:spPr>
        </p:pic>
        <p:pic>
          <p:nvPicPr>
            <p:cNvPr id="304" name="Image" descr="Image"/>
            <p:cNvPicPr>
              <a:picLocks noChangeAspect="1"/>
            </p:cNvPicPr>
            <p:nvPr/>
          </p:nvPicPr>
          <p:blipFill>
            <a:blip r:embed="rId5">
              <a:extLst/>
            </a:blip>
            <a:srcRect l="0" t="51988" r="0" b="0"/>
            <a:stretch>
              <a:fillRect/>
            </a:stretch>
          </p:blipFill>
          <p:spPr>
            <a:xfrm>
              <a:off x="5123168" y="0"/>
              <a:ext cx="5710011" cy="1184127"/>
            </a:xfrm>
            <a:prstGeom prst="rect">
              <a:avLst/>
            </a:prstGeom>
            <a:ln w="12700" cap="flat">
              <a:noFill/>
              <a:miter lim="400000"/>
            </a:ln>
            <a:effectLst>
              <a:outerShdw sx="100000" sy="100000" kx="0" ky="0" algn="b" rotWithShape="0" blurRad="342900" dist="217337" dir="5400000">
                <a:srgbClr val="000000">
                  <a:alpha val="98192"/>
                </a:srgbClr>
              </a:outerShdw>
            </a:effectLst>
          </p:spPr>
        </p:pic>
      </p:grpSp>
      <p:sp>
        <p:nvSpPr>
          <p:cNvPr id="306" name="The Wicked Suffer"/>
          <p:cNvSpPr txBox="1"/>
          <p:nvPr/>
        </p:nvSpPr>
        <p:spPr>
          <a:xfrm>
            <a:off x="679892" y="4953012"/>
            <a:ext cx="5804474" cy="1844676"/>
          </a:xfrm>
          <a:prstGeom prst="rect">
            <a:avLst/>
          </a:prstGeom>
          <a:ln w="12700">
            <a:miter lim="400000"/>
          </a:ln>
          <a:effectLst>
            <a:outerShdw sx="100000" sy="100000" kx="0" ky="0" algn="b" rotWithShape="0" blurRad="139700" dist="190500" dir="3035146">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sz="5800">
                <a:solidFill>
                  <a:srgbClr val="FFFFFF"/>
                </a:solidFill>
                <a:effectLst>
                  <a:outerShdw sx="100000" sy="100000" kx="0" ky="0" algn="b" rotWithShape="0" blurRad="50800" dist="63500" dir="1553513">
                    <a:srgbClr val="000000"/>
                  </a:outerShdw>
                </a:effectLst>
                <a:latin typeface="Cochin"/>
                <a:ea typeface="Cochin"/>
                <a:cs typeface="Cochin"/>
                <a:sym typeface="Cochin"/>
              </a:defRPr>
            </a:lvl1pPr>
          </a:lstStyle>
          <a:p>
            <a:pPr/>
            <a:r>
              <a:t>The Wicked Suffer</a:t>
            </a:r>
          </a:p>
        </p:txBody>
      </p:sp>
      <p:sp>
        <p:nvSpPr>
          <p:cNvPr id="307" name="Sodom &amp; Gomorrah - (Gen 19:1-29; Eze 16:49-50; Leviticus 18:22-25; Jude vss.7-8)…"/>
          <p:cNvSpPr txBox="1"/>
          <p:nvPr/>
        </p:nvSpPr>
        <p:spPr>
          <a:xfrm>
            <a:off x="7326300" y="4827784"/>
            <a:ext cx="16505971" cy="8791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37308" indent="-637308" defTabSz="821531">
              <a:lnSpc>
                <a:spcPct val="100000"/>
              </a:lnSpc>
              <a:spcBef>
                <a:spcPts val="1700"/>
              </a:spcBef>
              <a:buSzPct val="50000"/>
              <a:buFont typeface="Zapf Dingbats"/>
              <a:buBlip>
                <a:blip r:embed="rId6"/>
              </a:buBlip>
              <a:defRPr sz="5700">
                <a:solidFill>
                  <a:srgbClr val="000000"/>
                </a:solidFill>
                <a:latin typeface="Century Gothic"/>
                <a:ea typeface="Century Gothic"/>
                <a:cs typeface="Century Gothic"/>
                <a:sym typeface="Century Gothic"/>
              </a:defRPr>
            </a:pPr>
            <a:r>
              <a:rPr b="1"/>
              <a:t>Sodom &amp; Gomorrah</a:t>
            </a:r>
            <a:r>
              <a:t> - (Gen 19:1-29; Eze 16:49-50; Leviticus 18:22-25; Jude vss.7-8) </a:t>
            </a:r>
          </a:p>
          <a:p>
            <a:pPr marL="637308" indent="-637308" defTabSz="821531">
              <a:lnSpc>
                <a:spcPct val="100000"/>
              </a:lnSpc>
              <a:spcBef>
                <a:spcPts val="1700"/>
              </a:spcBef>
              <a:buSzPct val="50000"/>
              <a:buFont typeface="Zapf Dingbats"/>
              <a:buBlip>
                <a:blip r:embed="rId6"/>
              </a:buBlip>
              <a:defRPr sz="5700">
                <a:solidFill>
                  <a:srgbClr val="000000"/>
                </a:solidFill>
                <a:latin typeface="Century Gothic"/>
                <a:ea typeface="Century Gothic"/>
                <a:cs typeface="Century Gothic"/>
                <a:sym typeface="Century Gothic"/>
              </a:defRPr>
            </a:pPr>
            <a:r>
              <a:rPr b="1"/>
              <a:t>Judah - the sins of Manasseh</a:t>
            </a:r>
            <a:r>
              <a:t> - 2 Chron 33:1-9; cf 2 Kings 21:1-18</a:t>
            </a:r>
          </a:p>
          <a:p>
            <a:pPr marL="637308" indent="-637308" defTabSz="821531">
              <a:lnSpc>
                <a:spcPct val="100000"/>
              </a:lnSpc>
              <a:spcBef>
                <a:spcPts val="1700"/>
              </a:spcBef>
              <a:buSzPct val="50000"/>
              <a:buFont typeface="Zapf Dingbats"/>
              <a:buBlip>
                <a:blip r:embed="rId6"/>
              </a:buBlip>
              <a:defRPr sz="5700">
                <a:solidFill>
                  <a:srgbClr val="000000"/>
                </a:solidFill>
                <a:latin typeface="Century Gothic"/>
                <a:ea typeface="Century Gothic"/>
                <a:cs typeface="Century Gothic"/>
                <a:sym typeface="Century Gothic"/>
              </a:defRPr>
            </a:pPr>
            <a:r>
              <a:rPr b="1"/>
              <a:t>Gehazi - </a:t>
            </a:r>
            <a:r>
              <a:t>2 Kings 5:26-27 </a:t>
            </a:r>
            <a:r>
              <a:rPr b="1"/>
              <a:t>/ Ahab &amp; Jezebel - </a:t>
            </a:r>
            <a:r>
              <a:t>1 Kings 22:34-37; 9:33-37</a:t>
            </a:r>
            <a:r>
              <a:rPr b="1"/>
              <a:t> / Herod - </a:t>
            </a:r>
            <a:r>
              <a:t>Acts 12:21-23</a:t>
            </a:r>
            <a:r>
              <a:rPr b="1"/>
              <a:t> / etc.</a:t>
            </a:r>
            <a:endParaRPr b="1"/>
          </a:p>
          <a:p>
            <a:pPr marL="637308" indent="-637308" defTabSz="821531">
              <a:lnSpc>
                <a:spcPct val="100000"/>
              </a:lnSpc>
              <a:spcBef>
                <a:spcPts val="1700"/>
              </a:spcBef>
              <a:buSzPct val="50000"/>
              <a:buFont typeface="Zapf Dingbats"/>
              <a:buBlip>
                <a:blip r:embed="rId6"/>
              </a:buBlip>
              <a:defRPr sz="5700">
                <a:solidFill>
                  <a:srgbClr val="000000"/>
                </a:solidFill>
                <a:latin typeface="Century Gothic"/>
                <a:ea typeface="Century Gothic"/>
                <a:cs typeface="Century Gothic"/>
                <a:sym typeface="Century Gothic"/>
              </a:defRPr>
            </a:pPr>
            <a:r>
              <a:rPr b="1"/>
              <a:t>Edom; Egypt; Tyre &amp; Sidon; Syria; Babylon; Jerusalem; Rome</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7">
                                            <p:bg/>
                                          </p:spTgt>
                                        </p:tgtEl>
                                        <p:attrNameLst>
                                          <p:attrName>style.visibility</p:attrName>
                                        </p:attrNameLst>
                                      </p:cBhvr>
                                      <p:to>
                                        <p:strVal val="visible"/>
                                      </p:to>
                                    </p:set>
                                    <p:animEffect filter="fade" transition="in">
                                      <p:cBhvr>
                                        <p:cTn id="7" dur="1500"/>
                                        <p:tgtEl>
                                          <p:spTgt spid="307">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07">
                                            <p:txEl>
                                              <p:pRg st="0" end="0"/>
                                            </p:txEl>
                                          </p:spTgt>
                                        </p:tgtEl>
                                        <p:attrNameLst>
                                          <p:attrName>style.visibility</p:attrName>
                                        </p:attrNameLst>
                                      </p:cBhvr>
                                      <p:to>
                                        <p:strVal val="visible"/>
                                      </p:to>
                                    </p:set>
                                    <p:animEffect filter="fade" transition="in">
                                      <p:cBhvr>
                                        <p:cTn id="10" dur="1500"/>
                                        <p:tgtEl>
                                          <p:spTgt spid="30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07">
                                            <p:txEl>
                                              <p:pRg st="1" end="1"/>
                                            </p:txEl>
                                          </p:spTgt>
                                        </p:tgtEl>
                                        <p:attrNameLst>
                                          <p:attrName>style.visibility</p:attrName>
                                        </p:attrNameLst>
                                      </p:cBhvr>
                                      <p:to>
                                        <p:strVal val="visible"/>
                                      </p:to>
                                    </p:set>
                                    <p:animEffect filter="fade" transition="in">
                                      <p:cBhvr>
                                        <p:cTn id="15" dur="1500"/>
                                        <p:tgtEl>
                                          <p:spTgt spid="30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07">
                                            <p:txEl>
                                              <p:pRg st="2" end="2"/>
                                            </p:txEl>
                                          </p:spTgt>
                                        </p:tgtEl>
                                        <p:attrNameLst>
                                          <p:attrName>style.visibility</p:attrName>
                                        </p:attrNameLst>
                                      </p:cBhvr>
                                      <p:to>
                                        <p:strVal val="visible"/>
                                      </p:to>
                                    </p:set>
                                    <p:animEffect filter="fade" transition="in">
                                      <p:cBhvr>
                                        <p:cTn id="20" dur="1500"/>
                                        <p:tgtEl>
                                          <p:spTgt spid="30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307">
                                            <p:txEl>
                                              <p:pRg st="3" end="3"/>
                                            </p:txEl>
                                          </p:spTgt>
                                        </p:tgtEl>
                                        <p:attrNameLst>
                                          <p:attrName>style.visibility</p:attrName>
                                        </p:attrNameLst>
                                      </p:cBhvr>
                                      <p:to>
                                        <p:strVal val="visible"/>
                                      </p:to>
                                    </p:set>
                                    <p:animEffect filter="fade" transition="in">
                                      <p:cBhvr>
                                        <p:cTn id="25" dur="1500"/>
                                        <p:tgtEl>
                                          <p:spTgt spid="30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7"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9" name="pasted-image-small.png" descr="pasted-image-small.png"/>
          <p:cNvPicPr>
            <a:picLocks noChangeAspect="1"/>
          </p:cNvPicPr>
          <p:nvPr/>
        </p:nvPicPr>
        <p:blipFill>
          <a:blip r:embed="rId2">
            <a:extLst/>
          </a:blip>
          <a:stretch>
            <a:fillRect/>
          </a:stretch>
        </p:blipFill>
        <p:spPr>
          <a:xfrm>
            <a:off x="3048000" y="808915"/>
            <a:ext cx="18288000" cy="2857501"/>
          </a:xfrm>
          <a:prstGeom prst="rect">
            <a:avLst/>
          </a:prstGeom>
          <a:ln w="12700">
            <a:miter lim="400000"/>
          </a:ln>
          <a:effectLst>
            <a:outerShdw sx="100000" sy="100000" kx="0" ky="0" algn="b" rotWithShape="0" blurRad="241300" dist="139700" dir="7531482">
              <a:srgbClr val="E3B43D"/>
            </a:outerShdw>
          </a:effectLst>
        </p:spPr>
      </p:pic>
      <p:pic>
        <p:nvPicPr>
          <p:cNvPr id="310" name="A REALITY - SUFFERING, VIOLENCE, EVIL DOES EXIST! A REALITY - SUFFERING, VIOLENCE, EVIL DOES EXIST!" descr="A REALITY - SUFFERING, VIOLENCE, EVIL DOES EXIST! A REALITY - SUFFERING, VIOLENCE, EVIL DOES EXIST!"/>
          <p:cNvPicPr>
            <a:picLocks noChangeAspect="0"/>
          </p:cNvPicPr>
          <p:nvPr/>
        </p:nvPicPr>
        <p:blipFill>
          <a:blip r:embed="rId3">
            <a:alphaModFix amt="90000"/>
            <a:extLst/>
          </a:blip>
          <a:stretch>
            <a:fillRect/>
          </a:stretch>
        </p:blipFill>
        <p:spPr>
          <a:xfrm>
            <a:off x="245778" y="3069318"/>
            <a:ext cx="23892444" cy="1782088"/>
          </a:xfrm>
          <a:prstGeom prst="rect">
            <a:avLst/>
          </a:prstGeom>
          <a:effectLst>
            <a:outerShdw sx="100000" sy="100000" kx="0" ky="0" algn="b" rotWithShape="0" blurRad="241300" dist="139700" dir="5400000">
              <a:srgbClr val="000000"/>
            </a:outerShdw>
          </a:effectLst>
        </p:spPr>
      </p:pic>
      <p:grpSp>
        <p:nvGrpSpPr>
          <p:cNvPr id="313" name="Group"/>
          <p:cNvGrpSpPr/>
          <p:nvPr/>
        </p:nvGrpSpPr>
        <p:grpSpPr>
          <a:xfrm>
            <a:off x="6775411" y="176554"/>
            <a:ext cx="10833179" cy="1252704"/>
            <a:chOff x="0" y="0"/>
            <a:chExt cx="10833178" cy="1252702"/>
          </a:xfrm>
        </p:grpSpPr>
        <p:pic>
          <p:nvPicPr>
            <p:cNvPr id="311" name="Image" descr="Image"/>
            <p:cNvPicPr>
              <a:picLocks noChangeAspect="1"/>
            </p:cNvPicPr>
            <p:nvPr/>
          </p:nvPicPr>
          <p:blipFill>
            <a:blip r:embed="rId4">
              <a:extLst/>
            </a:blip>
            <a:srcRect l="0" t="0" r="0" b="49806"/>
            <a:stretch>
              <a:fillRect/>
            </a:stretch>
          </p:blipFill>
          <p:spPr>
            <a:xfrm>
              <a:off x="0" y="46994"/>
              <a:ext cx="5561316" cy="1205709"/>
            </a:xfrm>
            <a:prstGeom prst="rect">
              <a:avLst/>
            </a:prstGeom>
            <a:ln w="12700" cap="flat">
              <a:noFill/>
              <a:miter lim="400000"/>
            </a:ln>
            <a:effectLst>
              <a:outerShdw sx="100000" sy="100000" kx="0" ky="0" algn="b" rotWithShape="0" blurRad="342900" dist="217337" dir="5400000">
                <a:srgbClr val="000000">
                  <a:alpha val="98192"/>
                </a:srgbClr>
              </a:outerShdw>
            </a:effectLst>
          </p:spPr>
        </p:pic>
        <p:pic>
          <p:nvPicPr>
            <p:cNvPr id="312" name="Image" descr="Image"/>
            <p:cNvPicPr>
              <a:picLocks noChangeAspect="1"/>
            </p:cNvPicPr>
            <p:nvPr/>
          </p:nvPicPr>
          <p:blipFill>
            <a:blip r:embed="rId4">
              <a:extLst/>
            </a:blip>
            <a:srcRect l="0" t="51988" r="0" b="0"/>
            <a:stretch>
              <a:fillRect/>
            </a:stretch>
          </p:blipFill>
          <p:spPr>
            <a:xfrm>
              <a:off x="5123168" y="0"/>
              <a:ext cx="5710011" cy="1184127"/>
            </a:xfrm>
            <a:prstGeom prst="rect">
              <a:avLst/>
            </a:prstGeom>
            <a:ln w="12700" cap="flat">
              <a:noFill/>
              <a:miter lim="400000"/>
            </a:ln>
            <a:effectLst>
              <a:outerShdw sx="100000" sy="100000" kx="0" ky="0" algn="b" rotWithShape="0" blurRad="342900" dist="217337" dir="5400000">
                <a:srgbClr val="000000">
                  <a:alpha val="98192"/>
                </a:srgbClr>
              </a:outerShdw>
            </a:effectLst>
          </p:spPr>
        </p:pic>
      </p:grpSp>
      <p:sp>
        <p:nvSpPr>
          <p:cNvPr id="314" name="Matthew 5:45 (NKJV)…"/>
          <p:cNvSpPr txBox="1"/>
          <p:nvPr/>
        </p:nvSpPr>
        <p:spPr>
          <a:xfrm>
            <a:off x="9671329" y="5530655"/>
            <a:ext cx="14304720" cy="7261436"/>
          </a:xfrm>
          <a:prstGeom prst="rect">
            <a:avLst/>
          </a:prstGeom>
          <a:ln w="12700">
            <a:miter lim="400000"/>
          </a:ln>
          <a:effectLst>
            <a:outerShdw sx="100000" sy="100000" kx="0" ky="0" algn="b" rotWithShape="0" blurRad="241300" dist="139700" dir="5400000">
              <a:srgbClr val="000000">
                <a:alpha val="42359"/>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sz="8200">
                <a:solidFill>
                  <a:srgbClr val="000000"/>
                </a:solidFill>
                <a:latin typeface="Times New Roman"/>
                <a:ea typeface="Times New Roman"/>
                <a:cs typeface="Times New Roman"/>
                <a:sym typeface="Times New Roman"/>
              </a:defRPr>
            </a:pPr>
            <a:r>
              <a:t>Matthew 5:45 (NKJV)</a:t>
            </a:r>
          </a:p>
          <a:p>
            <a:pPr algn="ctr" defTabSz="642937">
              <a:lnSpc>
                <a:spcPct val="100000"/>
              </a:lnSpc>
              <a:spcBef>
                <a:spcPts val="0"/>
              </a:spcBef>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8200">
                <a:solidFill>
                  <a:srgbClr val="000000"/>
                </a:solidFill>
                <a:latin typeface="Times New Roman"/>
                <a:ea typeface="Times New Roman"/>
                <a:cs typeface="Times New Roman"/>
                <a:sym typeface="Times New Roman"/>
              </a:defRPr>
            </a:pPr>
            <a:r>
              <a:t>“that you may be sons of your Father in heaven; for He makes His sun rise on the evil and on the good, and sends rain on the just and on the unjust.” </a:t>
            </a:r>
          </a:p>
        </p:txBody>
      </p:sp>
      <p:pic>
        <p:nvPicPr>
          <p:cNvPr id="315" name="job.png" descr="job.png"/>
          <p:cNvPicPr>
            <a:picLocks noChangeAspect="0"/>
          </p:cNvPicPr>
          <p:nvPr/>
        </p:nvPicPr>
        <p:blipFill>
          <a:blip r:embed="rId5">
            <a:extLst/>
          </a:blip>
          <a:stretch>
            <a:fillRect/>
          </a:stretch>
        </p:blipFill>
        <p:spPr>
          <a:xfrm>
            <a:off x="369070" y="5124883"/>
            <a:ext cx="9150149" cy="8315331"/>
          </a:xfrm>
          <a:prstGeom prst="rect">
            <a:avLst/>
          </a:prstGeom>
        </p:spPr>
      </p:pic>
      <p:sp>
        <p:nvSpPr>
          <p:cNvPr id="316" name="The Righteous Suffer"/>
          <p:cNvSpPr txBox="1"/>
          <p:nvPr/>
        </p:nvSpPr>
        <p:spPr>
          <a:xfrm>
            <a:off x="864806" y="11436915"/>
            <a:ext cx="8158677" cy="1108076"/>
          </a:xfrm>
          <a:prstGeom prst="rect">
            <a:avLst/>
          </a:prstGeom>
          <a:ln w="12700">
            <a:miter lim="400000"/>
          </a:ln>
          <a:effectLst>
            <a:outerShdw sx="100000" sy="100000" kx="0" ky="0" algn="b" rotWithShape="0" blurRad="139700" dist="190500" dir="3035146">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sz="6600">
                <a:solidFill>
                  <a:srgbClr val="FFFFFF"/>
                </a:solidFill>
                <a:effectLst>
                  <a:outerShdw sx="100000" sy="100000" kx="0" ky="0" algn="b" rotWithShape="0" blurRad="50800" dist="63500" dir="1553513">
                    <a:srgbClr val="000000"/>
                  </a:outerShdw>
                </a:effectLst>
                <a:latin typeface="Cochin"/>
                <a:ea typeface="Cochin"/>
                <a:cs typeface="Cochin"/>
                <a:sym typeface="Cochin"/>
              </a:defRPr>
            </a:lvl1pPr>
          </a:lstStyle>
          <a:p>
            <a:pPr/>
            <a:r>
              <a:t>The Righteous Suffer</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8" name="pasted-image-small.png" descr="pasted-image-small.png"/>
          <p:cNvPicPr>
            <a:picLocks noChangeAspect="1"/>
          </p:cNvPicPr>
          <p:nvPr/>
        </p:nvPicPr>
        <p:blipFill>
          <a:blip r:embed="rId2">
            <a:extLst/>
          </a:blip>
          <a:stretch>
            <a:fillRect/>
          </a:stretch>
        </p:blipFill>
        <p:spPr>
          <a:xfrm>
            <a:off x="3048000" y="808915"/>
            <a:ext cx="18288000" cy="2857501"/>
          </a:xfrm>
          <a:prstGeom prst="rect">
            <a:avLst/>
          </a:prstGeom>
          <a:ln w="12700">
            <a:miter lim="400000"/>
          </a:ln>
          <a:effectLst>
            <a:outerShdw sx="100000" sy="100000" kx="0" ky="0" algn="b" rotWithShape="0" blurRad="241300" dist="139700" dir="7531482">
              <a:srgbClr val="E3B43D"/>
            </a:outerShdw>
          </a:effectLst>
        </p:spPr>
      </p:pic>
      <p:pic>
        <p:nvPicPr>
          <p:cNvPr id="319" name="A REALITY - SUFFERING, VIOLENCE, EVIL DOES EXIST! A REALITY - SUFFERING, VIOLENCE, EVIL DOES EXIST!" descr="A REALITY - SUFFERING, VIOLENCE, EVIL DOES EXIST! A REALITY - SUFFERING, VIOLENCE, EVIL DOES EXIST!"/>
          <p:cNvPicPr>
            <a:picLocks noChangeAspect="0"/>
          </p:cNvPicPr>
          <p:nvPr/>
        </p:nvPicPr>
        <p:blipFill>
          <a:blip r:embed="rId3">
            <a:alphaModFix amt="90000"/>
            <a:extLst/>
          </a:blip>
          <a:stretch>
            <a:fillRect/>
          </a:stretch>
        </p:blipFill>
        <p:spPr>
          <a:xfrm>
            <a:off x="245778" y="3069318"/>
            <a:ext cx="23892444" cy="1782088"/>
          </a:xfrm>
          <a:prstGeom prst="rect">
            <a:avLst/>
          </a:prstGeom>
          <a:effectLst>
            <a:outerShdw sx="100000" sy="100000" kx="0" ky="0" algn="b" rotWithShape="0" blurRad="241300" dist="139700" dir="5400000">
              <a:srgbClr val="000000"/>
            </a:outerShdw>
          </a:effectLst>
        </p:spPr>
      </p:pic>
      <p:grpSp>
        <p:nvGrpSpPr>
          <p:cNvPr id="322" name="Group"/>
          <p:cNvGrpSpPr/>
          <p:nvPr/>
        </p:nvGrpSpPr>
        <p:grpSpPr>
          <a:xfrm>
            <a:off x="6775411" y="176554"/>
            <a:ext cx="10833179" cy="1252704"/>
            <a:chOff x="0" y="0"/>
            <a:chExt cx="10833178" cy="1252702"/>
          </a:xfrm>
        </p:grpSpPr>
        <p:pic>
          <p:nvPicPr>
            <p:cNvPr id="320" name="Image" descr="Image"/>
            <p:cNvPicPr>
              <a:picLocks noChangeAspect="1"/>
            </p:cNvPicPr>
            <p:nvPr/>
          </p:nvPicPr>
          <p:blipFill>
            <a:blip r:embed="rId4">
              <a:extLst/>
            </a:blip>
            <a:srcRect l="0" t="0" r="0" b="49806"/>
            <a:stretch>
              <a:fillRect/>
            </a:stretch>
          </p:blipFill>
          <p:spPr>
            <a:xfrm>
              <a:off x="0" y="46994"/>
              <a:ext cx="5561316" cy="1205709"/>
            </a:xfrm>
            <a:prstGeom prst="rect">
              <a:avLst/>
            </a:prstGeom>
            <a:ln w="12700" cap="flat">
              <a:noFill/>
              <a:miter lim="400000"/>
            </a:ln>
            <a:effectLst>
              <a:outerShdw sx="100000" sy="100000" kx="0" ky="0" algn="b" rotWithShape="0" blurRad="342900" dist="217337" dir="5400000">
                <a:srgbClr val="000000">
                  <a:alpha val="98192"/>
                </a:srgbClr>
              </a:outerShdw>
            </a:effectLst>
          </p:spPr>
        </p:pic>
        <p:pic>
          <p:nvPicPr>
            <p:cNvPr id="321" name="Image" descr="Image"/>
            <p:cNvPicPr>
              <a:picLocks noChangeAspect="1"/>
            </p:cNvPicPr>
            <p:nvPr/>
          </p:nvPicPr>
          <p:blipFill>
            <a:blip r:embed="rId4">
              <a:extLst/>
            </a:blip>
            <a:srcRect l="0" t="51988" r="0" b="0"/>
            <a:stretch>
              <a:fillRect/>
            </a:stretch>
          </p:blipFill>
          <p:spPr>
            <a:xfrm>
              <a:off x="5123168" y="0"/>
              <a:ext cx="5710011" cy="1184127"/>
            </a:xfrm>
            <a:prstGeom prst="rect">
              <a:avLst/>
            </a:prstGeom>
            <a:ln w="12700" cap="flat">
              <a:noFill/>
              <a:miter lim="400000"/>
            </a:ln>
            <a:effectLst>
              <a:outerShdw sx="100000" sy="100000" kx="0" ky="0" algn="b" rotWithShape="0" blurRad="342900" dist="217337" dir="5400000">
                <a:srgbClr val="000000">
                  <a:alpha val="98192"/>
                </a:srgbClr>
              </a:outerShdw>
            </a:effectLst>
          </p:spPr>
        </p:pic>
      </p:grpSp>
      <p:sp>
        <p:nvSpPr>
          <p:cNvPr id="323" name="Ecclesiastes 8:14 (NKJV)…"/>
          <p:cNvSpPr txBox="1"/>
          <p:nvPr/>
        </p:nvSpPr>
        <p:spPr>
          <a:xfrm>
            <a:off x="9671329" y="5530655"/>
            <a:ext cx="14304720" cy="7969108"/>
          </a:xfrm>
          <a:prstGeom prst="rect">
            <a:avLst/>
          </a:prstGeom>
          <a:ln w="12700">
            <a:miter lim="400000"/>
          </a:ln>
          <a:effectLst>
            <a:outerShdw sx="100000" sy="100000" kx="0" ky="0" algn="b" rotWithShape="0" blurRad="241300" dist="139700" dir="5400000">
              <a:srgbClr val="000000">
                <a:alpha val="42359"/>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sz="8200">
                <a:solidFill>
                  <a:srgbClr val="000000"/>
                </a:solidFill>
                <a:latin typeface="Times New Roman"/>
                <a:ea typeface="Times New Roman"/>
                <a:cs typeface="Times New Roman"/>
                <a:sym typeface="Times New Roman"/>
              </a:defRPr>
            </a:pPr>
            <a:r>
              <a:t>Ecclesiastes 8:14 (NKJV) </a:t>
            </a:r>
          </a:p>
          <a:p>
            <a:pPr algn="ctr" defTabSz="642937">
              <a:lnSpc>
                <a:spcPct val="100000"/>
              </a:lnSpc>
              <a:spcBef>
                <a:spcPts val="0"/>
              </a:spcBef>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6500">
                <a:solidFill>
                  <a:srgbClr val="000000"/>
                </a:solidFill>
                <a:latin typeface="Times New Roman"/>
                <a:ea typeface="Times New Roman"/>
                <a:cs typeface="Times New Roman"/>
                <a:sym typeface="Times New Roman"/>
              </a:defRPr>
            </a:pPr>
            <a:r>
              <a:rPr baseline="31999"/>
              <a:t>14</a:t>
            </a:r>
            <a:r>
              <a:t> There is a vanity which occurs on earth, that there are just </a:t>
            </a:r>
            <a:r>
              <a:rPr i="1"/>
              <a:t>men</a:t>
            </a:r>
            <a:r>
              <a:t> to whom it happens according to the work of the wicked; again, there are wicked </a:t>
            </a:r>
            <a:r>
              <a:rPr i="1"/>
              <a:t>men</a:t>
            </a:r>
            <a:r>
              <a:t> to whom it happens according to the work of the righteous. I said that this also </a:t>
            </a:r>
            <a:r>
              <a:rPr i="1"/>
              <a:t>is</a:t>
            </a:r>
            <a:r>
              <a:t> vanity. </a:t>
            </a:r>
          </a:p>
          <a:p>
            <a:pPr algn="ctr" defTabSz="642937">
              <a:lnSpc>
                <a:spcPct val="100000"/>
              </a:lnSpc>
              <a:spcBef>
                <a:spcPts val="0"/>
              </a:spcBef>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6500">
                <a:solidFill>
                  <a:srgbClr val="000000"/>
                </a:solidFill>
                <a:latin typeface="Times New Roman"/>
                <a:ea typeface="Times New Roman"/>
                <a:cs typeface="Times New Roman"/>
                <a:sym typeface="Times New Roman"/>
              </a:defRPr>
            </a:pPr>
            <a:r>
              <a:t>(cf. 2 Timothy 3:12)</a:t>
            </a:r>
          </a:p>
        </p:txBody>
      </p:sp>
      <p:pic>
        <p:nvPicPr>
          <p:cNvPr id="324" name="job.png" descr="job.png"/>
          <p:cNvPicPr>
            <a:picLocks noChangeAspect="0"/>
          </p:cNvPicPr>
          <p:nvPr/>
        </p:nvPicPr>
        <p:blipFill>
          <a:blip r:embed="rId5">
            <a:extLst/>
          </a:blip>
          <a:stretch>
            <a:fillRect/>
          </a:stretch>
        </p:blipFill>
        <p:spPr>
          <a:xfrm>
            <a:off x="369070" y="5124883"/>
            <a:ext cx="9150149" cy="8315331"/>
          </a:xfrm>
          <a:prstGeom prst="rect">
            <a:avLst/>
          </a:prstGeom>
        </p:spPr>
      </p:pic>
      <p:sp>
        <p:nvSpPr>
          <p:cNvPr id="325" name="The Righteous Suffer"/>
          <p:cNvSpPr txBox="1"/>
          <p:nvPr/>
        </p:nvSpPr>
        <p:spPr>
          <a:xfrm>
            <a:off x="864806" y="11436915"/>
            <a:ext cx="8158677" cy="1108076"/>
          </a:xfrm>
          <a:prstGeom prst="rect">
            <a:avLst/>
          </a:prstGeom>
          <a:ln w="12700">
            <a:miter lim="400000"/>
          </a:ln>
          <a:effectLst>
            <a:outerShdw sx="100000" sy="100000" kx="0" ky="0" algn="b" rotWithShape="0" blurRad="139700" dist="190500" dir="3035146">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sz="6600">
                <a:solidFill>
                  <a:srgbClr val="FFFFFF"/>
                </a:solidFill>
                <a:effectLst>
                  <a:outerShdw sx="100000" sy="100000" kx="0" ky="0" algn="b" rotWithShape="0" blurRad="50800" dist="63500" dir="1553513">
                    <a:srgbClr val="000000"/>
                  </a:outerShdw>
                </a:effectLst>
                <a:latin typeface="Cochin"/>
                <a:ea typeface="Cochin"/>
                <a:cs typeface="Cochin"/>
                <a:sym typeface="Cochin"/>
              </a:defRPr>
            </a:lvl1pPr>
          </a:lstStyle>
          <a:p>
            <a:pPr/>
            <a:r>
              <a:t>The Righteous Suffer</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7" name="pasted-image-small.png" descr="pasted-image-small.png"/>
          <p:cNvPicPr>
            <a:picLocks noChangeAspect="1"/>
          </p:cNvPicPr>
          <p:nvPr/>
        </p:nvPicPr>
        <p:blipFill>
          <a:blip r:embed="rId2">
            <a:extLst/>
          </a:blip>
          <a:stretch>
            <a:fillRect/>
          </a:stretch>
        </p:blipFill>
        <p:spPr>
          <a:xfrm>
            <a:off x="3048000" y="808915"/>
            <a:ext cx="18288000" cy="2857501"/>
          </a:xfrm>
          <a:prstGeom prst="rect">
            <a:avLst/>
          </a:prstGeom>
          <a:ln w="12700">
            <a:miter lim="400000"/>
          </a:ln>
          <a:effectLst>
            <a:outerShdw sx="100000" sy="100000" kx="0" ky="0" algn="b" rotWithShape="0" blurRad="241300" dist="139700" dir="7531482">
              <a:srgbClr val="E3B43D"/>
            </a:outerShdw>
          </a:effectLst>
        </p:spPr>
      </p:pic>
      <p:pic>
        <p:nvPicPr>
          <p:cNvPr id="328" name="A REALITY - SUFFERING, VIOLENCE, EVIL DOES EXIST! A REALITY - SUFFERING, VIOLENCE, EVIL DOES EXIST!" descr="A REALITY - SUFFERING, VIOLENCE, EVIL DOES EXIST! A REALITY - SUFFERING, VIOLENCE, EVIL DOES EXIST!"/>
          <p:cNvPicPr>
            <a:picLocks noChangeAspect="0"/>
          </p:cNvPicPr>
          <p:nvPr/>
        </p:nvPicPr>
        <p:blipFill>
          <a:blip r:embed="rId3">
            <a:alphaModFix amt="90000"/>
            <a:extLst/>
          </a:blip>
          <a:stretch>
            <a:fillRect/>
          </a:stretch>
        </p:blipFill>
        <p:spPr>
          <a:xfrm>
            <a:off x="245778" y="3069318"/>
            <a:ext cx="23892444" cy="1782088"/>
          </a:xfrm>
          <a:prstGeom prst="rect">
            <a:avLst/>
          </a:prstGeom>
          <a:effectLst>
            <a:outerShdw sx="100000" sy="100000" kx="0" ky="0" algn="b" rotWithShape="0" blurRad="241300" dist="139700" dir="5400000">
              <a:srgbClr val="000000"/>
            </a:outerShdw>
          </a:effectLst>
        </p:spPr>
      </p:pic>
      <p:grpSp>
        <p:nvGrpSpPr>
          <p:cNvPr id="331" name="Group"/>
          <p:cNvGrpSpPr/>
          <p:nvPr/>
        </p:nvGrpSpPr>
        <p:grpSpPr>
          <a:xfrm>
            <a:off x="6775411" y="176554"/>
            <a:ext cx="10833179" cy="1252704"/>
            <a:chOff x="0" y="0"/>
            <a:chExt cx="10833178" cy="1252702"/>
          </a:xfrm>
        </p:grpSpPr>
        <p:pic>
          <p:nvPicPr>
            <p:cNvPr id="329" name="Image" descr="Image"/>
            <p:cNvPicPr>
              <a:picLocks noChangeAspect="1"/>
            </p:cNvPicPr>
            <p:nvPr/>
          </p:nvPicPr>
          <p:blipFill>
            <a:blip r:embed="rId4">
              <a:extLst/>
            </a:blip>
            <a:srcRect l="0" t="0" r="0" b="49806"/>
            <a:stretch>
              <a:fillRect/>
            </a:stretch>
          </p:blipFill>
          <p:spPr>
            <a:xfrm>
              <a:off x="0" y="46994"/>
              <a:ext cx="5561316" cy="1205709"/>
            </a:xfrm>
            <a:prstGeom prst="rect">
              <a:avLst/>
            </a:prstGeom>
            <a:ln w="12700" cap="flat">
              <a:noFill/>
              <a:miter lim="400000"/>
            </a:ln>
            <a:effectLst>
              <a:outerShdw sx="100000" sy="100000" kx="0" ky="0" algn="b" rotWithShape="0" blurRad="342900" dist="217337" dir="5400000">
                <a:srgbClr val="000000">
                  <a:alpha val="98192"/>
                </a:srgbClr>
              </a:outerShdw>
            </a:effectLst>
          </p:spPr>
        </p:pic>
        <p:pic>
          <p:nvPicPr>
            <p:cNvPr id="330" name="Image" descr="Image"/>
            <p:cNvPicPr>
              <a:picLocks noChangeAspect="1"/>
            </p:cNvPicPr>
            <p:nvPr/>
          </p:nvPicPr>
          <p:blipFill>
            <a:blip r:embed="rId4">
              <a:extLst/>
            </a:blip>
            <a:srcRect l="0" t="51988" r="0" b="0"/>
            <a:stretch>
              <a:fillRect/>
            </a:stretch>
          </p:blipFill>
          <p:spPr>
            <a:xfrm>
              <a:off x="5123168" y="0"/>
              <a:ext cx="5710011" cy="1184127"/>
            </a:xfrm>
            <a:prstGeom prst="rect">
              <a:avLst/>
            </a:prstGeom>
            <a:ln w="12700" cap="flat">
              <a:noFill/>
              <a:miter lim="400000"/>
            </a:ln>
            <a:effectLst>
              <a:outerShdw sx="100000" sy="100000" kx="0" ky="0" algn="b" rotWithShape="0" blurRad="342900" dist="217337" dir="5400000">
                <a:srgbClr val="000000">
                  <a:alpha val="98192"/>
                </a:srgbClr>
              </a:outerShdw>
            </a:effectLst>
          </p:spPr>
        </p:pic>
      </p:grpSp>
      <p:pic>
        <p:nvPicPr>
          <p:cNvPr id="332" name="job.png" descr="job.png"/>
          <p:cNvPicPr>
            <a:picLocks noChangeAspect="0"/>
          </p:cNvPicPr>
          <p:nvPr/>
        </p:nvPicPr>
        <p:blipFill>
          <a:blip r:embed="rId5">
            <a:extLst/>
          </a:blip>
          <a:stretch>
            <a:fillRect/>
          </a:stretch>
        </p:blipFill>
        <p:spPr>
          <a:xfrm>
            <a:off x="369070" y="5124883"/>
            <a:ext cx="9150149" cy="8315331"/>
          </a:xfrm>
          <a:prstGeom prst="rect">
            <a:avLst/>
          </a:prstGeom>
        </p:spPr>
      </p:pic>
      <p:sp>
        <p:nvSpPr>
          <p:cNvPr id="333" name="Able (Gen 4)…"/>
          <p:cNvSpPr txBox="1"/>
          <p:nvPr/>
        </p:nvSpPr>
        <p:spPr>
          <a:xfrm>
            <a:off x="9766764" y="5172511"/>
            <a:ext cx="14433193" cy="8093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42551" indent="-642551" defTabSz="821531">
              <a:lnSpc>
                <a:spcPct val="100000"/>
              </a:lnSpc>
              <a:spcBef>
                <a:spcPts val="3500"/>
              </a:spcBef>
              <a:buSzPct val="50000"/>
              <a:buFont typeface="Zapf Dingbats"/>
              <a:buBlip>
                <a:blip r:embed="rId6"/>
              </a:buBlip>
              <a:defRPr sz="6600">
                <a:solidFill>
                  <a:srgbClr val="000000"/>
                </a:solidFill>
                <a:latin typeface="Century Gothic"/>
                <a:ea typeface="Century Gothic"/>
                <a:cs typeface="Century Gothic"/>
                <a:sym typeface="Century Gothic"/>
              </a:defRPr>
            </a:pPr>
            <a:r>
              <a:rPr b="1"/>
              <a:t>Able</a:t>
            </a:r>
            <a:r>
              <a:t> (Gen 4)</a:t>
            </a:r>
          </a:p>
          <a:p>
            <a:pPr marL="642551" indent="-642551" defTabSz="821531">
              <a:lnSpc>
                <a:spcPct val="100000"/>
              </a:lnSpc>
              <a:spcBef>
                <a:spcPts val="3500"/>
              </a:spcBef>
              <a:buSzPct val="50000"/>
              <a:buFont typeface="Zapf Dingbats"/>
              <a:buBlip>
                <a:blip r:embed="rId6"/>
              </a:buBlip>
              <a:defRPr sz="6600">
                <a:solidFill>
                  <a:srgbClr val="000000"/>
                </a:solidFill>
                <a:latin typeface="Century Gothic"/>
                <a:ea typeface="Century Gothic"/>
                <a:cs typeface="Century Gothic"/>
                <a:sym typeface="Century Gothic"/>
              </a:defRPr>
            </a:pPr>
            <a:r>
              <a:rPr b="1"/>
              <a:t>Job</a:t>
            </a:r>
            <a:r>
              <a:t> (Job 1:20-22; 2:10; 13:15; James 5:11)</a:t>
            </a:r>
          </a:p>
          <a:p>
            <a:pPr marL="642551" indent="-642551" defTabSz="821531">
              <a:lnSpc>
                <a:spcPct val="100000"/>
              </a:lnSpc>
              <a:spcBef>
                <a:spcPts val="3500"/>
              </a:spcBef>
              <a:buSzPct val="50000"/>
              <a:buFont typeface="Zapf Dingbats"/>
              <a:buBlip>
                <a:blip r:embed="rId6"/>
              </a:buBlip>
              <a:defRPr sz="6600">
                <a:solidFill>
                  <a:srgbClr val="000000"/>
                </a:solidFill>
                <a:latin typeface="Century Gothic"/>
                <a:ea typeface="Century Gothic"/>
                <a:cs typeface="Century Gothic"/>
                <a:sym typeface="Century Gothic"/>
              </a:defRPr>
            </a:pPr>
            <a:r>
              <a:rPr b="1"/>
              <a:t>Joseph</a:t>
            </a:r>
            <a:r>
              <a:t> (Gen 37:23-36; 39:1-41:14)</a:t>
            </a:r>
          </a:p>
          <a:p>
            <a:pPr marL="642551" indent="-642551" defTabSz="821531">
              <a:lnSpc>
                <a:spcPct val="100000"/>
              </a:lnSpc>
              <a:spcBef>
                <a:spcPts val="3500"/>
              </a:spcBef>
              <a:buSzPct val="50000"/>
              <a:buFont typeface="Zapf Dingbats"/>
              <a:buBlip>
                <a:blip r:embed="rId6"/>
              </a:buBlip>
              <a:defRPr sz="6600">
                <a:solidFill>
                  <a:srgbClr val="000000"/>
                </a:solidFill>
                <a:latin typeface="Century Gothic"/>
                <a:ea typeface="Century Gothic"/>
                <a:cs typeface="Century Gothic"/>
                <a:sym typeface="Century Gothic"/>
              </a:defRPr>
            </a:pPr>
            <a:r>
              <a:rPr b="1"/>
              <a:t>Paul</a:t>
            </a:r>
            <a:r>
              <a:t> (2:Cor. 11:22-30; 12:7-10)</a:t>
            </a:r>
          </a:p>
          <a:p>
            <a:pPr marL="642551" indent="-642551" defTabSz="821531">
              <a:lnSpc>
                <a:spcPct val="100000"/>
              </a:lnSpc>
              <a:spcBef>
                <a:spcPts val="3500"/>
              </a:spcBef>
              <a:buSzPct val="50000"/>
              <a:buFont typeface="Zapf Dingbats"/>
              <a:buBlip>
                <a:blip r:embed="rId6"/>
              </a:buBlip>
              <a:defRPr sz="6600">
                <a:solidFill>
                  <a:srgbClr val="000000"/>
                </a:solidFill>
                <a:latin typeface="Century Gothic"/>
                <a:ea typeface="Century Gothic"/>
                <a:cs typeface="Century Gothic"/>
                <a:sym typeface="Century Gothic"/>
              </a:defRPr>
            </a:pPr>
            <a:r>
              <a:rPr b="1"/>
              <a:t>Jesus</a:t>
            </a:r>
            <a:r>
              <a:t>! (Phili 2:5-9)</a:t>
            </a:r>
          </a:p>
        </p:txBody>
      </p:sp>
      <p:sp>
        <p:nvSpPr>
          <p:cNvPr id="334" name="The Righteous Suffer"/>
          <p:cNvSpPr txBox="1"/>
          <p:nvPr/>
        </p:nvSpPr>
        <p:spPr>
          <a:xfrm>
            <a:off x="864806" y="11436915"/>
            <a:ext cx="8158677" cy="1108076"/>
          </a:xfrm>
          <a:prstGeom prst="rect">
            <a:avLst/>
          </a:prstGeom>
          <a:ln w="12700">
            <a:miter lim="400000"/>
          </a:ln>
          <a:effectLst>
            <a:outerShdw sx="100000" sy="100000" kx="0" ky="0" algn="b" rotWithShape="0" blurRad="139700" dist="190500" dir="3035146">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sz="6600">
                <a:solidFill>
                  <a:srgbClr val="FFFFFF"/>
                </a:solidFill>
                <a:effectLst>
                  <a:outerShdw sx="100000" sy="100000" kx="0" ky="0" algn="b" rotWithShape="0" blurRad="50800" dist="63500" dir="1553513">
                    <a:srgbClr val="000000"/>
                  </a:outerShdw>
                </a:effectLst>
                <a:latin typeface="Cochin"/>
                <a:ea typeface="Cochin"/>
                <a:cs typeface="Cochin"/>
                <a:sym typeface="Cochin"/>
              </a:defRPr>
            </a:lvl1pPr>
          </a:lstStyle>
          <a:p>
            <a:pPr/>
            <a:r>
              <a:t>The Righteous Suffer</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3">
                                            <p:txEl>
                                              <p:pRg st="1" end="1"/>
                                            </p:txEl>
                                          </p:spTgt>
                                        </p:tgtEl>
                                        <p:attrNameLst>
                                          <p:attrName>style.visibility</p:attrName>
                                        </p:attrNameLst>
                                      </p:cBhvr>
                                      <p:to>
                                        <p:strVal val="visible"/>
                                      </p:to>
                                    </p:set>
                                    <p:animEffect filter="wipe(left)" transition="in">
                                      <p:cBhvr>
                                        <p:cTn id="7" dur="500"/>
                                        <p:tgtEl>
                                          <p:spTgt spid="33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33">
                                            <p:txEl>
                                              <p:pRg st="2" end="2"/>
                                            </p:txEl>
                                          </p:spTgt>
                                        </p:tgtEl>
                                        <p:attrNameLst>
                                          <p:attrName>style.visibility</p:attrName>
                                        </p:attrNameLst>
                                      </p:cBhvr>
                                      <p:to>
                                        <p:strVal val="visible"/>
                                      </p:to>
                                    </p:set>
                                    <p:animEffect filter="wipe(left)" transition="in">
                                      <p:cBhvr>
                                        <p:cTn id="12" dur="500"/>
                                        <p:tgtEl>
                                          <p:spTgt spid="33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33">
                                            <p:txEl>
                                              <p:pRg st="3" end="3"/>
                                            </p:txEl>
                                          </p:spTgt>
                                        </p:tgtEl>
                                        <p:attrNameLst>
                                          <p:attrName>style.visibility</p:attrName>
                                        </p:attrNameLst>
                                      </p:cBhvr>
                                      <p:to>
                                        <p:strVal val="visible"/>
                                      </p:to>
                                    </p:set>
                                    <p:animEffect filter="wipe(left)" transition="in">
                                      <p:cBhvr>
                                        <p:cTn id="17" dur="500"/>
                                        <p:tgtEl>
                                          <p:spTgt spid="33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33">
                                            <p:txEl>
                                              <p:pRg st="4" end="4"/>
                                            </p:txEl>
                                          </p:spTgt>
                                        </p:tgtEl>
                                        <p:attrNameLst>
                                          <p:attrName>style.visibility</p:attrName>
                                        </p:attrNameLst>
                                      </p:cBhvr>
                                      <p:to>
                                        <p:strVal val="visible"/>
                                      </p:to>
                                    </p:set>
                                    <p:animEffect filter="wipe(left)" transition="in">
                                      <p:cBhvr>
                                        <p:cTn id="22" dur="500"/>
                                        <p:tgtEl>
                                          <p:spTgt spid="333">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3"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6" name="pasted-image-small.png" descr="pasted-image-small.png"/>
          <p:cNvPicPr>
            <a:picLocks noChangeAspect="1"/>
          </p:cNvPicPr>
          <p:nvPr/>
        </p:nvPicPr>
        <p:blipFill>
          <a:blip r:embed="rId2">
            <a:extLst/>
          </a:blip>
          <a:stretch>
            <a:fillRect/>
          </a:stretch>
        </p:blipFill>
        <p:spPr>
          <a:xfrm>
            <a:off x="3048000" y="808915"/>
            <a:ext cx="18288000" cy="2857501"/>
          </a:xfrm>
          <a:prstGeom prst="rect">
            <a:avLst/>
          </a:prstGeom>
          <a:ln w="12700">
            <a:miter lim="400000"/>
          </a:ln>
          <a:effectLst>
            <a:outerShdw sx="100000" sy="100000" kx="0" ky="0" algn="b" rotWithShape="0" blurRad="241300" dist="139700" dir="7531482">
              <a:srgbClr val="E3B43D"/>
            </a:outerShdw>
          </a:effectLst>
        </p:spPr>
      </p:pic>
      <p:pic>
        <p:nvPicPr>
          <p:cNvPr id="337" name="A REALITY - SUFFERING, VIOLENCE, EVIL DOES EXIST! A REALITY - SUFFERING, VIOLENCE, EVIL DOES EXIST!" descr="A REALITY - SUFFERING, VIOLENCE, EVIL DOES EXIST! A REALITY - SUFFERING, VIOLENCE, EVIL DOES EXIST!"/>
          <p:cNvPicPr>
            <a:picLocks noChangeAspect="0"/>
          </p:cNvPicPr>
          <p:nvPr/>
        </p:nvPicPr>
        <p:blipFill>
          <a:blip r:embed="rId3">
            <a:alphaModFix amt="90000"/>
            <a:extLst/>
          </a:blip>
          <a:stretch>
            <a:fillRect/>
          </a:stretch>
        </p:blipFill>
        <p:spPr>
          <a:xfrm>
            <a:off x="245778" y="3069318"/>
            <a:ext cx="23892444" cy="1782088"/>
          </a:xfrm>
          <a:prstGeom prst="rect">
            <a:avLst/>
          </a:prstGeom>
          <a:effectLst>
            <a:outerShdw sx="100000" sy="100000" kx="0" ky="0" algn="b" rotWithShape="0" blurRad="241300" dist="139700" dir="5400000">
              <a:srgbClr val="000000"/>
            </a:outerShdw>
          </a:effectLst>
        </p:spPr>
      </p:pic>
      <p:grpSp>
        <p:nvGrpSpPr>
          <p:cNvPr id="340" name="Group"/>
          <p:cNvGrpSpPr/>
          <p:nvPr/>
        </p:nvGrpSpPr>
        <p:grpSpPr>
          <a:xfrm>
            <a:off x="6775411" y="176554"/>
            <a:ext cx="10833179" cy="1252704"/>
            <a:chOff x="0" y="0"/>
            <a:chExt cx="10833178" cy="1252702"/>
          </a:xfrm>
        </p:grpSpPr>
        <p:pic>
          <p:nvPicPr>
            <p:cNvPr id="338" name="Image" descr="Image"/>
            <p:cNvPicPr>
              <a:picLocks noChangeAspect="1"/>
            </p:cNvPicPr>
            <p:nvPr/>
          </p:nvPicPr>
          <p:blipFill>
            <a:blip r:embed="rId4">
              <a:extLst/>
            </a:blip>
            <a:srcRect l="0" t="0" r="0" b="49806"/>
            <a:stretch>
              <a:fillRect/>
            </a:stretch>
          </p:blipFill>
          <p:spPr>
            <a:xfrm>
              <a:off x="0" y="46994"/>
              <a:ext cx="5561316" cy="1205709"/>
            </a:xfrm>
            <a:prstGeom prst="rect">
              <a:avLst/>
            </a:prstGeom>
            <a:ln w="12700" cap="flat">
              <a:noFill/>
              <a:miter lim="400000"/>
            </a:ln>
            <a:effectLst>
              <a:outerShdw sx="100000" sy="100000" kx="0" ky="0" algn="b" rotWithShape="0" blurRad="342900" dist="217337" dir="5400000">
                <a:srgbClr val="000000">
                  <a:alpha val="98192"/>
                </a:srgbClr>
              </a:outerShdw>
            </a:effectLst>
          </p:spPr>
        </p:pic>
        <p:pic>
          <p:nvPicPr>
            <p:cNvPr id="339" name="Image" descr="Image"/>
            <p:cNvPicPr>
              <a:picLocks noChangeAspect="1"/>
            </p:cNvPicPr>
            <p:nvPr/>
          </p:nvPicPr>
          <p:blipFill>
            <a:blip r:embed="rId4">
              <a:extLst/>
            </a:blip>
            <a:srcRect l="0" t="51988" r="0" b="0"/>
            <a:stretch>
              <a:fillRect/>
            </a:stretch>
          </p:blipFill>
          <p:spPr>
            <a:xfrm>
              <a:off x="5123168" y="0"/>
              <a:ext cx="5710011" cy="1184127"/>
            </a:xfrm>
            <a:prstGeom prst="rect">
              <a:avLst/>
            </a:prstGeom>
            <a:ln w="12700" cap="flat">
              <a:noFill/>
              <a:miter lim="400000"/>
            </a:ln>
            <a:effectLst>
              <a:outerShdw sx="100000" sy="100000" kx="0" ky="0" algn="b" rotWithShape="0" blurRad="342900" dist="217337" dir="5400000">
                <a:srgbClr val="000000">
                  <a:alpha val="98192"/>
                </a:srgbClr>
              </a:outerShdw>
            </a:effectLst>
          </p:spPr>
        </p:pic>
      </p:grpSp>
      <p:sp>
        <p:nvSpPr>
          <p:cNvPr id="341" name="Wounded: (lit. pierced - Ps. 22:16)…"/>
          <p:cNvSpPr txBox="1"/>
          <p:nvPr/>
        </p:nvSpPr>
        <p:spPr>
          <a:xfrm>
            <a:off x="7509897" y="5026460"/>
            <a:ext cx="16630091" cy="8512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42551" indent="-642551" defTabSz="821531">
              <a:lnSpc>
                <a:spcPct val="100000"/>
              </a:lnSpc>
              <a:spcBef>
                <a:spcPts val="2500"/>
              </a:spcBef>
              <a:buSzPct val="50000"/>
              <a:buFont typeface="Zapf Dingbats"/>
              <a:buBlip>
                <a:blip r:embed="rId5"/>
              </a:buBlip>
              <a:defRPr sz="6000">
                <a:solidFill>
                  <a:srgbClr val="000000"/>
                </a:solidFill>
                <a:latin typeface="Century Gothic"/>
                <a:ea typeface="Century Gothic"/>
                <a:cs typeface="Century Gothic"/>
                <a:sym typeface="Century Gothic"/>
              </a:defRPr>
            </a:pPr>
            <a:r>
              <a:rPr b="1"/>
              <a:t>Wounded:</a:t>
            </a:r>
            <a:r>
              <a:t> (lit. pierced - Ps. 22:16)</a:t>
            </a:r>
          </a:p>
          <a:p>
            <a:pPr marL="642551" indent="-642551" defTabSz="821531">
              <a:lnSpc>
                <a:spcPct val="100000"/>
              </a:lnSpc>
              <a:spcBef>
                <a:spcPts val="2500"/>
              </a:spcBef>
              <a:buSzPct val="50000"/>
              <a:buFont typeface="Zapf Dingbats"/>
              <a:buBlip>
                <a:blip r:embed="rId5"/>
              </a:buBlip>
              <a:defRPr sz="6000">
                <a:solidFill>
                  <a:srgbClr val="000000"/>
                </a:solidFill>
                <a:latin typeface="Century Gothic"/>
                <a:ea typeface="Century Gothic"/>
                <a:cs typeface="Century Gothic"/>
                <a:sym typeface="Century Gothic"/>
              </a:defRPr>
            </a:pPr>
            <a:r>
              <a:rPr b="1"/>
              <a:t>Bruised</a:t>
            </a:r>
            <a:r>
              <a:t>: severely oppressed, strongest term for suffering (Isa. 3:15; Mt 27:32)</a:t>
            </a:r>
          </a:p>
          <a:p>
            <a:pPr marL="642551" indent="-642551" defTabSz="821531">
              <a:lnSpc>
                <a:spcPct val="100000"/>
              </a:lnSpc>
              <a:spcBef>
                <a:spcPts val="2500"/>
              </a:spcBef>
              <a:buSzPct val="50000"/>
              <a:buFont typeface="Zapf Dingbats"/>
              <a:buBlip>
                <a:blip r:embed="rId5"/>
              </a:buBlip>
              <a:defRPr sz="6000">
                <a:solidFill>
                  <a:srgbClr val="000000"/>
                </a:solidFill>
                <a:latin typeface="Century Gothic"/>
                <a:ea typeface="Century Gothic"/>
                <a:cs typeface="Century Gothic"/>
                <a:sym typeface="Century Gothic"/>
              </a:defRPr>
            </a:pPr>
            <a:r>
              <a:rPr b="1"/>
              <a:t>Chastised:</a:t>
            </a:r>
            <a:r>
              <a:t> Jesus received punishment due a criminal, condemnation judged by the rulers (Act 3:17,18; 1 Cor 2:8; 2 Cor 3:14).</a:t>
            </a:r>
          </a:p>
          <a:p>
            <a:pPr marL="642551" indent="-642551" defTabSz="821531">
              <a:lnSpc>
                <a:spcPct val="100000"/>
              </a:lnSpc>
              <a:spcBef>
                <a:spcPts val="2500"/>
              </a:spcBef>
              <a:buSzPct val="50000"/>
              <a:buFont typeface="Zapf Dingbats"/>
              <a:buBlip>
                <a:blip r:embed="rId5"/>
              </a:buBlip>
              <a:defRPr sz="6000">
                <a:solidFill>
                  <a:srgbClr val="000000"/>
                </a:solidFill>
                <a:latin typeface="Century Gothic"/>
                <a:ea typeface="Century Gothic"/>
                <a:cs typeface="Century Gothic"/>
                <a:sym typeface="Century Gothic"/>
              </a:defRPr>
            </a:pPr>
            <a:r>
              <a:rPr b="1"/>
              <a:t>Stripes:</a:t>
            </a:r>
            <a:r>
              <a:t> prophetical of His being scourged (Mt 27:26; 1Pe 2:24)</a:t>
            </a:r>
          </a:p>
        </p:txBody>
      </p:sp>
      <p:pic>
        <p:nvPicPr>
          <p:cNvPr id="342" name="Image" descr="Image"/>
          <p:cNvPicPr>
            <a:picLocks noChangeAspect="0"/>
          </p:cNvPicPr>
          <p:nvPr/>
        </p:nvPicPr>
        <p:blipFill>
          <a:blip r:embed="rId6">
            <a:extLst/>
          </a:blip>
          <a:stretch>
            <a:fillRect/>
          </a:stretch>
        </p:blipFill>
        <p:spPr>
          <a:xfrm>
            <a:off x="375904" y="4890803"/>
            <a:ext cx="6802668" cy="8783490"/>
          </a:xfrm>
          <a:prstGeom prst="rect">
            <a:avLst/>
          </a:prstGeom>
          <a:effectLst>
            <a:outerShdw sx="100000" sy="100000" kx="0" ky="0" algn="b" rotWithShape="0" blurRad="177800" dist="88900" dir="3440318">
              <a:srgbClr val="000000">
                <a:alpha val="98019"/>
              </a:srgbClr>
            </a:outerShdw>
          </a:effectLst>
        </p:spPr>
      </p:pic>
      <p:sp>
        <p:nvSpPr>
          <p:cNvPr id="343" name="Isaiah 53:5 (NKJV)…"/>
          <p:cNvSpPr txBox="1"/>
          <p:nvPr/>
        </p:nvSpPr>
        <p:spPr>
          <a:xfrm>
            <a:off x="807228" y="5179914"/>
            <a:ext cx="6033041" cy="7734283"/>
          </a:xfrm>
          <a:prstGeom prst="rect">
            <a:avLst/>
          </a:prstGeom>
          <a:ln w="12700">
            <a:miter lim="400000"/>
          </a:ln>
          <a:effectLst>
            <a:outerShdw sx="100000" sy="100000" kx="0" ky="0" algn="b" rotWithShape="0" blurRad="177800" dist="88900" dir="3440318">
              <a:srgbClr val="000000">
                <a:alpha val="98019"/>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sz="5300">
                <a:solidFill>
                  <a:srgbClr val="FFFFFF"/>
                </a:solidFill>
                <a:effectLst>
                  <a:outerShdw sx="100000" sy="100000" kx="0" ky="0" algn="b" rotWithShape="0" blurRad="63500" dist="63500" dir="1709456">
                    <a:srgbClr val="000000"/>
                  </a:outerShdw>
                </a:effectLst>
                <a:latin typeface="Times New Roman"/>
                <a:ea typeface="Times New Roman"/>
                <a:cs typeface="Times New Roman"/>
                <a:sym typeface="Times New Roman"/>
              </a:defRPr>
            </a:pPr>
            <a:r>
              <a:t>Isaiah 53:5 (NKJV)</a:t>
            </a:r>
          </a:p>
          <a:p>
            <a:pPr algn="ctr" defTabSz="642937">
              <a:lnSpc>
                <a:spcPct val="100000"/>
              </a:lnSpc>
              <a:spcBef>
                <a:spcPts val="0"/>
              </a:spcBef>
              <a:defRPr sz="5300">
                <a:solidFill>
                  <a:srgbClr val="FFFFFF"/>
                </a:solidFill>
                <a:effectLst>
                  <a:outerShdw sx="100000" sy="100000" kx="0" ky="0" algn="b" rotWithShape="0" blurRad="63500" dist="63500" dir="1709456">
                    <a:srgbClr val="000000"/>
                  </a:outerShdw>
                </a:effectLst>
                <a:latin typeface="Times New Roman"/>
                <a:ea typeface="Times New Roman"/>
                <a:cs typeface="Times New Roman"/>
                <a:sym typeface="Times New Roman"/>
              </a:defRPr>
            </a:pPr>
            <a:r>
              <a:rPr baseline="31999"/>
              <a:t>5</a:t>
            </a:r>
            <a:r>
              <a:t> But He </a:t>
            </a:r>
            <a:r>
              <a:rPr i="1"/>
              <a:t>was</a:t>
            </a:r>
            <a:r>
              <a:t> wounded for our transgressions, </a:t>
            </a:r>
            <a:r>
              <a:rPr i="1"/>
              <a:t>He was</a:t>
            </a:r>
            <a:r>
              <a:t> bruised for our iniquities; The chastisement for our peace </a:t>
            </a:r>
            <a:r>
              <a:rPr i="1"/>
              <a:t>was</a:t>
            </a:r>
            <a:r>
              <a:t> upon Him, And by His stripes we are healed.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1">
                                            <p:txEl>
                                              <p:pRg st="1" end="1"/>
                                            </p:txEl>
                                          </p:spTgt>
                                        </p:tgtEl>
                                        <p:attrNameLst>
                                          <p:attrName>style.visibility</p:attrName>
                                        </p:attrNameLst>
                                      </p:cBhvr>
                                      <p:to>
                                        <p:strVal val="visible"/>
                                      </p:to>
                                    </p:set>
                                    <p:animEffect filter="wipe(left)" transition="in">
                                      <p:cBhvr>
                                        <p:cTn id="7" dur="500"/>
                                        <p:tgtEl>
                                          <p:spTgt spid="34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41">
                                            <p:txEl>
                                              <p:pRg st="2" end="2"/>
                                            </p:txEl>
                                          </p:spTgt>
                                        </p:tgtEl>
                                        <p:attrNameLst>
                                          <p:attrName>style.visibility</p:attrName>
                                        </p:attrNameLst>
                                      </p:cBhvr>
                                      <p:to>
                                        <p:strVal val="visible"/>
                                      </p:to>
                                    </p:set>
                                    <p:animEffect filter="wipe(left)" transition="in">
                                      <p:cBhvr>
                                        <p:cTn id="12" dur="500"/>
                                        <p:tgtEl>
                                          <p:spTgt spid="34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41">
                                            <p:txEl>
                                              <p:pRg st="3" end="3"/>
                                            </p:txEl>
                                          </p:spTgt>
                                        </p:tgtEl>
                                        <p:attrNameLst>
                                          <p:attrName>style.visibility</p:attrName>
                                        </p:attrNameLst>
                                      </p:cBhvr>
                                      <p:to>
                                        <p:strVal val="visible"/>
                                      </p:to>
                                    </p:set>
                                    <p:animEffect filter="wipe(left)" transition="in">
                                      <p:cBhvr>
                                        <p:cTn id="17" dur="500"/>
                                        <p:tgtEl>
                                          <p:spTgt spid="34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1"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5" name="pasted-image-small.png" descr="pasted-image-small.png"/>
          <p:cNvPicPr>
            <a:picLocks noChangeAspect="1"/>
          </p:cNvPicPr>
          <p:nvPr/>
        </p:nvPicPr>
        <p:blipFill>
          <a:blip r:embed="rId2">
            <a:extLst/>
          </a:blip>
          <a:stretch>
            <a:fillRect/>
          </a:stretch>
        </p:blipFill>
        <p:spPr>
          <a:xfrm>
            <a:off x="3048000" y="808915"/>
            <a:ext cx="18288000" cy="2857501"/>
          </a:xfrm>
          <a:prstGeom prst="rect">
            <a:avLst/>
          </a:prstGeom>
          <a:ln w="12700">
            <a:miter lim="400000"/>
          </a:ln>
          <a:effectLst>
            <a:outerShdw sx="100000" sy="100000" kx="0" ky="0" algn="b" rotWithShape="0" blurRad="241300" dist="139700" dir="7531482">
              <a:srgbClr val="E3B43D"/>
            </a:outerShdw>
          </a:effectLst>
        </p:spPr>
      </p:pic>
      <p:pic>
        <p:nvPicPr>
          <p:cNvPr id="346" name="Due To Sin, Mankind &amp; His Environment Became Subject To Hardship, Sickness &amp; Death Due To Sin, Mankind &amp; His Environment Became Subject To Hardship, Sickness &amp; Death" descr="Due To Sin, Mankind &amp; His Environment Became Subject To Hardship, Sickness &amp; Death Due To Sin, Mankind &amp; His Environment Became Subject To Hardship, Sickness &amp; Death"/>
          <p:cNvPicPr>
            <a:picLocks noChangeAspect="0"/>
          </p:cNvPicPr>
          <p:nvPr/>
        </p:nvPicPr>
        <p:blipFill>
          <a:blip r:embed="rId3">
            <a:alphaModFix amt="90000"/>
            <a:extLst/>
          </a:blip>
          <a:stretch>
            <a:fillRect/>
          </a:stretch>
        </p:blipFill>
        <p:spPr>
          <a:xfrm>
            <a:off x="245778" y="2950358"/>
            <a:ext cx="23892444" cy="2988588"/>
          </a:xfrm>
          <a:prstGeom prst="rect">
            <a:avLst/>
          </a:prstGeom>
          <a:effectLst>
            <a:outerShdw sx="100000" sy="100000" kx="0" ky="0" algn="b" rotWithShape="0" blurRad="241300" dist="139700" dir="5400000">
              <a:srgbClr val="000000"/>
            </a:outerShdw>
          </a:effectLst>
        </p:spPr>
      </p:pic>
      <p:grpSp>
        <p:nvGrpSpPr>
          <p:cNvPr id="349" name="Group"/>
          <p:cNvGrpSpPr/>
          <p:nvPr/>
        </p:nvGrpSpPr>
        <p:grpSpPr>
          <a:xfrm>
            <a:off x="6775411" y="176554"/>
            <a:ext cx="10833179" cy="1252704"/>
            <a:chOff x="0" y="0"/>
            <a:chExt cx="10833178" cy="1252702"/>
          </a:xfrm>
        </p:grpSpPr>
        <p:pic>
          <p:nvPicPr>
            <p:cNvPr id="347" name="Image" descr="Image"/>
            <p:cNvPicPr>
              <a:picLocks noChangeAspect="1"/>
            </p:cNvPicPr>
            <p:nvPr/>
          </p:nvPicPr>
          <p:blipFill>
            <a:blip r:embed="rId4">
              <a:extLst/>
            </a:blip>
            <a:srcRect l="0" t="0" r="0" b="49806"/>
            <a:stretch>
              <a:fillRect/>
            </a:stretch>
          </p:blipFill>
          <p:spPr>
            <a:xfrm>
              <a:off x="0" y="46994"/>
              <a:ext cx="5561316" cy="1205709"/>
            </a:xfrm>
            <a:prstGeom prst="rect">
              <a:avLst/>
            </a:prstGeom>
            <a:ln w="12700" cap="flat">
              <a:noFill/>
              <a:miter lim="400000"/>
            </a:ln>
            <a:effectLst>
              <a:outerShdw sx="100000" sy="100000" kx="0" ky="0" algn="b" rotWithShape="0" blurRad="342900" dist="217337" dir="5400000">
                <a:srgbClr val="000000">
                  <a:alpha val="98192"/>
                </a:srgbClr>
              </a:outerShdw>
            </a:effectLst>
          </p:spPr>
        </p:pic>
        <p:pic>
          <p:nvPicPr>
            <p:cNvPr id="348" name="Image" descr="Image"/>
            <p:cNvPicPr>
              <a:picLocks noChangeAspect="1"/>
            </p:cNvPicPr>
            <p:nvPr/>
          </p:nvPicPr>
          <p:blipFill>
            <a:blip r:embed="rId4">
              <a:extLst/>
            </a:blip>
            <a:srcRect l="0" t="51988" r="0" b="0"/>
            <a:stretch>
              <a:fillRect/>
            </a:stretch>
          </p:blipFill>
          <p:spPr>
            <a:xfrm>
              <a:off x="5123168" y="0"/>
              <a:ext cx="5710011" cy="1184127"/>
            </a:xfrm>
            <a:prstGeom prst="rect">
              <a:avLst/>
            </a:prstGeom>
            <a:ln w="12700" cap="flat">
              <a:noFill/>
              <a:miter lim="400000"/>
            </a:ln>
            <a:effectLst>
              <a:outerShdw sx="100000" sy="100000" kx="0" ky="0" algn="b" rotWithShape="0" blurRad="342900" dist="217337" dir="5400000">
                <a:srgbClr val="000000">
                  <a:alpha val="98192"/>
                </a:srgbClr>
              </a:outerShdw>
            </a:effectLst>
          </p:spPr>
        </p:pic>
      </p:grpSp>
      <p:sp>
        <p:nvSpPr>
          <p:cNvPr id="350" name="Everything God made was pronounced “very good” (Gen 1:31).…"/>
          <p:cNvSpPr txBox="1"/>
          <p:nvPr/>
        </p:nvSpPr>
        <p:spPr>
          <a:xfrm>
            <a:off x="7830763" y="6070990"/>
            <a:ext cx="16136414" cy="7140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28650" indent="-628650" defTabSz="821531">
              <a:lnSpc>
                <a:spcPct val="100000"/>
              </a:lnSpc>
              <a:spcBef>
                <a:spcPts val="3300"/>
              </a:spcBef>
              <a:buSzPct val="50000"/>
              <a:buFont typeface="Zapf Dingbats"/>
              <a:buBlip>
                <a:blip r:embed="rId5"/>
              </a:buBlip>
              <a:defRPr sz="6000">
                <a:solidFill>
                  <a:srgbClr val="000000"/>
                </a:solidFill>
                <a:latin typeface="Century Gothic"/>
                <a:ea typeface="Century Gothic"/>
                <a:cs typeface="Century Gothic"/>
                <a:sym typeface="Century Gothic"/>
              </a:defRPr>
            </a:pPr>
            <a:r>
              <a:rPr b="1"/>
              <a:t>Everything God made was pronounced “</a:t>
            </a:r>
            <a:r>
              <a:rPr b="1" i="1"/>
              <a:t>very good</a:t>
            </a:r>
            <a:r>
              <a:rPr b="1"/>
              <a:t>” (Gen 1:31). </a:t>
            </a:r>
            <a:endParaRPr b="1"/>
          </a:p>
          <a:p>
            <a:pPr lvl="1" marL="1098550" indent="-628650" defTabSz="821531">
              <a:lnSpc>
                <a:spcPct val="100000"/>
              </a:lnSpc>
              <a:spcBef>
                <a:spcPts val="3300"/>
              </a:spcBef>
              <a:buSzPct val="50000"/>
              <a:buFont typeface="Zapf Dingbats"/>
              <a:buBlip>
                <a:blip r:embed="rId6"/>
              </a:buBlip>
              <a:defRPr sz="6000">
                <a:solidFill>
                  <a:srgbClr val="000000"/>
                </a:solidFill>
                <a:latin typeface="Century Gothic"/>
                <a:ea typeface="Century Gothic"/>
                <a:cs typeface="Century Gothic"/>
                <a:sym typeface="Century Gothic"/>
              </a:defRPr>
            </a:pPr>
            <a:r>
              <a:rPr b="1"/>
              <a:t>Eden was an incomparable paradise </a:t>
            </a:r>
            <a:r>
              <a:rPr i="1" sz="4900"/>
              <a:t>(no sickness, disease, pathogens, genetic flaws, etc.)</a:t>
            </a:r>
            <a:endParaRPr b="1"/>
          </a:p>
          <a:p>
            <a:pPr lvl="1" marL="1098550" indent="-628650" defTabSz="821531">
              <a:lnSpc>
                <a:spcPct val="100000"/>
              </a:lnSpc>
              <a:spcBef>
                <a:spcPts val="3300"/>
              </a:spcBef>
              <a:buSzPct val="50000"/>
              <a:buFont typeface="Zapf Dingbats"/>
              <a:buBlip>
                <a:blip r:embed="rId6"/>
              </a:buBlip>
              <a:defRPr sz="6000">
                <a:solidFill>
                  <a:srgbClr val="000000"/>
                </a:solidFill>
                <a:latin typeface="Century Gothic"/>
                <a:ea typeface="Century Gothic"/>
                <a:cs typeface="Century Gothic"/>
                <a:sym typeface="Century Gothic"/>
              </a:defRPr>
            </a:pPr>
            <a:r>
              <a:rPr b="1"/>
              <a:t>Natural laws were implemented for man’s good</a:t>
            </a:r>
            <a:r>
              <a:rPr sz="4900"/>
              <a:t> (</a:t>
            </a:r>
            <a:r>
              <a:rPr i="1" sz="4900"/>
              <a:t>No harm could come to them as long as they didn’t violate God’s law)</a:t>
            </a:r>
            <a:r>
              <a:rPr b="1" sz="4900"/>
              <a:t>.</a:t>
            </a:r>
          </a:p>
        </p:txBody>
      </p:sp>
      <p:pic>
        <p:nvPicPr>
          <p:cNvPr id="351" name="creation_phixr.png" descr="creation_phixr.png"/>
          <p:cNvPicPr>
            <a:picLocks noChangeAspect="0"/>
          </p:cNvPicPr>
          <p:nvPr/>
        </p:nvPicPr>
        <p:blipFill>
          <a:blip r:embed="rId7">
            <a:extLst/>
          </a:blip>
          <a:stretch>
            <a:fillRect/>
          </a:stretch>
        </p:blipFill>
        <p:spPr>
          <a:xfrm>
            <a:off x="691685" y="6008010"/>
            <a:ext cx="6995492" cy="763095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50">
                                            <p:bg/>
                                          </p:spTgt>
                                        </p:tgtEl>
                                        <p:attrNameLst>
                                          <p:attrName>style.visibility</p:attrName>
                                        </p:attrNameLst>
                                      </p:cBhvr>
                                      <p:to>
                                        <p:strVal val="visible"/>
                                      </p:to>
                                    </p:set>
                                    <p:animEffect filter="fade" transition="in">
                                      <p:cBhvr>
                                        <p:cTn id="7" dur="1500"/>
                                        <p:tgtEl>
                                          <p:spTgt spid="350">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50">
                                            <p:txEl>
                                              <p:pRg st="0" end="0"/>
                                            </p:txEl>
                                          </p:spTgt>
                                        </p:tgtEl>
                                        <p:attrNameLst>
                                          <p:attrName>style.visibility</p:attrName>
                                        </p:attrNameLst>
                                      </p:cBhvr>
                                      <p:to>
                                        <p:strVal val="visible"/>
                                      </p:to>
                                    </p:set>
                                    <p:animEffect filter="fade" transition="in">
                                      <p:cBhvr>
                                        <p:cTn id="10" dur="1500"/>
                                        <p:tgtEl>
                                          <p:spTgt spid="35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50">
                                            <p:txEl>
                                              <p:pRg st="1" end="1"/>
                                            </p:txEl>
                                          </p:spTgt>
                                        </p:tgtEl>
                                        <p:attrNameLst>
                                          <p:attrName>style.visibility</p:attrName>
                                        </p:attrNameLst>
                                      </p:cBhvr>
                                      <p:to>
                                        <p:strVal val="visible"/>
                                      </p:to>
                                    </p:set>
                                    <p:animEffect filter="fade" transition="in">
                                      <p:cBhvr>
                                        <p:cTn id="15" dur="1500"/>
                                        <p:tgtEl>
                                          <p:spTgt spid="35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50">
                                            <p:txEl>
                                              <p:pRg st="2" end="2"/>
                                            </p:txEl>
                                          </p:spTgt>
                                        </p:tgtEl>
                                        <p:attrNameLst>
                                          <p:attrName>style.visibility</p:attrName>
                                        </p:attrNameLst>
                                      </p:cBhvr>
                                      <p:to>
                                        <p:strVal val="visible"/>
                                      </p:to>
                                    </p:set>
                                    <p:animEffect filter="fade" transition="in">
                                      <p:cBhvr>
                                        <p:cTn id="20" dur="1500"/>
                                        <p:tgtEl>
                                          <p:spTgt spid="35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0"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3" name="pasted-image-small.png" descr="pasted-image-small.png"/>
          <p:cNvPicPr>
            <a:picLocks noChangeAspect="1"/>
          </p:cNvPicPr>
          <p:nvPr/>
        </p:nvPicPr>
        <p:blipFill>
          <a:blip r:embed="rId2">
            <a:extLst/>
          </a:blip>
          <a:stretch>
            <a:fillRect/>
          </a:stretch>
        </p:blipFill>
        <p:spPr>
          <a:xfrm>
            <a:off x="3048000" y="808915"/>
            <a:ext cx="18288000" cy="2857501"/>
          </a:xfrm>
          <a:prstGeom prst="rect">
            <a:avLst/>
          </a:prstGeom>
          <a:ln w="12700">
            <a:miter lim="400000"/>
          </a:ln>
          <a:effectLst>
            <a:outerShdw sx="100000" sy="100000" kx="0" ky="0" algn="b" rotWithShape="0" blurRad="241300" dist="139700" dir="7531482">
              <a:srgbClr val="E3B43D"/>
            </a:outerShdw>
          </a:effectLst>
        </p:spPr>
      </p:pic>
      <p:pic>
        <p:nvPicPr>
          <p:cNvPr id="354" name="Due To Sin, Mankind &amp; His Environment Became Subject To Hardship, Sickness &amp; Death Due To Sin, Mankind &amp; His Environment Became Subject To Hardship, Sickness &amp; Death" descr="Due To Sin, Mankind &amp; His Environment Became Subject To Hardship, Sickness &amp; Death Due To Sin, Mankind &amp; His Environment Became Subject To Hardship, Sickness &amp; Death"/>
          <p:cNvPicPr>
            <a:picLocks noChangeAspect="0"/>
          </p:cNvPicPr>
          <p:nvPr/>
        </p:nvPicPr>
        <p:blipFill>
          <a:blip r:embed="rId3">
            <a:alphaModFix amt="90000"/>
            <a:extLst/>
          </a:blip>
          <a:stretch>
            <a:fillRect/>
          </a:stretch>
        </p:blipFill>
        <p:spPr>
          <a:xfrm>
            <a:off x="245778" y="2950358"/>
            <a:ext cx="23892444" cy="2988588"/>
          </a:xfrm>
          <a:prstGeom prst="rect">
            <a:avLst/>
          </a:prstGeom>
          <a:effectLst>
            <a:outerShdw sx="100000" sy="100000" kx="0" ky="0" algn="b" rotWithShape="0" blurRad="241300" dist="139700" dir="5400000">
              <a:srgbClr val="000000"/>
            </a:outerShdw>
          </a:effectLst>
        </p:spPr>
      </p:pic>
      <p:grpSp>
        <p:nvGrpSpPr>
          <p:cNvPr id="357" name="Group"/>
          <p:cNvGrpSpPr/>
          <p:nvPr/>
        </p:nvGrpSpPr>
        <p:grpSpPr>
          <a:xfrm>
            <a:off x="6775411" y="176554"/>
            <a:ext cx="10833179" cy="1252704"/>
            <a:chOff x="0" y="0"/>
            <a:chExt cx="10833178" cy="1252702"/>
          </a:xfrm>
        </p:grpSpPr>
        <p:pic>
          <p:nvPicPr>
            <p:cNvPr id="355" name="Image" descr="Image"/>
            <p:cNvPicPr>
              <a:picLocks noChangeAspect="1"/>
            </p:cNvPicPr>
            <p:nvPr/>
          </p:nvPicPr>
          <p:blipFill>
            <a:blip r:embed="rId4">
              <a:extLst/>
            </a:blip>
            <a:srcRect l="0" t="0" r="0" b="49806"/>
            <a:stretch>
              <a:fillRect/>
            </a:stretch>
          </p:blipFill>
          <p:spPr>
            <a:xfrm>
              <a:off x="0" y="46994"/>
              <a:ext cx="5561316" cy="1205709"/>
            </a:xfrm>
            <a:prstGeom prst="rect">
              <a:avLst/>
            </a:prstGeom>
            <a:ln w="12700" cap="flat">
              <a:noFill/>
              <a:miter lim="400000"/>
            </a:ln>
            <a:effectLst>
              <a:outerShdw sx="100000" sy="100000" kx="0" ky="0" algn="b" rotWithShape="0" blurRad="342900" dist="217337" dir="5400000">
                <a:srgbClr val="000000">
                  <a:alpha val="98192"/>
                </a:srgbClr>
              </a:outerShdw>
            </a:effectLst>
          </p:spPr>
        </p:pic>
        <p:pic>
          <p:nvPicPr>
            <p:cNvPr id="356" name="Image" descr="Image"/>
            <p:cNvPicPr>
              <a:picLocks noChangeAspect="1"/>
            </p:cNvPicPr>
            <p:nvPr/>
          </p:nvPicPr>
          <p:blipFill>
            <a:blip r:embed="rId4">
              <a:extLst/>
            </a:blip>
            <a:srcRect l="0" t="51988" r="0" b="0"/>
            <a:stretch>
              <a:fillRect/>
            </a:stretch>
          </p:blipFill>
          <p:spPr>
            <a:xfrm>
              <a:off x="5123168" y="0"/>
              <a:ext cx="5710011" cy="1184127"/>
            </a:xfrm>
            <a:prstGeom prst="rect">
              <a:avLst/>
            </a:prstGeom>
            <a:ln w="12700" cap="flat">
              <a:noFill/>
              <a:miter lim="400000"/>
            </a:ln>
            <a:effectLst>
              <a:outerShdw sx="100000" sy="100000" kx="0" ky="0" algn="b" rotWithShape="0" blurRad="342900" dist="217337" dir="5400000">
                <a:srgbClr val="000000">
                  <a:alpha val="98192"/>
                </a:srgbClr>
              </a:outerShdw>
            </a:effectLst>
          </p:spPr>
        </p:pic>
      </p:grpSp>
      <p:sp>
        <p:nvSpPr>
          <p:cNvPr id="358" name="When Adam &amp; Eve sinned, everything changed, (Gen 3:14-19).…"/>
          <p:cNvSpPr txBox="1"/>
          <p:nvPr/>
        </p:nvSpPr>
        <p:spPr>
          <a:xfrm>
            <a:off x="7830763" y="6070990"/>
            <a:ext cx="16136414" cy="7534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28650" indent="-628650" defTabSz="821531">
              <a:lnSpc>
                <a:spcPct val="100000"/>
              </a:lnSpc>
              <a:spcBef>
                <a:spcPts val="1200"/>
              </a:spcBef>
              <a:buSzPct val="50000"/>
              <a:buFont typeface="Zapf Dingbats"/>
              <a:buBlip>
                <a:blip r:embed="rId5"/>
              </a:buBlip>
              <a:defRPr sz="6000">
                <a:solidFill>
                  <a:srgbClr val="000000"/>
                </a:solidFill>
                <a:latin typeface="Century Gothic"/>
                <a:ea typeface="Century Gothic"/>
                <a:cs typeface="Century Gothic"/>
                <a:sym typeface="Century Gothic"/>
              </a:defRPr>
            </a:pPr>
            <a:r>
              <a:rPr b="1"/>
              <a:t>When Adam &amp; Eve sinned, everything changed, (Gen 3:14-19). </a:t>
            </a:r>
            <a:endParaRPr b="1"/>
          </a:p>
          <a:p>
            <a:pPr lvl="1" marL="1098550" indent="-628650" defTabSz="821531">
              <a:lnSpc>
                <a:spcPct val="100000"/>
              </a:lnSpc>
              <a:spcBef>
                <a:spcPts val="1200"/>
              </a:spcBef>
              <a:buSzPct val="50000"/>
              <a:buFont typeface="Zapf Dingbats"/>
              <a:buBlip>
                <a:blip r:embed="rId6"/>
              </a:buBlip>
              <a:defRPr sz="6000">
                <a:solidFill>
                  <a:srgbClr val="000000"/>
                </a:solidFill>
                <a:latin typeface="Century Gothic"/>
                <a:ea typeface="Century Gothic"/>
                <a:cs typeface="Century Gothic"/>
                <a:sym typeface="Century Gothic"/>
              </a:defRPr>
            </a:pPr>
            <a:r>
              <a:t>Humanity was subject to the sweat of toil, the pain of thorns, &amp; death - “till thou return unto the ground” </a:t>
            </a:r>
            <a:r>
              <a:rPr sz="4900"/>
              <a:t>(Gen 3:17–19, 22–24; Rom 5:12; Heb 9:27; Eccl 12:1-6; Ps. 90:10; James 4:13-16)</a:t>
            </a:r>
          </a:p>
          <a:p>
            <a:pPr lvl="1" marL="1098550" indent="-628650" defTabSz="821531">
              <a:lnSpc>
                <a:spcPct val="100000"/>
              </a:lnSpc>
              <a:spcBef>
                <a:spcPts val="1200"/>
              </a:spcBef>
              <a:buSzPct val="50000"/>
              <a:buFont typeface="Zapf Dingbats"/>
              <a:buBlip>
                <a:blip r:embed="rId6"/>
              </a:buBlip>
              <a:defRPr sz="6000">
                <a:solidFill>
                  <a:srgbClr val="000000"/>
                </a:solidFill>
                <a:latin typeface="Century Gothic"/>
                <a:ea typeface="Century Gothic"/>
                <a:cs typeface="Century Gothic"/>
                <a:sym typeface="Century Gothic"/>
              </a:defRPr>
            </a:pPr>
            <a:r>
              <a:t>Entropy began when man sinned.</a:t>
            </a:r>
          </a:p>
        </p:txBody>
      </p:sp>
      <p:pic>
        <p:nvPicPr>
          <p:cNvPr id="359" name="creation_phixr.png" descr="creation_phixr.png"/>
          <p:cNvPicPr>
            <a:picLocks noChangeAspect="0"/>
          </p:cNvPicPr>
          <p:nvPr/>
        </p:nvPicPr>
        <p:blipFill>
          <a:blip r:embed="rId7">
            <a:extLst/>
          </a:blip>
          <a:stretch>
            <a:fillRect/>
          </a:stretch>
        </p:blipFill>
        <p:spPr>
          <a:xfrm>
            <a:off x="691685" y="6008010"/>
            <a:ext cx="6995492" cy="763095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58">
                                            <p:bg/>
                                          </p:spTgt>
                                        </p:tgtEl>
                                        <p:attrNameLst>
                                          <p:attrName>style.visibility</p:attrName>
                                        </p:attrNameLst>
                                      </p:cBhvr>
                                      <p:to>
                                        <p:strVal val="visible"/>
                                      </p:to>
                                    </p:set>
                                    <p:animEffect filter="fade" transition="in">
                                      <p:cBhvr>
                                        <p:cTn id="7" dur="1500"/>
                                        <p:tgtEl>
                                          <p:spTgt spid="358">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58">
                                            <p:txEl>
                                              <p:pRg st="0" end="0"/>
                                            </p:txEl>
                                          </p:spTgt>
                                        </p:tgtEl>
                                        <p:attrNameLst>
                                          <p:attrName>style.visibility</p:attrName>
                                        </p:attrNameLst>
                                      </p:cBhvr>
                                      <p:to>
                                        <p:strVal val="visible"/>
                                      </p:to>
                                    </p:set>
                                    <p:animEffect filter="fade" transition="in">
                                      <p:cBhvr>
                                        <p:cTn id="10" dur="1500"/>
                                        <p:tgtEl>
                                          <p:spTgt spid="35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58">
                                            <p:txEl>
                                              <p:pRg st="1" end="1"/>
                                            </p:txEl>
                                          </p:spTgt>
                                        </p:tgtEl>
                                        <p:attrNameLst>
                                          <p:attrName>style.visibility</p:attrName>
                                        </p:attrNameLst>
                                      </p:cBhvr>
                                      <p:to>
                                        <p:strVal val="visible"/>
                                      </p:to>
                                    </p:set>
                                    <p:animEffect filter="fade" transition="in">
                                      <p:cBhvr>
                                        <p:cTn id="15" dur="1500"/>
                                        <p:tgtEl>
                                          <p:spTgt spid="35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58">
                                            <p:txEl>
                                              <p:pRg st="2" end="2"/>
                                            </p:txEl>
                                          </p:spTgt>
                                        </p:tgtEl>
                                        <p:attrNameLst>
                                          <p:attrName>style.visibility</p:attrName>
                                        </p:attrNameLst>
                                      </p:cBhvr>
                                      <p:to>
                                        <p:strVal val="visible"/>
                                      </p:to>
                                    </p:set>
                                    <p:animEffect filter="fade" transition="in">
                                      <p:cBhvr>
                                        <p:cTn id="20" dur="1500"/>
                                        <p:tgtEl>
                                          <p:spTgt spid="35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8"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1" name="Image" descr="Image"/>
          <p:cNvPicPr>
            <a:picLocks noChangeAspect="1"/>
          </p:cNvPicPr>
          <p:nvPr/>
        </p:nvPicPr>
        <p:blipFill>
          <a:blip r:embed="rId2">
            <a:extLst/>
          </a:blip>
          <a:srcRect l="0" t="0" r="85766" b="1"/>
          <a:stretch>
            <a:fillRect/>
          </a:stretch>
        </p:blipFill>
        <p:spPr>
          <a:xfrm>
            <a:off x="-438888" y="-536148"/>
            <a:ext cx="1419226" cy="74779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11410" y="21600"/>
                </a:lnTo>
                <a:lnTo>
                  <a:pt x="21600" y="21600"/>
                </a:lnTo>
                <a:lnTo>
                  <a:pt x="21600" y="11747"/>
                </a:lnTo>
                <a:cubicBezTo>
                  <a:pt x="21599" y="11741"/>
                  <a:pt x="21598" y="11735"/>
                  <a:pt x="21600" y="11730"/>
                </a:cubicBezTo>
                <a:lnTo>
                  <a:pt x="21600" y="11631"/>
                </a:lnTo>
                <a:cubicBezTo>
                  <a:pt x="20830" y="11683"/>
                  <a:pt x="20802" y="11546"/>
                  <a:pt x="21147" y="9306"/>
                </a:cubicBezTo>
                <a:cubicBezTo>
                  <a:pt x="21330" y="8116"/>
                  <a:pt x="21511" y="6845"/>
                  <a:pt x="21546" y="6482"/>
                </a:cubicBezTo>
                <a:cubicBezTo>
                  <a:pt x="21559" y="6336"/>
                  <a:pt x="21585" y="6309"/>
                  <a:pt x="21600" y="6219"/>
                </a:cubicBezTo>
                <a:lnTo>
                  <a:pt x="21600" y="0"/>
                </a:lnTo>
                <a:lnTo>
                  <a:pt x="0" y="0"/>
                </a:lnTo>
                <a:close/>
              </a:path>
            </a:pathLst>
          </a:custGeom>
          <a:ln w="12700">
            <a:miter lim="400000"/>
          </a:ln>
        </p:spPr>
      </p:pic>
      <p:pic>
        <p:nvPicPr>
          <p:cNvPr id="362" name="pasted-image-small.png" descr="pasted-image-small.png"/>
          <p:cNvPicPr>
            <a:picLocks noChangeAspect="1"/>
          </p:cNvPicPr>
          <p:nvPr/>
        </p:nvPicPr>
        <p:blipFill>
          <a:blip r:embed="rId3">
            <a:extLst/>
          </a:blip>
          <a:stretch>
            <a:fillRect/>
          </a:stretch>
        </p:blipFill>
        <p:spPr>
          <a:xfrm>
            <a:off x="3048000" y="808915"/>
            <a:ext cx="18288000" cy="2857501"/>
          </a:xfrm>
          <a:prstGeom prst="rect">
            <a:avLst/>
          </a:prstGeom>
          <a:ln w="12700">
            <a:miter lim="400000"/>
          </a:ln>
          <a:effectLst>
            <a:outerShdw sx="100000" sy="100000" kx="0" ky="0" algn="b" rotWithShape="0" blurRad="241300" dist="139700" dir="7531482">
              <a:srgbClr val="E3B43D"/>
            </a:outerShdw>
          </a:effectLst>
        </p:spPr>
      </p:pic>
      <p:pic>
        <p:nvPicPr>
          <p:cNvPr id="363" name="We Are Foolish &amp; Make Bad Decisions We Are Foolish &amp; Make Bad Decisions" descr="We Are Foolish &amp; Make Bad Decisions We Are Foolish &amp; Make Bad Decisions"/>
          <p:cNvPicPr>
            <a:picLocks noChangeAspect="0"/>
          </p:cNvPicPr>
          <p:nvPr/>
        </p:nvPicPr>
        <p:blipFill>
          <a:blip r:embed="rId4">
            <a:alphaModFix amt="90000"/>
            <a:extLst/>
          </a:blip>
          <a:stretch>
            <a:fillRect/>
          </a:stretch>
        </p:blipFill>
        <p:spPr>
          <a:xfrm>
            <a:off x="245778" y="3553608"/>
            <a:ext cx="23892444" cy="1782088"/>
          </a:xfrm>
          <a:prstGeom prst="rect">
            <a:avLst/>
          </a:prstGeom>
          <a:effectLst>
            <a:outerShdw sx="100000" sy="100000" kx="0" ky="0" algn="b" rotWithShape="0" blurRad="241300" dist="139700" dir="5400000">
              <a:srgbClr val="000000"/>
            </a:outerShdw>
          </a:effectLst>
        </p:spPr>
      </p:pic>
      <p:grpSp>
        <p:nvGrpSpPr>
          <p:cNvPr id="366" name="Group"/>
          <p:cNvGrpSpPr/>
          <p:nvPr/>
        </p:nvGrpSpPr>
        <p:grpSpPr>
          <a:xfrm>
            <a:off x="6775411" y="176554"/>
            <a:ext cx="10833179" cy="1252704"/>
            <a:chOff x="0" y="0"/>
            <a:chExt cx="10833178" cy="1252702"/>
          </a:xfrm>
        </p:grpSpPr>
        <p:pic>
          <p:nvPicPr>
            <p:cNvPr id="364" name="Image" descr="Image"/>
            <p:cNvPicPr>
              <a:picLocks noChangeAspect="1"/>
            </p:cNvPicPr>
            <p:nvPr/>
          </p:nvPicPr>
          <p:blipFill>
            <a:blip r:embed="rId5">
              <a:extLst/>
            </a:blip>
            <a:srcRect l="0" t="0" r="0" b="49806"/>
            <a:stretch>
              <a:fillRect/>
            </a:stretch>
          </p:blipFill>
          <p:spPr>
            <a:xfrm>
              <a:off x="0" y="46994"/>
              <a:ext cx="5561316" cy="1205709"/>
            </a:xfrm>
            <a:prstGeom prst="rect">
              <a:avLst/>
            </a:prstGeom>
            <a:ln w="12700" cap="flat">
              <a:noFill/>
              <a:miter lim="400000"/>
            </a:ln>
            <a:effectLst>
              <a:outerShdw sx="100000" sy="100000" kx="0" ky="0" algn="b" rotWithShape="0" blurRad="342900" dist="217337" dir="5400000">
                <a:srgbClr val="000000">
                  <a:alpha val="98192"/>
                </a:srgbClr>
              </a:outerShdw>
            </a:effectLst>
          </p:spPr>
        </p:pic>
        <p:pic>
          <p:nvPicPr>
            <p:cNvPr id="365" name="Image" descr="Image"/>
            <p:cNvPicPr>
              <a:picLocks noChangeAspect="1"/>
            </p:cNvPicPr>
            <p:nvPr/>
          </p:nvPicPr>
          <p:blipFill>
            <a:blip r:embed="rId5">
              <a:extLst/>
            </a:blip>
            <a:srcRect l="0" t="51988" r="0" b="0"/>
            <a:stretch>
              <a:fillRect/>
            </a:stretch>
          </p:blipFill>
          <p:spPr>
            <a:xfrm>
              <a:off x="5123168" y="0"/>
              <a:ext cx="5710011" cy="1184127"/>
            </a:xfrm>
            <a:prstGeom prst="rect">
              <a:avLst/>
            </a:prstGeom>
            <a:ln w="12700" cap="flat">
              <a:noFill/>
              <a:miter lim="400000"/>
            </a:ln>
            <a:effectLst>
              <a:outerShdw sx="100000" sy="100000" kx="0" ky="0" algn="b" rotWithShape="0" blurRad="342900" dist="217337" dir="5400000">
                <a:srgbClr val="000000">
                  <a:alpha val="98192"/>
                </a:srgbClr>
              </a:outerShdw>
            </a:effectLst>
          </p:spPr>
        </p:pic>
      </p:grpSp>
      <p:sp>
        <p:nvSpPr>
          <p:cNvPr id="367" name="Why did Adam &amp; Eve suffer? (Gen 3:17-19; 4:1-8)…"/>
          <p:cNvSpPr txBox="1"/>
          <p:nvPr/>
        </p:nvSpPr>
        <p:spPr>
          <a:xfrm>
            <a:off x="10370070" y="5634475"/>
            <a:ext cx="13664359" cy="78263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28650" indent="-628650" defTabSz="821531">
              <a:lnSpc>
                <a:spcPct val="100000"/>
              </a:lnSpc>
              <a:spcBef>
                <a:spcPts val="1200"/>
              </a:spcBef>
              <a:buSzPct val="50000"/>
              <a:buFont typeface="Zapf Dingbats"/>
              <a:buBlip>
                <a:blip r:embed="rId6"/>
              </a:buBlip>
              <a:defRPr sz="6800">
                <a:solidFill>
                  <a:srgbClr val="000000"/>
                </a:solidFill>
                <a:latin typeface="Century Gothic"/>
                <a:ea typeface="Century Gothic"/>
                <a:cs typeface="Century Gothic"/>
                <a:sym typeface="Century Gothic"/>
              </a:defRPr>
            </a:pPr>
            <a:r>
              <a:t>Why did Adam &amp; Eve suffer? (Gen 3:17-19; 4:1-8)</a:t>
            </a:r>
          </a:p>
          <a:p>
            <a:pPr marL="628650" indent="-628650" defTabSz="821531">
              <a:lnSpc>
                <a:spcPct val="100000"/>
              </a:lnSpc>
              <a:spcBef>
                <a:spcPts val="1200"/>
              </a:spcBef>
              <a:buSzPct val="50000"/>
              <a:buFont typeface="Zapf Dingbats"/>
              <a:buBlip>
                <a:blip r:embed="rId6"/>
              </a:buBlip>
              <a:defRPr sz="6800">
                <a:solidFill>
                  <a:srgbClr val="000000"/>
                </a:solidFill>
                <a:latin typeface="Century Gothic"/>
                <a:ea typeface="Century Gothic"/>
                <a:cs typeface="Century Gothic"/>
                <a:sym typeface="Century Gothic"/>
              </a:defRPr>
            </a:pPr>
            <a:r>
              <a:t>David’s sins had devastating consequences (2 Sam 12:7-14)</a:t>
            </a:r>
          </a:p>
          <a:p>
            <a:pPr marL="628650" indent="-628650" defTabSz="821531">
              <a:lnSpc>
                <a:spcPct val="100000"/>
              </a:lnSpc>
              <a:spcBef>
                <a:spcPts val="1200"/>
              </a:spcBef>
              <a:buSzPct val="50000"/>
              <a:buFont typeface="Zapf Dingbats"/>
              <a:buBlip>
                <a:blip r:embed="rId6"/>
              </a:buBlip>
              <a:defRPr sz="6800">
                <a:solidFill>
                  <a:srgbClr val="000000"/>
                </a:solidFill>
                <a:latin typeface="Century Gothic"/>
                <a:ea typeface="Century Gothic"/>
                <a:cs typeface="Century Gothic"/>
                <a:sym typeface="Century Gothic"/>
              </a:defRPr>
            </a:pPr>
            <a:r>
              <a:t>We are all blessed with the ability to choose good or evil (Josh 24:15; Rom 6:16-18).</a:t>
            </a:r>
          </a:p>
        </p:txBody>
      </p:sp>
      <p:pic>
        <p:nvPicPr>
          <p:cNvPr id="368" name="Image" descr="Image"/>
          <p:cNvPicPr>
            <a:picLocks noChangeAspect="1"/>
          </p:cNvPicPr>
          <p:nvPr/>
        </p:nvPicPr>
        <p:blipFill>
          <a:blip r:embed="rId2">
            <a:extLst/>
          </a:blip>
          <a:srcRect l="0" t="0" r="55" b="1"/>
          <a:stretch>
            <a:fillRect/>
          </a:stretch>
        </p:blipFill>
        <p:spPr>
          <a:xfrm>
            <a:off x="-438888" y="6262198"/>
            <a:ext cx="9965135" cy="74779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1625" y="21600"/>
                </a:lnTo>
                <a:lnTo>
                  <a:pt x="3251" y="21600"/>
                </a:lnTo>
                <a:lnTo>
                  <a:pt x="3271" y="18944"/>
                </a:lnTo>
                <a:lnTo>
                  <a:pt x="3292" y="16285"/>
                </a:lnTo>
                <a:lnTo>
                  <a:pt x="3395" y="16144"/>
                </a:lnTo>
                <a:cubicBezTo>
                  <a:pt x="3451" y="16067"/>
                  <a:pt x="3506" y="16011"/>
                  <a:pt x="3518" y="16021"/>
                </a:cubicBezTo>
                <a:cubicBezTo>
                  <a:pt x="3543" y="16042"/>
                  <a:pt x="3607" y="15944"/>
                  <a:pt x="3586" y="15916"/>
                </a:cubicBezTo>
                <a:cubicBezTo>
                  <a:pt x="3563" y="15886"/>
                  <a:pt x="3835" y="15577"/>
                  <a:pt x="3871" y="15593"/>
                </a:cubicBezTo>
                <a:cubicBezTo>
                  <a:pt x="3888" y="15601"/>
                  <a:pt x="3915" y="15584"/>
                  <a:pt x="3930" y="15555"/>
                </a:cubicBezTo>
                <a:cubicBezTo>
                  <a:pt x="3964" y="15494"/>
                  <a:pt x="4495" y="15268"/>
                  <a:pt x="4609" y="15266"/>
                </a:cubicBezTo>
                <a:cubicBezTo>
                  <a:pt x="4652" y="15266"/>
                  <a:pt x="4679" y="15251"/>
                  <a:pt x="4671" y="15233"/>
                </a:cubicBezTo>
                <a:cubicBezTo>
                  <a:pt x="4648" y="15183"/>
                  <a:pt x="4979" y="15001"/>
                  <a:pt x="5013" y="15046"/>
                </a:cubicBezTo>
                <a:cubicBezTo>
                  <a:pt x="5028" y="15067"/>
                  <a:pt x="5046" y="15183"/>
                  <a:pt x="5052" y="15304"/>
                </a:cubicBezTo>
                <a:cubicBezTo>
                  <a:pt x="5067" y="15591"/>
                  <a:pt x="5083" y="15655"/>
                  <a:pt x="5117" y="15582"/>
                </a:cubicBezTo>
                <a:cubicBezTo>
                  <a:pt x="5131" y="15552"/>
                  <a:pt x="5135" y="15514"/>
                  <a:pt x="5128" y="15498"/>
                </a:cubicBezTo>
                <a:cubicBezTo>
                  <a:pt x="5120" y="15482"/>
                  <a:pt x="5129" y="15433"/>
                  <a:pt x="5147" y="15389"/>
                </a:cubicBezTo>
                <a:cubicBezTo>
                  <a:pt x="5170" y="15330"/>
                  <a:pt x="5188" y="15320"/>
                  <a:pt x="5215" y="15350"/>
                </a:cubicBezTo>
                <a:cubicBezTo>
                  <a:pt x="5259" y="15399"/>
                  <a:pt x="5281" y="15372"/>
                  <a:pt x="5334" y="15203"/>
                </a:cubicBezTo>
                <a:cubicBezTo>
                  <a:pt x="5365" y="15105"/>
                  <a:pt x="5384" y="15083"/>
                  <a:pt x="5408" y="15116"/>
                </a:cubicBezTo>
                <a:cubicBezTo>
                  <a:pt x="5433" y="15149"/>
                  <a:pt x="5449" y="15145"/>
                  <a:pt x="5473" y="15102"/>
                </a:cubicBezTo>
                <a:cubicBezTo>
                  <a:pt x="5490" y="15071"/>
                  <a:pt x="5532" y="15042"/>
                  <a:pt x="5566" y="15038"/>
                </a:cubicBezTo>
                <a:cubicBezTo>
                  <a:pt x="5600" y="15035"/>
                  <a:pt x="5621" y="15019"/>
                  <a:pt x="5614" y="15003"/>
                </a:cubicBezTo>
                <a:cubicBezTo>
                  <a:pt x="5594" y="14960"/>
                  <a:pt x="5656" y="14819"/>
                  <a:pt x="5695" y="14819"/>
                </a:cubicBezTo>
                <a:cubicBezTo>
                  <a:pt x="5713" y="14819"/>
                  <a:pt x="5747" y="14796"/>
                  <a:pt x="5772" y="14768"/>
                </a:cubicBezTo>
                <a:cubicBezTo>
                  <a:pt x="5804" y="14731"/>
                  <a:pt x="6008" y="14704"/>
                  <a:pt x="6478" y="14672"/>
                </a:cubicBezTo>
                <a:cubicBezTo>
                  <a:pt x="7132" y="14628"/>
                  <a:pt x="7835" y="14536"/>
                  <a:pt x="8513" y="14404"/>
                </a:cubicBezTo>
                <a:cubicBezTo>
                  <a:pt x="8712" y="14366"/>
                  <a:pt x="8871" y="14351"/>
                  <a:pt x="8880" y="14370"/>
                </a:cubicBezTo>
                <a:cubicBezTo>
                  <a:pt x="8889" y="14388"/>
                  <a:pt x="8927" y="14763"/>
                  <a:pt x="8965" y="15202"/>
                </a:cubicBezTo>
                <a:cubicBezTo>
                  <a:pt x="9002" y="15641"/>
                  <a:pt x="9083" y="16347"/>
                  <a:pt x="9146" y="16771"/>
                </a:cubicBezTo>
                <a:cubicBezTo>
                  <a:pt x="9209" y="17196"/>
                  <a:pt x="9269" y="17647"/>
                  <a:pt x="9278" y="17772"/>
                </a:cubicBezTo>
                <a:cubicBezTo>
                  <a:pt x="9309" y="18199"/>
                  <a:pt x="9316" y="18234"/>
                  <a:pt x="9394" y="18281"/>
                </a:cubicBezTo>
                <a:cubicBezTo>
                  <a:pt x="9447" y="18313"/>
                  <a:pt x="9460" y="18339"/>
                  <a:pt x="9440" y="18373"/>
                </a:cubicBezTo>
                <a:cubicBezTo>
                  <a:pt x="9424" y="18399"/>
                  <a:pt x="9412" y="18470"/>
                  <a:pt x="9412" y="18531"/>
                </a:cubicBezTo>
                <a:cubicBezTo>
                  <a:pt x="9412" y="18592"/>
                  <a:pt x="9395" y="18661"/>
                  <a:pt x="9373" y="18684"/>
                </a:cubicBezTo>
                <a:cubicBezTo>
                  <a:pt x="9352" y="18706"/>
                  <a:pt x="9332" y="18750"/>
                  <a:pt x="9329" y="18781"/>
                </a:cubicBezTo>
                <a:cubicBezTo>
                  <a:pt x="9327" y="18812"/>
                  <a:pt x="9298" y="18974"/>
                  <a:pt x="9265" y="19140"/>
                </a:cubicBezTo>
                <a:cubicBezTo>
                  <a:pt x="9232" y="19306"/>
                  <a:pt x="9205" y="19481"/>
                  <a:pt x="9205" y="19530"/>
                </a:cubicBezTo>
                <a:cubicBezTo>
                  <a:pt x="9205" y="19582"/>
                  <a:pt x="9176" y="19643"/>
                  <a:pt x="9132" y="19681"/>
                </a:cubicBezTo>
                <a:cubicBezTo>
                  <a:pt x="9092" y="19716"/>
                  <a:pt x="9066" y="19768"/>
                  <a:pt x="9074" y="19796"/>
                </a:cubicBezTo>
                <a:cubicBezTo>
                  <a:pt x="9082" y="19823"/>
                  <a:pt x="9060" y="19873"/>
                  <a:pt x="9026" y="19905"/>
                </a:cubicBezTo>
                <a:cubicBezTo>
                  <a:pt x="8991" y="19937"/>
                  <a:pt x="8975" y="19962"/>
                  <a:pt x="8988" y="19962"/>
                </a:cubicBezTo>
                <a:cubicBezTo>
                  <a:pt x="9001" y="19962"/>
                  <a:pt x="8997" y="19986"/>
                  <a:pt x="8978" y="20016"/>
                </a:cubicBezTo>
                <a:cubicBezTo>
                  <a:pt x="8960" y="20045"/>
                  <a:pt x="8935" y="20119"/>
                  <a:pt x="8922" y="20181"/>
                </a:cubicBezTo>
                <a:cubicBezTo>
                  <a:pt x="8902" y="20271"/>
                  <a:pt x="8908" y="20301"/>
                  <a:pt x="8953" y="20338"/>
                </a:cubicBezTo>
                <a:cubicBezTo>
                  <a:pt x="8983" y="20363"/>
                  <a:pt x="8998" y="20403"/>
                  <a:pt x="8987" y="20426"/>
                </a:cubicBezTo>
                <a:cubicBezTo>
                  <a:pt x="8976" y="20450"/>
                  <a:pt x="8981" y="20459"/>
                  <a:pt x="8996" y="20446"/>
                </a:cubicBezTo>
                <a:cubicBezTo>
                  <a:pt x="9012" y="20433"/>
                  <a:pt x="9091" y="20456"/>
                  <a:pt x="9172" y="20497"/>
                </a:cubicBezTo>
                <a:cubicBezTo>
                  <a:pt x="9363" y="20594"/>
                  <a:pt x="9422" y="20591"/>
                  <a:pt x="9574" y="20475"/>
                </a:cubicBezTo>
                <a:cubicBezTo>
                  <a:pt x="9678" y="20396"/>
                  <a:pt x="9706" y="20388"/>
                  <a:pt x="9745" y="20428"/>
                </a:cubicBezTo>
                <a:cubicBezTo>
                  <a:pt x="9785" y="20470"/>
                  <a:pt x="9787" y="20468"/>
                  <a:pt x="9756" y="20416"/>
                </a:cubicBezTo>
                <a:cubicBezTo>
                  <a:pt x="9716" y="20348"/>
                  <a:pt x="9734" y="20306"/>
                  <a:pt x="9804" y="20306"/>
                </a:cubicBezTo>
                <a:cubicBezTo>
                  <a:pt x="9855" y="20306"/>
                  <a:pt x="10054" y="20052"/>
                  <a:pt x="10030" y="20019"/>
                </a:cubicBezTo>
                <a:cubicBezTo>
                  <a:pt x="10001" y="19981"/>
                  <a:pt x="10140" y="19485"/>
                  <a:pt x="10176" y="19496"/>
                </a:cubicBezTo>
                <a:cubicBezTo>
                  <a:pt x="10195" y="19502"/>
                  <a:pt x="10205" y="19485"/>
                  <a:pt x="10198" y="19459"/>
                </a:cubicBezTo>
                <a:cubicBezTo>
                  <a:pt x="10179" y="19388"/>
                  <a:pt x="10232" y="19270"/>
                  <a:pt x="10269" y="19300"/>
                </a:cubicBezTo>
                <a:cubicBezTo>
                  <a:pt x="10287" y="19315"/>
                  <a:pt x="10292" y="19309"/>
                  <a:pt x="10282" y="19287"/>
                </a:cubicBezTo>
                <a:cubicBezTo>
                  <a:pt x="10259" y="19237"/>
                  <a:pt x="10331" y="19153"/>
                  <a:pt x="10363" y="19191"/>
                </a:cubicBezTo>
                <a:cubicBezTo>
                  <a:pt x="10376" y="19207"/>
                  <a:pt x="10378" y="19200"/>
                  <a:pt x="10368" y="19177"/>
                </a:cubicBezTo>
                <a:cubicBezTo>
                  <a:pt x="10344" y="19122"/>
                  <a:pt x="10450" y="18995"/>
                  <a:pt x="10491" y="19029"/>
                </a:cubicBezTo>
                <a:cubicBezTo>
                  <a:pt x="10508" y="19043"/>
                  <a:pt x="10518" y="19031"/>
                  <a:pt x="10514" y="19003"/>
                </a:cubicBezTo>
                <a:cubicBezTo>
                  <a:pt x="10510" y="18976"/>
                  <a:pt x="10526" y="18954"/>
                  <a:pt x="10551" y="18956"/>
                </a:cubicBezTo>
                <a:cubicBezTo>
                  <a:pt x="10576" y="18959"/>
                  <a:pt x="10600" y="18938"/>
                  <a:pt x="10604" y="18909"/>
                </a:cubicBezTo>
                <a:cubicBezTo>
                  <a:pt x="10617" y="18817"/>
                  <a:pt x="10617" y="18498"/>
                  <a:pt x="10604" y="18400"/>
                </a:cubicBezTo>
                <a:cubicBezTo>
                  <a:pt x="10595" y="18333"/>
                  <a:pt x="10604" y="18306"/>
                  <a:pt x="10634" y="18309"/>
                </a:cubicBezTo>
                <a:cubicBezTo>
                  <a:pt x="10668" y="18312"/>
                  <a:pt x="10677" y="18263"/>
                  <a:pt x="10677" y="18081"/>
                </a:cubicBezTo>
                <a:cubicBezTo>
                  <a:pt x="10677" y="17948"/>
                  <a:pt x="10663" y="17832"/>
                  <a:pt x="10644" y="17810"/>
                </a:cubicBezTo>
                <a:cubicBezTo>
                  <a:pt x="10566" y="17722"/>
                  <a:pt x="10517" y="17302"/>
                  <a:pt x="10491" y="16495"/>
                </a:cubicBezTo>
                <a:cubicBezTo>
                  <a:pt x="10476" y="16045"/>
                  <a:pt x="10451" y="15562"/>
                  <a:pt x="10435" y="15422"/>
                </a:cubicBezTo>
                <a:cubicBezTo>
                  <a:pt x="10419" y="15282"/>
                  <a:pt x="10414" y="15142"/>
                  <a:pt x="10423" y="15110"/>
                </a:cubicBezTo>
                <a:cubicBezTo>
                  <a:pt x="10432" y="15079"/>
                  <a:pt x="10414" y="15021"/>
                  <a:pt x="10383" y="14981"/>
                </a:cubicBezTo>
                <a:cubicBezTo>
                  <a:pt x="10341" y="14925"/>
                  <a:pt x="10323" y="14827"/>
                  <a:pt x="10308" y="14580"/>
                </a:cubicBezTo>
                <a:cubicBezTo>
                  <a:pt x="10297" y="14385"/>
                  <a:pt x="10300" y="14225"/>
                  <a:pt x="10317" y="14184"/>
                </a:cubicBezTo>
                <a:cubicBezTo>
                  <a:pt x="10332" y="14146"/>
                  <a:pt x="10351" y="14087"/>
                  <a:pt x="10358" y="14053"/>
                </a:cubicBezTo>
                <a:cubicBezTo>
                  <a:pt x="10370" y="14003"/>
                  <a:pt x="10443" y="13988"/>
                  <a:pt x="10796" y="13966"/>
                </a:cubicBezTo>
                <a:cubicBezTo>
                  <a:pt x="11543" y="13921"/>
                  <a:pt x="12154" y="13812"/>
                  <a:pt x="12412" y="13681"/>
                </a:cubicBezTo>
                <a:cubicBezTo>
                  <a:pt x="12469" y="13652"/>
                  <a:pt x="12496" y="13655"/>
                  <a:pt x="12519" y="13691"/>
                </a:cubicBezTo>
                <a:cubicBezTo>
                  <a:pt x="12536" y="13718"/>
                  <a:pt x="12539" y="13753"/>
                  <a:pt x="12528" y="13769"/>
                </a:cubicBezTo>
                <a:cubicBezTo>
                  <a:pt x="12516" y="13785"/>
                  <a:pt x="12532" y="13792"/>
                  <a:pt x="12564" y="13785"/>
                </a:cubicBezTo>
                <a:cubicBezTo>
                  <a:pt x="12611" y="13774"/>
                  <a:pt x="12622" y="13793"/>
                  <a:pt x="12622" y="13886"/>
                </a:cubicBezTo>
                <a:cubicBezTo>
                  <a:pt x="12622" y="13949"/>
                  <a:pt x="12645" y="14031"/>
                  <a:pt x="12673" y="14069"/>
                </a:cubicBezTo>
                <a:cubicBezTo>
                  <a:pt x="12712" y="14121"/>
                  <a:pt x="12721" y="14169"/>
                  <a:pt x="12706" y="14260"/>
                </a:cubicBezTo>
                <a:cubicBezTo>
                  <a:pt x="12681" y="14417"/>
                  <a:pt x="12666" y="14445"/>
                  <a:pt x="12629" y="14415"/>
                </a:cubicBezTo>
                <a:cubicBezTo>
                  <a:pt x="12609" y="14397"/>
                  <a:pt x="12605" y="14443"/>
                  <a:pt x="12616" y="14557"/>
                </a:cubicBezTo>
                <a:cubicBezTo>
                  <a:pt x="12638" y="14763"/>
                  <a:pt x="12602" y="14995"/>
                  <a:pt x="12550" y="14980"/>
                </a:cubicBezTo>
                <a:cubicBezTo>
                  <a:pt x="12521" y="14971"/>
                  <a:pt x="12517" y="15014"/>
                  <a:pt x="12531" y="15175"/>
                </a:cubicBezTo>
                <a:cubicBezTo>
                  <a:pt x="12541" y="15288"/>
                  <a:pt x="12537" y="15516"/>
                  <a:pt x="12521" y="15681"/>
                </a:cubicBezTo>
                <a:cubicBezTo>
                  <a:pt x="12505" y="15846"/>
                  <a:pt x="12480" y="16238"/>
                  <a:pt x="12467" y="16553"/>
                </a:cubicBezTo>
                <a:cubicBezTo>
                  <a:pt x="12447" y="17013"/>
                  <a:pt x="12430" y="17161"/>
                  <a:pt x="12378" y="17315"/>
                </a:cubicBezTo>
                <a:cubicBezTo>
                  <a:pt x="12342" y="17422"/>
                  <a:pt x="12308" y="17619"/>
                  <a:pt x="12300" y="17764"/>
                </a:cubicBezTo>
                <a:cubicBezTo>
                  <a:pt x="12286" y="18007"/>
                  <a:pt x="12290" y="18030"/>
                  <a:pt x="12363" y="18131"/>
                </a:cubicBezTo>
                <a:cubicBezTo>
                  <a:pt x="12433" y="18229"/>
                  <a:pt x="12437" y="18252"/>
                  <a:pt x="12412" y="18386"/>
                </a:cubicBezTo>
                <a:cubicBezTo>
                  <a:pt x="12354" y="18693"/>
                  <a:pt x="12348" y="18749"/>
                  <a:pt x="12374" y="18727"/>
                </a:cubicBezTo>
                <a:cubicBezTo>
                  <a:pt x="12409" y="18699"/>
                  <a:pt x="12470" y="18798"/>
                  <a:pt x="12443" y="18838"/>
                </a:cubicBezTo>
                <a:cubicBezTo>
                  <a:pt x="12431" y="18856"/>
                  <a:pt x="12438" y="18857"/>
                  <a:pt x="12457" y="18842"/>
                </a:cubicBezTo>
                <a:cubicBezTo>
                  <a:pt x="12478" y="18826"/>
                  <a:pt x="12500" y="18839"/>
                  <a:pt x="12511" y="18874"/>
                </a:cubicBezTo>
                <a:cubicBezTo>
                  <a:pt x="12532" y="18950"/>
                  <a:pt x="12715" y="19196"/>
                  <a:pt x="12733" y="19173"/>
                </a:cubicBezTo>
                <a:cubicBezTo>
                  <a:pt x="12753" y="19145"/>
                  <a:pt x="12805" y="19297"/>
                  <a:pt x="12881" y="19608"/>
                </a:cubicBezTo>
                <a:cubicBezTo>
                  <a:pt x="12920" y="19767"/>
                  <a:pt x="12978" y="19945"/>
                  <a:pt x="13009" y="20003"/>
                </a:cubicBezTo>
                <a:cubicBezTo>
                  <a:pt x="13041" y="20064"/>
                  <a:pt x="13054" y="20119"/>
                  <a:pt x="13038" y="20131"/>
                </a:cubicBezTo>
                <a:cubicBezTo>
                  <a:pt x="13000" y="20162"/>
                  <a:pt x="13205" y="20429"/>
                  <a:pt x="13249" y="20407"/>
                </a:cubicBezTo>
                <a:cubicBezTo>
                  <a:pt x="13289" y="20386"/>
                  <a:pt x="13472" y="20564"/>
                  <a:pt x="13453" y="20605"/>
                </a:cubicBezTo>
                <a:cubicBezTo>
                  <a:pt x="13433" y="20648"/>
                  <a:pt x="13814" y="20607"/>
                  <a:pt x="13893" y="20558"/>
                </a:cubicBezTo>
                <a:cubicBezTo>
                  <a:pt x="13958" y="20518"/>
                  <a:pt x="13966" y="20490"/>
                  <a:pt x="13968" y="20277"/>
                </a:cubicBezTo>
                <a:cubicBezTo>
                  <a:pt x="13969" y="20147"/>
                  <a:pt x="13960" y="20050"/>
                  <a:pt x="13947" y="20060"/>
                </a:cubicBezTo>
                <a:cubicBezTo>
                  <a:pt x="13917" y="20085"/>
                  <a:pt x="13861" y="19941"/>
                  <a:pt x="13887" y="19907"/>
                </a:cubicBezTo>
                <a:cubicBezTo>
                  <a:pt x="13898" y="19892"/>
                  <a:pt x="13885" y="19864"/>
                  <a:pt x="13859" y="19844"/>
                </a:cubicBezTo>
                <a:cubicBezTo>
                  <a:pt x="13799" y="19799"/>
                  <a:pt x="13760" y="19623"/>
                  <a:pt x="13719" y="19201"/>
                </a:cubicBezTo>
                <a:cubicBezTo>
                  <a:pt x="13702" y="19023"/>
                  <a:pt x="13663" y="18803"/>
                  <a:pt x="13634" y="18713"/>
                </a:cubicBezTo>
                <a:lnTo>
                  <a:pt x="13581" y="18549"/>
                </a:lnTo>
                <a:lnTo>
                  <a:pt x="13651" y="18507"/>
                </a:lnTo>
                <a:cubicBezTo>
                  <a:pt x="13743" y="18451"/>
                  <a:pt x="13787" y="18235"/>
                  <a:pt x="13764" y="17951"/>
                </a:cubicBezTo>
                <a:cubicBezTo>
                  <a:pt x="13749" y="17773"/>
                  <a:pt x="13778" y="17519"/>
                  <a:pt x="13920" y="16563"/>
                </a:cubicBezTo>
                <a:cubicBezTo>
                  <a:pt x="14172" y="14868"/>
                  <a:pt x="14242" y="13884"/>
                  <a:pt x="14138" y="13492"/>
                </a:cubicBezTo>
                <a:cubicBezTo>
                  <a:pt x="14115" y="13406"/>
                  <a:pt x="14106" y="13328"/>
                  <a:pt x="14117" y="13319"/>
                </a:cubicBezTo>
                <a:cubicBezTo>
                  <a:pt x="14128" y="13310"/>
                  <a:pt x="14284" y="13283"/>
                  <a:pt x="14465" y="13259"/>
                </a:cubicBezTo>
                <a:cubicBezTo>
                  <a:pt x="14862" y="13206"/>
                  <a:pt x="14958" y="13179"/>
                  <a:pt x="15376" y="13001"/>
                </a:cubicBezTo>
                <a:cubicBezTo>
                  <a:pt x="15691" y="12867"/>
                  <a:pt x="15706" y="12864"/>
                  <a:pt x="15875" y="12910"/>
                </a:cubicBezTo>
                <a:cubicBezTo>
                  <a:pt x="16075" y="12966"/>
                  <a:pt x="16219" y="13054"/>
                  <a:pt x="16194" y="13107"/>
                </a:cubicBezTo>
                <a:cubicBezTo>
                  <a:pt x="16185" y="13126"/>
                  <a:pt x="16196" y="13133"/>
                  <a:pt x="16218" y="13121"/>
                </a:cubicBezTo>
                <a:cubicBezTo>
                  <a:pt x="16243" y="13109"/>
                  <a:pt x="16331" y="13192"/>
                  <a:pt x="16439" y="13329"/>
                </a:cubicBezTo>
                <a:cubicBezTo>
                  <a:pt x="16601" y="13535"/>
                  <a:pt x="16615" y="13565"/>
                  <a:pt x="16579" y="13625"/>
                </a:cubicBezTo>
                <a:cubicBezTo>
                  <a:pt x="16543" y="13684"/>
                  <a:pt x="16543" y="13687"/>
                  <a:pt x="16588" y="13665"/>
                </a:cubicBezTo>
                <a:cubicBezTo>
                  <a:pt x="16626" y="13646"/>
                  <a:pt x="16647" y="13665"/>
                  <a:pt x="16667" y="13737"/>
                </a:cubicBezTo>
                <a:cubicBezTo>
                  <a:pt x="16683" y="13791"/>
                  <a:pt x="16688" y="13850"/>
                  <a:pt x="16680" y="13868"/>
                </a:cubicBezTo>
                <a:cubicBezTo>
                  <a:pt x="16672" y="13885"/>
                  <a:pt x="16677" y="13910"/>
                  <a:pt x="16691" y="13922"/>
                </a:cubicBezTo>
                <a:cubicBezTo>
                  <a:pt x="16706" y="13933"/>
                  <a:pt x="16733" y="14033"/>
                  <a:pt x="16752" y="14143"/>
                </a:cubicBezTo>
                <a:cubicBezTo>
                  <a:pt x="16770" y="14253"/>
                  <a:pt x="16799" y="14390"/>
                  <a:pt x="16815" y="14449"/>
                </a:cubicBezTo>
                <a:cubicBezTo>
                  <a:pt x="16832" y="14507"/>
                  <a:pt x="16849" y="14585"/>
                  <a:pt x="16851" y="14621"/>
                </a:cubicBezTo>
                <a:cubicBezTo>
                  <a:pt x="16861" y="14739"/>
                  <a:pt x="16902" y="14824"/>
                  <a:pt x="16941" y="14804"/>
                </a:cubicBezTo>
                <a:cubicBezTo>
                  <a:pt x="16974" y="14787"/>
                  <a:pt x="17017" y="14833"/>
                  <a:pt x="17026" y="14896"/>
                </a:cubicBezTo>
                <a:cubicBezTo>
                  <a:pt x="17043" y="15006"/>
                  <a:pt x="17081" y="15051"/>
                  <a:pt x="17140" y="15031"/>
                </a:cubicBezTo>
                <a:cubicBezTo>
                  <a:pt x="17197" y="15012"/>
                  <a:pt x="17243" y="15050"/>
                  <a:pt x="17254" y="15124"/>
                </a:cubicBezTo>
                <a:cubicBezTo>
                  <a:pt x="17256" y="15135"/>
                  <a:pt x="17268" y="15173"/>
                  <a:pt x="17280" y="15210"/>
                </a:cubicBezTo>
                <a:cubicBezTo>
                  <a:pt x="17293" y="15249"/>
                  <a:pt x="17288" y="15300"/>
                  <a:pt x="17270" y="15329"/>
                </a:cubicBezTo>
                <a:cubicBezTo>
                  <a:pt x="17244" y="15370"/>
                  <a:pt x="17250" y="15386"/>
                  <a:pt x="17297" y="15403"/>
                </a:cubicBezTo>
                <a:cubicBezTo>
                  <a:pt x="17337" y="15416"/>
                  <a:pt x="17354" y="15447"/>
                  <a:pt x="17347" y="15492"/>
                </a:cubicBezTo>
                <a:cubicBezTo>
                  <a:pt x="17341" y="15530"/>
                  <a:pt x="17354" y="15580"/>
                  <a:pt x="17377" y="15603"/>
                </a:cubicBezTo>
                <a:cubicBezTo>
                  <a:pt x="17400" y="15626"/>
                  <a:pt x="17421" y="15678"/>
                  <a:pt x="17424" y="15718"/>
                </a:cubicBezTo>
                <a:cubicBezTo>
                  <a:pt x="17428" y="15758"/>
                  <a:pt x="17440" y="15823"/>
                  <a:pt x="17453" y="15861"/>
                </a:cubicBezTo>
                <a:cubicBezTo>
                  <a:pt x="17481" y="15950"/>
                  <a:pt x="17403" y="16289"/>
                  <a:pt x="17357" y="16276"/>
                </a:cubicBezTo>
                <a:cubicBezTo>
                  <a:pt x="17316" y="16264"/>
                  <a:pt x="17314" y="16315"/>
                  <a:pt x="17355" y="16369"/>
                </a:cubicBezTo>
                <a:cubicBezTo>
                  <a:pt x="17372" y="16392"/>
                  <a:pt x="17381" y="16451"/>
                  <a:pt x="17376" y="16501"/>
                </a:cubicBezTo>
                <a:cubicBezTo>
                  <a:pt x="17369" y="16570"/>
                  <a:pt x="17352" y="16588"/>
                  <a:pt x="17302" y="16579"/>
                </a:cubicBezTo>
                <a:cubicBezTo>
                  <a:pt x="17265" y="16572"/>
                  <a:pt x="17240" y="16585"/>
                  <a:pt x="17245" y="16609"/>
                </a:cubicBezTo>
                <a:cubicBezTo>
                  <a:pt x="17253" y="16653"/>
                  <a:pt x="16975" y="16805"/>
                  <a:pt x="16887" y="16805"/>
                </a:cubicBezTo>
                <a:cubicBezTo>
                  <a:pt x="16815" y="16804"/>
                  <a:pt x="16721" y="16938"/>
                  <a:pt x="16742" y="17011"/>
                </a:cubicBezTo>
                <a:cubicBezTo>
                  <a:pt x="16754" y="17052"/>
                  <a:pt x="16740" y="17079"/>
                  <a:pt x="16697" y="17094"/>
                </a:cubicBezTo>
                <a:cubicBezTo>
                  <a:pt x="16660" y="17107"/>
                  <a:pt x="16640" y="17136"/>
                  <a:pt x="16649" y="17167"/>
                </a:cubicBezTo>
                <a:cubicBezTo>
                  <a:pt x="16672" y="17247"/>
                  <a:pt x="16566" y="17306"/>
                  <a:pt x="16523" y="17237"/>
                </a:cubicBezTo>
                <a:cubicBezTo>
                  <a:pt x="16504" y="17206"/>
                  <a:pt x="16498" y="17181"/>
                  <a:pt x="16510" y="17181"/>
                </a:cubicBezTo>
                <a:cubicBezTo>
                  <a:pt x="16522" y="17181"/>
                  <a:pt x="16511" y="17150"/>
                  <a:pt x="16485" y="17112"/>
                </a:cubicBezTo>
                <a:cubicBezTo>
                  <a:pt x="16435" y="17038"/>
                  <a:pt x="16417" y="17036"/>
                  <a:pt x="15961" y="17088"/>
                </a:cubicBezTo>
                <a:cubicBezTo>
                  <a:pt x="15747" y="17112"/>
                  <a:pt x="15727" y="17121"/>
                  <a:pt x="15731" y="17194"/>
                </a:cubicBezTo>
                <a:cubicBezTo>
                  <a:pt x="15737" y="17292"/>
                  <a:pt x="15828" y="17421"/>
                  <a:pt x="15875" y="17399"/>
                </a:cubicBezTo>
                <a:cubicBezTo>
                  <a:pt x="15918" y="17378"/>
                  <a:pt x="16015" y="17442"/>
                  <a:pt x="15997" y="17480"/>
                </a:cubicBezTo>
                <a:cubicBezTo>
                  <a:pt x="15990" y="17496"/>
                  <a:pt x="16095" y="17509"/>
                  <a:pt x="16232" y="17510"/>
                </a:cubicBezTo>
                <a:lnTo>
                  <a:pt x="16481" y="17511"/>
                </a:lnTo>
                <a:lnTo>
                  <a:pt x="16481" y="17761"/>
                </a:lnTo>
                <a:cubicBezTo>
                  <a:pt x="16481" y="17945"/>
                  <a:pt x="16494" y="18031"/>
                  <a:pt x="16531" y="18085"/>
                </a:cubicBezTo>
                <a:cubicBezTo>
                  <a:pt x="16558" y="18126"/>
                  <a:pt x="16574" y="18168"/>
                  <a:pt x="16566" y="18179"/>
                </a:cubicBezTo>
                <a:cubicBezTo>
                  <a:pt x="16558" y="18190"/>
                  <a:pt x="16570" y="18220"/>
                  <a:pt x="16594" y="18247"/>
                </a:cubicBezTo>
                <a:cubicBezTo>
                  <a:pt x="16618" y="18273"/>
                  <a:pt x="16638" y="18310"/>
                  <a:pt x="16638" y="18328"/>
                </a:cubicBezTo>
                <a:cubicBezTo>
                  <a:pt x="16638" y="18347"/>
                  <a:pt x="16664" y="18397"/>
                  <a:pt x="16697" y="18441"/>
                </a:cubicBezTo>
                <a:cubicBezTo>
                  <a:pt x="16744" y="18504"/>
                  <a:pt x="16764" y="18510"/>
                  <a:pt x="16798" y="18473"/>
                </a:cubicBezTo>
                <a:cubicBezTo>
                  <a:pt x="16821" y="18447"/>
                  <a:pt x="16835" y="18409"/>
                  <a:pt x="16829" y="18386"/>
                </a:cubicBezTo>
                <a:cubicBezTo>
                  <a:pt x="16823" y="18363"/>
                  <a:pt x="16836" y="18288"/>
                  <a:pt x="16857" y="18220"/>
                </a:cubicBezTo>
                <a:cubicBezTo>
                  <a:pt x="16922" y="18011"/>
                  <a:pt x="16905" y="17852"/>
                  <a:pt x="16797" y="17663"/>
                </a:cubicBezTo>
                <a:cubicBezTo>
                  <a:pt x="16743" y="17569"/>
                  <a:pt x="16705" y="17485"/>
                  <a:pt x="16712" y="17475"/>
                </a:cubicBezTo>
                <a:cubicBezTo>
                  <a:pt x="16719" y="17466"/>
                  <a:pt x="16712" y="17410"/>
                  <a:pt x="16695" y="17352"/>
                </a:cubicBezTo>
                <a:cubicBezTo>
                  <a:pt x="16668" y="17258"/>
                  <a:pt x="16674" y="17232"/>
                  <a:pt x="16741" y="17138"/>
                </a:cubicBezTo>
                <a:cubicBezTo>
                  <a:pt x="16784" y="17080"/>
                  <a:pt x="16831" y="17042"/>
                  <a:pt x="16847" y="17055"/>
                </a:cubicBezTo>
                <a:cubicBezTo>
                  <a:pt x="16863" y="17068"/>
                  <a:pt x="16867" y="17061"/>
                  <a:pt x="16857" y="17040"/>
                </a:cubicBezTo>
                <a:cubicBezTo>
                  <a:pt x="16848" y="17018"/>
                  <a:pt x="16864" y="16971"/>
                  <a:pt x="16894" y="16935"/>
                </a:cubicBezTo>
                <a:cubicBezTo>
                  <a:pt x="16955" y="16861"/>
                  <a:pt x="17328" y="16649"/>
                  <a:pt x="17357" y="16672"/>
                </a:cubicBezTo>
                <a:cubicBezTo>
                  <a:pt x="17368" y="16680"/>
                  <a:pt x="17386" y="16743"/>
                  <a:pt x="17397" y="16810"/>
                </a:cubicBezTo>
                <a:cubicBezTo>
                  <a:pt x="17408" y="16878"/>
                  <a:pt x="17449" y="17060"/>
                  <a:pt x="17489" y="17215"/>
                </a:cubicBezTo>
                <a:cubicBezTo>
                  <a:pt x="17548" y="17446"/>
                  <a:pt x="17555" y="17510"/>
                  <a:pt x="17527" y="17570"/>
                </a:cubicBezTo>
                <a:cubicBezTo>
                  <a:pt x="17505" y="17616"/>
                  <a:pt x="17503" y="17661"/>
                  <a:pt x="17519" y="17689"/>
                </a:cubicBezTo>
                <a:cubicBezTo>
                  <a:pt x="17544" y="17731"/>
                  <a:pt x="17580" y="17950"/>
                  <a:pt x="17591" y="18115"/>
                </a:cubicBezTo>
                <a:cubicBezTo>
                  <a:pt x="17599" y="18228"/>
                  <a:pt x="17646" y="18314"/>
                  <a:pt x="17708" y="18329"/>
                </a:cubicBezTo>
                <a:cubicBezTo>
                  <a:pt x="17739" y="18337"/>
                  <a:pt x="17762" y="18360"/>
                  <a:pt x="17761" y="18381"/>
                </a:cubicBezTo>
                <a:cubicBezTo>
                  <a:pt x="17755" y="18461"/>
                  <a:pt x="17909" y="18542"/>
                  <a:pt x="18032" y="18524"/>
                </a:cubicBezTo>
                <a:cubicBezTo>
                  <a:pt x="18146" y="18508"/>
                  <a:pt x="18151" y="18502"/>
                  <a:pt x="18133" y="18406"/>
                </a:cubicBezTo>
                <a:cubicBezTo>
                  <a:pt x="18123" y="18351"/>
                  <a:pt x="18114" y="18241"/>
                  <a:pt x="18113" y="18162"/>
                </a:cubicBezTo>
                <a:cubicBezTo>
                  <a:pt x="18112" y="18056"/>
                  <a:pt x="18101" y="18022"/>
                  <a:pt x="18069" y="18029"/>
                </a:cubicBezTo>
                <a:cubicBezTo>
                  <a:pt x="18042" y="18035"/>
                  <a:pt x="18026" y="18012"/>
                  <a:pt x="18028" y="17972"/>
                </a:cubicBezTo>
                <a:cubicBezTo>
                  <a:pt x="18030" y="17935"/>
                  <a:pt x="18021" y="17914"/>
                  <a:pt x="18008" y="17925"/>
                </a:cubicBezTo>
                <a:cubicBezTo>
                  <a:pt x="17995" y="17935"/>
                  <a:pt x="17972" y="17915"/>
                  <a:pt x="17957" y="17878"/>
                </a:cubicBezTo>
                <a:cubicBezTo>
                  <a:pt x="17941" y="17841"/>
                  <a:pt x="17923" y="17818"/>
                  <a:pt x="17916" y="17828"/>
                </a:cubicBezTo>
                <a:cubicBezTo>
                  <a:pt x="17892" y="17863"/>
                  <a:pt x="17666" y="17671"/>
                  <a:pt x="17684" y="17632"/>
                </a:cubicBezTo>
                <a:cubicBezTo>
                  <a:pt x="17694" y="17611"/>
                  <a:pt x="17678" y="17600"/>
                  <a:pt x="17650" y="17607"/>
                </a:cubicBezTo>
                <a:cubicBezTo>
                  <a:pt x="17609" y="17617"/>
                  <a:pt x="17592" y="17578"/>
                  <a:pt x="17565" y="17410"/>
                </a:cubicBezTo>
                <a:cubicBezTo>
                  <a:pt x="17546" y="17295"/>
                  <a:pt x="17500" y="17052"/>
                  <a:pt x="17464" y="16871"/>
                </a:cubicBezTo>
                <a:cubicBezTo>
                  <a:pt x="17410" y="16606"/>
                  <a:pt x="17403" y="16515"/>
                  <a:pt x="17426" y="16395"/>
                </a:cubicBezTo>
                <a:cubicBezTo>
                  <a:pt x="17442" y="16314"/>
                  <a:pt x="17469" y="16251"/>
                  <a:pt x="17486" y="16256"/>
                </a:cubicBezTo>
                <a:cubicBezTo>
                  <a:pt x="17534" y="16268"/>
                  <a:pt x="17511" y="15779"/>
                  <a:pt x="17455" y="15603"/>
                </a:cubicBezTo>
                <a:cubicBezTo>
                  <a:pt x="17412" y="15466"/>
                  <a:pt x="17413" y="15449"/>
                  <a:pt x="17456" y="15386"/>
                </a:cubicBezTo>
                <a:cubicBezTo>
                  <a:pt x="17492" y="15332"/>
                  <a:pt x="17515" y="15326"/>
                  <a:pt x="17557" y="15356"/>
                </a:cubicBezTo>
                <a:cubicBezTo>
                  <a:pt x="17587" y="15377"/>
                  <a:pt x="17603" y="15413"/>
                  <a:pt x="17593" y="15435"/>
                </a:cubicBezTo>
                <a:cubicBezTo>
                  <a:pt x="17581" y="15460"/>
                  <a:pt x="17594" y="15467"/>
                  <a:pt x="17627" y="15453"/>
                </a:cubicBezTo>
                <a:cubicBezTo>
                  <a:pt x="17690" y="15427"/>
                  <a:pt x="17767" y="15480"/>
                  <a:pt x="17768" y="15551"/>
                </a:cubicBezTo>
                <a:cubicBezTo>
                  <a:pt x="17768" y="15578"/>
                  <a:pt x="17793" y="15600"/>
                  <a:pt x="17824" y="15600"/>
                </a:cubicBezTo>
                <a:cubicBezTo>
                  <a:pt x="17898" y="15600"/>
                  <a:pt x="17958" y="15653"/>
                  <a:pt x="17937" y="15698"/>
                </a:cubicBezTo>
                <a:cubicBezTo>
                  <a:pt x="17928" y="15718"/>
                  <a:pt x="17951" y="15729"/>
                  <a:pt x="17987" y="15724"/>
                </a:cubicBezTo>
                <a:cubicBezTo>
                  <a:pt x="18124" y="15704"/>
                  <a:pt x="18239" y="16253"/>
                  <a:pt x="18248" y="16971"/>
                </a:cubicBezTo>
                <a:cubicBezTo>
                  <a:pt x="18252" y="17263"/>
                  <a:pt x="18256" y="17276"/>
                  <a:pt x="18320" y="17276"/>
                </a:cubicBezTo>
                <a:cubicBezTo>
                  <a:pt x="18356" y="17276"/>
                  <a:pt x="18403" y="17308"/>
                  <a:pt x="18425" y="17347"/>
                </a:cubicBezTo>
                <a:cubicBezTo>
                  <a:pt x="18446" y="17386"/>
                  <a:pt x="18478" y="17406"/>
                  <a:pt x="18495" y="17392"/>
                </a:cubicBezTo>
                <a:cubicBezTo>
                  <a:pt x="18511" y="17378"/>
                  <a:pt x="18630" y="17402"/>
                  <a:pt x="18758" y="17447"/>
                </a:cubicBezTo>
                <a:cubicBezTo>
                  <a:pt x="18937" y="17509"/>
                  <a:pt x="18998" y="17517"/>
                  <a:pt x="19022" y="17482"/>
                </a:cubicBezTo>
                <a:cubicBezTo>
                  <a:pt x="19045" y="17449"/>
                  <a:pt x="19044" y="17444"/>
                  <a:pt x="19020" y="17462"/>
                </a:cubicBezTo>
                <a:cubicBezTo>
                  <a:pt x="18981" y="17491"/>
                  <a:pt x="18831" y="17268"/>
                  <a:pt x="18855" y="17216"/>
                </a:cubicBezTo>
                <a:cubicBezTo>
                  <a:pt x="18864" y="17197"/>
                  <a:pt x="18857" y="17181"/>
                  <a:pt x="18841" y="17181"/>
                </a:cubicBezTo>
                <a:cubicBezTo>
                  <a:pt x="18808" y="17181"/>
                  <a:pt x="18727" y="16987"/>
                  <a:pt x="18710" y="16869"/>
                </a:cubicBezTo>
                <a:cubicBezTo>
                  <a:pt x="18692" y="16749"/>
                  <a:pt x="18634" y="16679"/>
                  <a:pt x="18569" y="16699"/>
                </a:cubicBezTo>
                <a:cubicBezTo>
                  <a:pt x="18329" y="16772"/>
                  <a:pt x="18326" y="16772"/>
                  <a:pt x="18298" y="16674"/>
                </a:cubicBezTo>
                <a:cubicBezTo>
                  <a:pt x="18284" y="16622"/>
                  <a:pt x="18258" y="16447"/>
                  <a:pt x="18241" y="16284"/>
                </a:cubicBezTo>
                <a:cubicBezTo>
                  <a:pt x="18224" y="16121"/>
                  <a:pt x="18196" y="15966"/>
                  <a:pt x="18180" y="15940"/>
                </a:cubicBezTo>
                <a:cubicBezTo>
                  <a:pt x="18131" y="15862"/>
                  <a:pt x="18196" y="15843"/>
                  <a:pt x="18306" y="15905"/>
                </a:cubicBezTo>
                <a:cubicBezTo>
                  <a:pt x="18362" y="15936"/>
                  <a:pt x="18443" y="15962"/>
                  <a:pt x="18484" y="15962"/>
                </a:cubicBezTo>
                <a:cubicBezTo>
                  <a:pt x="18526" y="15962"/>
                  <a:pt x="18597" y="16005"/>
                  <a:pt x="18644" y="16057"/>
                </a:cubicBezTo>
                <a:cubicBezTo>
                  <a:pt x="18745" y="16170"/>
                  <a:pt x="18929" y="16183"/>
                  <a:pt x="19110" y="16091"/>
                </a:cubicBezTo>
                <a:cubicBezTo>
                  <a:pt x="19173" y="16058"/>
                  <a:pt x="19241" y="16032"/>
                  <a:pt x="19261" y="16030"/>
                </a:cubicBezTo>
                <a:cubicBezTo>
                  <a:pt x="19281" y="16028"/>
                  <a:pt x="19290" y="16018"/>
                  <a:pt x="19282" y="16007"/>
                </a:cubicBezTo>
                <a:cubicBezTo>
                  <a:pt x="19260" y="15978"/>
                  <a:pt x="19387" y="15809"/>
                  <a:pt x="19414" y="15831"/>
                </a:cubicBezTo>
                <a:cubicBezTo>
                  <a:pt x="19441" y="15853"/>
                  <a:pt x="19553" y="15714"/>
                  <a:pt x="19553" y="15659"/>
                </a:cubicBezTo>
                <a:cubicBezTo>
                  <a:pt x="19553" y="15640"/>
                  <a:pt x="19512" y="15634"/>
                  <a:pt x="19461" y="15645"/>
                </a:cubicBezTo>
                <a:cubicBezTo>
                  <a:pt x="19409" y="15656"/>
                  <a:pt x="19271" y="15646"/>
                  <a:pt x="19153" y="15624"/>
                </a:cubicBezTo>
                <a:cubicBezTo>
                  <a:pt x="19004" y="15596"/>
                  <a:pt x="18905" y="15597"/>
                  <a:pt x="18825" y="15625"/>
                </a:cubicBezTo>
                <a:cubicBezTo>
                  <a:pt x="18762" y="15647"/>
                  <a:pt x="18681" y="15665"/>
                  <a:pt x="18645" y="15665"/>
                </a:cubicBezTo>
                <a:cubicBezTo>
                  <a:pt x="18600" y="15665"/>
                  <a:pt x="18588" y="15678"/>
                  <a:pt x="18606" y="15709"/>
                </a:cubicBezTo>
                <a:cubicBezTo>
                  <a:pt x="18647" y="15776"/>
                  <a:pt x="18592" y="15924"/>
                  <a:pt x="18527" y="15924"/>
                </a:cubicBezTo>
                <a:cubicBezTo>
                  <a:pt x="18431" y="15924"/>
                  <a:pt x="18319" y="15852"/>
                  <a:pt x="18341" y="15804"/>
                </a:cubicBezTo>
                <a:cubicBezTo>
                  <a:pt x="18356" y="15773"/>
                  <a:pt x="18347" y="15766"/>
                  <a:pt x="18311" y="15784"/>
                </a:cubicBezTo>
                <a:cubicBezTo>
                  <a:pt x="18260" y="15810"/>
                  <a:pt x="17990" y="15634"/>
                  <a:pt x="18020" y="15594"/>
                </a:cubicBezTo>
                <a:cubicBezTo>
                  <a:pt x="18047" y="15557"/>
                  <a:pt x="17919" y="15424"/>
                  <a:pt x="17877" y="15445"/>
                </a:cubicBezTo>
                <a:cubicBezTo>
                  <a:pt x="17822" y="15473"/>
                  <a:pt x="17717" y="15399"/>
                  <a:pt x="17740" y="15349"/>
                </a:cubicBezTo>
                <a:cubicBezTo>
                  <a:pt x="17751" y="15326"/>
                  <a:pt x="17731" y="15320"/>
                  <a:pt x="17688" y="15334"/>
                </a:cubicBezTo>
                <a:cubicBezTo>
                  <a:pt x="17638" y="15351"/>
                  <a:pt x="17594" y="15331"/>
                  <a:pt x="17528" y="15257"/>
                </a:cubicBezTo>
                <a:cubicBezTo>
                  <a:pt x="17479" y="15201"/>
                  <a:pt x="17445" y="15139"/>
                  <a:pt x="17454" y="15121"/>
                </a:cubicBezTo>
                <a:cubicBezTo>
                  <a:pt x="17469" y="15087"/>
                  <a:pt x="17186" y="14687"/>
                  <a:pt x="17146" y="14686"/>
                </a:cubicBezTo>
                <a:cubicBezTo>
                  <a:pt x="17094" y="14685"/>
                  <a:pt x="17058" y="14569"/>
                  <a:pt x="16979" y="14136"/>
                </a:cubicBezTo>
                <a:cubicBezTo>
                  <a:pt x="16931" y="13878"/>
                  <a:pt x="16866" y="13596"/>
                  <a:pt x="16832" y="13510"/>
                </a:cubicBezTo>
                <a:cubicBezTo>
                  <a:pt x="16799" y="13424"/>
                  <a:pt x="16770" y="13318"/>
                  <a:pt x="16768" y="13276"/>
                </a:cubicBezTo>
                <a:cubicBezTo>
                  <a:pt x="16766" y="13234"/>
                  <a:pt x="16749" y="13204"/>
                  <a:pt x="16731" y="13209"/>
                </a:cubicBezTo>
                <a:cubicBezTo>
                  <a:pt x="16685" y="13221"/>
                  <a:pt x="16573" y="13001"/>
                  <a:pt x="16598" y="12947"/>
                </a:cubicBezTo>
                <a:cubicBezTo>
                  <a:pt x="16610" y="12920"/>
                  <a:pt x="16606" y="12913"/>
                  <a:pt x="16586" y="12929"/>
                </a:cubicBezTo>
                <a:cubicBezTo>
                  <a:pt x="16569" y="12943"/>
                  <a:pt x="16541" y="12921"/>
                  <a:pt x="16525" y="12880"/>
                </a:cubicBezTo>
                <a:cubicBezTo>
                  <a:pt x="16479" y="12766"/>
                  <a:pt x="16522" y="12754"/>
                  <a:pt x="16830" y="12798"/>
                </a:cubicBezTo>
                <a:cubicBezTo>
                  <a:pt x="16983" y="12820"/>
                  <a:pt x="17631" y="12898"/>
                  <a:pt x="18267" y="12972"/>
                </a:cubicBezTo>
                <a:cubicBezTo>
                  <a:pt x="19984" y="13173"/>
                  <a:pt x="20526" y="13154"/>
                  <a:pt x="21161" y="12874"/>
                </a:cubicBezTo>
                <a:cubicBezTo>
                  <a:pt x="21299" y="12813"/>
                  <a:pt x="21432" y="12775"/>
                  <a:pt x="21459" y="12789"/>
                </a:cubicBezTo>
                <a:cubicBezTo>
                  <a:pt x="21490" y="12805"/>
                  <a:pt x="21500" y="12799"/>
                  <a:pt x="21487" y="12771"/>
                </a:cubicBezTo>
                <a:cubicBezTo>
                  <a:pt x="21466" y="12724"/>
                  <a:pt x="21565" y="12635"/>
                  <a:pt x="21594" y="12674"/>
                </a:cubicBezTo>
                <a:cubicBezTo>
                  <a:pt x="21596" y="12677"/>
                  <a:pt x="21598" y="12492"/>
                  <a:pt x="21600" y="12249"/>
                </a:cubicBezTo>
                <a:cubicBezTo>
                  <a:pt x="21597" y="11920"/>
                  <a:pt x="21595" y="11695"/>
                  <a:pt x="21591" y="11695"/>
                </a:cubicBezTo>
                <a:cubicBezTo>
                  <a:pt x="21580" y="11695"/>
                  <a:pt x="21248" y="11768"/>
                  <a:pt x="20855" y="11856"/>
                </a:cubicBezTo>
                <a:cubicBezTo>
                  <a:pt x="20179" y="12007"/>
                  <a:pt x="20107" y="12016"/>
                  <a:pt x="19553" y="12017"/>
                </a:cubicBezTo>
                <a:cubicBezTo>
                  <a:pt x="19128" y="12018"/>
                  <a:pt x="18883" y="11999"/>
                  <a:pt x="18657" y="11951"/>
                </a:cubicBezTo>
                <a:cubicBezTo>
                  <a:pt x="18486" y="11914"/>
                  <a:pt x="18335" y="11875"/>
                  <a:pt x="18320" y="11863"/>
                </a:cubicBezTo>
                <a:cubicBezTo>
                  <a:pt x="18305" y="11851"/>
                  <a:pt x="18341" y="11761"/>
                  <a:pt x="18399" y="11663"/>
                </a:cubicBezTo>
                <a:cubicBezTo>
                  <a:pt x="18530" y="11444"/>
                  <a:pt x="18582" y="11386"/>
                  <a:pt x="18619" y="11417"/>
                </a:cubicBezTo>
                <a:cubicBezTo>
                  <a:pt x="18635" y="11430"/>
                  <a:pt x="18640" y="11423"/>
                  <a:pt x="18630" y="11401"/>
                </a:cubicBezTo>
                <a:cubicBezTo>
                  <a:pt x="18619" y="11379"/>
                  <a:pt x="18666" y="11305"/>
                  <a:pt x="18734" y="11236"/>
                </a:cubicBezTo>
                <a:cubicBezTo>
                  <a:pt x="18849" y="11117"/>
                  <a:pt x="18856" y="11099"/>
                  <a:pt x="18863" y="10901"/>
                </a:cubicBezTo>
                <a:cubicBezTo>
                  <a:pt x="18866" y="10786"/>
                  <a:pt x="18883" y="10668"/>
                  <a:pt x="18901" y="10641"/>
                </a:cubicBezTo>
                <a:cubicBezTo>
                  <a:pt x="18942" y="10573"/>
                  <a:pt x="19196" y="10476"/>
                  <a:pt x="19323" y="10478"/>
                </a:cubicBezTo>
                <a:cubicBezTo>
                  <a:pt x="19452" y="10480"/>
                  <a:pt x="19676" y="10557"/>
                  <a:pt x="19732" y="10620"/>
                </a:cubicBezTo>
                <a:cubicBezTo>
                  <a:pt x="19768" y="10659"/>
                  <a:pt x="19778" y="10659"/>
                  <a:pt x="19791" y="10615"/>
                </a:cubicBezTo>
                <a:cubicBezTo>
                  <a:pt x="19808" y="10557"/>
                  <a:pt x="19995" y="10497"/>
                  <a:pt x="20041" y="10535"/>
                </a:cubicBezTo>
                <a:cubicBezTo>
                  <a:pt x="20061" y="10551"/>
                  <a:pt x="20060" y="10578"/>
                  <a:pt x="20037" y="10614"/>
                </a:cubicBezTo>
                <a:cubicBezTo>
                  <a:pt x="20008" y="10660"/>
                  <a:pt x="20017" y="10667"/>
                  <a:pt x="20087" y="10660"/>
                </a:cubicBezTo>
                <a:cubicBezTo>
                  <a:pt x="20184" y="10650"/>
                  <a:pt x="20249" y="10693"/>
                  <a:pt x="20223" y="10750"/>
                </a:cubicBezTo>
                <a:cubicBezTo>
                  <a:pt x="20211" y="10774"/>
                  <a:pt x="20225" y="10780"/>
                  <a:pt x="20261" y="10764"/>
                </a:cubicBezTo>
                <a:cubicBezTo>
                  <a:pt x="20292" y="10751"/>
                  <a:pt x="20353" y="10760"/>
                  <a:pt x="20397" y="10782"/>
                </a:cubicBezTo>
                <a:cubicBezTo>
                  <a:pt x="20468" y="10818"/>
                  <a:pt x="20474" y="10835"/>
                  <a:pt x="20461" y="10966"/>
                </a:cubicBezTo>
                <a:cubicBezTo>
                  <a:pt x="20452" y="11060"/>
                  <a:pt x="20458" y="11111"/>
                  <a:pt x="20479" y="11112"/>
                </a:cubicBezTo>
                <a:cubicBezTo>
                  <a:pt x="20542" y="11113"/>
                  <a:pt x="20725" y="11284"/>
                  <a:pt x="20707" y="11324"/>
                </a:cubicBezTo>
                <a:cubicBezTo>
                  <a:pt x="20697" y="11346"/>
                  <a:pt x="20702" y="11353"/>
                  <a:pt x="20719" y="11339"/>
                </a:cubicBezTo>
                <a:cubicBezTo>
                  <a:pt x="20739" y="11323"/>
                  <a:pt x="20741" y="11276"/>
                  <a:pt x="20725" y="11209"/>
                </a:cubicBezTo>
                <a:cubicBezTo>
                  <a:pt x="20645" y="10863"/>
                  <a:pt x="20643" y="10820"/>
                  <a:pt x="20703" y="10777"/>
                </a:cubicBezTo>
                <a:cubicBezTo>
                  <a:pt x="20745" y="10747"/>
                  <a:pt x="20752" y="10724"/>
                  <a:pt x="20729" y="10693"/>
                </a:cubicBezTo>
                <a:cubicBezTo>
                  <a:pt x="20711" y="10670"/>
                  <a:pt x="20698" y="10585"/>
                  <a:pt x="20698" y="10504"/>
                </a:cubicBezTo>
                <a:cubicBezTo>
                  <a:pt x="20698" y="10423"/>
                  <a:pt x="20686" y="10367"/>
                  <a:pt x="20673" y="10378"/>
                </a:cubicBezTo>
                <a:cubicBezTo>
                  <a:pt x="20659" y="10389"/>
                  <a:pt x="20619" y="10357"/>
                  <a:pt x="20584" y="10307"/>
                </a:cubicBezTo>
                <a:cubicBezTo>
                  <a:pt x="20532" y="10233"/>
                  <a:pt x="20526" y="10203"/>
                  <a:pt x="20552" y="10139"/>
                </a:cubicBezTo>
                <a:cubicBezTo>
                  <a:pt x="20573" y="10087"/>
                  <a:pt x="20601" y="10069"/>
                  <a:pt x="20631" y="10085"/>
                </a:cubicBezTo>
                <a:cubicBezTo>
                  <a:pt x="20664" y="10102"/>
                  <a:pt x="20671" y="10094"/>
                  <a:pt x="20655" y="10061"/>
                </a:cubicBezTo>
                <a:cubicBezTo>
                  <a:pt x="20640" y="10028"/>
                  <a:pt x="20577" y="10016"/>
                  <a:pt x="20458" y="10025"/>
                </a:cubicBezTo>
                <a:cubicBezTo>
                  <a:pt x="20288" y="10037"/>
                  <a:pt x="20283" y="10036"/>
                  <a:pt x="20280" y="9944"/>
                </a:cubicBezTo>
                <a:cubicBezTo>
                  <a:pt x="20276" y="9769"/>
                  <a:pt x="20266" y="9734"/>
                  <a:pt x="20184" y="9605"/>
                </a:cubicBezTo>
                <a:cubicBezTo>
                  <a:pt x="20123" y="9510"/>
                  <a:pt x="20103" y="9496"/>
                  <a:pt x="20107" y="9548"/>
                </a:cubicBezTo>
                <a:cubicBezTo>
                  <a:pt x="20110" y="9595"/>
                  <a:pt x="20095" y="9615"/>
                  <a:pt x="20062" y="9608"/>
                </a:cubicBezTo>
                <a:cubicBezTo>
                  <a:pt x="20021" y="9599"/>
                  <a:pt x="20014" y="9626"/>
                  <a:pt x="20019" y="9761"/>
                </a:cubicBezTo>
                <a:cubicBezTo>
                  <a:pt x="20024" y="9912"/>
                  <a:pt x="20020" y="9924"/>
                  <a:pt x="19954" y="9924"/>
                </a:cubicBezTo>
                <a:cubicBezTo>
                  <a:pt x="19915" y="9924"/>
                  <a:pt x="19886" y="9904"/>
                  <a:pt x="19889" y="9879"/>
                </a:cubicBezTo>
                <a:cubicBezTo>
                  <a:pt x="19893" y="9853"/>
                  <a:pt x="19853" y="9836"/>
                  <a:pt x="19790" y="9836"/>
                </a:cubicBezTo>
                <a:cubicBezTo>
                  <a:pt x="19637" y="9836"/>
                  <a:pt x="19601" y="9751"/>
                  <a:pt x="19670" y="9549"/>
                </a:cubicBezTo>
                <a:cubicBezTo>
                  <a:pt x="19765" y="9270"/>
                  <a:pt x="19741" y="9230"/>
                  <a:pt x="19596" y="9428"/>
                </a:cubicBezTo>
                <a:cubicBezTo>
                  <a:pt x="19525" y="9525"/>
                  <a:pt x="19473" y="9619"/>
                  <a:pt x="19481" y="9636"/>
                </a:cubicBezTo>
                <a:cubicBezTo>
                  <a:pt x="19498" y="9673"/>
                  <a:pt x="19429" y="9759"/>
                  <a:pt x="19393" y="9746"/>
                </a:cubicBezTo>
                <a:cubicBezTo>
                  <a:pt x="19354" y="9733"/>
                  <a:pt x="19010" y="9966"/>
                  <a:pt x="19030" y="9993"/>
                </a:cubicBezTo>
                <a:cubicBezTo>
                  <a:pt x="19060" y="10034"/>
                  <a:pt x="18895" y="10097"/>
                  <a:pt x="18821" y="10072"/>
                </a:cubicBezTo>
                <a:cubicBezTo>
                  <a:pt x="18770" y="10055"/>
                  <a:pt x="18753" y="10063"/>
                  <a:pt x="18759" y="10101"/>
                </a:cubicBezTo>
                <a:cubicBezTo>
                  <a:pt x="18764" y="10130"/>
                  <a:pt x="18746" y="10150"/>
                  <a:pt x="18718" y="10147"/>
                </a:cubicBezTo>
                <a:cubicBezTo>
                  <a:pt x="18691" y="10144"/>
                  <a:pt x="18675" y="10156"/>
                  <a:pt x="18683" y="10174"/>
                </a:cubicBezTo>
                <a:cubicBezTo>
                  <a:pt x="18702" y="10216"/>
                  <a:pt x="18594" y="10362"/>
                  <a:pt x="18543" y="10362"/>
                </a:cubicBezTo>
                <a:cubicBezTo>
                  <a:pt x="18521" y="10362"/>
                  <a:pt x="18486" y="10336"/>
                  <a:pt x="18466" y="10304"/>
                </a:cubicBezTo>
                <a:cubicBezTo>
                  <a:pt x="18446" y="10271"/>
                  <a:pt x="18414" y="10252"/>
                  <a:pt x="18394" y="10262"/>
                </a:cubicBezTo>
                <a:cubicBezTo>
                  <a:pt x="18351" y="10284"/>
                  <a:pt x="18287" y="10196"/>
                  <a:pt x="18317" y="10156"/>
                </a:cubicBezTo>
                <a:cubicBezTo>
                  <a:pt x="18329" y="10140"/>
                  <a:pt x="18320" y="10133"/>
                  <a:pt x="18297" y="10140"/>
                </a:cubicBezTo>
                <a:cubicBezTo>
                  <a:pt x="18266" y="10149"/>
                  <a:pt x="18245" y="10095"/>
                  <a:pt x="18221" y="9944"/>
                </a:cubicBezTo>
                <a:cubicBezTo>
                  <a:pt x="18168" y="9610"/>
                  <a:pt x="18172" y="9533"/>
                  <a:pt x="18254" y="9462"/>
                </a:cubicBezTo>
                <a:cubicBezTo>
                  <a:pt x="18293" y="9427"/>
                  <a:pt x="18355" y="9397"/>
                  <a:pt x="18390" y="9395"/>
                </a:cubicBezTo>
                <a:cubicBezTo>
                  <a:pt x="18442" y="9391"/>
                  <a:pt x="18454" y="9365"/>
                  <a:pt x="18460" y="9239"/>
                </a:cubicBezTo>
                <a:cubicBezTo>
                  <a:pt x="18468" y="9095"/>
                  <a:pt x="18466" y="9092"/>
                  <a:pt x="18432" y="9179"/>
                </a:cubicBezTo>
                <a:cubicBezTo>
                  <a:pt x="18404" y="9250"/>
                  <a:pt x="18373" y="9271"/>
                  <a:pt x="18296" y="9272"/>
                </a:cubicBezTo>
                <a:cubicBezTo>
                  <a:pt x="18208" y="9273"/>
                  <a:pt x="18190" y="9255"/>
                  <a:pt x="18142" y="9126"/>
                </a:cubicBezTo>
                <a:cubicBezTo>
                  <a:pt x="18101" y="9017"/>
                  <a:pt x="18095" y="8964"/>
                  <a:pt x="18118" y="8919"/>
                </a:cubicBezTo>
                <a:cubicBezTo>
                  <a:pt x="18134" y="8885"/>
                  <a:pt x="18159" y="8860"/>
                  <a:pt x="18172" y="8864"/>
                </a:cubicBezTo>
                <a:cubicBezTo>
                  <a:pt x="18185" y="8867"/>
                  <a:pt x="18197" y="8777"/>
                  <a:pt x="18199" y="8664"/>
                </a:cubicBezTo>
                <a:cubicBezTo>
                  <a:pt x="18202" y="8547"/>
                  <a:pt x="18192" y="8467"/>
                  <a:pt x="18177" y="8480"/>
                </a:cubicBezTo>
                <a:cubicBezTo>
                  <a:pt x="18163" y="8492"/>
                  <a:pt x="18135" y="8484"/>
                  <a:pt x="18115" y="8463"/>
                </a:cubicBezTo>
                <a:cubicBezTo>
                  <a:pt x="18093" y="8438"/>
                  <a:pt x="18064" y="8437"/>
                  <a:pt x="18038" y="8459"/>
                </a:cubicBezTo>
                <a:cubicBezTo>
                  <a:pt x="18015" y="8479"/>
                  <a:pt x="18004" y="8494"/>
                  <a:pt x="18014" y="8495"/>
                </a:cubicBezTo>
                <a:cubicBezTo>
                  <a:pt x="18025" y="8495"/>
                  <a:pt x="18021" y="8555"/>
                  <a:pt x="18006" y="8629"/>
                </a:cubicBezTo>
                <a:cubicBezTo>
                  <a:pt x="17985" y="8730"/>
                  <a:pt x="17988" y="8788"/>
                  <a:pt x="18021" y="8867"/>
                </a:cubicBezTo>
                <a:cubicBezTo>
                  <a:pt x="18044" y="8925"/>
                  <a:pt x="18076" y="9026"/>
                  <a:pt x="18092" y="9094"/>
                </a:cubicBezTo>
                <a:cubicBezTo>
                  <a:pt x="18116" y="9196"/>
                  <a:pt x="18113" y="9225"/>
                  <a:pt x="18073" y="9255"/>
                </a:cubicBezTo>
                <a:cubicBezTo>
                  <a:pt x="18039" y="9280"/>
                  <a:pt x="18009" y="9272"/>
                  <a:pt x="17974" y="9229"/>
                </a:cubicBezTo>
                <a:cubicBezTo>
                  <a:pt x="17903" y="9144"/>
                  <a:pt x="17910" y="9239"/>
                  <a:pt x="17982" y="9334"/>
                </a:cubicBezTo>
                <a:cubicBezTo>
                  <a:pt x="18097" y="9487"/>
                  <a:pt x="18014" y="9685"/>
                  <a:pt x="17895" y="9541"/>
                </a:cubicBezTo>
                <a:cubicBezTo>
                  <a:pt x="17864" y="9504"/>
                  <a:pt x="17838" y="9486"/>
                  <a:pt x="17838" y="9500"/>
                </a:cubicBezTo>
                <a:cubicBezTo>
                  <a:pt x="17838" y="9514"/>
                  <a:pt x="17812" y="9508"/>
                  <a:pt x="17780" y="9485"/>
                </a:cubicBezTo>
                <a:cubicBezTo>
                  <a:pt x="17749" y="9462"/>
                  <a:pt x="17731" y="9426"/>
                  <a:pt x="17742" y="9403"/>
                </a:cubicBezTo>
                <a:cubicBezTo>
                  <a:pt x="17755" y="9375"/>
                  <a:pt x="17736" y="9367"/>
                  <a:pt x="17686" y="9380"/>
                </a:cubicBezTo>
                <a:cubicBezTo>
                  <a:pt x="17628" y="9394"/>
                  <a:pt x="17600" y="9376"/>
                  <a:pt x="17561" y="9299"/>
                </a:cubicBezTo>
                <a:cubicBezTo>
                  <a:pt x="17534" y="9245"/>
                  <a:pt x="17513" y="9192"/>
                  <a:pt x="17516" y="9181"/>
                </a:cubicBezTo>
                <a:cubicBezTo>
                  <a:pt x="17518" y="9171"/>
                  <a:pt x="17437" y="9162"/>
                  <a:pt x="17336" y="9162"/>
                </a:cubicBezTo>
                <a:cubicBezTo>
                  <a:pt x="17235" y="9162"/>
                  <a:pt x="17153" y="9167"/>
                  <a:pt x="17153" y="9173"/>
                </a:cubicBezTo>
                <a:cubicBezTo>
                  <a:pt x="17153" y="9179"/>
                  <a:pt x="17174" y="9248"/>
                  <a:pt x="17200" y="9326"/>
                </a:cubicBezTo>
                <a:cubicBezTo>
                  <a:pt x="17226" y="9404"/>
                  <a:pt x="17244" y="9484"/>
                  <a:pt x="17240" y="9505"/>
                </a:cubicBezTo>
                <a:cubicBezTo>
                  <a:pt x="17237" y="9526"/>
                  <a:pt x="17242" y="9532"/>
                  <a:pt x="17252" y="9518"/>
                </a:cubicBezTo>
                <a:cubicBezTo>
                  <a:pt x="17263" y="9505"/>
                  <a:pt x="17304" y="9516"/>
                  <a:pt x="17345" y="9545"/>
                </a:cubicBezTo>
                <a:cubicBezTo>
                  <a:pt x="17386" y="9573"/>
                  <a:pt x="17427" y="9591"/>
                  <a:pt x="17436" y="9585"/>
                </a:cubicBezTo>
                <a:cubicBezTo>
                  <a:pt x="17572" y="9492"/>
                  <a:pt x="17724" y="9478"/>
                  <a:pt x="17745" y="9557"/>
                </a:cubicBezTo>
                <a:cubicBezTo>
                  <a:pt x="17763" y="9623"/>
                  <a:pt x="17833" y="9693"/>
                  <a:pt x="17881" y="9695"/>
                </a:cubicBezTo>
                <a:cubicBezTo>
                  <a:pt x="17897" y="9695"/>
                  <a:pt x="17914" y="9735"/>
                  <a:pt x="17919" y="9783"/>
                </a:cubicBezTo>
                <a:cubicBezTo>
                  <a:pt x="17926" y="9847"/>
                  <a:pt x="17942" y="9864"/>
                  <a:pt x="17979" y="9849"/>
                </a:cubicBezTo>
                <a:cubicBezTo>
                  <a:pt x="18007" y="9837"/>
                  <a:pt x="18043" y="9849"/>
                  <a:pt x="18059" y="9876"/>
                </a:cubicBezTo>
                <a:cubicBezTo>
                  <a:pt x="18093" y="9932"/>
                  <a:pt x="18168" y="10324"/>
                  <a:pt x="18156" y="10380"/>
                </a:cubicBezTo>
                <a:cubicBezTo>
                  <a:pt x="18152" y="10401"/>
                  <a:pt x="18158" y="10407"/>
                  <a:pt x="18170" y="10391"/>
                </a:cubicBezTo>
                <a:cubicBezTo>
                  <a:pt x="18200" y="10351"/>
                  <a:pt x="18298" y="10478"/>
                  <a:pt x="18276" y="10526"/>
                </a:cubicBezTo>
                <a:cubicBezTo>
                  <a:pt x="18266" y="10547"/>
                  <a:pt x="18272" y="10553"/>
                  <a:pt x="18288" y="10540"/>
                </a:cubicBezTo>
                <a:cubicBezTo>
                  <a:pt x="18304" y="10526"/>
                  <a:pt x="18334" y="10541"/>
                  <a:pt x="18353" y="10572"/>
                </a:cubicBezTo>
                <a:cubicBezTo>
                  <a:pt x="18373" y="10603"/>
                  <a:pt x="18377" y="10630"/>
                  <a:pt x="18364" y="10630"/>
                </a:cubicBezTo>
                <a:cubicBezTo>
                  <a:pt x="18350" y="10631"/>
                  <a:pt x="18361" y="10649"/>
                  <a:pt x="18389" y="10670"/>
                </a:cubicBezTo>
                <a:cubicBezTo>
                  <a:pt x="18459" y="10725"/>
                  <a:pt x="18454" y="10897"/>
                  <a:pt x="18382" y="10923"/>
                </a:cubicBezTo>
                <a:cubicBezTo>
                  <a:pt x="18351" y="10934"/>
                  <a:pt x="18333" y="10958"/>
                  <a:pt x="18341" y="10977"/>
                </a:cubicBezTo>
                <a:cubicBezTo>
                  <a:pt x="18350" y="10995"/>
                  <a:pt x="18327" y="11026"/>
                  <a:pt x="18291" y="11045"/>
                </a:cubicBezTo>
                <a:cubicBezTo>
                  <a:pt x="18254" y="11065"/>
                  <a:pt x="18236" y="11082"/>
                  <a:pt x="18249" y="11083"/>
                </a:cubicBezTo>
                <a:cubicBezTo>
                  <a:pt x="18263" y="11084"/>
                  <a:pt x="18258" y="11112"/>
                  <a:pt x="18239" y="11143"/>
                </a:cubicBezTo>
                <a:cubicBezTo>
                  <a:pt x="18220" y="11174"/>
                  <a:pt x="18193" y="11190"/>
                  <a:pt x="18180" y="11179"/>
                </a:cubicBezTo>
                <a:cubicBezTo>
                  <a:pt x="18166" y="11169"/>
                  <a:pt x="18141" y="11195"/>
                  <a:pt x="18125" y="11237"/>
                </a:cubicBezTo>
                <a:cubicBezTo>
                  <a:pt x="18090" y="11322"/>
                  <a:pt x="17806" y="11450"/>
                  <a:pt x="17733" y="11412"/>
                </a:cubicBezTo>
                <a:cubicBezTo>
                  <a:pt x="17705" y="11398"/>
                  <a:pt x="17672" y="11419"/>
                  <a:pt x="17646" y="11467"/>
                </a:cubicBezTo>
                <a:cubicBezTo>
                  <a:pt x="17618" y="11521"/>
                  <a:pt x="17587" y="11539"/>
                  <a:pt x="17548" y="11522"/>
                </a:cubicBezTo>
                <a:cubicBezTo>
                  <a:pt x="17504" y="11504"/>
                  <a:pt x="17494" y="11514"/>
                  <a:pt x="17501" y="11568"/>
                </a:cubicBezTo>
                <a:cubicBezTo>
                  <a:pt x="17507" y="11615"/>
                  <a:pt x="17493" y="11637"/>
                  <a:pt x="17460" y="11633"/>
                </a:cubicBezTo>
                <a:cubicBezTo>
                  <a:pt x="17434" y="11631"/>
                  <a:pt x="17415" y="11648"/>
                  <a:pt x="17418" y="11671"/>
                </a:cubicBezTo>
                <a:cubicBezTo>
                  <a:pt x="17426" y="11724"/>
                  <a:pt x="17457" y="11726"/>
                  <a:pt x="16524" y="11604"/>
                </a:cubicBezTo>
                <a:cubicBezTo>
                  <a:pt x="16107" y="11549"/>
                  <a:pt x="15677" y="11501"/>
                  <a:pt x="15569" y="11496"/>
                </a:cubicBezTo>
                <a:cubicBezTo>
                  <a:pt x="15354" y="11486"/>
                  <a:pt x="15351" y="11482"/>
                  <a:pt x="15300" y="11220"/>
                </a:cubicBezTo>
                <a:cubicBezTo>
                  <a:pt x="15283" y="11136"/>
                  <a:pt x="15224" y="10887"/>
                  <a:pt x="15169" y="10667"/>
                </a:cubicBezTo>
                <a:cubicBezTo>
                  <a:pt x="15050" y="10196"/>
                  <a:pt x="14919" y="9510"/>
                  <a:pt x="14919" y="9362"/>
                </a:cubicBezTo>
                <a:cubicBezTo>
                  <a:pt x="14920" y="9305"/>
                  <a:pt x="14906" y="9262"/>
                  <a:pt x="14889" y="9267"/>
                </a:cubicBezTo>
                <a:cubicBezTo>
                  <a:pt x="14854" y="9278"/>
                  <a:pt x="14689" y="8765"/>
                  <a:pt x="14711" y="8717"/>
                </a:cubicBezTo>
                <a:cubicBezTo>
                  <a:pt x="14719" y="8700"/>
                  <a:pt x="14712" y="8686"/>
                  <a:pt x="14695" y="8686"/>
                </a:cubicBezTo>
                <a:cubicBezTo>
                  <a:pt x="14656" y="8686"/>
                  <a:pt x="14544" y="8349"/>
                  <a:pt x="14567" y="8301"/>
                </a:cubicBezTo>
                <a:cubicBezTo>
                  <a:pt x="14575" y="8282"/>
                  <a:pt x="14569" y="8267"/>
                  <a:pt x="14553" y="8267"/>
                </a:cubicBezTo>
                <a:cubicBezTo>
                  <a:pt x="14510" y="8267"/>
                  <a:pt x="14388" y="7919"/>
                  <a:pt x="14401" y="7838"/>
                </a:cubicBezTo>
                <a:cubicBezTo>
                  <a:pt x="14408" y="7800"/>
                  <a:pt x="14398" y="7775"/>
                  <a:pt x="14379" y="7780"/>
                </a:cubicBezTo>
                <a:cubicBezTo>
                  <a:pt x="14336" y="7794"/>
                  <a:pt x="14116" y="7320"/>
                  <a:pt x="14141" y="7267"/>
                </a:cubicBezTo>
                <a:cubicBezTo>
                  <a:pt x="14151" y="7244"/>
                  <a:pt x="14146" y="7237"/>
                  <a:pt x="14129" y="7252"/>
                </a:cubicBezTo>
                <a:cubicBezTo>
                  <a:pt x="14089" y="7285"/>
                  <a:pt x="14040" y="7172"/>
                  <a:pt x="14056" y="7086"/>
                </a:cubicBezTo>
                <a:cubicBezTo>
                  <a:pt x="14065" y="7042"/>
                  <a:pt x="14048" y="7013"/>
                  <a:pt x="14004" y="6997"/>
                </a:cubicBezTo>
                <a:cubicBezTo>
                  <a:pt x="13968" y="6985"/>
                  <a:pt x="13948" y="6963"/>
                  <a:pt x="13959" y="6948"/>
                </a:cubicBezTo>
                <a:cubicBezTo>
                  <a:pt x="13970" y="6934"/>
                  <a:pt x="13954" y="6898"/>
                  <a:pt x="13923" y="6869"/>
                </a:cubicBezTo>
                <a:cubicBezTo>
                  <a:pt x="13891" y="6839"/>
                  <a:pt x="13874" y="6792"/>
                  <a:pt x="13884" y="6759"/>
                </a:cubicBezTo>
                <a:cubicBezTo>
                  <a:pt x="13901" y="6697"/>
                  <a:pt x="13815" y="6543"/>
                  <a:pt x="13779" y="6572"/>
                </a:cubicBezTo>
                <a:cubicBezTo>
                  <a:pt x="13743" y="6602"/>
                  <a:pt x="13653" y="6388"/>
                  <a:pt x="13662" y="6294"/>
                </a:cubicBezTo>
                <a:cubicBezTo>
                  <a:pt x="13668" y="6222"/>
                  <a:pt x="13658" y="6208"/>
                  <a:pt x="13603" y="6216"/>
                </a:cubicBezTo>
                <a:cubicBezTo>
                  <a:pt x="13567" y="6221"/>
                  <a:pt x="13447" y="6168"/>
                  <a:pt x="13336" y="6100"/>
                </a:cubicBezTo>
                <a:cubicBezTo>
                  <a:pt x="13226" y="6031"/>
                  <a:pt x="13095" y="5952"/>
                  <a:pt x="13044" y="5922"/>
                </a:cubicBezTo>
                <a:cubicBezTo>
                  <a:pt x="12977" y="5883"/>
                  <a:pt x="12956" y="5852"/>
                  <a:pt x="12969" y="5806"/>
                </a:cubicBezTo>
                <a:cubicBezTo>
                  <a:pt x="12985" y="5753"/>
                  <a:pt x="12978" y="5750"/>
                  <a:pt x="12924" y="5788"/>
                </a:cubicBezTo>
                <a:cubicBezTo>
                  <a:pt x="12871" y="5826"/>
                  <a:pt x="12831" y="5811"/>
                  <a:pt x="12642" y="5681"/>
                </a:cubicBezTo>
                <a:cubicBezTo>
                  <a:pt x="12521" y="5598"/>
                  <a:pt x="12424" y="5510"/>
                  <a:pt x="12429" y="5485"/>
                </a:cubicBezTo>
                <a:cubicBezTo>
                  <a:pt x="12433" y="5461"/>
                  <a:pt x="12421" y="5448"/>
                  <a:pt x="12400" y="5458"/>
                </a:cubicBezTo>
                <a:cubicBezTo>
                  <a:pt x="12347" y="5483"/>
                  <a:pt x="12259" y="5413"/>
                  <a:pt x="12282" y="5363"/>
                </a:cubicBezTo>
                <a:cubicBezTo>
                  <a:pt x="12294" y="5336"/>
                  <a:pt x="12286" y="5329"/>
                  <a:pt x="12258" y="5343"/>
                </a:cubicBezTo>
                <a:cubicBezTo>
                  <a:pt x="12193" y="5376"/>
                  <a:pt x="12095" y="5271"/>
                  <a:pt x="12111" y="5187"/>
                </a:cubicBezTo>
                <a:cubicBezTo>
                  <a:pt x="12120" y="5145"/>
                  <a:pt x="12097" y="5082"/>
                  <a:pt x="12052" y="5026"/>
                </a:cubicBezTo>
                <a:cubicBezTo>
                  <a:pt x="11967" y="4918"/>
                  <a:pt x="11956" y="4753"/>
                  <a:pt x="12021" y="4547"/>
                </a:cubicBezTo>
                <a:cubicBezTo>
                  <a:pt x="12059" y="4424"/>
                  <a:pt x="12072" y="4414"/>
                  <a:pt x="12142" y="4438"/>
                </a:cubicBezTo>
                <a:cubicBezTo>
                  <a:pt x="12186" y="4452"/>
                  <a:pt x="12212" y="4451"/>
                  <a:pt x="12201" y="4436"/>
                </a:cubicBezTo>
                <a:cubicBezTo>
                  <a:pt x="12190" y="4422"/>
                  <a:pt x="12214" y="4323"/>
                  <a:pt x="12254" y="4218"/>
                </a:cubicBezTo>
                <a:cubicBezTo>
                  <a:pt x="12312" y="4065"/>
                  <a:pt x="12324" y="3992"/>
                  <a:pt x="12309" y="3869"/>
                </a:cubicBezTo>
                <a:cubicBezTo>
                  <a:pt x="12299" y="3784"/>
                  <a:pt x="12287" y="3673"/>
                  <a:pt x="12281" y="3621"/>
                </a:cubicBezTo>
                <a:cubicBezTo>
                  <a:pt x="12275" y="3570"/>
                  <a:pt x="12289" y="3390"/>
                  <a:pt x="12312" y="3221"/>
                </a:cubicBezTo>
                <a:cubicBezTo>
                  <a:pt x="12336" y="3040"/>
                  <a:pt x="12346" y="2844"/>
                  <a:pt x="12334" y="2743"/>
                </a:cubicBezTo>
                <a:cubicBezTo>
                  <a:pt x="12324" y="2649"/>
                  <a:pt x="12311" y="2520"/>
                  <a:pt x="12306" y="2457"/>
                </a:cubicBezTo>
                <a:cubicBezTo>
                  <a:pt x="12300" y="2379"/>
                  <a:pt x="12260" y="2301"/>
                  <a:pt x="12180" y="2209"/>
                </a:cubicBezTo>
                <a:cubicBezTo>
                  <a:pt x="12116" y="2135"/>
                  <a:pt x="12064" y="2042"/>
                  <a:pt x="12064" y="2003"/>
                </a:cubicBezTo>
                <a:cubicBezTo>
                  <a:pt x="12064" y="1963"/>
                  <a:pt x="12055" y="1941"/>
                  <a:pt x="12045" y="1955"/>
                </a:cubicBezTo>
                <a:cubicBezTo>
                  <a:pt x="12035" y="1968"/>
                  <a:pt x="11991" y="1945"/>
                  <a:pt x="11947" y="1903"/>
                </a:cubicBezTo>
                <a:cubicBezTo>
                  <a:pt x="11794" y="1757"/>
                  <a:pt x="11634" y="1705"/>
                  <a:pt x="11363" y="1714"/>
                </a:cubicBezTo>
                <a:cubicBezTo>
                  <a:pt x="11222" y="1718"/>
                  <a:pt x="11054" y="1724"/>
                  <a:pt x="10991" y="1725"/>
                </a:cubicBezTo>
                <a:cubicBezTo>
                  <a:pt x="10928" y="1727"/>
                  <a:pt x="10864" y="1753"/>
                  <a:pt x="10847" y="1783"/>
                </a:cubicBezTo>
                <a:cubicBezTo>
                  <a:pt x="10830" y="1812"/>
                  <a:pt x="10773" y="1842"/>
                  <a:pt x="10719" y="1848"/>
                </a:cubicBezTo>
                <a:cubicBezTo>
                  <a:pt x="10665" y="1854"/>
                  <a:pt x="10623" y="1878"/>
                  <a:pt x="10628" y="1902"/>
                </a:cubicBezTo>
                <a:cubicBezTo>
                  <a:pt x="10632" y="1925"/>
                  <a:pt x="10605" y="1960"/>
                  <a:pt x="10570" y="1979"/>
                </a:cubicBezTo>
                <a:cubicBezTo>
                  <a:pt x="10471" y="2031"/>
                  <a:pt x="10319" y="2194"/>
                  <a:pt x="10341" y="2224"/>
                </a:cubicBezTo>
                <a:cubicBezTo>
                  <a:pt x="10352" y="2238"/>
                  <a:pt x="10332" y="2261"/>
                  <a:pt x="10297" y="2273"/>
                </a:cubicBezTo>
                <a:cubicBezTo>
                  <a:pt x="10255" y="2288"/>
                  <a:pt x="10242" y="2309"/>
                  <a:pt x="10259" y="2337"/>
                </a:cubicBezTo>
                <a:cubicBezTo>
                  <a:pt x="10288" y="2385"/>
                  <a:pt x="10323" y="2632"/>
                  <a:pt x="10323" y="2788"/>
                </a:cubicBezTo>
                <a:cubicBezTo>
                  <a:pt x="10323" y="2852"/>
                  <a:pt x="10340" y="2895"/>
                  <a:pt x="10369" y="2903"/>
                </a:cubicBezTo>
                <a:cubicBezTo>
                  <a:pt x="10397" y="2910"/>
                  <a:pt x="10417" y="2958"/>
                  <a:pt x="10420" y="3029"/>
                </a:cubicBezTo>
                <a:cubicBezTo>
                  <a:pt x="10423" y="3092"/>
                  <a:pt x="10445" y="3234"/>
                  <a:pt x="10469" y="3345"/>
                </a:cubicBezTo>
                <a:cubicBezTo>
                  <a:pt x="10512" y="3547"/>
                  <a:pt x="10513" y="3549"/>
                  <a:pt x="10444" y="3584"/>
                </a:cubicBezTo>
                <a:cubicBezTo>
                  <a:pt x="10351" y="3631"/>
                  <a:pt x="10335" y="3706"/>
                  <a:pt x="10371" y="3937"/>
                </a:cubicBezTo>
                <a:cubicBezTo>
                  <a:pt x="10388" y="4045"/>
                  <a:pt x="10411" y="4187"/>
                  <a:pt x="10420" y="4253"/>
                </a:cubicBezTo>
                <a:cubicBezTo>
                  <a:pt x="10430" y="4323"/>
                  <a:pt x="10459" y="4380"/>
                  <a:pt x="10489" y="4391"/>
                </a:cubicBezTo>
                <a:cubicBezTo>
                  <a:pt x="10528" y="4404"/>
                  <a:pt x="10545" y="4465"/>
                  <a:pt x="10560" y="4634"/>
                </a:cubicBezTo>
                <a:cubicBezTo>
                  <a:pt x="10572" y="4757"/>
                  <a:pt x="10581" y="4894"/>
                  <a:pt x="10580" y="4939"/>
                </a:cubicBezTo>
                <a:cubicBezTo>
                  <a:pt x="10579" y="4984"/>
                  <a:pt x="10597" y="5031"/>
                  <a:pt x="10621" y="5043"/>
                </a:cubicBezTo>
                <a:cubicBezTo>
                  <a:pt x="10676" y="5071"/>
                  <a:pt x="10675" y="5177"/>
                  <a:pt x="10619" y="5206"/>
                </a:cubicBezTo>
                <a:cubicBezTo>
                  <a:pt x="10595" y="5218"/>
                  <a:pt x="10579" y="5263"/>
                  <a:pt x="10584" y="5305"/>
                </a:cubicBezTo>
                <a:cubicBezTo>
                  <a:pt x="10594" y="5404"/>
                  <a:pt x="10417" y="5501"/>
                  <a:pt x="10351" y="5433"/>
                </a:cubicBezTo>
                <a:cubicBezTo>
                  <a:pt x="10318" y="5399"/>
                  <a:pt x="10313" y="5404"/>
                  <a:pt x="10327" y="5454"/>
                </a:cubicBezTo>
                <a:cubicBezTo>
                  <a:pt x="10341" y="5503"/>
                  <a:pt x="10303" y="5551"/>
                  <a:pt x="10172" y="5655"/>
                </a:cubicBezTo>
                <a:cubicBezTo>
                  <a:pt x="10076" y="5731"/>
                  <a:pt x="9992" y="5785"/>
                  <a:pt x="9984" y="5774"/>
                </a:cubicBezTo>
                <a:cubicBezTo>
                  <a:pt x="9976" y="5764"/>
                  <a:pt x="9949" y="5787"/>
                  <a:pt x="9924" y="5826"/>
                </a:cubicBezTo>
                <a:cubicBezTo>
                  <a:pt x="9859" y="5924"/>
                  <a:pt x="9438" y="6140"/>
                  <a:pt x="9368" y="6110"/>
                </a:cubicBezTo>
                <a:cubicBezTo>
                  <a:pt x="9334" y="6096"/>
                  <a:pt x="9320" y="6102"/>
                  <a:pt x="9330" y="6125"/>
                </a:cubicBezTo>
                <a:cubicBezTo>
                  <a:pt x="9350" y="6168"/>
                  <a:pt x="9216" y="6300"/>
                  <a:pt x="9181" y="6271"/>
                </a:cubicBezTo>
                <a:cubicBezTo>
                  <a:pt x="9168" y="6260"/>
                  <a:pt x="9157" y="6272"/>
                  <a:pt x="9156" y="6297"/>
                </a:cubicBezTo>
                <a:cubicBezTo>
                  <a:pt x="9155" y="6368"/>
                  <a:pt x="9030" y="6631"/>
                  <a:pt x="9007" y="6611"/>
                </a:cubicBezTo>
                <a:cubicBezTo>
                  <a:pt x="8995" y="6602"/>
                  <a:pt x="8986" y="6645"/>
                  <a:pt x="8986" y="6706"/>
                </a:cubicBezTo>
                <a:cubicBezTo>
                  <a:pt x="8986" y="6768"/>
                  <a:pt x="8963" y="6851"/>
                  <a:pt x="8935" y="6892"/>
                </a:cubicBezTo>
                <a:cubicBezTo>
                  <a:pt x="8908" y="6933"/>
                  <a:pt x="8892" y="6984"/>
                  <a:pt x="8902" y="7004"/>
                </a:cubicBezTo>
                <a:cubicBezTo>
                  <a:pt x="8917" y="7037"/>
                  <a:pt x="8881" y="7356"/>
                  <a:pt x="8845" y="7501"/>
                </a:cubicBezTo>
                <a:cubicBezTo>
                  <a:pt x="8838" y="7530"/>
                  <a:pt x="8826" y="7815"/>
                  <a:pt x="8818" y="8135"/>
                </a:cubicBezTo>
                <a:cubicBezTo>
                  <a:pt x="8811" y="8454"/>
                  <a:pt x="8793" y="8837"/>
                  <a:pt x="8777" y="8985"/>
                </a:cubicBezTo>
                <a:cubicBezTo>
                  <a:pt x="8759" y="9159"/>
                  <a:pt x="8758" y="9288"/>
                  <a:pt x="8775" y="9350"/>
                </a:cubicBezTo>
                <a:cubicBezTo>
                  <a:pt x="8797" y="9426"/>
                  <a:pt x="8793" y="9454"/>
                  <a:pt x="8754" y="9481"/>
                </a:cubicBezTo>
                <a:cubicBezTo>
                  <a:pt x="8727" y="9499"/>
                  <a:pt x="8687" y="9506"/>
                  <a:pt x="8665" y="9495"/>
                </a:cubicBezTo>
                <a:cubicBezTo>
                  <a:pt x="8635" y="9481"/>
                  <a:pt x="8630" y="9501"/>
                  <a:pt x="8645" y="9580"/>
                </a:cubicBezTo>
                <a:cubicBezTo>
                  <a:pt x="8664" y="9683"/>
                  <a:pt x="8620" y="9807"/>
                  <a:pt x="8577" y="9772"/>
                </a:cubicBezTo>
                <a:cubicBezTo>
                  <a:pt x="8549" y="9749"/>
                  <a:pt x="8076" y="10354"/>
                  <a:pt x="8076" y="10411"/>
                </a:cubicBezTo>
                <a:cubicBezTo>
                  <a:pt x="8076" y="10435"/>
                  <a:pt x="8044" y="10466"/>
                  <a:pt x="8005" y="10480"/>
                </a:cubicBezTo>
                <a:cubicBezTo>
                  <a:pt x="7965" y="10495"/>
                  <a:pt x="7944" y="10508"/>
                  <a:pt x="7958" y="10510"/>
                </a:cubicBezTo>
                <a:cubicBezTo>
                  <a:pt x="7972" y="10512"/>
                  <a:pt x="7968" y="10538"/>
                  <a:pt x="7950" y="10566"/>
                </a:cubicBezTo>
                <a:cubicBezTo>
                  <a:pt x="7931" y="10597"/>
                  <a:pt x="7886" y="10611"/>
                  <a:pt x="7839" y="10601"/>
                </a:cubicBezTo>
                <a:cubicBezTo>
                  <a:pt x="7692" y="10567"/>
                  <a:pt x="7371" y="10589"/>
                  <a:pt x="7391" y="10631"/>
                </a:cubicBezTo>
                <a:cubicBezTo>
                  <a:pt x="7411" y="10674"/>
                  <a:pt x="7313" y="10737"/>
                  <a:pt x="7264" y="10714"/>
                </a:cubicBezTo>
                <a:cubicBezTo>
                  <a:pt x="7241" y="10703"/>
                  <a:pt x="7233" y="10712"/>
                  <a:pt x="7244" y="10736"/>
                </a:cubicBezTo>
                <a:cubicBezTo>
                  <a:pt x="7264" y="10778"/>
                  <a:pt x="7169" y="10868"/>
                  <a:pt x="7137" y="10837"/>
                </a:cubicBezTo>
                <a:cubicBezTo>
                  <a:pt x="7127" y="10827"/>
                  <a:pt x="7125" y="10830"/>
                  <a:pt x="7133" y="10845"/>
                </a:cubicBezTo>
                <a:cubicBezTo>
                  <a:pt x="7152" y="10878"/>
                  <a:pt x="7002" y="11088"/>
                  <a:pt x="6975" y="11066"/>
                </a:cubicBezTo>
                <a:cubicBezTo>
                  <a:pt x="6964" y="11057"/>
                  <a:pt x="6956" y="11141"/>
                  <a:pt x="6956" y="11252"/>
                </a:cubicBezTo>
                <a:cubicBezTo>
                  <a:pt x="6957" y="11473"/>
                  <a:pt x="6932" y="11558"/>
                  <a:pt x="6880" y="11519"/>
                </a:cubicBezTo>
                <a:cubicBezTo>
                  <a:pt x="6862" y="11505"/>
                  <a:pt x="6857" y="11506"/>
                  <a:pt x="6868" y="11523"/>
                </a:cubicBezTo>
                <a:cubicBezTo>
                  <a:pt x="6894" y="11561"/>
                  <a:pt x="6835" y="11664"/>
                  <a:pt x="6804" y="11638"/>
                </a:cubicBezTo>
                <a:cubicBezTo>
                  <a:pt x="6792" y="11628"/>
                  <a:pt x="6783" y="11649"/>
                  <a:pt x="6786" y="11685"/>
                </a:cubicBezTo>
                <a:cubicBezTo>
                  <a:pt x="6788" y="11721"/>
                  <a:pt x="6772" y="11751"/>
                  <a:pt x="6752" y="11751"/>
                </a:cubicBezTo>
                <a:cubicBezTo>
                  <a:pt x="6708" y="11753"/>
                  <a:pt x="6377" y="12181"/>
                  <a:pt x="6372" y="12243"/>
                </a:cubicBezTo>
                <a:cubicBezTo>
                  <a:pt x="6370" y="12267"/>
                  <a:pt x="6370" y="12300"/>
                  <a:pt x="6373" y="12318"/>
                </a:cubicBezTo>
                <a:cubicBezTo>
                  <a:pt x="6375" y="12335"/>
                  <a:pt x="6350" y="12358"/>
                  <a:pt x="6319" y="12369"/>
                </a:cubicBezTo>
                <a:cubicBezTo>
                  <a:pt x="6287" y="12380"/>
                  <a:pt x="6269" y="12406"/>
                  <a:pt x="6277" y="12424"/>
                </a:cubicBezTo>
                <a:cubicBezTo>
                  <a:pt x="6286" y="12443"/>
                  <a:pt x="6272" y="12468"/>
                  <a:pt x="6248" y="12481"/>
                </a:cubicBezTo>
                <a:cubicBezTo>
                  <a:pt x="6223" y="12493"/>
                  <a:pt x="6210" y="12517"/>
                  <a:pt x="6218" y="12533"/>
                </a:cubicBezTo>
                <a:cubicBezTo>
                  <a:pt x="6225" y="12550"/>
                  <a:pt x="6215" y="12580"/>
                  <a:pt x="6196" y="12602"/>
                </a:cubicBezTo>
                <a:cubicBezTo>
                  <a:pt x="6087" y="12722"/>
                  <a:pt x="4028" y="12797"/>
                  <a:pt x="3831" y="12688"/>
                </a:cubicBezTo>
                <a:cubicBezTo>
                  <a:pt x="3638" y="12581"/>
                  <a:pt x="3401" y="12377"/>
                  <a:pt x="3420" y="12335"/>
                </a:cubicBezTo>
                <a:cubicBezTo>
                  <a:pt x="3432" y="12309"/>
                  <a:pt x="3426" y="12304"/>
                  <a:pt x="3405" y="12321"/>
                </a:cubicBezTo>
                <a:cubicBezTo>
                  <a:pt x="3352" y="12364"/>
                  <a:pt x="3171" y="12165"/>
                  <a:pt x="3193" y="12089"/>
                </a:cubicBezTo>
                <a:cubicBezTo>
                  <a:pt x="3205" y="12046"/>
                  <a:pt x="3200" y="12034"/>
                  <a:pt x="3178" y="12053"/>
                </a:cubicBezTo>
                <a:cubicBezTo>
                  <a:pt x="3159" y="12068"/>
                  <a:pt x="3140" y="12059"/>
                  <a:pt x="3135" y="12031"/>
                </a:cubicBezTo>
                <a:cubicBezTo>
                  <a:pt x="3129" y="12004"/>
                  <a:pt x="3110" y="11923"/>
                  <a:pt x="3093" y="11851"/>
                </a:cubicBezTo>
                <a:cubicBezTo>
                  <a:pt x="3068" y="11751"/>
                  <a:pt x="3068" y="11707"/>
                  <a:pt x="3095" y="11663"/>
                </a:cubicBezTo>
                <a:cubicBezTo>
                  <a:pt x="3125" y="11615"/>
                  <a:pt x="3122" y="11609"/>
                  <a:pt x="3080" y="11630"/>
                </a:cubicBezTo>
                <a:cubicBezTo>
                  <a:pt x="2966" y="11687"/>
                  <a:pt x="2962" y="11572"/>
                  <a:pt x="3012" y="9306"/>
                </a:cubicBezTo>
                <a:cubicBezTo>
                  <a:pt x="3038" y="8116"/>
                  <a:pt x="3064" y="6845"/>
                  <a:pt x="3069" y="6482"/>
                </a:cubicBezTo>
                <a:cubicBezTo>
                  <a:pt x="3077" y="5835"/>
                  <a:pt x="3079" y="5819"/>
                  <a:pt x="3146" y="5751"/>
                </a:cubicBezTo>
                <a:cubicBezTo>
                  <a:pt x="3184" y="5714"/>
                  <a:pt x="3222" y="5688"/>
                  <a:pt x="3232" y="5696"/>
                </a:cubicBezTo>
                <a:cubicBezTo>
                  <a:pt x="3242" y="5704"/>
                  <a:pt x="3251" y="5691"/>
                  <a:pt x="3253" y="5665"/>
                </a:cubicBezTo>
                <a:cubicBezTo>
                  <a:pt x="3254" y="5640"/>
                  <a:pt x="3295" y="5473"/>
                  <a:pt x="3343" y="5295"/>
                </a:cubicBezTo>
                <a:cubicBezTo>
                  <a:pt x="3421" y="5005"/>
                  <a:pt x="3449" y="4945"/>
                  <a:pt x="3629" y="4712"/>
                </a:cubicBezTo>
                <a:cubicBezTo>
                  <a:pt x="3758" y="4543"/>
                  <a:pt x="3841" y="4461"/>
                  <a:pt x="3865" y="4479"/>
                </a:cubicBezTo>
                <a:cubicBezTo>
                  <a:pt x="3885" y="4494"/>
                  <a:pt x="3893" y="4493"/>
                  <a:pt x="3881" y="4475"/>
                </a:cubicBezTo>
                <a:cubicBezTo>
                  <a:pt x="3848" y="4428"/>
                  <a:pt x="4004" y="4228"/>
                  <a:pt x="4072" y="4230"/>
                </a:cubicBezTo>
                <a:cubicBezTo>
                  <a:pt x="4170" y="4234"/>
                  <a:pt x="4331" y="4320"/>
                  <a:pt x="4335" y="4371"/>
                </a:cubicBezTo>
                <a:cubicBezTo>
                  <a:pt x="4337" y="4397"/>
                  <a:pt x="4340" y="4437"/>
                  <a:pt x="4342" y="4459"/>
                </a:cubicBezTo>
                <a:cubicBezTo>
                  <a:pt x="4344" y="4482"/>
                  <a:pt x="4368" y="4495"/>
                  <a:pt x="4396" y="4489"/>
                </a:cubicBezTo>
                <a:cubicBezTo>
                  <a:pt x="4456" y="4476"/>
                  <a:pt x="4694" y="4719"/>
                  <a:pt x="4670" y="4770"/>
                </a:cubicBezTo>
                <a:cubicBezTo>
                  <a:pt x="4661" y="4789"/>
                  <a:pt x="4671" y="4801"/>
                  <a:pt x="4693" y="4795"/>
                </a:cubicBezTo>
                <a:cubicBezTo>
                  <a:pt x="4738" y="4783"/>
                  <a:pt x="4944" y="4870"/>
                  <a:pt x="4993" y="4921"/>
                </a:cubicBezTo>
                <a:cubicBezTo>
                  <a:pt x="5012" y="4942"/>
                  <a:pt x="5033" y="4942"/>
                  <a:pt x="5042" y="4923"/>
                </a:cubicBezTo>
                <a:cubicBezTo>
                  <a:pt x="5051" y="4904"/>
                  <a:pt x="5164" y="4894"/>
                  <a:pt x="5295" y="4901"/>
                </a:cubicBezTo>
                <a:cubicBezTo>
                  <a:pt x="5437" y="4908"/>
                  <a:pt x="5503" y="4900"/>
                  <a:pt x="5460" y="4882"/>
                </a:cubicBezTo>
                <a:cubicBezTo>
                  <a:pt x="5406" y="4860"/>
                  <a:pt x="5391" y="4831"/>
                  <a:pt x="5397" y="4760"/>
                </a:cubicBezTo>
                <a:lnTo>
                  <a:pt x="5405" y="4667"/>
                </a:lnTo>
                <a:lnTo>
                  <a:pt x="5368" y="4762"/>
                </a:lnTo>
                <a:cubicBezTo>
                  <a:pt x="5346" y="4818"/>
                  <a:pt x="5301" y="4862"/>
                  <a:pt x="5259" y="4869"/>
                </a:cubicBezTo>
                <a:cubicBezTo>
                  <a:pt x="5160" y="4884"/>
                  <a:pt x="4958" y="4787"/>
                  <a:pt x="4968" y="4729"/>
                </a:cubicBezTo>
                <a:cubicBezTo>
                  <a:pt x="4976" y="4679"/>
                  <a:pt x="4804" y="4453"/>
                  <a:pt x="4769" y="4467"/>
                </a:cubicBezTo>
                <a:cubicBezTo>
                  <a:pt x="4738" y="4481"/>
                  <a:pt x="4603" y="4296"/>
                  <a:pt x="4619" y="4262"/>
                </a:cubicBezTo>
                <a:cubicBezTo>
                  <a:pt x="4641" y="4214"/>
                  <a:pt x="4538" y="4095"/>
                  <a:pt x="4474" y="4096"/>
                </a:cubicBezTo>
                <a:cubicBezTo>
                  <a:pt x="4381" y="4098"/>
                  <a:pt x="4306" y="4037"/>
                  <a:pt x="4342" y="3989"/>
                </a:cubicBezTo>
                <a:cubicBezTo>
                  <a:pt x="4364" y="3960"/>
                  <a:pt x="4364" y="3935"/>
                  <a:pt x="4342" y="3899"/>
                </a:cubicBezTo>
                <a:cubicBezTo>
                  <a:pt x="4318" y="3861"/>
                  <a:pt x="4328" y="3841"/>
                  <a:pt x="4385" y="3812"/>
                </a:cubicBezTo>
                <a:cubicBezTo>
                  <a:pt x="4426" y="3791"/>
                  <a:pt x="4481" y="3784"/>
                  <a:pt x="4507" y="3798"/>
                </a:cubicBezTo>
                <a:cubicBezTo>
                  <a:pt x="4538" y="3814"/>
                  <a:pt x="4548" y="3808"/>
                  <a:pt x="4535" y="3781"/>
                </a:cubicBezTo>
                <a:cubicBezTo>
                  <a:pt x="4511" y="3730"/>
                  <a:pt x="4794" y="3531"/>
                  <a:pt x="4838" y="3568"/>
                </a:cubicBezTo>
                <a:cubicBezTo>
                  <a:pt x="4855" y="3581"/>
                  <a:pt x="4860" y="3574"/>
                  <a:pt x="4850" y="3553"/>
                </a:cubicBezTo>
                <a:cubicBezTo>
                  <a:pt x="4829" y="3506"/>
                  <a:pt x="4899" y="3416"/>
                  <a:pt x="4928" y="3454"/>
                </a:cubicBezTo>
                <a:cubicBezTo>
                  <a:pt x="4950" y="3485"/>
                  <a:pt x="5032" y="3346"/>
                  <a:pt x="5014" y="3307"/>
                </a:cubicBezTo>
                <a:cubicBezTo>
                  <a:pt x="4995" y="3267"/>
                  <a:pt x="5057" y="3230"/>
                  <a:pt x="5579" y="2973"/>
                </a:cubicBezTo>
                <a:cubicBezTo>
                  <a:pt x="5883" y="2822"/>
                  <a:pt x="6077" y="2704"/>
                  <a:pt x="6119" y="2645"/>
                </a:cubicBezTo>
                <a:cubicBezTo>
                  <a:pt x="6194" y="2538"/>
                  <a:pt x="6303" y="2524"/>
                  <a:pt x="6341" y="2615"/>
                </a:cubicBezTo>
                <a:cubicBezTo>
                  <a:pt x="6355" y="2649"/>
                  <a:pt x="6385" y="2668"/>
                  <a:pt x="6407" y="2657"/>
                </a:cubicBezTo>
                <a:cubicBezTo>
                  <a:pt x="6459" y="2633"/>
                  <a:pt x="6553" y="2698"/>
                  <a:pt x="6532" y="2744"/>
                </a:cubicBezTo>
                <a:cubicBezTo>
                  <a:pt x="6523" y="2764"/>
                  <a:pt x="6532" y="2772"/>
                  <a:pt x="6553" y="2762"/>
                </a:cubicBezTo>
                <a:cubicBezTo>
                  <a:pt x="6573" y="2751"/>
                  <a:pt x="6631" y="2776"/>
                  <a:pt x="6682" y="2818"/>
                </a:cubicBezTo>
                <a:cubicBezTo>
                  <a:pt x="6765" y="2885"/>
                  <a:pt x="6775" y="2913"/>
                  <a:pt x="6775" y="3064"/>
                </a:cubicBezTo>
                <a:cubicBezTo>
                  <a:pt x="6775" y="3197"/>
                  <a:pt x="6762" y="3244"/>
                  <a:pt x="6718" y="3276"/>
                </a:cubicBezTo>
                <a:cubicBezTo>
                  <a:pt x="6686" y="3299"/>
                  <a:pt x="6647" y="3307"/>
                  <a:pt x="6631" y="3294"/>
                </a:cubicBezTo>
                <a:cubicBezTo>
                  <a:pt x="6559" y="3234"/>
                  <a:pt x="6524" y="3359"/>
                  <a:pt x="6523" y="3681"/>
                </a:cubicBezTo>
                <a:cubicBezTo>
                  <a:pt x="6523" y="4016"/>
                  <a:pt x="6548" y="4101"/>
                  <a:pt x="6668" y="4162"/>
                </a:cubicBezTo>
                <a:cubicBezTo>
                  <a:pt x="6696" y="4177"/>
                  <a:pt x="6708" y="4214"/>
                  <a:pt x="6700" y="4258"/>
                </a:cubicBezTo>
                <a:cubicBezTo>
                  <a:pt x="6685" y="4330"/>
                  <a:pt x="6761" y="4449"/>
                  <a:pt x="6794" y="4406"/>
                </a:cubicBezTo>
                <a:cubicBezTo>
                  <a:pt x="6804" y="4392"/>
                  <a:pt x="6811" y="4330"/>
                  <a:pt x="6810" y="4267"/>
                </a:cubicBezTo>
                <a:cubicBezTo>
                  <a:pt x="6808" y="4203"/>
                  <a:pt x="6840" y="4053"/>
                  <a:pt x="6879" y="3933"/>
                </a:cubicBezTo>
                <a:cubicBezTo>
                  <a:pt x="6960" y="3690"/>
                  <a:pt x="6994" y="3296"/>
                  <a:pt x="6932" y="3328"/>
                </a:cubicBezTo>
                <a:cubicBezTo>
                  <a:pt x="6857" y="3366"/>
                  <a:pt x="6799" y="3261"/>
                  <a:pt x="6809" y="3103"/>
                </a:cubicBezTo>
                <a:cubicBezTo>
                  <a:pt x="6816" y="2979"/>
                  <a:pt x="6829" y="2953"/>
                  <a:pt x="6878" y="2955"/>
                </a:cubicBezTo>
                <a:cubicBezTo>
                  <a:pt x="6910" y="2957"/>
                  <a:pt x="6937" y="2934"/>
                  <a:pt x="6937" y="2906"/>
                </a:cubicBezTo>
                <a:cubicBezTo>
                  <a:pt x="6937" y="2875"/>
                  <a:pt x="6909" y="2860"/>
                  <a:pt x="6864" y="2866"/>
                </a:cubicBezTo>
                <a:cubicBezTo>
                  <a:pt x="6815" y="2873"/>
                  <a:pt x="6790" y="2857"/>
                  <a:pt x="6790" y="2819"/>
                </a:cubicBezTo>
                <a:cubicBezTo>
                  <a:pt x="6790" y="2788"/>
                  <a:pt x="6764" y="2762"/>
                  <a:pt x="6732" y="2762"/>
                </a:cubicBezTo>
                <a:cubicBezTo>
                  <a:pt x="6655" y="2762"/>
                  <a:pt x="6599" y="2708"/>
                  <a:pt x="6622" y="2657"/>
                </a:cubicBezTo>
                <a:cubicBezTo>
                  <a:pt x="6635" y="2630"/>
                  <a:pt x="6625" y="2624"/>
                  <a:pt x="6595" y="2639"/>
                </a:cubicBezTo>
                <a:cubicBezTo>
                  <a:pt x="6533" y="2670"/>
                  <a:pt x="6372" y="2492"/>
                  <a:pt x="6394" y="2417"/>
                </a:cubicBezTo>
                <a:cubicBezTo>
                  <a:pt x="6403" y="2386"/>
                  <a:pt x="6396" y="2338"/>
                  <a:pt x="6378" y="2309"/>
                </a:cubicBezTo>
                <a:cubicBezTo>
                  <a:pt x="6352" y="2267"/>
                  <a:pt x="6366" y="2241"/>
                  <a:pt x="6444" y="2179"/>
                </a:cubicBezTo>
                <a:cubicBezTo>
                  <a:pt x="6498" y="2137"/>
                  <a:pt x="6568" y="2110"/>
                  <a:pt x="6599" y="2121"/>
                </a:cubicBezTo>
                <a:cubicBezTo>
                  <a:pt x="6647" y="2138"/>
                  <a:pt x="6655" y="2121"/>
                  <a:pt x="6655" y="2004"/>
                </a:cubicBezTo>
                <a:cubicBezTo>
                  <a:pt x="6655" y="1929"/>
                  <a:pt x="6641" y="1856"/>
                  <a:pt x="6625" y="1842"/>
                </a:cubicBezTo>
                <a:cubicBezTo>
                  <a:pt x="6607" y="1828"/>
                  <a:pt x="6603" y="1835"/>
                  <a:pt x="6615" y="1862"/>
                </a:cubicBezTo>
                <a:cubicBezTo>
                  <a:pt x="6640" y="1914"/>
                  <a:pt x="6407" y="2064"/>
                  <a:pt x="6288" y="2072"/>
                </a:cubicBezTo>
                <a:cubicBezTo>
                  <a:pt x="6211" y="2077"/>
                  <a:pt x="6104" y="2166"/>
                  <a:pt x="6131" y="2202"/>
                </a:cubicBezTo>
                <a:cubicBezTo>
                  <a:pt x="6160" y="2241"/>
                  <a:pt x="6084" y="2319"/>
                  <a:pt x="6040" y="2296"/>
                </a:cubicBezTo>
                <a:cubicBezTo>
                  <a:pt x="6011" y="2282"/>
                  <a:pt x="6001" y="2288"/>
                  <a:pt x="6013" y="2315"/>
                </a:cubicBezTo>
                <a:cubicBezTo>
                  <a:pt x="6024" y="2337"/>
                  <a:pt x="5996" y="2391"/>
                  <a:pt x="5951" y="2434"/>
                </a:cubicBezTo>
                <a:cubicBezTo>
                  <a:pt x="5849" y="2530"/>
                  <a:pt x="5466" y="2674"/>
                  <a:pt x="5393" y="2644"/>
                </a:cubicBezTo>
                <a:cubicBezTo>
                  <a:pt x="5357" y="2628"/>
                  <a:pt x="5346" y="2635"/>
                  <a:pt x="5358" y="2663"/>
                </a:cubicBezTo>
                <a:cubicBezTo>
                  <a:pt x="5370" y="2688"/>
                  <a:pt x="5347" y="2721"/>
                  <a:pt x="5303" y="2743"/>
                </a:cubicBezTo>
                <a:cubicBezTo>
                  <a:pt x="5226" y="2782"/>
                  <a:pt x="5162" y="2763"/>
                  <a:pt x="5187" y="2708"/>
                </a:cubicBezTo>
                <a:cubicBezTo>
                  <a:pt x="5195" y="2691"/>
                  <a:pt x="5182" y="2510"/>
                  <a:pt x="5159" y="2305"/>
                </a:cubicBezTo>
                <a:cubicBezTo>
                  <a:pt x="5118" y="1942"/>
                  <a:pt x="5122" y="1843"/>
                  <a:pt x="5176" y="1887"/>
                </a:cubicBezTo>
                <a:cubicBezTo>
                  <a:pt x="5191" y="1899"/>
                  <a:pt x="5204" y="1891"/>
                  <a:pt x="5206" y="1869"/>
                </a:cubicBezTo>
                <a:cubicBezTo>
                  <a:pt x="5215" y="1771"/>
                  <a:pt x="5218" y="1757"/>
                  <a:pt x="5238" y="1731"/>
                </a:cubicBezTo>
                <a:cubicBezTo>
                  <a:pt x="5249" y="1716"/>
                  <a:pt x="5275" y="1720"/>
                  <a:pt x="5295" y="1741"/>
                </a:cubicBezTo>
                <a:cubicBezTo>
                  <a:pt x="5326" y="1774"/>
                  <a:pt x="5442" y="1775"/>
                  <a:pt x="5740" y="1749"/>
                </a:cubicBezTo>
                <a:cubicBezTo>
                  <a:pt x="5775" y="1746"/>
                  <a:pt x="5801" y="1725"/>
                  <a:pt x="5798" y="1701"/>
                </a:cubicBezTo>
                <a:cubicBezTo>
                  <a:pt x="5790" y="1640"/>
                  <a:pt x="5918" y="1367"/>
                  <a:pt x="5945" y="1389"/>
                </a:cubicBezTo>
                <a:cubicBezTo>
                  <a:pt x="5979" y="1417"/>
                  <a:pt x="5967" y="1090"/>
                  <a:pt x="5933" y="1058"/>
                </a:cubicBezTo>
                <a:cubicBezTo>
                  <a:pt x="5889" y="1016"/>
                  <a:pt x="5831" y="1022"/>
                  <a:pt x="5839" y="1068"/>
                </a:cubicBezTo>
                <a:cubicBezTo>
                  <a:pt x="5843" y="1091"/>
                  <a:pt x="5798" y="1132"/>
                  <a:pt x="5739" y="1160"/>
                </a:cubicBezTo>
                <a:cubicBezTo>
                  <a:pt x="5680" y="1188"/>
                  <a:pt x="5597" y="1242"/>
                  <a:pt x="5554" y="1281"/>
                </a:cubicBezTo>
                <a:cubicBezTo>
                  <a:pt x="5510" y="1319"/>
                  <a:pt x="5464" y="1346"/>
                  <a:pt x="5451" y="1341"/>
                </a:cubicBezTo>
                <a:cubicBezTo>
                  <a:pt x="5438" y="1336"/>
                  <a:pt x="5435" y="1346"/>
                  <a:pt x="5444" y="1365"/>
                </a:cubicBezTo>
                <a:cubicBezTo>
                  <a:pt x="5471" y="1425"/>
                  <a:pt x="5324" y="1600"/>
                  <a:pt x="5240" y="1606"/>
                </a:cubicBezTo>
                <a:cubicBezTo>
                  <a:pt x="5122" y="1615"/>
                  <a:pt x="5106" y="1618"/>
                  <a:pt x="5071" y="1647"/>
                </a:cubicBezTo>
                <a:cubicBezTo>
                  <a:pt x="5054" y="1662"/>
                  <a:pt x="5016" y="1640"/>
                  <a:pt x="4989" y="1599"/>
                </a:cubicBezTo>
                <a:cubicBezTo>
                  <a:pt x="4947" y="1538"/>
                  <a:pt x="4945" y="1514"/>
                  <a:pt x="4974" y="1467"/>
                </a:cubicBezTo>
                <a:cubicBezTo>
                  <a:pt x="4994" y="1436"/>
                  <a:pt x="5018" y="1418"/>
                  <a:pt x="5028" y="1426"/>
                </a:cubicBezTo>
                <a:cubicBezTo>
                  <a:pt x="5038" y="1434"/>
                  <a:pt x="5046" y="1357"/>
                  <a:pt x="5046" y="1256"/>
                </a:cubicBezTo>
                <a:cubicBezTo>
                  <a:pt x="5046" y="1155"/>
                  <a:pt x="5041" y="1080"/>
                  <a:pt x="5035" y="1088"/>
                </a:cubicBezTo>
                <a:cubicBezTo>
                  <a:pt x="5012" y="1118"/>
                  <a:pt x="4833" y="904"/>
                  <a:pt x="4850" y="867"/>
                </a:cubicBezTo>
                <a:cubicBezTo>
                  <a:pt x="4862" y="842"/>
                  <a:pt x="4846" y="834"/>
                  <a:pt x="4808" y="847"/>
                </a:cubicBezTo>
                <a:cubicBezTo>
                  <a:pt x="4746" y="869"/>
                  <a:pt x="4673" y="795"/>
                  <a:pt x="4708" y="747"/>
                </a:cubicBezTo>
                <a:cubicBezTo>
                  <a:pt x="4719" y="733"/>
                  <a:pt x="4697" y="728"/>
                  <a:pt x="4660" y="736"/>
                </a:cubicBezTo>
                <a:cubicBezTo>
                  <a:pt x="4597" y="749"/>
                  <a:pt x="4593" y="767"/>
                  <a:pt x="4585" y="1051"/>
                </a:cubicBezTo>
                <a:cubicBezTo>
                  <a:pt x="4573" y="1512"/>
                  <a:pt x="4628" y="1625"/>
                  <a:pt x="4848" y="1593"/>
                </a:cubicBezTo>
                <a:cubicBezTo>
                  <a:pt x="4910" y="1585"/>
                  <a:pt x="4929" y="1596"/>
                  <a:pt x="4921" y="1638"/>
                </a:cubicBezTo>
                <a:cubicBezTo>
                  <a:pt x="4916" y="1670"/>
                  <a:pt x="4922" y="1682"/>
                  <a:pt x="4934" y="1667"/>
                </a:cubicBezTo>
                <a:cubicBezTo>
                  <a:pt x="4966" y="1623"/>
                  <a:pt x="5030" y="1713"/>
                  <a:pt x="5012" y="1776"/>
                </a:cubicBezTo>
                <a:cubicBezTo>
                  <a:pt x="5002" y="1810"/>
                  <a:pt x="5011" y="1827"/>
                  <a:pt x="5035" y="1820"/>
                </a:cubicBezTo>
                <a:cubicBezTo>
                  <a:pt x="5091" y="1805"/>
                  <a:pt x="5105" y="2441"/>
                  <a:pt x="5051" y="2496"/>
                </a:cubicBezTo>
                <a:cubicBezTo>
                  <a:pt x="4998" y="2548"/>
                  <a:pt x="4932" y="2714"/>
                  <a:pt x="4941" y="2772"/>
                </a:cubicBezTo>
                <a:cubicBezTo>
                  <a:pt x="4945" y="2798"/>
                  <a:pt x="4926" y="2831"/>
                  <a:pt x="4899" y="2845"/>
                </a:cubicBezTo>
                <a:cubicBezTo>
                  <a:pt x="4839" y="2876"/>
                  <a:pt x="4745" y="2997"/>
                  <a:pt x="4763" y="3021"/>
                </a:cubicBezTo>
                <a:cubicBezTo>
                  <a:pt x="4770" y="3030"/>
                  <a:pt x="4738" y="3082"/>
                  <a:pt x="4691" y="3134"/>
                </a:cubicBezTo>
                <a:cubicBezTo>
                  <a:pt x="4644" y="3187"/>
                  <a:pt x="4612" y="3239"/>
                  <a:pt x="4620" y="3250"/>
                </a:cubicBezTo>
                <a:cubicBezTo>
                  <a:pt x="4647" y="3286"/>
                  <a:pt x="4523" y="3352"/>
                  <a:pt x="4475" y="3328"/>
                </a:cubicBezTo>
                <a:cubicBezTo>
                  <a:pt x="4446" y="3313"/>
                  <a:pt x="4432" y="3323"/>
                  <a:pt x="4437" y="3353"/>
                </a:cubicBezTo>
                <a:cubicBezTo>
                  <a:pt x="4447" y="3410"/>
                  <a:pt x="3923" y="3707"/>
                  <a:pt x="3866" y="3678"/>
                </a:cubicBezTo>
                <a:cubicBezTo>
                  <a:pt x="3845" y="3667"/>
                  <a:pt x="3835" y="3673"/>
                  <a:pt x="3843" y="3690"/>
                </a:cubicBezTo>
                <a:cubicBezTo>
                  <a:pt x="3864" y="3736"/>
                  <a:pt x="3698" y="3889"/>
                  <a:pt x="3653" y="3866"/>
                </a:cubicBezTo>
                <a:cubicBezTo>
                  <a:pt x="3613" y="3845"/>
                  <a:pt x="3310" y="4207"/>
                  <a:pt x="3337" y="4243"/>
                </a:cubicBezTo>
                <a:cubicBezTo>
                  <a:pt x="3354" y="4265"/>
                  <a:pt x="3195" y="4357"/>
                  <a:pt x="3176" y="4336"/>
                </a:cubicBezTo>
                <a:cubicBezTo>
                  <a:pt x="3170" y="4329"/>
                  <a:pt x="3161" y="3424"/>
                  <a:pt x="3155" y="2324"/>
                </a:cubicBezTo>
                <a:cubicBezTo>
                  <a:pt x="3148" y="1224"/>
                  <a:pt x="3140" y="251"/>
                  <a:pt x="3136" y="162"/>
                </a:cubicBezTo>
                <a:lnTo>
                  <a:pt x="3130" y="0"/>
                </a:lnTo>
                <a:lnTo>
                  <a:pt x="0" y="0"/>
                </a:lnTo>
                <a:close/>
                <a:moveTo>
                  <a:pt x="7294" y="2795"/>
                </a:moveTo>
                <a:cubicBezTo>
                  <a:pt x="7216" y="2794"/>
                  <a:pt x="7154" y="2799"/>
                  <a:pt x="7126" y="2814"/>
                </a:cubicBezTo>
                <a:cubicBezTo>
                  <a:pt x="7017" y="2875"/>
                  <a:pt x="6964" y="2988"/>
                  <a:pt x="7018" y="3047"/>
                </a:cubicBezTo>
                <a:cubicBezTo>
                  <a:pt x="7040" y="3071"/>
                  <a:pt x="7051" y="3116"/>
                  <a:pt x="7042" y="3146"/>
                </a:cubicBezTo>
                <a:cubicBezTo>
                  <a:pt x="7033" y="3176"/>
                  <a:pt x="7037" y="3202"/>
                  <a:pt x="7051" y="3203"/>
                </a:cubicBezTo>
                <a:cubicBezTo>
                  <a:pt x="7156" y="3214"/>
                  <a:pt x="7274" y="3243"/>
                  <a:pt x="7288" y="3261"/>
                </a:cubicBezTo>
                <a:cubicBezTo>
                  <a:pt x="7297" y="3274"/>
                  <a:pt x="7355" y="3271"/>
                  <a:pt x="7418" y="3257"/>
                </a:cubicBezTo>
                <a:cubicBezTo>
                  <a:pt x="7481" y="3242"/>
                  <a:pt x="7562" y="3231"/>
                  <a:pt x="7599" y="3230"/>
                </a:cubicBezTo>
                <a:cubicBezTo>
                  <a:pt x="7635" y="3230"/>
                  <a:pt x="7658" y="3222"/>
                  <a:pt x="7649" y="3210"/>
                </a:cubicBezTo>
                <a:cubicBezTo>
                  <a:pt x="7622" y="3174"/>
                  <a:pt x="7694" y="3085"/>
                  <a:pt x="7728" y="3111"/>
                </a:cubicBezTo>
                <a:cubicBezTo>
                  <a:pt x="7746" y="3125"/>
                  <a:pt x="7752" y="3122"/>
                  <a:pt x="7741" y="3104"/>
                </a:cubicBezTo>
                <a:cubicBezTo>
                  <a:pt x="7712" y="3062"/>
                  <a:pt x="7775" y="2966"/>
                  <a:pt x="7812" y="2997"/>
                </a:cubicBezTo>
                <a:cubicBezTo>
                  <a:pt x="7829" y="3010"/>
                  <a:pt x="7833" y="3003"/>
                  <a:pt x="7822" y="2979"/>
                </a:cubicBezTo>
                <a:cubicBezTo>
                  <a:pt x="7812" y="2957"/>
                  <a:pt x="7820" y="2924"/>
                  <a:pt x="7839" y="2907"/>
                </a:cubicBezTo>
                <a:cubicBezTo>
                  <a:pt x="7896" y="2859"/>
                  <a:pt x="7528" y="2797"/>
                  <a:pt x="7294" y="2795"/>
                </a:cubicBezTo>
                <a:close/>
                <a:moveTo>
                  <a:pt x="5278" y="4142"/>
                </a:moveTo>
                <a:cubicBezTo>
                  <a:pt x="5263" y="4147"/>
                  <a:pt x="5256" y="4183"/>
                  <a:pt x="5246" y="4266"/>
                </a:cubicBezTo>
                <a:cubicBezTo>
                  <a:pt x="5235" y="4348"/>
                  <a:pt x="5241" y="4446"/>
                  <a:pt x="5257" y="4487"/>
                </a:cubicBezTo>
                <a:cubicBezTo>
                  <a:pt x="5273" y="4528"/>
                  <a:pt x="5278" y="4575"/>
                  <a:pt x="5266" y="4591"/>
                </a:cubicBezTo>
                <a:cubicBezTo>
                  <a:pt x="5255" y="4608"/>
                  <a:pt x="5261" y="4610"/>
                  <a:pt x="5279" y="4596"/>
                </a:cubicBezTo>
                <a:cubicBezTo>
                  <a:pt x="5298" y="4582"/>
                  <a:pt x="5321" y="4588"/>
                  <a:pt x="5331" y="4610"/>
                </a:cubicBezTo>
                <a:cubicBezTo>
                  <a:pt x="5371" y="4696"/>
                  <a:pt x="5428" y="4607"/>
                  <a:pt x="5475" y="4385"/>
                </a:cubicBezTo>
                <a:cubicBezTo>
                  <a:pt x="5491" y="4312"/>
                  <a:pt x="5486" y="4298"/>
                  <a:pt x="5451" y="4316"/>
                </a:cubicBezTo>
                <a:cubicBezTo>
                  <a:pt x="5410" y="4337"/>
                  <a:pt x="5332" y="4259"/>
                  <a:pt x="5359" y="4223"/>
                </a:cubicBezTo>
                <a:cubicBezTo>
                  <a:pt x="5366" y="4214"/>
                  <a:pt x="5348" y="4187"/>
                  <a:pt x="5318" y="4162"/>
                </a:cubicBezTo>
                <a:cubicBezTo>
                  <a:pt x="5300" y="4147"/>
                  <a:pt x="5288" y="4139"/>
                  <a:pt x="5278" y="4142"/>
                </a:cubicBezTo>
                <a:close/>
                <a:moveTo>
                  <a:pt x="5784" y="4401"/>
                </a:moveTo>
                <a:cubicBezTo>
                  <a:pt x="5779" y="4400"/>
                  <a:pt x="5774" y="4405"/>
                  <a:pt x="5766" y="4414"/>
                </a:cubicBezTo>
                <a:cubicBezTo>
                  <a:pt x="5746" y="4436"/>
                  <a:pt x="5701" y="4445"/>
                  <a:pt x="5667" y="4433"/>
                </a:cubicBezTo>
                <a:cubicBezTo>
                  <a:pt x="5610" y="4413"/>
                  <a:pt x="5606" y="4424"/>
                  <a:pt x="5610" y="4597"/>
                </a:cubicBezTo>
                <a:cubicBezTo>
                  <a:pt x="5612" y="4699"/>
                  <a:pt x="5604" y="4804"/>
                  <a:pt x="5592" y="4830"/>
                </a:cubicBezTo>
                <a:cubicBezTo>
                  <a:pt x="5567" y="4885"/>
                  <a:pt x="5586" y="4889"/>
                  <a:pt x="5654" y="4841"/>
                </a:cubicBezTo>
                <a:cubicBezTo>
                  <a:pt x="5681" y="4822"/>
                  <a:pt x="5726" y="4796"/>
                  <a:pt x="5753" y="4785"/>
                </a:cubicBezTo>
                <a:cubicBezTo>
                  <a:pt x="5793" y="4769"/>
                  <a:pt x="5803" y="4722"/>
                  <a:pt x="5803" y="4568"/>
                </a:cubicBezTo>
                <a:cubicBezTo>
                  <a:pt x="5803" y="4451"/>
                  <a:pt x="5799" y="4403"/>
                  <a:pt x="5784" y="4401"/>
                </a:cubicBezTo>
                <a:close/>
                <a:moveTo>
                  <a:pt x="5026" y="5010"/>
                </a:moveTo>
                <a:lnTo>
                  <a:pt x="5004" y="5206"/>
                </a:lnTo>
                <a:cubicBezTo>
                  <a:pt x="4992" y="5314"/>
                  <a:pt x="4973" y="5419"/>
                  <a:pt x="4964" y="5440"/>
                </a:cubicBezTo>
                <a:cubicBezTo>
                  <a:pt x="4954" y="5460"/>
                  <a:pt x="4964" y="5496"/>
                  <a:pt x="4985" y="5520"/>
                </a:cubicBezTo>
                <a:cubicBezTo>
                  <a:pt x="5006" y="5543"/>
                  <a:pt x="5019" y="5601"/>
                  <a:pt x="5013" y="5648"/>
                </a:cubicBezTo>
                <a:cubicBezTo>
                  <a:pt x="4957" y="6089"/>
                  <a:pt x="4954" y="6155"/>
                  <a:pt x="4992" y="6227"/>
                </a:cubicBezTo>
                <a:cubicBezTo>
                  <a:pt x="5013" y="6268"/>
                  <a:pt x="5032" y="6288"/>
                  <a:pt x="5032" y="6271"/>
                </a:cubicBezTo>
                <a:cubicBezTo>
                  <a:pt x="5032" y="6253"/>
                  <a:pt x="5050" y="6260"/>
                  <a:pt x="5074" y="6286"/>
                </a:cubicBezTo>
                <a:cubicBezTo>
                  <a:pt x="5097" y="6311"/>
                  <a:pt x="5109" y="6348"/>
                  <a:pt x="5100" y="6367"/>
                </a:cubicBezTo>
                <a:cubicBezTo>
                  <a:pt x="5092" y="6386"/>
                  <a:pt x="5101" y="6397"/>
                  <a:pt x="5122" y="6391"/>
                </a:cubicBezTo>
                <a:cubicBezTo>
                  <a:pt x="5160" y="6381"/>
                  <a:pt x="5189" y="6254"/>
                  <a:pt x="5222" y="5951"/>
                </a:cubicBezTo>
                <a:cubicBezTo>
                  <a:pt x="5244" y="5748"/>
                  <a:pt x="5296" y="5705"/>
                  <a:pt x="5535" y="5703"/>
                </a:cubicBezTo>
                <a:cubicBezTo>
                  <a:pt x="5634" y="5702"/>
                  <a:pt x="5710" y="5690"/>
                  <a:pt x="5703" y="5675"/>
                </a:cubicBezTo>
                <a:cubicBezTo>
                  <a:pt x="5685" y="5637"/>
                  <a:pt x="5761" y="5556"/>
                  <a:pt x="5784" y="5587"/>
                </a:cubicBezTo>
                <a:cubicBezTo>
                  <a:pt x="5795" y="5601"/>
                  <a:pt x="5803" y="5576"/>
                  <a:pt x="5803" y="5530"/>
                </a:cubicBezTo>
                <a:cubicBezTo>
                  <a:pt x="5803" y="5463"/>
                  <a:pt x="5786" y="5447"/>
                  <a:pt x="5710" y="5444"/>
                </a:cubicBezTo>
                <a:cubicBezTo>
                  <a:pt x="5659" y="5442"/>
                  <a:pt x="5566" y="5434"/>
                  <a:pt x="5503" y="5426"/>
                </a:cubicBezTo>
                <a:cubicBezTo>
                  <a:pt x="5440" y="5418"/>
                  <a:pt x="5369" y="5421"/>
                  <a:pt x="5346" y="5434"/>
                </a:cubicBezTo>
                <a:cubicBezTo>
                  <a:pt x="5260" y="5481"/>
                  <a:pt x="5158" y="5482"/>
                  <a:pt x="5089" y="5436"/>
                </a:cubicBezTo>
                <a:cubicBezTo>
                  <a:pt x="5028" y="5395"/>
                  <a:pt x="5020" y="5366"/>
                  <a:pt x="5023" y="5200"/>
                </a:cubicBezTo>
                <a:lnTo>
                  <a:pt x="5026" y="5010"/>
                </a:lnTo>
                <a:close/>
                <a:moveTo>
                  <a:pt x="13242" y="8461"/>
                </a:moveTo>
                <a:cubicBezTo>
                  <a:pt x="13251" y="8458"/>
                  <a:pt x="13261" y="8476"/>
                  <a:pt x="13280" y="8511"/>
                </a:cubicBezTo>
                <a:cubicBezTo>
                  <a:pt x="13302" y="8550"/>
                  <a:pt x="13314" y="8596"/>
                  <a:pt x="13306" y="8612"/>
                </a:cubicBezTo>
                <a:cubicBezTo>
                  <a:pt x="13299" y="8627"/>
                  <a:pt x="13312" y="8649"/>
                  <a:pt x="13336" y="8661"/>
                </a:cubicBezTo>
                <a:cubicBezTo>
                  <a:pt x="13362" y="8674"/>
                  <a:pt x="13371" y="8709"/>
                  <a:pt x="13360" y="8751"/>
                </a:cubicBezTo>
                <a:cubicBezTo>
                  <a:pt x="13350" y="8789"/>
                  <a:pt x="13351" y="8806"/>
                  <a:pt x="13364" y="8790"/>
                </a:cubicBezTo>
                <a:cubicBezTo>
                  <a:pt x="13404" y="8743"/>
                  <a:pt x="13460" y="8836"/>
                  <a:pt x="13443" y="8922"/>
                </a:cubicBezTo>
                <a:cubicBezTo>
                  <a:pt x="13431" y="8986"/>
                  <a:pt x="13437" y="8998"/>
                  <a:pt x="13473" y="8980"/>
                </a:cubicBezTo>
                <a:cubicBezTo>
                  <a:pt x="13528" y="8952"/>
                  <a:pt x="13652" y="9192"/>
                  <a:pt x="13619" y="9263"/>
                </a:cubicBezTo>
                <a:cubicBezTo>
                  <a:pt x="13607" y="9290"/>
                  <a:pt x="13611" y="9297"/>
                  <a:pt x="13630" y="9281"/>
                </a:cubicBezTo>
                <a:cubicBezTo>
                  <a:pt x="13670" y="9248"/>
                  <a:pt x="13718" y="9362"/>
                  <a:pt x="13701" y="9448"/>
                </a:cubicBezTo>
                <a:cubicBezTo>
                  <a:pt x="13693" y="9493"/>
                  <a:pt x="13710" y="9521"/>
                  <a:pt x="13755" y="9537"/>
                </a:cubicBezTo>
                <a:cubicBezTo>
                  <a:pt x="13790" y="9549"/>
                  <a:pt x="13812" y="9568"/>
                  <a:pt x="13804" y="9580"/>
                </a:cubicBezTo>
                <a:cubicBezTo>
                  <a:pt x="13795" y="9592"/>
                  <a:pt x="13838" y="9670"/>
                  <a:pt x="13901" y="9753"/>
                </a:cubicBezTo>
                <a:cubicBezTo>
                  <a:pt x="13987" y="9869"/>
                  <a:pt x="14012" y="9927"/>
                  <a:pt x="14001" y="9999"/>
                </a:cubicBezTo>
                <a:cubicBezTo>
                  <a:pt x="13994" y="10054"/>
                  <a:pt x="14003" y="10099"/>
                  <a:pt x="14025" y="10110"/>
                </a:cubicBezTo>
                <a:cubicBezTo>
                  <a:pt x="14046" y="10121"/>
                  <a:pt x="14054" y="10163"/>
                  <a:pt x="14044" y="10210"/>
                </a:cubicBezTo>
                <a:cubicBezTo>
                  <a:pt x="14034" y="10262"/>
                  <a:pt x="14041" y="10286"/>
                  <a:pt x="14064" y="10278"/>
                </a:cubicBezTo>
                <a:cubicBezTo>
                  <a:pt x="14085" y="10272"/>
                  <a:pt x="14115" y="10348"/>
                  <a:pt x="14139" y="10468"/>
                </a:cubicBezTo>
                <a:cubicBezTo>
                  <a:pt x="14161" y="10578"/>
                  <a:pt x="14197" y="10717"/>
                  <a:pt x="14220" y="10776"/>
                </a:cubicBezTo>
                <a:cubicBezTo>
                  <a:pt x="14252" y="10860"/>
                  <a:pt x="14254" y="10895"/>
                  <a:pt x="14228" y="10931"/>
                </a:cubicBezTo>
                <a:cubicBezTo>
                  <a:pt x="14201" y="10967"/>
                  <a:pt x="14203" y="10975"/>
                  <a:pt x="14235" y="10965"/>
                </a:cubicBezTo>
                <a:cubicBezTo>
                  <a:pt x="14283" y="10951"/>
                  <a:pt x="14357" y="11267"/>
                  <a:pt x="14344" y="11428"/>
                </a:cubicBezTo>
                <a:cubicBezTo>
                  <a:pt x="14337" y="11515"/>
                  <a:pt x="14316" y="11530"/>
                  <a:pt x="14108" y="11590"/>
                </a:cubicBezTo>
                <a:cubicBezTo>
                  <a:pt x="13982" y="11626"/>
                  <a:pt x="13789" y="11673"/>
                  <a:pt x="13679" y="11695"/>
                </a:cubicBezTo>
                <a:cubicBezTo>
                  <a:pt x="13569" y="11717"/>
                  <a:pt x="13440" y="11742"/>
                  <a:pt x="13393" y="11751"/>
                </a:cubicBezTo>
                <a:cubicBezTo>
                  <a:pt x="13324" y="11765"/>
                  <a:pt x="13282" y="11738"/>
                  <a:pt x="13173" y="11608"/>
                </a:cubicBezTo>
                <a:cubicBezTo>
                  <a:pt x="13056" y="11469"/>
                  <a:pt x="13038" y="11426"/>
                  <a:pt x="13030" y="11278"/>
                </a:cubicBezTo>
                <a:cubicBezTo>
                  <a:pt x="13025" y="11178"/>
                  <a:pt x="13000" y="11078"/>
                  <a:pt x="12970" y="11037"/>
                </a:cubicBezTo>
                <a:cubicBezTo>
                  <a:pt x="12894" y="10935"/>
                  <a:pt x="12916" y="10760"/>
                  <a:pt x="13003" y="10767"/>
                </a:cubicBezTo>
                <a:cubicBezTo>
                  <a:pt x="13048" y="10770"/>
                  <a:pt x="13060" y="10759"/>
                  <a:pt x="13040" y="10732"/>
                </a:cubicBezTo>
                <a:cubicBezTo>
                  <a:pt x="13022" y="10708"/>
                  <a:pt x="13020" y="10669"/>
                  <a:pt x="13035" y="10630"/>
                </a:cubicBezTo>
                <a:cubicBezTo>
                  <a:pt x="13066" y="10555"/>
                  <a:pt x="13059" y="10209"/>
                  <a:pt x="13028" y="10235"/>
                </a:cubicBezTo>
                <a:cubicBezTo>
                  <a:pt x="13001" y="10257"/>
                  <a:pt x="12950" y="10080"/>
                  <a:pt x="12950" y="9962"/>
                </a:cubicBezTo>
                <a:cubicBezTo>
                  <a:pt x="12950" y="9913"/>
                  <a:pt x="12993" y="9687"/>
                  <a:pt x="13047" y="9460"/>
                </a:cubicBezTo>
                <a:cubicBezTo>
                  <a:pt x="13100" y="9233"/>
                  <a:pt x="13153" y="8954"/>
                  <a:pt x="13164" y="8839"/>
                </a:cubicBezTo>
                <a:cubicBezTo>
                  <a:pt x="13176" y="8723"/>
                  <a:pt x="13198" y="8586"/>
                  <a:pt x="13213" y="8534"/>
                </a:cubicBezTo>
                <a:cubicBezTo>
                  <a:pt x="13226" y="8488"/>
                  <a:pt x="13233" y="8464"/>
                  <a:pt x="13242" y="8461"/>
                </a:cubicBezTo>
                <a:close/>
                <a:moveTo>
                  <a:pt x="18371" y="8476"/>
                </a:moveTo>
                <a:lnTo>
                  <a:pt x="18350" y="8571"/>
                </a:lnTo>
                <a:cubicBezTo>
                  <a:pt x="18339" y="8624"/>
                  <a:pt x="18329" y="8722"/>
                  <a:pt x="18328" y="8789"/>
                </a:cubicBezTo>
                <a:cubicBezTo>
                  <a:pt x="18324" y="8950"/>
                  <a:pt x="18427" y="9047"/>
                  <a:pt x="18593" y="9036"/>
                </a:cubicBezTo>
                <a:cubicBezTo>
                  <a:pt x="18657" y="9031"/>
                  <a:pt x="18730" y="9044"/>
                  <a:pt x="18753" y="9066"/>
                </a:cubicBezTo>
                <a:cubicBezTo>
                  <a:pt x="18777" y="9087"/>
                  <a:pt x="18797" y="9104"/>
                  <a:pt x="18797" y="9105"/>
                </a:cubicBezTo>
                <a:cubicBezTo>
                  <a:pt x="18798" y="9105"/>
                  <a:pt x="18799" y="9045"/>
                  <a:pt x="18801" y="8972"/>
                </a:cubicBezTo>
                <a:cubicBezTo>
                  <a:pt x="18804" y="8830"/>
                  <a:pt x="18801" y="8827"/>
                  <a:pt x="18596" y="8821"/>
                </a:cubicBezTo>
                <a:cubicBezTo>
                  <a:pt x="18540" y="8820"/>
                  <a:pt x="18513" y="8801"/>
                  <a:pt x="18519" y="8767"/>
                </a:cubicBezTo>
                <a:cubicBezTo>
                  <a:pt x="18529" y="8700"/>
                  <a:pt x="18468" y="8603"/>
                  <a:pt x="18433" y="8632"/>
                </a:cubicBezTo>
                <a:cubicBezTo>
                  <a:pt x="18418" y="8645"/>
                  <a:pt x="18399" y="8615"/>
                  <a:pt x="18389" y="8566"/>
                </a:cubicBezTo>
                <a:lnTo>
                  <a:pt x="18371" y="8476"/>
                </a:lnTo>
                <a:close/>
                <a:moveTo>
                  <a:pt x="19732" y="9127"/>
                </a:moveTo>
                <a:cubicBezTo>
                  <a:pt x="19713" y="9126"/>
                  <a:pt x="19708" y="9138"/>
                  <a:pt x="19715" y="9164"/>
                </a:cubicBezTo>
                <a:cubicBezTo>
                  <a:pt x="19723" y="9192"/>
                  <a:pt x="19748" y="9205"/>
                  <a:pt x="19770" y="9194"/>
                </a:cubicBezTo>
                <a:cubicBezTo>
                  <a:pt x="19824" y="9166"/>
                  <a:pt x="19822" y="9156"/>
                  <a:pt x="19756" y="9133"/>
                </a:cubicBezTo>
                <a:cubicBezTo>
                  <a:pt x="19747" y="9130"/>
                  <a:pt x="19739" y="9128"/>
                  <a:pt x="19732" y="9127"/>
                </a:cubicBezTo>
                <a:close/>
                <a:moveTo>
                  <a:pt x="9765" y="9414"/>
                </a:moveTo>
                <a:cubicBezTo>
                  <a:pt x="9773" y="9410"/>
                  <a:pt x="9781" y="9423"/>
                  <a:pt x="9788" y="9451"/>
                </a:cubicBezTo>
                <a:cubicBezTo>
                  <a:pt x="9831" y="9633"/>
                  <a:pt x="9862" y="9876"/>
                  <a:pt x="9846" y="9909"/>
                </a:cubicBezTo>
                <a:cubicBezTo>
                  <a:pt x="9837" y="9931"/>
                  <a:pt x="9850" y="9970"/>
                  <a:pt x="9877" y="9996"/>
                </a:cubicBezTo>
                <a:cubicBezTo>
                  <a:pt x="9914" y="10032"/>
                  <a:pt x="9925" y="10096"/>
                  <a:pt x="9923" y="10251"/>
                </a:cubicBezTo>
                <a:cubicBezTo>
                  <a:pt x="9913" y="10854"/>
                  <a:pt x="9914" y="10861"/>
                  <a:pt x="9972" y="10918"/>
                </a:cubicBezTo>
                <a:cubicBezTo>
                  <a:pt x="10020" y="10965"/>
                  <a:pt x="9996" y="11107"/>
                  <a:pt x="9946" y="11066"/>
                </a:cubicBezTo>
                <a:cubicBezTo>
                  <a:pt x="9929" y="11052"/>
                  <a:pt x="9919" y="11063"/>
                  <a:pt x="9922" y="11091"/>
                </a:cubicBezTo>
                <a:cubicBezTo>
                  <a:pt x="9926" y="11119"/>
                  <a:pt x="9908" y="11207"/>
                  <a:pt x="9882" y="11285"/>
                </a:cubicBezTo>
                <a:cubicBezTo>
                  <a:pt x="9856" y="11363"/>
                  <a:pt x="9834" y="11462"/>
                  <a:pt x="9834" y="11505"/>
                </a:cubicBezTo>
                <a:cubicBezTo>
                  <a:pt x="9834" y="11551"/>
                  <a:pt x="9807" y="11598"/>
                  <a:pt x="9770" y="11619"/>
                </a:cubicBezTo>
                <a:cubicBezTo>
                  <a:pt x="9734" y="11637"/>
                  <a:pt x="9717" y="11654"/>
                  <a:pt x="9730" y="11655"/>
                </a:cubicBezTo>
                <a:cubicBezTo>
                  <a:pt x="9744" y="11657"/>
                  <a:pt x="9738" y="11685"/>
                  <a:pt x="9717" y="11718"/>
                </a:cubicBezTo>
                <a:cubicBezTo>
                  <a:pt x="9696" y="11752"/>
                  <a:pt x="9676" y="11806"/>
                  <a:pt x="9673" y="11839"/>
                </a:cubicBezTo>
                <a:cubicBezTo>
                  <a:pt x="9669" y="11871"/>
                  <a:pt x="9623" y="11955"/>
                  <a:pt x="9571" y="12023"/>
                </a:cubicBezTo>
                <a:lnTo>
                  <a:pt x="9477" y="12148"/>
                </a:lnTo>
                <a:lnTo>
                  <a:pt x="8877" y="12210"/>
                </a:lnTo>
                <a:cubicBezTo>
                  <a:pt x="8547" y="12244"/>
                  <a:pt x="8254" y="12279"/>
                  <a:pt x="8228" y="12289"/>
                </a:cubicBezTo>
                <a:cubicBezTo>
                  <a:pt x="8202" y="12299"/>
                  <a:pt x="8172" y="12289"/>
                  <a:pt x="8161" y="12266"/>
                </a:cubicBezTo>
                <a:cubicBezTo>
                  <a:pt x="8135" y="12210"/>
                  <a:pt x="8205" y="12107"/>
                  <a:pt x="8252" y="12131"/>
                </a:cubicBezTo>
                <a:cubicBezTo>
                  <a:pt x="8288" y="12149"/>
                  <a:pt x="8561" y="11805"/>
                  <a:pt x="8562" y="11741"/>
                </a:cubicBezTo>
                <a:cubicBezTo>
                  <a:pt x="8563" y="11680"/>
                  <a:pt x="8611" y="11620"/>
                  <a:pt x="8639" y="11644"/>
                </a:cubicBezTo>
                <a:cubicBezTo>
                  <a:pt x="8657" y="11658"/>
                  <a:pt x="8663" y="11651"/>
                  <a:pt x="8652" y="11629"/>
                </a:cubicBezTo>
                <a:cubicBezTo>
                  <a:pt x="8630" y="11581"/>
                  <a:pt x="8706" y="11489"/>
                  <a:pt x="8744" y="11520"/>
                </a:cubicBezTo>
                <a:cubicBezTo>
                  <a:pt x="8773" y="11545"/>
                  <a:pt x="8842" y="11452"/>
                  <a:pt x="8818" y="11420"/>
                </a:cubicBezTo>
                <a:cubicBezTo>
                  <a:pt x="8801" y="11398"/>
                  <a:pt x="9221" y="10876"/>
                  <a:pt x="9255" y="10876"/>
                </a:cubicBezTo>
                <a:cubicBezTo>
                  <a:pt x="9307" y="10875"/>
                  <a:pt x="9518" y="10641"/>
                  <a:pt x="9513" y="10590"/>
                </a:cubicBezTo>
                <a:cubicBezTo>
                  <a:pt x="9510" y="10559"/>
                  <a:pt x="9529" y="10481"/>
                  <a:pt x="9555" y="10417"/>
                </a:cubicBezTo>
                <a:cubicBezTo>
                  <a:pt x="9580" y="10353"/>
                  <a:pt x="9628" y="10113"/>
                  <a:pt x="9661" y="9884"/>
                </a:cubicBezTo>
                <a:cubicBezTo>
                  <a:pt x="9705" y="9580"/>
                  <a:pt x="9739" y="9425"/>
                  <a:pt x="9765" y="9414"/>
                </a:cubicBezTo>
                <a:close/>
                <a:moveTo>
                  <a:pt x="6461" y="15399"/>
                </a:moveTo>
                <a:cubicBezTo>
                  <a:pt x="6356" y="15399"/>
                  <a:pt x="6261" y="15427"/>
                  <a:pt x="6261" y="15466"/>
                </a:cubicBezTo>
                <a:cubicBezTo>
                  <a:pt x="6261" y="15500"/>
                  <a:pt x="6651" y="15492"/>
                  <a:pt x="6677" y="15457"/>
                </a:cubicBezTo>
                <a:cubicBezTo>
                  <a:pt x="6687" y="15444"/>
                  <a:pt x="6637" y="15423"/>
                  <a:pt x="6566" y="15408"/>
                </a:cubicBezTo>
                <a:cubicBezTo>
                  <a:pt x="6533" y="15402"/>
                  <a:pt x="6496" y="15399"/>
                  <a:pt x="6461" y="15399"/>
                </a:cubicBezTo>
                <a:close/>
                <a:moveTo>
                  <a:pt x="6344" y="15668"/>
                </a:moveTo>
                <a:cubicBezTo>
                  <a:pt x="6276" y="15661"/>
                  <a:pt x="6267" y="15828"/>
                  <a:pt x="6331" y="15948"/>
                </a:cubicBezTo>
                <a:cubicBezTo>
                  <a:pt x="6354" y="15992"/>
                  <a:pt x="6363" y="16042"/>
                  <a:pt x="6352" y="16058"/>
                </a:cubicBezTo>
                <a:cubicBezTo>
                  <a:pt x="6341" y="16075"/>
                  <a:pt x="6348" y="16077"/>
                  <a:pt x="6368" y="16062"/>
                </a:cubicBezTo>
                <a:cubicBezTo>
                  <a:pt x="6406" y="16032"/>
                  <a:pt x="6581" y="16186"/>
                  <a:pt x="6560" y="16232"/>
                </a:cubicBezTo>
                <a:cubicBezTo>
                  <a:pt x="6540" y="16275"/>
                  <a:pt x="6701" y="16255"/>
                  <a:pt x="6725" y="16211"/>
                </a:cubicBezTo>
                <a:cubicBezTo>
                  <a:pt x="6751" y="16163"/>
                  <a:pt x="6754" y="16093"/>
                  <a:pt x="6728" y="16127"/>
                </a:cubicBezTo>
                <a:cubicBezTo>
                  <a:pt x="6700" y="16165"/>
                  <a:pt x="6630" y="16073"/>
                  <a:pt x="6651" y="16027"/>
                </a:cubicBezTo>
                <a:cubicBezTo>
                  <a:pt x="6662" y="16006"/>
                  <a:pt x="6657" y="15999"/>
                  <a:pt x="6640" y="16013"/>
                </a:cubicBezTo>
                <a:cubicBezTo>
                  <a:pt x="6624" y="16026"/>
                  <a:pt x="6594" y="16012"/>
                  <a:pt x="6575" y="15980"/>
                </a:cubicBezTo>
                <a:cubicBezTo>
                  <a:pt x="6555" y="15949"/>
                  <a:pt x="6547" y="15924"/>
                  <a:pt x="6557" y="15924"/>
                </a:cubicBezTo>
                <a:cubicBezTo>
                  <a:pt x="6587" y="15924"/>
                  <a:pt x="6473" y="15786"/>
                  <a:pt x="6421" y="15759"/>
                </a:cubicBezTo>
                <a:cubicBezTo>
                  <a:pt x="6394" y="15745"/>
                  <a:pt x="6378" y="15721"/>
                  <a:pt x="6386" y="15704"/>
                </a:cubicBezTo>
                <a:cubicBezTo>
                  <a:pt x="6393" y="15687"/>
                  <a:pt x="6375" y="15671"/>
                  <a:pt x="6344" y="15668"/>
                </a:cubicBezTo>
                <a:close/>
                <a:moveTo>
                  <a:pt x="5691" y="15776"/>
                </a:moveTo>
                <a:cubicBezTo>
                  <a:pt x="5689" y="15777"/>
                  <a:pt x="5690" y="15782"/>
                  <a:pt x="5696" y="15790"/>
                </a:cubicBezTo>
                <a:cubicBezTo>
                  <a:pt x="5720" y="15826"/>
                  <a:pt x="5664" y="15932"/>
                  <a:pt x="5635" y="15907"/>
                </a:cubicBezTo>
                <a:cubicBezTo>
                  <a:pt x="5607" y="15884"/>
                  <a:pt x="5599" y="16034"/>
                  <a:pt x="5621" y="16190"/>
                </a:cubicBezTo>
                <a:lnTo>
                  <a:pt x="5639" y="16324"/>
                </a:lnTo>
                <a:lnTo>
                  <a:pt x="5692" y="16172"/>
                </a:lnTo>
                <a:cubicBezTo>
                  <a:pt x="5754" y="15994"/>
                  <a:pt x="5761" y="15826"/>
                  <a:pt x="5710" y="15787"/>
                </a:cubicBezTo>
                <a:cubicBezTo>
                  <a:pt x="5701" y="15779"/>
                  <a:pt x="5694" y="15776"/>
                  <a:pt x="5691" y="15776"/>
                </a:cubicBezTo>
                <a:close/>
                <a:moveTo>
                  <a:pt x="6139" y="16353"/>
                </a:moveTo>
                <a:lnTo>
                  <a:pt x="6036" y="16362"/>
                </a:lnTo>
                <a:cubicBezTo>
                  <a:pt x="5900" y="16374"/>
                  <a:pt x="5901" y="16374"/>
                  <a:pt x="5939" y="16425"/>
                </a:cubicBezTo>
                <a:cubicBezTo>
                  <a:pt x="5978" y="16477"/>
                  <a:pt x="5931" y="16625"/>
                  <a:pt x="5888" y="16589"/>
                </a:cubicBezTo>
                <a:cubicBezTo>
                  <a:pt x="5857" y="16564"/>
                  <a:pt x="5853" y="16627"/>
                  <a:pt x="5878" y="16751"/>
                </a:cubicBezTo>
                <a:cubicBezTo>
                  <a:pt x="5891" y="16815"/>
                  <a:pt x="5914" y="16832"/>
                  <a:pt x="5974" y="16826"/>
                </a:cubicBezTo>
                <a:cubicBezTo>
                  <a:pt x="6018" y="16822"/>
                  <a:pt x="6050" y="16808"/>
                  <a:pt x="6044" y="16794"/>
                </a:cubicBezTo>
                <a:cubicBezTo>
                  <a:pt x="6030" y="16763"/>
                  <a:pt x="6104" y="16680"/>
                  <a:pt x="6123" y="16706"/>
                </a:cubicBezTo>
                <a:cubicBezTo>
                  <a:pt x="6132" y="16717"/>
                  <a:pt x="6139" y="16643"/>
                  <a:pt x="6139" y="16540"/>
                </a:cubicBezTo>
                <a:lnTo>
                  <a:pt x="6139" y="16353"/>
                </a:lnTo>
                <a:close/>
                <a:moveTo>
                  <a:pt x="5650" y="16997"/>
                </a:moveTo>
                <a:cubicBezTo>
                  <a:pt x="5613" y="17005"/>
                  <a:pt x="5596" y="17098"/>
                  <a:pt x="5616" y="17204"/>
                </a:cubicBezTo>
                <a:cubicBezTo>
                  <a:pt x="5631" y="17286"/>
                  <a:pt x="5641" y="17294"/>
                  <a:pt x="5677" y="17254"/>
                </a:cubicBezTo>
                <a:cubicBezTo>
                  <a:pt x="5727" y="17199"/>
                  <a:pt x="5720" y="17023"/>
                  <a:pt x="5667" y="17000"/>
                </a:cubicBezTo>
                <a:cubicBezTo>
                  <a:pt x="5661" y="16997"/>
                  <a:pt x="5655" y="16996"/>
                  <a:pt x="5650" y="16997"/>
                </a:cubicBezTo>
                <a:close/>
                <a:moveTo>
                  <a:pt x="6638" y="17220"/>
                </a:moveTo>
                <a:cubicBezTo>
                  <a:pt x="6610" y="17219"/>
                  <a:pt x="6578" y="17230"/>
                  <a:pt x="6559" y="17254"/>
                </a:cubicBezTo>
                <a:cubicBezTo>
                  <a:pt x="6544" y="17273"/>
                  <a:pt x="6494" y="17295"/>
                  <a:pt x="6448" y="17302"/>
                </a:cubicBezTo>
                <a:cubicBezTo>
                  <a:pt x="6402" y="17309"/>
                  <a:pt x="6359" y="17338"/>
                  <a:pt x="6352" y="17368"/>
                </a:cubicBezTo>
                <a:cubicBezTo>
                  <a:pt x="6345" y="17397"/>
                  <a:pt x="6350" y="17412"/>
                  <a:pt x="6364" y="17401"/>
                </a:cubicBezTo>
                <a:cubicBezTo>
                  <a:pt x="6406" y="17368"/>
                  <a:pt x="6523" y="17443"/>
                  <a:pt x="6502" y="17489"/>
                </a:cubicBezTo>
                <a:cubicBezTo>
                  <a:pt x="6488" y="17518"/>
                  <a:pt x="6502" y="17523"/>
                  <a:pt x="6542" y="17506"/>
                </a:cubicBezTo>
                <a:cubicBezTo>
                  <a:pt x="6611" y="17477"/>
                  <a:pt x="6861" y="17611"/>
                  <a:pt x="6861" y="17677"/>
                </a:cubicBezTo>
                <a:cubicBezTo>
                  <a:pt x="6861" y="17702"/>
                  <a:pt x="6884" y="17711"/>
                  <a:pt x="6917" y="17697"/>
                </a:cubicBezTo>
                <a:cubicBezTo>
                  <a:pt x="6956" y="17680"/>
                  <a:pt x="6984" y="17697"/>
                  <a:pt x="7009" y="17750"/>
                </a:cubicBezTo>
                <a:cubicBezTo>
                  <a:pt x="7052" y="17841"/>
                  <a:pt x="7066" y="17845"/>
                  <a:pt x="7113" y="17783"/>
                </a:cubicBezTo>
                <a:cubicBezTo>
                  <a:pt x="7162" y="17717"/>
                  <a:pt x="7156" y="17688"/>
                  <a:pt x="7084" y="17663"/>
                </a:cubicBezTo>
                <a:cubicBezTo>
                  <a:pt x="7049" y="17651"/>
                  <a:pt x="7029" y="17631"/>
                  <a:pt x="7039" y="17617"/>
                </a:cubicBezTo>
                <a:cubicBezTo>
                  <a:pt x="7069" y="17578"/>
                  <a:pt x="6967" y="17469"/>
                  <a:pt x="6817" y="17381"/>
                </a:cubicBezTo>
                <a:cubicBezTo>
                  <a:pt x="6739" y="17336"/>
                  <a:pt x="6678" y="17280"/>
                  <a:pt x="6682" y="17259"/>
                </a:cubicBezTo>
                <a:cubicBezTo>
                  <a:pt x="6687" y="17234"/>
                  <a:pt x="6665" y="17221"/>
                  <a:pt x="6638" y="17220"/>
                </a:cubicBezTo>
                <a:close/>
                <a:moveTo>
                  <a:pt x="5802" y="17472"/>
                </a:moveTo>
                <a:cubicBezTo>
                  <a:pt x="5790" y="17472"/>
                  <a:pt x="5784" y="17475"/>
                  <a:pt x="5788" y="17483"/>
                </a:cubicBezTo>
                <a:cubicBezTo>
                  <a:pt x="5812" y="17535"/>
                  <a:pt x="5722" y="17611"/>
                  <a:pt x="5662" y="17590"/>
                </a:cubicBezTo>
                <a:cubicBezTo>
                  <a:pt x="5632" y="17579"/>
                  <a:pt x="5601" y="17591"/>
                  <a:pt x="5593" y="17616"/>
                </a:cubicBezTo>
                <a:cubicBezTo>
                  <a:pt x="5581" y="17660"/>
                  <a:pt x="5594" y="17830"/>
                  <a:pt x="5618" y="17934"/>
                </a:cubicBezTo>
                <a:cubicBezTo>
                  <a:pt x="5643" y="18039"/>
                  <a:pt x="5745" y="17958"/>
                  <a:pt x="5758" y="17823"/>
                </a:cubicBezTo>
                <a:cubicBezTo>
                  <a:pt x="5763" y="17770"/>
                  <a:pt x="5805" y="17742"/>
                  <a:pt x="5881" y="17738"/>
                </a:cubicBezTo>
                <a:cubicBezTo>
                  <a:pt x="5949" y="17735"/>
                  <a:pt x="5960" y="17717"/>
                  <a:pt x="5963" y="17608"/>
                </a:cubicBezTo>
                <a:cubicBezTo>
                  <a:pt x="5965" y="17540"/>
                  <a:pt x="5961" y="17491"/>
                  <a:pt x="5955" y="17501"/>
                </a:cubicBezTo>
                <a:cubicBezTo>
                  <a:pt x="5948" y="17510"/>
                  <a:pt x="5904" y="17502"/>
                  <a:pt x="5857" y="17485"/>
                </a:cubicBezTo>
                <a:cubicBezTo>
                  <a:pt x="5834" y="17476"/>
                  <a:pt x="5815" y="17472"/>
                  <a:pt x="5802" y="17472"/>
                </a:cubicBezTo>
                <a:close/>
                <a:moveTo>
                  <a:pt x="6354" y="17815"/>
                </a:moveTo>
                <a:cubicBezTo>
                  <a:pt x="6282" y="17825"/>
                  <a:pt x="6279" y="17829"/>
                  <a:pt x="6313" y="17874"/>
                </a:cubicBezTo>
                <a:cubicBezTo>
                  <a:pt x="6331" y="17899"/>
                  <a:pt x="6347" y="17957"/>
                  <a:pt x="6347" y="18002"/>
                </a:cubicBezTo>
                <a:cubicBezTo>
                  <a:pt x="6347" y="18046"/>
                  <a:pt x="6355" y="18094"/>
                  <a:pt x="6365" y="18108"/>
                </a:cubicBezTo>
                <a:cubicBezTo>
                  <a:pt x="6391" y="18143"/>
                  <a:pt x="6461" y="18140"/>
                  <a:pt x="6460" y="18105"/>
                </a:cubicBezTo>
                <a:cubicBezTo>
                  <a:pt x="6459" y="18014"/>
                  <a:pt x="6384" y="17810"/>
                  <a:pt x="6354" y="17815"/>
                </a:cubicBezTo>
                <a:close/>
                <a:moveTo>
                  <a:pt x="6175" y="18481"/>
                </a:moveTo>
                <a:cubicBezTo>
                  <a:pt x="6165" y="18478"/>
                  <a:pt x="6157" y="18494"/>
                  <a:pt x="6143" y="18525"/>
                </a:cubicBezTo>
                <a:cubicBezTo>
                  <a:pt x="6127" y="18563"/>
                  <a:pt x="6102" y="18582"/>
                  <a:pt x="6087" y="18570"/>
                </a:cubicBezTo>
                <a:cubicBezTo>
                  <a:pt x="6072" y="18558"/>
                  <a:pt x="6032" y="18559"/>
                  <a:pt x="5999" y="18574"/>
                </a:cubicBezTo>
                <a:cubicBezTo>
                  <a:pt x="5943" y="18597"/>
                  <a:pt x="5942" y="18603"/>
                  <a:pt x="5985" y="18635"/>
                </a:cubicBezTo>
                <a:cubicBezTo>
                  <a:pt x="6011" y="18655"/>
                  <a:pt x="6025" y="18692"/>
                  <a:pt x="6014" y="18717"/>
                </a:cubicBezTo>
                <a:cubicBezTo>
                  <a:pt x="6003" y="18742"/>
                  <a:pt x="6005" y="18750"/>
                  <a:pt x="6018" y="18734"/>
                </a:cubicBezTo>
                <a:cubicBezTo>
                  <a:pt x="6031" y="18718"/>
                  <a:pt x="6063" y="18732"/>
                  <a:pt x="6091" y="18765"/>
                </a:cubicBezTo>
                <a:cubicBezTo>
                  <a:pt x="6118" y="18798"/>
                  <a:pt x="6177" y="18838"/>
                  <a:pt x="6222" y="18854"/>
                </a:cubicBezTo>
                <a:cubicBezTo>
                  <a:pt x="6267" y="18871"/>
                  <a:pt x="6300" y="18905"/>
                  <a:pt x="6296" y="18930"/>
                </a:cubicBezTo>
                <a:cubicBezTo>
                  <a:pt x="6292" y="18955"/>
                  <a:pt x="6305" y="18972"/>
                  <a:pt x="6325" y="18968"/>
                </a:cubicBezTo>
                <a:cubicBezTo>
                  <a:pt x="6344" y="18964"/>
                  <a:pt x="6405" y="18988"/>
                  <a:pt x="6460" y="19021"/>
                </a:cubicBezTo>
                <a:cubicBezTo>
                  <a:pt x="6601" y="19105"/>
                  <a:pt x="6609" y="19019"/>
                  <a:pt x="6477" y="18843"/>
                </a:cubicBezTo>
                <a:cubicBezTo>
                  <a:pt x="6421" y="18768"/>
                  <a:pt x="6374" y="18718"/>
                  <a:pt x="6374" y="18731"/>
                </a:cubicBezTo>
                <a:cubicBezTo>
                  <a:pt x="6374" y="18743"/>
                  <a:pt x="6356" y="18731"/>
                  <a:pt x="6332" y="18705"/>
                </a:cubicBezTo>
                <a:cubicBezTo>
                  <a:pt x="6309" y="18680"/>
                  <a:pt x="6298" y="18640"/>
                  <a:pt x="6308" y="18618"/>
                </a:cubicBezTo>
                <a:cubicBezTo>
                  <a:pt x="6318" y="18596"/>
                  <a:pt x="6313" y="18590"/>
                  <a:pt x="6295" y="18605"/>
                </a:cubicBezTo>
                <a:cubicBezTo>
                  <a:pt x="6278" y="18619"/>
                  <a:pt x="6244" y="18591"/>
                  <a:pt x="6219" y="18544"/>
                </a:cubicBezTo>
                <a:cubicBezTo>
                  <a:pt x="6197" y="18504"/>
                  <a:pt x="6185" y="18483"/>
                  <a:pt x="6175" y="18481"/>
                </a:cubicBezTo>
                <a:close/>
                <a:moveTo>
                  <a:pt x="6922" y="19055"/>
                </a:moveTo>
                <a:cubicBezTo>
                  <a:pt x="6890" y="19048"/>
                  <a:pt x="6896" y="19094"/>
                  <a:pt x="6932" y="19210"/>
                </a:cubicBezTo>
                <a:cubicBezTo>
                  <a:pt x="6959" y="19295"/>
                  <a:pt x="7003" y="19360"/>
                  <a:pt x="7053" y="19384"/>
                </a:cubicBezTo>
                <a:cubicBezTo>
                  <a:pt x="7097" y="19405"/>
                  <a:pt x="7137" y="19424"/>
                  <a:pt x="7142" y="19425"/>
                </a:cubicBezTo>
                <a:cubicBezTo>
                  <a:pt x="7174" y="19436"/>
                  <a:pt x="7009" y="19109"/>
                  <a:pt x="6966" y="19079"/>
                </a:cubicBezTo>
                <a:cubicBezTo>
                  <a:pt x="6947" y="19066"/>
                  <a:pt x="6932" y="19057"/>
                  <a:pt x="6922" y="19055"/>
                </a:cubicBezTo>
                <a:close/>
                <a:moveTo>
                  <a:pt x="6110" y="19282"/>
                </a:moveTo>
                <a:cubicBezTo>
                  <a:pt x="6076" y="19289"/>
                  <a:pt x="6033" y="19341"/>
                  <a:pt x="6044" y="19379"/>
                </a:cubicBezTo>
                <a:cubicBezTo>
                  <a:pt x="6066" y="19454"/>
                  <a:pt x="6012" y="19581"/>
                  <a:pt x="5958" y="19581"/>
                </a:cubicBezTo>
                <a:cubicBezTo>
                  <a:pt x="5934" y="19581"/>
                  <a:pt x="5923" y="19599"/>
                  <a:pt x="5933" y="19621"/>
                </a:cubicBezTo>
                <a:cubicBezTo>
                  <a:pt x="5977" y="19715"/>
                  <a:pt x="6070" y="19638"/>
                  <a:pt x="6111" y="19475"/>
                </a:cubicBezTo>
                <a:cubicBezTo>
                  <a:pt x="6134" y="19384"/>
                  <a:pt x="6146" y="19302"/>
                  <a:pt x="6139" y="19292"/>
                </a:cubicBezTo>
                <a:cubicBezTo>
                  <a:pt x="6131" y="19283"/>
                  <a:pt x="6122" y="19280"/>
                  <a:pt x="6110" y="19282"/>
                </a:cubicBez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67">
                                            <p:bg/>
                                          </p:spTgt>
                                        </p:tgtEl>
                                        <p:attrNameLst>
                                          <p:attrName>style.visibility</p:attrName>
                                        </p:attrNameLst>
                                      </p:cBhvr>
                                      <p:to>
                                        <p:strVal val="visible"/>
                                      </p:to>
                                    </p:set>
                                    <p:animEffect filter="fade" transition="in">
                                      <p:cBhvr>
                                        <p:cTn id="7" dur="1500"/>
                                        <p:tgtEl>
                                          <p:spTgt spid="367">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67">
                                            <p:txEl>
                                              <p:pRg st="0" end="0"/>
                                            </p:txEl>
                                          </p:spTgt>
                                        </p:tgtEl>
                                        <p:attrNameLst>
                                          <p:attrName>style.visibility</p:attrName>
                                        </p:attrNameLst>
                                      </p:cBhvr>
                                      <p:to>
                                        <p:strVal val="visible"/>
                                      </p:to>
                                    </p:set>
                                    <p:animEffect filter="fade" transition="in">
                                      <p:cBhvr>
                                        <p:cTn id="10" dur="1500"/>
                                        <p:tgtEl>
                                          <p:spTgt spid="36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67">
                                            <p:txEl>
                                              <p:pRg st="1" end="1"/>
                                            </p:txEl>
                                          </p:spTgt>
                                        </p:tgtEl>
                                        <p:attrNameLst>
                                          <p:attrName>style.visibility</p:attrName>
                                        </p:attrNameLst>
                                      </p:cBhvr>
                                      <p:to>
                                        <p:strVal val="visible"/>
                                      </p:to>
                                    </p:set>
                                    <p:animEffect filter="fade" transition="in">
                                      <p:cBhvr>
                                        <p:cTn id="15" dur="1500"/>
                                        <p:tgtEl>
                                          <p:spTgt spid="36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67">
                                            <p:txEl>
                                              <p:pRg st="2" end="2"/>
                                            </p:txEl>
                                          </p:spTgt>
                                        </p:tgtEl>
                                        <p:attrNameLst>
                                          <p:attrName>style.visibility</p:attrName>
                                        </p:attrNameLst>
                                      </p:cBhvr>
                                      <p:to>
                                        <p:strVal val="visible"/>
                                      </p:to>
                                    </p:set>
                                    <p:animEffect filter="fade" transition="in">
                                      <p:cBhvr>
                                        <p:cTn id="20" dur="1500"/>
                                        <p:tgtEl>
                                          <p:spTgt spid="36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7"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0" name="Image" descr="Image"/>
          <p:cNvPicPr>
            <a:picLocks noChangeAspect="1"/>
          </p:cNvPicPr>
          <p:nvPr/>
        </p:nvPicPr>
        <p:blipFill>
          <a:blip r:embed="rId2">
            <a:extLst/>
          </a:blip>
          <a:srcRect l="0" t="0" r="85766" b="1"/>
          <a:stretch>
            <a:fillRect/>
          </a:stretch>
        </p:blipFill>
        <p:spPr>
          <a:xfrm>
            <a:off x="-438888" y="-536148"/>
            <a:ext cx="1419226" cy="74779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11410" y="21600"/>
                </a:lnTo>
                <a:lnTo>
                  <a:pt x="21600" y="21600"/>
                </a:lnTo>
                <a:lnTo>
                  <a:pt x="21600" y="11747"/>
                </a:lnTo>
                <a:cubicBezTo>
                  <a:pt x="21599" y="11741"/>
                  <a:pt x="21598" y="11735"/>
                  <a:pt x="21600" y="11730"/>
                </a:cubicBezTo>
                <a:lnTo>
                  <a:pt x="21600" y="11631"/>
                </a:lnTo>
                <a:cubicBezTo>
                  <a:pt x="20830" y="11683"/>
                  <a:pt x="20802" y="11546"/>
                  <a:pt x="21147" y="9306"/>
                </a:cubicBezTo>
                <a:cubicBezTo>
                  <a:pt x="21330" y="8116"/>
                  <a:pt x="21511" y="6845"/>
                  <a:pt x="21546" y="6482"/>
                </a:cubicBezTo>
                <a:cubicBezTo>
                  <a:pt x="21559" y="6336"/>
                  <a:pt x="21585" y="6309"/>
                  <a:pt x="21600" y="6219"/>
                </a:cubicBezTo>
                <a:lnTo>
                  <a:pt x="21600" y="0"/>
                </a:lnTo>
                <a:lnTo>
                  <a:pt x="0" y="0"/>
                </a:lnTo>
                <a:close/>
              </a:path>
            </a:pathLst>
          </a:custGeom>
          <a:ln w="12700">
            <a:miter lim="400000"/>
          </a:ln>
        </p:spPr>
      </p:pic>
      <p:pic>
        <p:nvPicPr>
          <p:cNvPr id="371" name="pasted-image-small.png" descr="pasted-image-small.png"/>
          <p:cNvPicPr>
            <a:picLocks noChangeAspect="1"/>
          </p:cNvPicPr>
          <p:nvPr/>
        </p:nvPicPr>
        <p:blipFill>
          <a:blip r:embed="rId3">
            <a:extLst/>
          </a:blip>
          <a:stretch>
            <a:fillRect/>
          </a:stretch>
        </p:blipFill>
        <p:spPr>
          <a:xfrm>
            <a:off x="3048000" y="808915"/>
            <a:ext cx="18288000" cy="2857501"/>
          </a:xfrm>
          <a:prstGeom prst="rect">
            <a:avLst/>
          </a:prstGeom>
          <a:ln w="12700">
            <a:miter lim="400000"/>
          </a:ln>
          <a:effectLst>
            <a:outerShdw sx="100000" sy="100000" kx="0" ky="0" algn="b" rotWithShape="0" blurRad="241300" dist="139700" dir="7531482">
              <a:srgbClr val="E3B43D"/>
            </a:outerShdw>
          </a:effectLst>
        </p:spPr>
      </p:pic>
      <p:pic>
        <p:nvPicPr>
          <p:cNvPr id="372" name="We Are Foolish &amp; Make Bad Decisions We Are Foolish &amp; Make Bad Decisions" descr="We Are Foolish &amp; Make Bad Decisions We Are Foolish &amp; Make Bad Decisions"/>
          <p:cNvPicPr>
            <a:picLocks noChangeAspect="0"/>
          </p:cNvPicPr>
          <p:nvPr/>
        </p:nvPicPr>
        <p:blipFill>
          <a:blip r:embed="rId4">
            <a:alphaModFix amt="90000"/>
            <a:extLst/>
          </a:blip>
          <a:stretch>
            <a:fillRect/>
          </a:stretch>
        </p:blipFill>
        <p:spPr>
          <a:xfrm>
            <a:off x="245778" y="3553608"/>
            <a:ext cx="23892444" cy="1782088"/>
          </a:xfrm>
          <a:prstGeom prst="rect">
            <a:avLst/>
          </a:prstGeom>
          <a:effectLst>
            <a:outerShdw sx="100000" sy="100000" kx="0" ky="0" algn="b" rotWithShape="0" blurRad="241300" dist="139700" dir="5400000">
              <a:srgbClr val="000000"/>
            </a:outerShdw>
          </a:effectLst>
        </p:spPr>
      </p:pic>
      <p:grpSp>
        <p:nvGrpSpPr>
          <p:cNvPr id="375" name="Group"/>
          <p:cNvGrpSpPr/>
          <p:nvPr/>
        </p:nvGrpSpPr>
        <p:grpSpPr>
          <a:xfrm>
            <a:off x="6775411" y="176554"/>
            <a:ext cx="10833179" cy="1252704"/>
            <a:chOff x="0" y="0"/>
            <a:chExt cx="10833178" cy="1252702"/>
          </a:xfrm>
        </p:grpSpPr>
        <p:pic>
          <p:nvPicPr>
            <p:cNvPr id="373" name="Image" descr="Image"/>
            <p:cNvPicPr>
              <a:picLocks noChangeAspect="1"/>
            </p:cNvPicPr>
            <p:nvPr/>
          </p:nvPicPr>
          <p:blipFill>
            <a:blip r:embed="rId5">
              <a:extLst/>
            </a:blip>
            <a:srcRect l="0" t="0" r="0" b="49806"/>
            <a:stretch>
              <a:fillRect/>
            </a:stretch>
          </p:blipFill>
          <p:spPr>
            <a:xfrm>
              <a:off x="0" y="46994"/>
              <a:ext cx="5561316" cy="1205709"/>
            </a:xfrm>
            <a:prstGeom prst="rect">
              <a:avLst/>
            </a:prstGeom>
            <a:ln w="12700" cap="flat">
              <a:noFill/>
              <a:miter lim="400000"/>
            </a:ln>
            <a:effectLst>
              <a:outerShdw sx="100000" sy="100000" kx="0" ky="0" algn="b" rotWithShape="0" blurRad="342900" dist="217337" dir="5400000">
                <a:srgbClr val="000000">
                  <a:alpha val="98192"/>
                </a:srgbClr>
              </a:outerShdw>
            </a:effectLst>
          </p:spPr>
        </p:pic>
        <p:pic>
          <p:nvPicPr>
            <p:cNvPr id="374" name="Image" descr="Image"/>
            <p:cNvPicPr>
              <a:picLocks noChangeAspect="1"/>
            </p:cNvPicPr>
            <p:nvPr/>
          </p:nvPicPr>
          <p:blipFill>
            <a:blip r:embed="rId5">
              <a:extLst/>
            </a:blip>
            <a:srcRect l="0" t="51988" r="0" b="0"/>
            <a:stretch>
              <a:fillRect/>
            </a:stretch>
          </p:blipFill>
          <p:spPr>
            <a:xfrm>
              <a:off x="5123168" y="0"/>
              <a:ext cx="5710011" cy="1184127"/>
            </a:xfrm>
            <a:prstGeom prst="rect">
              <a:avLst/>
            </a:prstGeom>
            <a:ln w="12700" cap="flat">
              <a:noFill/>
              <a:miter lim="400000"/>
            </a:ln>
            <a:effectLst>
              <a:outerShdw sx="100000" sy="100000" kx="0" ky="0" algn="b" rotWithShape="0" blurRad="342900" dist="217337" dir="5400000">
                <a:srgbClr val="000000">
                  <a:alpha val="98192"/>
                </a:srgbClr>
              </a:outerShdw>
            </a:effectLst>
          </p:spPr>
        </p:pic>
      </p:grpSp>
      <p:sp>
        <p:nvSpPr>
          <p:cNvPr id="376" name="We reap what we sow - for every action there is a related consequence (Deut 30:15-20; Gal 6:7-9)!…"/>
          <p:cNvSpPr txBox="1"/>
          <p:nvPr/>
        </p:nvSpPr>
        <p:spPr>
          <a:xfrm>
            <a:off x="9979989" y="5658689"/>
            <a:ext cx="14320800" cy="73183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28650" indent="-628650" defTabSz="821531">
              <a:lnSpc>
                <a:spcPct val="100000"/>
              </a:lnSpc>
              <a:spcBef>
                <a:spcPts val="1200"/>
              </a:spcBef>
              <a:buSzPct val="50000"/>
              <a:buFont typeface="Zapf Dingbats"/>
              <a:buBlip>
                <a:blip r:embed="rId6"/>
              </a:buBlip>
              <a:defRPr sz="6500">
                <a:solidFill>
                  <a:srgbClr val="000000"/>
                </a:solidFill>
                <a:latin typeface="Century Gothic"/>
                <a:ea typeface="Century Gothic"/>
                <a:cs typeface="Century Gothic"/>
                <a:sym typeface="Century Gothic"/>
              </a:defRPr>
            </a:pPr>
            <a:r>
              <a:t>We reap what we sow - for every action there is a related consequence (Deut 30:15-20; Gal 6:7-9)!</a:t>
            </a:r>
          </a:p>
          <a:p>
            <a:pPr marL="628650" indent="-628650" defTabSz="821531">
              <a:lnSpc>
                <a:spcPct val="100000"/>
              </a:lnSpc>
              <a:spcBef>
                <a:spcPts val="1200"/>
              </a:spcBef>
              <a:buSzPct val="50000"/>
              <a:buFont typeface="Zapf Dingbats"/>
              <a:buBlip>
                <a:blip r:embed="rId6"/>
              </a:buBlip>
              <a:defRPr sz="6500">
                <a:solidFill>
                  <a:srgbClr val="000000"/>
                </a:solidFill>
                <a:latin typeface="Century Gothic"/>
                <a:ea typeface="Century Gothic"/>
                <a:cs typeface="Century Gothic"/>
                <a:sym typeface="Century Gothic"/>
              </a:defRPr>
            </a:pPr>
            <a:r>
              <a:t>Some more evident than others - (</a:t>
            </a:r>
            <a:r>
              <a:rPr i="1"/>
              <a:t>Crime / immorality / alcohol &amp; drug abuse /gossip / envy / etc.</a:t>
            </a:r>
            <a:r>
              <a:t>)</a:t>
            </a:r>
          </a:p>
        </p:txBody>
      </p:sp>
      <p:pic>
        <p:nvPicPr>
          <p:cNvPr id="377" name="Image" descr="Image"/>
          <p:cNvPicPr>
            <a:picLocks noChangeAspect="1"/>
          </p:cNvPicPr>
          <p:nvPr/>
        </p:nvPicPr>
        <p:blipFill>
          <a:blip r:embed="rId2">
            <a:extLst/>
          </a:blip>
          <a:srcRect l="0" t="0" r="55" b="1"/>
          <a:stretch>
            <a:fillRect/>
          </a:stretch>
        </p:blipFill>
        <p:spPr>
          <a:xfrm>
            <a:off x="-438888" y="6262198"/>
            <a:ext cx="9965135" cy="74779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1625" y="21600"/>
                </a:lnTo>
                <a:lnTo>
                  <a:pt x="3251" y="21600"/>
                </a:lnTo>
                <a:lnTo>
                  <a:pt x="3271" y="18944"/>
                </a:lnTo>
                <a:lnTo>
                  <a:pt x="3292" y="16285"/>
                </a:lnTo>
                <a:lnTo>
                  <a:pt x="3395" y="16144"/>
                </a:lnTo>
                <a:cubicBezTo>
                  <a:pt x="3451" y="16067"/>
                  <a:pt x="3506" y="16011"/>
                  <a:pt x="3518" y="16021"/>
                </a:cubicBezTo>
                <a:cubicBezTo>
                  <a:pt x="3543" y="16042"/>
                  <a:pt x="3607" y="15944"/>
                  <a:pt x="3586" y="15916"/>
                </a:cubicBezTo>
                <a:cubicBezTo>
                  <a:pt x="3563" y="15886"/>
                  <a:pt x="3835" y="15577"/>
                  <a:pt x="3871" y="15593"/>
                </a:cubicBezTo>
                <a:cubicBezTo>
                  <a:pt x="3888" y="15601"/>
                  <a:pt x="3915" y="15584"/>
                  <a:pt x="3930" y="15555"/>
                </a:cubicBezTo>
                <a:cubicBezTo>
                  <a:pt x="3964" y="15494"/>
                  <a:pt x="4495" y="15268"/>
                  <a:pt x="4609" y="15266"/>
                </a:cubicBezTo>
                <a:cubicBezTo>
                  <a:pt x="4652" y="15266"/>
                  <a:pt x="4679" y="15251"/>
                  <a:pt x="4671" y="15233"/>
                </a:cubicBezTo>
                <a:cubicBezTo>
                  <a:pt x="4648" y="15183"/>
                  <a:pt x="4979" y="15001"/>
                  <a:pt x="5013" y="15046"/>
                </a:cubicBezTo>
                <a:cubicBezTo>
                  <a:pt x="5028" y="15067"/>
                  <a:pt x="5046" y="15183"/>
                  <a:pt x="5052" y="15304"/>
                </a:cubicBezTo>
                <a:cubicBezTo>
                  <a:pt x="5067" y="15591"/>
                  <a:pt x="5083" y="15655"/>
                  <a:pt x="5117" y="15582"/>
                </a:cubicBezTo>
                <a:cubicBezTo>
                  <a:pt x="5131" y="15552"/>
                  <a:pt x="5135" y="15514"/>
                  <a:pt x="5128" y="15498"/>
                </a:cubicBezTo>
                <a:cubicBezTo>
                  <a:pt x="5120" y="15482"/>
                  <a:pt x="5129" y="15433"/>
                  <a:pt x="5147" y="15389"/>
                </a:cubicBezTo>
                <a:cubicBezTo>
                  <a:pt x="5170" y="15330"/>
                  <a:pt x="5188" y="15320"/>
                  <a:pt x="5215" y="15350"/>
                </a:cubicBezTo>
                <a:cubicBezTo>
                  <a:pt x="5259" y="15399"/>
                  <a:pt x="5281" y="15372"/>
                  <a:pt x="5334" y="15203"/>
                </a:cubicBezTo>
                <a:cubicBezTo>
                  <a:pt x="5365" y="15105"/>
                  <a:pt x="5384" y="15083"/>
                  <a:pt x="5408" y="15116"/>
                </a:cubicBezTo>
                <a:cubicBezTo>
                  <a:pt x="5433" y="15149"/>
                  <a:pt x="5449" y="15145"/>
                  <a:pt x="5473" y="15102"/>
                </a:cubicBezTo>
                <a:cubicBezTo>
                  <a:pt x="5490" y="15071"/>
                  <a:pt x="5532" y="15042"/>
                  <a:pt x="5566" y="15038"/>
                </a:cubicBezTo>
                <a:cubicBezTo>
                  <a:pt x="5600" y="15035"/>
                  <a:pt x="5621" y="15019"/>
                  <a:pt x="5614" y="15003"/>
                </a:cubicBezTo>
                <a:cubicBezTo>
                  <a:pt x="5594" y="14960"/>
                  <a:pt x="5656" y="14819"/>
                  <a:pt x="5695" y="14819"/>
                </a:cubicBezTo>
                <a:cubicBezTo>
                  <a:pt x="5713" y="14819"/>
                  <a:pt x="5747" y="14796"/>
                  <a:pt x="5772" y="14768"/>
                </a:cubicBezTo>
                <a:cubicBezTo>
                  <a:pt x="5804" y="14731"/>
                  <a:pt x="6008" y="14704"/>
                  <a:pt x="6478" y="14672"/>
                </a:cubicBezTo>
                <a:cubicBezTo>
                  <a:pt x="7132" y="14628"/>
                  <a:pt x="7835" y="14536"/>
                  <a:pt x="8513" y="14404"/>
                </a:cubicBezTo>
                <a:cubicBezTo>
                  <a:pt x="8712" y="14366"/>
                  <a:pt x="8871" y="14351"/>
                  <a:pt x="8880" y="14370"/>
                </a:cubicBezTo>
                <a:cubicBezTo>
                  <a:pt x="8889" y="14388"/>
                  <a:pt x="8927" y="14763"/>
                  <a:pt x="8965" y="15202"/>
                </a:cubicBezTo>
                <a:cubicBezTo>
                  <a:pt x="9002" y="15641"/>
                  <a:pt x="9083" y="16347"/>
                  <a:pt x="9146" y="16771"/>
                </a:cubicBezTo>
                <a:cubicBezTo>
                  <a:pt x="9209" y="17196"/>
                  <a:pt x="9269" y="17647"/>
                  <a:pt x="9278" y="17772"/>
                </a:cubicBezTo>
                <a:cubicBezTo>
                  <a:pt x="9309" y="18199"/>
                  <a:pt x="9316" y="18234"/>
                  <a:pt x="9394" y="18281"/>
                </a:cubicBezTo>
                <a:cubicBezTo>
                  <a:pt x="9447" y="18313"/>
                  <a:pt x="9460" y="18339"/>
                  <a:pt x="9440" y="18373"/>
                </a:cubicBezTo>
                <a:cubicBezTo>
                  <a:pt x="9424" y="18399"/>
                  <a:pt x="9412" y="18470"/>
                  <a:pt x="9412" y="18531"/>
                </a:cubicBezTo>
                <a:cubicBezTo>
                  <a:pt x="9412" y="18592"/>
                  <a:pt x="9395" y="18661"/>
                  <a:pt x="9373" y="18684"/>
                </a:cubicBezTo>
                <a:cubicBezTo>
                  <a:pt x="9352" y="18706"/>
                  <a:pt x="9332" y="18750"/>
                  <a:pt x="9329" y="18781"/>
                </a:cubicBezTo>
                <a:cubicBezTo>
                  <a:pt x="9327" y="18812"/>
                  <a:pt x="9298" y="18974"/>
                  <a:pt x="9265" y="19140"/>
                </a:cubicBezTo>
                <a:cubicBezTo>
                  <a:pt x="9232" y="19306"/>
                  <a:pt x="9205" y="19481"/>
                  <a:pt x="9205" y="19530"/>
                </a:cubicBezTo>
                <a:cubicBezTo>
                  <a:pt x="9205" y="19582"/>
                  <a:pt x="9176" y="19643"/>
                  <a:pt x="9132" y="19681"/>
                </a:cubicBezTo>
                <a:cubicBezTo>
                  <a:pt x="9092" y="19716"/>
                  <a:pt x="9066" y="19768"/>
                  <a:pt x="9074" y="19796"/>
                </a:cubicBezTo>
                <a:cubicBezTo>
                  <a:pt x="9082" y="19823"/>
                  <a:pt x="9060" y="19873"/>
                  <a:pt x="9026" y="19905"/>
                </a:cubicBezTo>
                <a:cubicBezTo>
                  <a:pt x="8991" y="19937"/>
                  <a:pt x="8975" y="19962"/>
                  <a:pt x="8988" y="19962"/>
                </a:cubicBezTo>
                <a:cubicBezTo>
                  <a:pt x="9001" y="19962"/>
                  <a:pt x="8997" y="19986"/>
                  <a:pt x="8978" y="20016"/>
                </a:cubicBezTo>
                <a:cubicBezTo>
                  <a:pt x="8960" y="20045"/>
                  <a:pt x="8935" y="20119"/>
                  <a:pt x="8922" y="20181"/>
                </a:cubicBezTo>
                <a:cubicBezTo>
                  <a:pt x="8902" y="20271"/>
                  <a:pt x="8908" y="20301"/>
                  <a:pt x="8953" y="20338"/>
                </a:cubicBezTo>
                <a:cubicBezTo>
                  <a:pt x="8983" y="20363"/>
                  <a:pt x="8998" y="20403"/>
                  <a:pt x="8987" y="20426"/>
                </a:cubicBezTo>
                <a:cubicBezTo>
                  <a:pt x="8976" y="20450"/>
                  <a:pt x="8981" y="20459"/>
                  <a:pt x="8996" y="20446"/>
                </a:cubicBezTo>
                <a:cubicBezTo>
                  <a:pt x="9012" y="20433"/>
                  <a:pt x="9091" y="20456"/>
                  <a:pt x="9172" y="20497"/>
                </a:cubicBezTo>
                <a:cubicBezTo>
                  <a:pt x="9363" y="20594"/>
                  <a:pt x="9422" y="20591"/>
                  <a:pt x="9574" y="20475"/>
                </a:cubicBezTo>
                <a:cubicBezTo>
                  <a:pt x="9678" y="20396"/>
                  <a:pt x="9706" y="20388"/>
                  <a:pt x="9745" y="20428"/>
                </a:cubicBezTo>
                <a:cubicBezTo>
                  <a:pt x="9785" y="20470"/>
                  <a:pt x="9787" y="20468"/>
                  <a:pt x="9756" y="20416"/>
                </a:cubicBezTo>
                <a:cubicBezTo>
                  <a:pt x="9716" y="20348"/>
                  <a:pt x="9734" y="20306"/>
                  <a:pt x="9804" y="20306"/>
                </a:cubicBezTo>
                <a:cubicBezTo>
                  <a:pt x="9855" y="20306"/>
                  <a:pt x="10054" y="20052"/>
                  <a:pt x="10030" y="20019"/>
                </a:cubicBezTo>
                <a:cubicBezTo>
                  <a:pt x="10001" y="19981"/>
                  <a:pt x="10140" y="19485"/>
                  <a:pt x="10176" y="19496"/>
                </a:cubicBezTo>
                <a:cubicBezTo>
                  <a:pt x="10195" y="19502"/>
                  <a:pt x="10205" y="19485"/>
                  <a:pt x="10198" y="19459"/>
                </a:cubicBezTo>
                <a:cubicBezTo>
                  <a:pt x="10179" y="19388"/>
                  <a:pt x="10232" y="19270"/>
                  <a:pt x="10269" y="19300"/>
                </a:cubicBezTo>
                <a:cubicBezTo>
                  <a:pt x="10287" y="19315"/>
                  <a:pt x="10292" y="19309"/>
                  <a:pt x="10282" y="19287"/>
                </a:cubicBezTo>
                <a:cubicBezTo>
                  <a:pt x="10259" y="19237"/>
                  <a:pt x="10331" y="19153"/>
                  <a:pt x="10363" y="19191"/>
                </a:cubicBezTo>
                <a:cubicBezTo>
                  <a:pt x="10376" y="19207"/>
                  <a:pt x="10378" y="19200"/>
                  <a:pt x="10368" y="19177"/>
                </a:cubicBezTo>
                <a:cubicBezTo>
                  <a:pt x="10344" y="19122"/>
                  <a:pt x="10450" y="18995"/>
                  <a:pt x="10491" y="19029"/>
                </a:cubicBezTo>
                <a:cubicBezTo>
                  <a:pt x="10508" y="19043"/>
                  <a:pt x="10518" y="19031"/>
                  <a:pt x="10514" y="19003"/>
                </a:cubicBezTo>
                <a:cubicBezTo>
                  <a:pt x="10510" y="18976"/>
                  <a:pt x="10526" y="18954"/>
                  <a:pt x="10551" y="18956"/>
                </a:cubicBezTo>
                <a:cubicBezTo>
                  <a:pt x="10576" y="18959"/>
                  <a:pt x="10600" y="18938"/>
                  <a:pt x="10604" y="18909"/>
                </a:cubicBezTo>
                <a:cubicBezTo>
                  <a:pt x="10617" y="18817"/>
                  <a:pt x="10617" y="18498"/>
                  <a:pt x="10604" y="18400"/>
                </a:cubicBezTo>
                <a:cubicBezTo>
                  <a:pt x="10595" y="18333"/>
                  <a:pt x="10604" y="18306"/>
                  <a:pt x="10634" y="18309"/>
                </a:cubicBezTo>
                <a:cubicBezTo>
                  <a:pt x="10668" y="18312"/>
                  <a:pt x="10677" y="18263"/>
                  <a:pt x="10677" y="18081"/>
                </a:cubicBezTo>
                <a:cubicBezTo>
                  <a:pt x="10677" y="17948"/>
                  <a:pt x="10663" y="17832"/>
                  <a:pt x="10644" y="17810"/>
                </a:cubicBezTo>
                <a:cubicBezTo>
                  <a:pt x="10566" y="17722"/>
                  <a:pt x="10517" y="17302"/>
                  <a:pt x="10491" y="16495"/>
                </a:cubicBezTo>
                <a:cubicBezTo>
                  <a:pt x="10476" y="16045"/>
                  <a:pt x="10451" y="15562"/>
                  <a:pt x="10435" y="15422"/>
                </a:cubicBezTo>
                <a:cubicBezTo>
                  <a:pt x="10419" y="15282"/>
                  <a:pt x="10414" y="15142"/>
                  <a:pt x="10423" y="15110"/>
                </a:cubicBezTo>
                <a:cubicBezTo>
                  <a:pt x="10432" y="15079"/>
                  <a:pt x="10414" y="15021"/>
                  <a:pt x="10383" y="14981"/>
                </a:cubicBezTo>
                <a:cubicBezTo>
                  <a:pt x="10341" y="14925"/>
                  <a:pt x="10323" y="14827"/>
                  <a:pt x="10308" y="14580"/>
                </a:cubicBezTo>
                <a:cubicBezTo>
                  <a:pt x="10297" y="14385"/>
                  <a:pt x="10300" y="14225"/>
                  <a:pt x="10317" y="14184"/>
                </a:cubicBezTo>
                <a:cubicBezTo>
                  <a:pt x="10332" y="14146"/>
                  <a:pt x="10351" y="14087"/>
                  <a:pt x="10358" y="14053"/>
                </a:cubicBezTo>
                <a:cubicBezTo>
                  <a:pt x="10370" y="14003"/>
                  <a:pt x="10443" y="13988"/>
                  <a:pt x="10796" y="13966"/>
                </a:cubicBezTo>
                <a:cubicBezTo>
                  <a:pt x="11543" y="13921"/>
                  <a:pt x="12154" y="13812"/>
                  <a:pt x="12412" y="13681"/>
                </a:cubicBezTo>
                <a:cubicBezTo>
                  <a:pt x="12469" y="13652"/>
                  <a:pt x="12496" y="13655"/>
                  <a:pt x="12519" y="13691"/>
                </a:cubicBezTo>
                <a:cubicBezTo>
                  <a:pt x="12536" y="13718"/>
                  <a:pt x="12539" y="13753"/>
                  <a:pt x="12528" y="13769"/>
                </a:cubicBezTo>
                <a:cubicBezTo>
                  <a:pt x="12516" y="13785"/>
                  <a:pt x="12532" y="13792"/>
                  <a:pt x="12564" y="13785"/>
                </a:cubicBezTo>
                <a:cubicBezTo>
                  <a:pt x="12611" y="13774"/>
                  <a:pt x="12622" y="13793"/>
                  <a:pt x="12622" y="13886"/>
                </a:cubicBezTo>
                <a:cubicBezTo>
                  <a:pt x="12622" y="13949"/>
                  <a:pt x="12645" y="14031"/>
                  <a:pt x="12673" y="14069"/>
                </a:cubicBezTo>
                <a:cubicBezTo>
                  <a:pt x="12712" y="14121"/>
                  <a:pt x="12721" y="14169"/>
                  <a:pt x="12706" y="14260"/>
                </a:cubicBezTo>
                <a:cubicBezTo>
                  <a:pt x="12681" y="14417"/>
                  <a:pt x="12666" y="14445"/>
                  <a:pt x="12629" y="14415"/>
                </a:cubicBezTo>
                <a:cubicBezTo>
                  <a:pt x="12609" y="14397"/>
                  <a:pt x="12605" y="14443"/>
                  <a:pt x="12616" y="14557"/>
                </a:cubicBezTo>
                <a:cubicBezTo>
                  <a:pt x="12638" y="14763"/>
                  <a:pt x="12602" y="14995"/>
                  <a:pt x="12550" y="14980"/>
                </a:cubicBezTo>
                <a:cubicBezTo>
                  <a:pt x="12521" y="14971"/>
                  <a:pt x="12517" y="15014"/>
                  <a:pt x="12531" y="15175"/>
                </a:cubicBezTo>
                <a:cubicBezTo>
                  <a:pt x="12541" y="15288"/>
                  <a:pt x="12537" y="15516"/>
                  <a:pt x="12521" y="15681"/>
                </a:cubicBezTo>
                <a:cubicBezTo>
                  <a:pt x="12505" y="15846"/>
                  <a:pt x="12480" y="16238"/>
                  <a:pt x="12467" y="16553"/>
                </a:cubicBezTo>
                <a:cubicBezTo>
                  <a:pt x="12447" y="17013"/>
                  <a:pt x="12430" y="17161"/>
                  <a:pt x="12378" y="17315"/>
                </a:cubicBezTo>
                <a:cubicBezTo>
                  <a:pt x="12342" y="17422"/>
                  <a:pt x="12308" y="17619"/>
                  <a:pt x="12300" y="17764"/>
                </a:cubicBezTo>
                <a:cubicBezTo>
                  <a:pt x="12286" y="18007"/>
                  <a:pt x="12290" y="18030"/>
                  <a:pt x="12363" y="18131"/>
                </a:cubicBezTo>
                <a:cubicBezTo>
                  <a:pt x="12433" y="18229"/>
                  <a:pt x="12437" y="18252"/>
                  <a:pt x="12412" y="18386"/>
                </a:cubicBezTo>
                <a:cubicBezTo>
                  <a:pt x="12354" y="18693"/>
                  <a:pt x="12348" y="18749"/>
                  <a:pt x="12374" y="18727"/>
                </a:cubicBezTo>
                <a:cubicBezTo>
                  <a:pt x="12409" y="18699"/>
                  <a:pt x="12470" y="18798"/>
                  <a:pt x="12443" y="18838"/>
                </a:cubicBezTo>
                <a:cubicBezTo>
                  <a:pt x="12431" y="18856"/>
                  <a:pt x="12438" y="18857"/>
                  <a:pt x="12457" y="18842"/>
                </a:cubicBezTo>
                <a:cubicBezTo>
                  <a:pt x="12478" y="18826"/>
                  <a:pt x="12500" y="18839"/>
                  <a:pt x="12511" y="18874"/>
                </a:cubicBezTo>
                <a:cubicBezTo>
                  <a:pt x="12532" y="18950"/>
                  <a:pt x="12715" y="19196"/>
                  <a:pt x="12733" y="19173"/>
                </a:cubicBezTo>
                <a:cubicBezTo>
                  <a:pt x="12753" y="19145"/>
                  <a:pt x="12805" y="19297"/>
                  <a:pt x="12881" y="19608"/>
                </a:cubicBezTo>
                <a:cubicBezTo>
                  <a:pt x="12920" y="19767"/>
                  <a:pt x="12978" y="19945"/>
                  <a:pt x="13009" y="20003"/>
                </a:cubicBezTo>
                <a:cubicBezTo>
                  <a:pt x="13041" y="20064"/>
                  <a:pt x="13054" y="20119"/>
                  <a:pt x="13038" y="20131"/>
                </a:cubicBezTo>
                <a:cubicBezTo>
                  <a:pt x="13000" y="20162"/>
                  <a:pt x="13205" y="20429"/>
                  <a:pt x="13249" y="20407"/>
                </a:cubicBezTo>
                <a:cubicBezTo>
                  <a:pt x="13289" y="20386"/>
                  <a:pt x="13472" y="20564"/>
                  <a:pt x="13453" y="20605"/>
                </a:cubicBezTo>
                <a:cubicBezTo>
                  <a:pt x="13433" y="20648"/>
                  <a:pt x="13814" y="20607"/>
                  <a:pt x="13893" y="20558"/>
                </a:cubicBezTo>
                <a:cubicBezTo>
                  <a:pt x="13958" y="20518"/>
                  <a:pt x="13966" y="20490"/>
                  <a:pt x="13968" y="20277"/>
                </a:cubicBezTo>
                <a:cubicBezTo>
                  <a:pt x="13969" y="20147"/>
                  <a:pt x="13960" y="20050"/>
                  <a:pt x="13947" y="20060"/>
                </a:cubicBezTo>
                <a:cubicBezTo>
                  <a:pt x="13917" y="20085"/>
                  <a:pt x="13861" y="19941"/>
                  <a:pt x="13887" y="19907"/>
                </a:cubicBezTo>
                <a:cubicBezTo>
                  <a:pt x="13898" y="19892"/>
                  <a:pt x="13885" y="19864"/>
                  <a:pt x="13859" y="19844"/>
                </a:cubicBezTo>
                <a:cubicBezTo>
                  <a:pt x="13799" y="19799"/>
                  <a:pt x="13760" y="19623"/>
                  <a:pt x="13719" y="19201"/>
                </a:cubicBezTo>
                <a:cubicBezTo>
                  <a:pt x="13702" y="19023"/>
                  <a:pt x="13663" y="18803"/>
                  <a:pt x="13634" y="18713"/>
                </a:cubicBezTo>
                <a:lnTo>
                  <a:pt x="13581" y="18549"/>
                </a:lnTo>
                <a:lnTo>
                  <a:pt x="13651" y="18507"/>
                </a:lnTo>
                <a:cubicBezTo>
                  <a:pt x="13743" y="18451"/>
                  <a:pt x="13787" y="18235"/>
                  <a:pt x="13764" y="17951"/>
                </a:cubicBezTo>
                <a:cubicBezTo>
                  <a:pt x="13749" y="17773"/>
                  <a:pt x="13778" y="17519"/>
                  <a:pt x="13920" y="16563"/>
                </a:cubicBezTo>
                <a:cubicBezTo>
                  <a:pt x="14172" y="14868"/>
                  <a:pt x="14242" y="13884"/>
                  <a:pt x="14138" y="13492"/>
                </a:cubicBezTo>
                <a:cubicBezTo>
                  <a:pt x="14115" y="13406"/>
                  <a:pt x="14106" y="13328"/>
                  <a:pt x="14117" y="13319"/>
                </a:cubicBezTo>
                <a:cubicBezTo>
                  <a:pt x="14128" y="13310"/>
                  <a:pt x="14284" y="13283"/>
                  <a:pt x="14465" y="13259"/>
                </a:cubicBezTo>
                <a:cubicBezTo>
                  <a:pt x="14862" y="13206"/>
                  <a:pt x="14958" y="13179"/>
                  <a:pt x="15376" y="13001"/>
                </a:cubicBezTo>
                <a:cubicBezTo>
                  <a:pt x="15691" y="12867"/>
                  <a:pt x="15706" y="12864"/>
                  <a:pt x="15875" y="12910"/>
                </a:cubicBezTo>
                <a:cubicBezTo>
                  <a:pt x="16075" y="12966"/>
                  <a:pt x="16219" y="13054"/>
                  <a:pt x="16194" y="13107"/>
                </a:cubicBezTo>
                <a:cubicBezTo>
                  <a:pt x="16185" y="13126"/>
                  <a:pt x="16196" y="13133"/>
                  <a:pt x="16218" y="13121"/>
                </a:cubicBezTo>
                <a:cubicBezTo>
                  <a:pt x="16243" y="13109"/>
                  <a:pt x="16331" y="13192"/>
                  <a:pt x="16439" y="13329"/>
                </a:cubicBezTo>
                <a:cubicBezTo>
                  <a:pt x="16601" y="13535"/>
                  <a:pt x="16615" y="13565"/>
                  <a:pt x="16579" y="13625"/>
                </a:cubicBezTo>
                <a:cubicBezTo>
                  <a:pt x="16543" y="13684"/>
                  <a:pt x="16543" y="13687"/>
                  <a:pt x="16588" y="13665"/>
                </a:cubicBezTo>
                <a:cubicBezTo>
                  <a:pt x="16626" y="13646"/>
                  <a:pt x="16647" y="13665"/>
                  <a:pt x="16667" y="13737"/>
                </a:cubicBezTo>
                <a:cubicBezTo>
                  <a:pt x="16683" y="13791"/>
                  <a:pt x="16688" y="13850"/>
                  <a:pt x="16680" y="13868"/>
                </a:cubicBezTo>
                <a:cubicBezTo>
                  <a:pt x="16672" y="13885"/>
                  <a:pt x="16677" y="13910"/>
                  <a:pt x="16691" y="13922"/>
                </a:cubicBezTo>
                <a:cubicBezTo>
                  <a:pt x="16706" y="13933"/>
                  <a:pt x="16733" y="14033"/>
                  <a:pt x="16752" y="14143"/>
                </a:cubicBezTo>
                <a:cubicBezTo>
                  <a:pt x="16770" y="14253"/>
                  <a:pt x="16799" y="14390"/>
                  <a:pt x="16815" y="14449"/>
                </a:cubicBezTo>
                <a:cubicBezTo>
                  <a:pt x="16832" y="14507"/>
                  <a:pt x="16849" y="14585"/>
                  <a:pt x="16851" y="14621"/>
                </a:cubicBezTo>
                <a:cubicBezTo>
                  <a:pt x="16861" y="14739"/>
                  <a:pt x="16902" y="14824"/>
                  <a:pt x="16941" y="14804"/>
                </a:cubicBezTo>
                <a:cubicBezTo>
                  <a:pt x="16974" y="14787"/>
                  <a:pt x="17017" y="14833"/>
                  <a:pt x="17026" y="14896"/>
                </a:cubicBezTo>
                <a:cubicBezTo>
                  <a:pt x="17043" y="15006"/>
                  <a:pt x="17081" y="15051"/>
                  <a:pt x="17140" y="15031"/>
                </a:cubicBezTo>
                <a:cubicBezTo>
                  <a:pt x="17197" y="15012"/>
                  <a:pt x="17243" y="15050"/>
                  <a:pt x="17254" y="15124"/>
                </a:cubicBezTo>
                <a:cubicBezTo>
                  <a:pt x="17256" y="15135"/>
                  <a:pt x="17268" y="15173"/>
                  <a:pt x="17280" y="15210"/>
                </a:cubicBezTo>
                <a:cubicBezTo>
                  <a:pt x="17293" y="15249"/>
                  <a:pt x="17288" y="15300"/>
                  <a:pt x="17270" y="15329"/>
                </a:cubicBezTo>
                <a:cubicBezTo>
                  <a:pt x="17244" y="15370"/>
                  <a:pt x="17250" y="15386"/>
                  <a:pt x="17297" y="15403"/>
                </a:cubicBezTo>
                <a:cubicBezTo>
                  <a:pt x="17337" y="15416"/>
                  <a:pt x="17354" y="15447"/>
                  <a:pt x="17347" y="15492"/>
                </a:cubicBezTo>
                <a:cubicBezTo>
                  <a:pt x="17341" y="15530"/>
                  <a:pt x="17354" y="15580"/>
                  <a:pt x="17377" y="15603"/>
                </a:cubicBezTo>
                <a:cubicBezTo>
                  <a:pt x="17400" y="15626"/>
                  <a:pt x="17421" y="15678"/>
                  <a:pt x="17424" y="15718"/>
                </a:cubicBezTo>
                <a:cubicBezTo>
                  <a:pt x="17428" y="15758"/>
                  <a:pt x="17440" y="15823"/>
                  <a:pt x="17453" y="15861"/>
                </a:cubicBezTo>
                <a:cubicBezTo>
                  <a:pt x="17481" y="15950"/>
                  <a:pt x="17403" y="16289"/>
                  <a:pt x="17357" y="16276"/>
                </a:cubicBezTo>
                <a:cubicBezTo>
                  <a:pt x="17316" y="16264"/>
                  <a:pt x="17314" y="16315"/>
                  <a:pt x="17355" y="16369"/>
                </a:cubicBezTo>
                <a:cubicBezTo>
                  <a:pt x="17372" y="16392"/>
                  <a:pt x="17381" y="16451"/>
                  <a:pt x="17376" y="16501"/>
                </a:cubicBezTo>
                <a:cubicBezTo>
                  <a:pt x="17369" y="16570"/>
                  <a:pt x="17352" y="16588"/>
                  <a:pt x="17302" y="16579"/>
                </a:cubicBezTo>
                <a:cubicBezTo>
                  <a:pt x="17265" y="16572"/>
                  <a:pt x="17240" y="16585"/>
                  <a:pt x="17245" y="16609"/>
                </a:cubicBezTo>
                <a:cubicBezTo>
                  <a:pt x="17253" y="16653"/>
                  <a:pt x="16975" y="16805"/>
                  <a:pt x="16887" y="16805"/>
                </a:cubicBezTo>
                <a:cubicBezTo>
                  <a:pt x="16815" y="16804"/>
                  <a:pt x="16721" y="16938"/>
                  <a:pt x="16742" y="17011"/>
                </a:cubicBezTo>
                <a:cubicBezTo>
                  <a:pt x="16754" y="17052"/>
                  <a:pt x="16740" y="17079"/>
                  <a:pt x="16697" y="17094"/>
                </a:cubicBezTo>
                <a:cubicBezTo>
                  <a:pt x="16660" y="17107"/>
                  <a:pt x="16640" y="17136"/>
                  <a:pt x="16649" y="17167"/>
                </a:cubicBezTo>
                <a:cubicBezTo>
                  <a:pt x="16672" y="17247"/>
                  <a:pt x="16566" y="17306"/>
                  <a:pt x="16523" y="17237"/>
                </a:cubicBezTo>
                <a:cubicBezTo>
                  <a:pt x="16504" y="17206"/>
                  <a:pt x="16498" y="17181"/>
                  <a:pt x="16510" y="17181"/>
                </a:cubicBezTo>
                <a:cubicBezTo>
                  <a:pt x="16522" y="17181"/>
                  <a:pt x="16511" y="17150"/>
                  <a:pt x="16485" y="17112"/>
                </a:cubicBezTo>
                <a:cubicBezTo>
                  <a:pt x="16435" y="17038"/>
                  <a:pt x="16417" y="17036"/>
                  <a:pt x="15961" y="17088"/>
                </a:cubicBezTo>
                <a:cubicBezTo>
                  <a:pt x="15747" y="17112"/>
                  <a:pt x="15727" y="17121"/>
                  <a:pt x="15731" y="17194"/>
                </a:cubicBezTo>
                <a:cubicBezTo>
                  <a:pt x="15737" y="17292"/>
                  <a:pt x="15828" y="17421"/>
                  <a:pt x="15875" y="17399"/>
                </a:cubicBezTo>
                <a:cubicBezTo>
                  <a:pt x="15918" y="17378"/>
                  <a:pt x="16015" y="17442"/>
                  <a:pt x="15997" y="17480"/>
                </a:cubicBezTo>
                <a:cubicBezTo>
                  <a:pt x="15990" y="17496"/>
                  <a:pt x="16095" y="17509"/>
                  <a:pt x="16232" y="17510"/>
                </a:cubicBezTo>
                <a:lnTo>
                  <a:pt x="16481" y="17511"/>
                </a:lnTo>
                <a:lnTo>
                  <a:pt x="16481" y="17761"/>
                </a:lnTo>
                <a:cubicBezTo>
                  <a:pt x="16481" y="17945"/>
                  <a:pt x="16494" y="18031"/>
                  <a:pt x="16531" y="18085"/>
                </a:cubicBezTo>
                <a:cubicBezTo>
                  <a:pt x="16558" y="18126"/>
                  <a:pt x="16574" y="18168"/>
                  <a:pt x="16566" y="18179"/>
                </a:cubicBezTo>
                <a:cubicBezTo>
                  <a:pt x="16558" y="18190"/>
                  <a:pt x="16570" y="18220"/>
                  <a:pt x="16594" y="18247"/>
                </a:cubicBezTo>
                <a:cubicBezTo>
                  <a:pt x="16618" y="18273"/>
                  <a:pt x="16638" y="18310"/>
                  <a:pt x="16638" y="18328"/>
                </a:cubicBezTo>
                <a:cubicBezTo>
                  <a:pt x="16638" y="18347"/>
                  <a:pt x="16664" y="18397"/>
                  <a:pt x="16697" y="18441"/>
                </a:cubicBezTo>
                <a:cubicBezTo>
                  <a:pt x="16744" y="18504"/>
                  <a:pt x="16764" y="18510"/>
                  <a:pt x="16798" y="18473"/>
                </a:cubicBezTo>
                <a:cubicBezTo>
                  <a:pt x="16821" y="18447"/>
                  <a:pt x="16835" y="18409"/>
                  <a:pt x="16829" y="18386"/>
                </a:cubicBezTo>
                <a:cubicBezTo>
                  <a:pt x="16823" y="18363"/>
                  <a:pt x="16836" y="18288"/>
                  <a:pt x="16857" y="18220"/>
                </a:cubicBezTo>
                <a:cubicBezTo>
                  <a:pt x="16922" y="18011"/>
                  <a:pt x="16905" y="17852"/>
                  <a:pt x="16797" y="17663"/>
                </a:cubicBezTo>
                <a:cubicBezTo>
                  <a:pt x="16743" y="17569"/>
                  <a:pt x="16705" y="17485"/>
                  <a:pt x="16712" y="17475"/>
                </a:cubicBezTo>
                <a:cubicBezTo>
                  <a:pt x="16719" y="17466"/>
                  <a:pt x="16712" y="17410"/>
                  <a:pt x="16695" y="17352"/>
                </a:cubicBezTo>
                <a:cubicBezTo>
                  <a:pt x="16668" y="17258"/>
                  <a:pt x="16674" y="17232"/>
                  <a:pt x="16741" y="17138"/>
                </a:cubicBezTo>
                <a:cubicBezTo>
                  <a:pt x="16784" y="17080"/>
                  <a:pt x="16831" y="17042"/>
                  <a:pt x="16847" y="17055"/>
                </a:cubicBezTo>
                <a:cubicBezTo>
                  <a:pt x="16863" y="17068"/>
                  <a:pt x="16867" y="17061"/>
                  <a:pt x="16857" y="17040"/>
                </a:cubicBezTo>
                <a:cubicBezTo>
                  <a:pt x="16848" y="17018"/>
                  <a:pt x="16864" y="16971"/>
                  <a:pt x="16894" y="16935"/>
                </a:cubicBezTo>
                <a:cubicBezTo>
                  <a:pt x="16955" y="16861"/>
                  <a:pt x="17328" y="16649"/>
                  <a:pt x="17357" y="16672"/>
                </a:cubicBezTo>
                <a:cubicBezTo>
                  <a:pt x="17368" y="16680"/>
                  <a:pt x="17386" y="16743"/>
                  <a:pt x="17397" y="16810"/>
                </a:cubicBezTo>
                <a:cubicBezTo>
                  <a:pt x="17408" y="16878"/>
                  <a:pt x="17449" y="17060"/>
                  <a:pt x="17489" y="17215"/>
                </a:cubicBezTo>
                <a:cubicBezTo>
                  <a:pt x="17548" y="17446"/>
                  <a:pt x="17555" y="17510"/>
                  <a:pt x="17527" y="17570"/>
                </a:cubicBezTo>
                <a:cubicBezTo>
                  <a:pt x="17505" y="17616"/>
                  <a:pt x="17503" y="17661"/>
                  <a:pt x="17519" y="17689"/>
                </a:cubicBezTo>
                <a:cubicBezTo>
                  <a:pt x="17544" y="17731"/>
                  <a:pt x="17580" y="17950"/>
                  <a:pt x="17591" y="18115"/>
                </a:cubicBezTo>
                <a:cubicBezTo>
                  <a:pt x="17599" y="18228"/>
                  <a:pt x="17646" y="18314"/>
                  <a:pt x="17708" y="18329"/>
                </a:cubicBezTo>
                <a:cubicBezTo>
                  <a:pt x="17739" y="18337"/>
                  <a:pt x="17762" y="18360"/>
                  <a:pt x="17761" y="18381"/>
                </a:cubicBezTo>
                <a:cubicBezTo>
                  <a:pt x="17755" y="18461"/>
                  <a:pt x="17909" y="18542"/>
                  <a:pt x="18032" y="18524"/>
                </a:cubicBezTo>
                <a:cubicBezTo>
                  <a:pt x="18146" y="18508"/>
                  <a:pt x="18151" y="18502"/>
                  <a:pt x="18133" y="18406"/>
                </a:cubicBezTo>
                <a:cubicBezTo>
                  <a:pt x="18123" y="18351"/>
                  <a:pt x="18114" y="18241"/>
                  <a:pt x="18113" y="18162"/>
                </a:cubicBezTo>
                <a:cubicBezTo>
                  <a:pt x="18112" y="18056"/>
                  <a:pt x="18101" y="18022"/>
                  <a:pt x="18069" y="18029"/>
                </a:cubicBezTo>
                <a:cubicBezTo>
                  <a:pt x="18042" y="18035"/>
                  <a:pt x="18026" y="18012"/>
                  <a:pt x="18028" y="17972"/>
                </a:cubicBezTo>
                <a:cubicBezTo>
                  <a:pt x="18030" y="17935"/>
                  <a:pt x="18021" y="17914"/>
                  <a:pt x="18008" y="17925"/>
                </a:cubicBezTo>
                <a:cubicBezTo>
                  <a:pt x="17995" y="17935"/>
                  <a:pt x="17972" y="17915"/>
                  <a:pt x="17957" y="17878"/>
                </a:cubicBezTo>
                <a:cubicBezTo>
                  <a:pt x="17941" y="17841"/>
                  <a:pt x="17923" y="17818"/>
                  <a:pt x="17916" y="17828"/>
                </a:cubicBezTo>
                <a:cubicBezTo>
                  <a:pt x="17892" y="17863"/>
                  <a:pt x="17666" y="17671"/>
                  <a:pt x="17684" y="17632"/>
                </a:cubicBezTo>
                <a:cubicBezTo>
                  <a:pt x="17694" y="17611"/>
                  <a:pt x="17678" y="17600"/>
                  <a:pt x="17650" y="17607"/>
                </a:cubicBezTo>
                <a:cubicBezTo>
                  <a:pt x="17609" y="17617"/>
                  <a:pt x="17592" y="17578"/>
                  <a:pt x="17565" y="17410"/>
                </a:cubicBezTo>
                <a:cubicBezTo>
                  <a:pt x="17546" y="17295"/>
                  <a:pt x="17500" y="17052"/>
                  <a:pt x="17464" y="16871"/>
                </a:cubicBezTo>
                <a:cubicBezTo>
                  <a:pt x="17410" y="16606"/>
                  <a:pt x="17403" y="16515"/>
                  <a:pt x="17426" y="16395"/>
                </a:cubicBezTo>
                <a:cubicBezTo>
                  <a:pt x="17442" y="16314"/>
                  <a:pt x="17469" y="16251"/>
                  <a:pt x="17486" y="16256"/>
                </a:cubicBezTo>
                <a:cubicBezTo>
                  <a:pt x="17534" y="16268"/>
                  <a:pt x="17511" y="15779"/>
                  <a:pt x="17455" y="15603"/>
                </a:cubicBezTo>
                <a:cubicBezTo>
                  <a:pt x="17412" y="15466"/>
                  <a:pt x="17413" y="15449"/>
                  <a:pt x="17456" y="15386"/>
                </a:cubicBezTo>
                <a:cubicBezTo>
                  <a:pt x="17492" y="15332"/>
                  <a:pt x="17515" y="15326"/>
                  <a:pt x="17557" y="15356"/>
                </a:cubicBezTo>
                <a:cubicBezTo>
                  <a:pt x="17587" y="15377"/>
                  <a:pt x="17603" y="15413"/>
                  <a:pt x="17593" y="15435"/>
                </a:cubicBezTo>
                <a:cubicBezTo>
                  <a:pt x="17581" y="15460"/>
                  <a:pt x="17594" y="15467"/>
                  <a:pt x="17627" y="15453"/>
                </a:cubicBezTo>
                <a:cubicBezTo>
                  <a:pt x="17690" y="15427"/>
                  <a:pt x="17767" y="15480"/>
                  <a:pt x="17768" y="15551"/>
                </a:cubicBezTo>
                <a:cubicBezTo>
                  <a:pt x="17768" y="15578"/>
                  <a:pt x="17793" y="15600"/>
                  <a:pt x="17824" y="15600"/>
                </a:cubicBezTo>
                <a:cubicBezTo>
                  <a:pt x="17898" y="15600"/>
                  <a:pt x="17958" y="15653"/>
                  <a:pt x="17937" y="15698"/>
                </a:cubicBezTo>
                <a:cubicBezTo>
                  <a:pt x="17928" y="15718"/>
                  <a:pt x="17951" y="15729"/>
                  <a:pt x="17987" y="15724"/>
                </a:cubicBezTo>
                <a:cubicBezTo>
                  <a:pt x="18124" y="15704"/>
                  <a:pt x="18239" y="16253"/>
                  <a:pt x="18248" y="16971"/>
                </a:cubicBezTo>
                <a:cubicBezTo>
                  <a:pt x="18252" y="17263"/>
                  <a:pt x="18256" y="17276"/>
                  <a:pt x="18320" y="17276"/>
                </a:cubicBezTo>
                <a:cubicBezTo>
                  <a:pt x="18356" y="17276"/>
                  <a:pt x="18403" y="17308"/>
                  <a:pt x="18425" y="17347"/>
                </a:cubicBezTo>
                <a:cubicBezTo>
                  <a:pt x="18446" y="17386"/>
                  <a:pt x="18478" y="17406"/>
                  <a:pt x="18495" y="17392"/>
                </a:cubicBezTo>
                <a:cubicBezTo>
                  <a:pt x="18511" y="17378"/>
                  <a:pt x="18630" y="17402"/>
                  <a:pt x="18758" y="17447"/>
                </a:cubicBezTo>
                <a:cubicBezTo>
                  <a:pt x="18937" y="17509"/>
                  <a:pt x="18998" y="17517"/>
                  <a:pt x="19022" y="17482"/>
                </a:cubicBezTo>
                <a:cubicBezTo>
                  <a:pt x="19045" y="17449"/>
                  <a:pt x="19044" y="17444"/>
                  <a:pt x="19020" y="17462"/>
                </a:cubicBezTo>
                <a:cubicBezTo>
                  <a:pt x="18981" y="17491"/>
                  <a:pt x="18831" y="17268"/>
                  <a:pt x="18855" y="17216"/>
                </a:cubicBezTo>
                <a:cubicBezTo>
                  <a:pt x="18864" y="17197"/>
                  <a:pt x="18857" y="17181"/>
                  <a:pt x="18841" y="17181"/>
                </a:cubicBezTo>
                <a:cubicBezTo>
                  <a:pt x="18808" y="17181"/>
                  <a:pt x="18727" y="16987"/>
                  <a:pt x="18710" y="16869"/>
                </a:cubicBezTo>
                <a:cubicBezTo>
                  <a:pt x="18692" y="16749"/>
                  <a:pt x="18634" y="16679"/>
                  <a:pt x="18569" y="16699"/>
                </a:cubicBezTo>
                <a:cubicBezTo>
                  <a:pt x="18329" y="16772"/>
                  <a:pt x="18326" y="16772"/>
                  <a:pt x="18298" y="16674"/>
                </a:cubicBezTo>
                <a:cubicBezTo>
                  <a:pt x="18284" y="16622"/>
                  <a:pt x="18258" y="16447"/>
                  <a:pt x="18241" y="16284"/>
                </a:cubicBezTo>
                <a:cubicBezTo>
                  <a:pt x="18224" y="16121"/>
                  <a:pt x="18196" y="15966"/>
                  <a:pt x="18180" y="15940"/>
                </a:cubicBezTo>
                <a:cubicBezTo>
                  <a:pt x="18131" y="15862"/>
                  <a:pt x="18196" y="15843"/>
                  <a:pt x="18306" y="15905"/>
                </a:cubicBezTo>
                <a:cubicBezTo>
                  <a:pt x="18362" y="15936"/>
                  <a:pt x="18443" y="15962"/>
                  <a:pt x="18484" y="15962"/>
                </a:cubicBezTo>
                <a:cubicBezTo>
                  <a:pt x="18526" y="15962"/>
                  <a:pt x="18597" y="16005"/>
                  <a:pt x="18644" y="16057"/>
                </a:cubicBezTo>
                <a:cubicBezTo>
                  <a:pt x="18745" y="16170"/>
                  <a:pt x="18929" y="16183"/>
                  <a:pt x="19110" y="16091"/>
                </a:cubicBezTo>
                <a:cubicBezTo>
                  <a:pt x="19173" y="16058"/>
                  <a:pt x="19241" y="16032"/>
                  <a:pt x="19261" y="16030"/>
                </a:cubicBezTo>
                <a:cubicBezTo>
                  <a:pt x="19281" y="16028"/>
                  <a:pt x="19290" y="16018"/>
                  <a:pt x="19282" y="16007"/>
                </a:cubicBezTo>
                <a:cubicBezTo>
                  <a:pt x="19260" y="15978"/>
                  <a:pt x="19387" y="15809"/>
                  <a:pt x="19414" y="15831"/>
                </a:cubicBezTo>
                <a:cubicBezTo>
                  <a:pt x="19441" y="15853"/>
                  <a:pt x="19553" y="15714"/>
                  <a:pt x="19553" y="15659"/>
                </a:cubicBezTo>
                <a:cubicBezTo>
                  <a:pt x="19553" y="15640"/>
                  <a:pt x="19512" y="15634"/>
                  <a:pt x="19461" y="15645"/>
                </a:cubicBezTo>
                <a:cubicBezTo>
                  <a:pt x="19409" y="15656"/>
                  <a:pt x="19271" y="15646"/>
                  <a:pt x="19153" y="15624"/>
                </a:cubicBezTo>
                <a:cubicBezTo>
                  <a:pt x="19004" y="15596"/>
                  <a:pt x="18905" y="15597"/>
                  <a:pt x="18825" y="15625"/>
                </a:cubicBezTo>
                <a:cubicBezTo>
                  <a:pt x="18762" y="15647"/>
                  <a:pt x="18681" y="15665"/>
                  <a:pt x="18645" y="15665"/>
                </a:cubicBezTo>
                <a:cubicBezTo>
                  <a:pt x="18600" y="15665"/>
                  <a:pt x="18588" y="15678"/>
                  <a:pt x="18606" y="15709"/>
                </a:cubicBezTo>
                <a:cubicBezTo>
                  <a:pt x="18647" y="15776"/>
                  <a:pt x="18592" y="15924"/>
                  <a:pt x="18527" y="15924"/>
                </a:cubicBezTo>
                <a:cubicBezTo>
                  <a:pt x="18431" y="15924"/>
                  <a:pt x="18319" y="15852"/>
                  <a:pt x="18341" y="15804"/>
                </a:cubicBezTo>
                <a:cubicBezTo>
                  <a:pt x="18356" y="15773"/>
                  <a:pt x="18347" y="15766"/>
                  <a:pt x="18311" y="15784"/>
                </a:cubicBezTo>
                <a:cubicBezTo>
                  <a:pt x="18260" y="15810"/>
                  <a:pt x="17990" y="15634"/>
                  <a:pt x="18020" y="15594"/>
                </a:cubicBezTo>
                <a:cubicBezTo>
                  <a:pt x="18047" y="15557"/>
                  <a:pt x="17919" y="15424"/>
                  <a:pt x="17877" y="15445"/>
                </a:cubicBezTo>
                <a:cubicBezTo>
                  <a:pt x="17822" y="15473"/>
                  <a:pt x="17717" y="15399"/>
                  <a:pt x="17740" y="15349"/>
                </a:cubicBezTo>
                <a:cubicBezTo>
                  <a:pt x="17751" y="15326"/>
                  <a:pt x="17731" y="15320"/>
                  <a:pt x="17688" y="15334"/>
                </a:cubicBezTo>
                <a:cubicBezTo>
                  <a:pt x="17638" y="15351"/>
                  <a:pt x="17594" y="15331"/>
                  <a:pt x="17528" y="15257"/>
                </a:cubicBezTo>
                <a:cubicBezTo>
                  <a:pt x="17479" y="15201"/>
                  <a:pt x="17445" y="15139"/>
                  <a:pt x="17454" y="15121"/>
                </a:cubicBezTo>
                <a:cubicBezTo>
                  <a:pt x="17469" y="15087"/>
                  <a:pt x="17186" y="14687"/>
                  <a:pt x="17146" y="14686"/>
                </a:cubicBezTo>
                <a:cubicBezTo>
                  <a:pt x="17094" y="14685"/>
                  <a:pt x="17058" y="14569"/>
                  <a:pt x="16979" y="14136"/>
                </a:cubicBezTo>
                <a:cubicBezTo>
                  <a:pt x="16931" y="13878"/>
                  <a:pt x="16866" y="13596"/>
                  <a:pt x="16832" y="13510"/>
                </a:cubicBezTo>
                <a:cubicBezTo>
                  <a:pt x="16799" y="13424"/>
                  <a:pt x="16770" y="13318"/>
                  <a:pt x="16768" y="13276"/>
                </a:cubicBezTo>
                <a:cubicBezTo>
                  <a:pt x="16766" y="13234"/>
                  <a:pt x="16749" y="13204"/>
                  <a:pt x="16731" y="13209"/>
                </a:cubicBezTo>
                <a:cubicBezTo>
                  <a:pt x="16685" y="13221"/>
                  <a:pt x="16573" y="13001"/>
                  <a:pt x="16598" y="12947"/>
                </a:cubicBezTo>
                <a:cubicBezTo>
                  <a:pt x="16610" y="12920"/>
                  <a:pt x="16606" y="12913"/>
                  <a:pt x="16586" y="12929"/>
                </a:cubicBezTo>
                <a:cubicBezTo>
                  <a:pt x="16569" y="12943"/>
                  <a:pt x="16541" y="12921"/>
                  <a:pt x="16525" y="12880"/>
                </a:cubicBezTo>
                <a:cubicBezTo>
                  <a:pt x="16479" y="12766"/>
                  <a:pt x="16522" y="12754"/>
                  <a:pt x="16830" y="12798"/>
                </a:cubicBezTo>
                <a:cubicBezTo>
                  <a:pt x="16983" y="12820"/>
                  <a:pt x="17631" y="12898"/>
                  <a:pt x="18267" y="12972"/>
                </a:cubicBezTo>
                <a:cubicBezTo>
                  <a:pt x="19984" y="13173"/>
                  <a:pt x="20526" y="13154"/>
                  <a:pt x="21161" y="12874"/>
                </a:cubicBezTo>
                <a:cubicBezTo>
                  <a:pt x="21299" y="12813"/>
                  <a:pt x="21432" y="12775"/>
                  <a:pt x="21459" y="12789"/>
                </a:cubicBezTo>
                <a:cubicBezTo>
                  <a:pt x="21490" y="12805"/>
                  <a:pt x="21500" y="12799"/>
                  <a:pt x="21487" y="12771"/>
                </a:cubicBezTo>
                <a:cubicBezTo>
                  <a:pt x="21466" y="12724"/>
                  <a:pt x="21565" y="12635"/>
                  <a:pt x="21594" y="12674"/>
                </a:cubicBezTo>
                <a:cubicBezTo>
                  <a:pt x="21596" y="12677"/>
                  <a:pt x="21598" y="12492"/>
                  <a:pt x="21600" y="12249"/>
                </a:cubicBezTo>
                <a:cubicBezTo>
                  <a:pt x="21597" y="11920"/>
                  <a:pt x="21595" y="11695"/>
                  <a:pt x="21591" y="11695"/>
                </a:cubicBezTo>
                <a:cubicBezTo>
                  <a:pt x="21580" y="11695"/>
                  <a:pt x="21248" y="11768"/>
                  <a:pt x="20855" y="11856"/>
                </a:cubicBezTo>
                <a:cubicBezTo>
                  <a:pt x="20179" y="12007"/>
                  <a:pt x="20107" y="12016"/>
                  <a:pt x="19553" y="12017"/>
                </a:cubicBezTo>
                <a:cubicBezTo>
                  <a:pt x="19128" y="12018"/>
                  <a:pt x="18883" y="11999"/>
                  <a:pt x="18657" y="11951"/>
                </a:cubicBezTo>
                <a:cubicBezTo>
                  <a:pt x="18486" y="11914"/>
                  <a:pt x="18335" y="11875"/>
                  <a:pt x="18320" y="11863"/>
                </a:cubicBezTo>
                <a:cubicBezTo>
                  <a:pt x="18305" y="11851"/>
                  <a:pt x="18341" y="11761"/>
                  <a:pt x="18399" y="11663"/>
                </a:cubicBezTo>
                <a:cubicBezTo>
                  <a:pt x="18530" y="11444"/>
                  <a:pt x="18582" y="11386"/>
                  <a:pt x="18619" y="11417"/>
                </a:cubicBezTo>
                <a:cubicBezTo>
                  <a:pt x="18635" y="11430"/>
                  <a:pt x="18640" y="11423"/>
                  <a:pt x="18630" y="11401"/>
                </a:cubicBezTo>
                <a:cubicBezTo>
                  <a:pt x="18619" y="11379"/>
                  <a:pt x="18666" y="11305"/>
                  <a:pt x="18734" y="11236"/>
                </a:cubicBezTo>
                <a:cubicBezTo>
                  <a:pt x="18849" y="11117"/>
                  <a:pt x="18856" y="11099"/>
                  <a:pt x="18863" y="10901"/>
                </a:cubicBezTo>
                <a:cubicBezTo>
                  <a:pt x="18866" y="10786"/>
                  <a:pt x="18883" y="10668"/>
                  <a:pt x="18901" y="10641"/>
                </a:cubicBezTo>
                <a:cubicBezTo>
                  <a:pt x="18942" y="10573"/>
                  <a:pt x="19196" y="10476"/>
                  <a:pt x="19323" y="10478"/>
                </a:cubicBezTo>
                <a:cubicBezTo>
                  <a:pt x="19452" y="10480"/>
                  <a:pt x="19676" y="10557"/>
                  <a:pt x="19732" y="10620"/>
                </a:cubicBezTo>
                <a:cubicBezTo>
                  <a:pt x="19768" y="10659"/>
                  <a:pt x="19778" y="10659"/>
                  <a:pt x="19791" y="10615"/>
                </a:cubicBezTo>
                <a:cubicBezTo>
                  <a:pt x="19808" y="10557"/>
                  <a:pt x="19995" y="10497"/>
                  <a:pt x="20041" y="10535"/>
                </a:cubicBezTo>
                <a:cubicBezTo>
                  <a:pt x="20061" y="10551"/>
                  <a:pt x="20060" y="10578"/>
                  <a:pt x="20037" y="10614"/>
                </a:cubicBezTo>
                <a:cubicBezTo>
                  <a:pt x="20008" y="10660"/>
                  <a:pt x="20017" y="10667"/>
                  <a:pt x="20087" y="10660"/>
                </a:cubicBezTo>
                <a:cubicBezTo>
                  <a:pt x="20184" y="10650"/>
                  <a:pt x="20249" y="10693"/>
                  <a:pt x="20223" y="10750"/>
                </a:cubicBezTo>
                <a:cubicBezTo>
                  <a:pt x="20211" y="10774"/>
                  <a:pt x="20225" y="10780"/>
                  <a:pt x="20261" y="10764"/>
                </a:cubicBezTo>
                <a:cubicBezTo>
                  <a:pt x="20292" y="10751"/>
                  <a:pt x="20353" y="10760"/>
                  <a:pt x="20397" y="10782"/>
                </a:cubicBezTo>
                <a:cubicBezTo>
                  <a:pt x="20468" y="10818"/>
                  <a:pt x="20474" y="10835"/>
                  <a:pt x="20461" y="10966"/>
                </a:cubicBezTo>
                <a:cubicBezTo>
                  <a:pt x="20452" y="11060"/>
                  <a:pt x="20458" y="11111"/>
                  <a:pt x="20479" y="11112"/>
                </a:cubicBezTo>
                <a:cubicBezTo>
                  <a:pt x="20542" y="11113"/>
                  <a:pt x="20725" y="11284"/>
                  <a:pt x="20707" y="11324"/>
                </a:cubicBezTo>
                <a:cubicBezTo>
                  <a:pt x="20697" y="11346"/>
                  <a:pt x="20702" y="11353"/>
                  <a:pt x="20719" y="11339"/>
                </a:cubicBezTo>
                <a:cubicBezTo>
                  <a:pt x="20739" y="11323"/>
                  <a:pt x="20741" y="11276"/>
                  <a:pt x="20725" y="11209"/>
                </a:cubicBezTo>
                <a:cubicBezTo>
                  <a:pt x="20645" y="10863"/>
                  <a:pt x="20643" y="10820"/>
                  <a:pt x="20703" y="10777"/>
                </a:cubicBezTo>
                <a:cubicBezTo>
                  <a:pt x="20745" y="10747"/>
                  <a:pt x="20752" y="10724"/>
                  <a:pt x="20729" y="10693"/>
                </a:cubicBezTo>
                <a:cubicBezTo>
                  <a:pt x="20711" y="10670"/>
                  <a:pt x="20698" y="10585"/>
                  <a:pt x="20698" y="10504"/>
                </a:cubicBezTo>
                <a:cubicBezTo>
                  <a:pt x="20698" y="10423"/>
                  <a:pt x="20686" y="10367"/>
                  <a:pt x="20673" y="10378"/>
                </a:cubicBezTo>
                <a:cubicBezTo>
                  <a:pt x="20659" y="10389"/>
                  <a:pt x="20619" y="10357"/>
                  <a:pt x="20584" y="10307"/>
                </a:cubicBezTo>
                <a:cubicBezTo>
                  <a:pt x="20532" y="10233"/>
                  <a:pt x="20526" y="10203"/>
                  <a:pt x="20552" y="10139"/>
                </a:cubicBezTo>
                <a:cubicBezTo>
                  <a:pt x="20573" y="10087"/>
                  <a:pt x="20601" y="10069"/>
                  <a:pt x="20631" y="10085"/>
                </a:cubicBezTo>
                <a:cubicBezTo>
                  <a:pt x="20664" y="10102"/>
                  <a:pt x="20671" y="10094"/>
                  <a:pt x="20655" y="10061"/>
                </a:cubicBezTo>
                <a:cubicBezTo>
                  <a:pt x="20640" y="10028"/>
                  <a:pt x="20577" y="10016"/>
                  <a:pt x="20458" y="10025"/>
                </a:cubicBezTo>
                <a:cubicBezTo>
                  <a:pt x="20288" y="10037"/>
                  <a:pt x="20283" y="10036"/>
                  <a:pt x="20280" y="9944"/>
                </a:cubicBezTo>
                <a:cubicBezTo>
                  <a:pt x="20276" y="9769"/>
                  <a:pt x="20266" y="9734"/>
                  <a:pt x="20184" y="9605"/>
                </a:cubicBezTo>
                <a:cubicBezTo>
                  <a:pt x="20123" y="9510"/>
                  <a:pt x="20103" y="9496"/>
                  <a:pt x="20107" y="9548"/>
                </a:cubicBezTo>
                <a:cubicBezTo>
                  <a:pt x="20110" y="9595"/>
                  <a:pt x="20095" y="9615"/>
                  <a:pt x="20062" y="9608"/>
                </a:cubicBezTo>
                <a:cubicBezTo>
                  <a:pt x="20021" y="9599"/>
                  <a:pt x="20014" y="9626"/>
                  <a:pt x="20019" y="9761"/>
                </a:cubicBezTo>
                <a:cubicBezTo>
                  <a:pt x="20024" y="9912"/>
                  <a:pt x="20020" y="9924"/>
                  <a:pt x="19954" y="9924"/>
                </a:cubicBezTo>
                <a:cubicBezTo>
                  <a:pt x="19915" y="9924"/>
                  <a:pt x="19886" y="9904"/>
                  <a:pt x="19889" y="9879"/>
                </a:cubicBezTo>
                <a:cubicBezTo>
                  <a:pt x="19893" y="9853"/>
                  <a:pt x="19853" y="9836"/>
                  <a:pt x="19790" y="9836"/>
                </a:cubicBezTo>
                <a:cubicBezTo>
                  <a:pt x="19637" y="9836"/>
                  <a:pt x="19601" y="9751"/>
                  <a:pt x="19670" y="9549"/>
                </a:cubicBezTo>
                <a:cubicBezTo>
                  <a:pt x="19765" y="9270"/>
                  <a:pt x="19741" y="9230"/>
                  <a:pt x="19596" y="9428"/>
                </a:cubicBezTo>
                <a:cubicBezTo>
                  <a:pt x="19525" y="9525"/>
                  <a:pt x="19473" y="9619"/>
                  <a:pt x="19481" y="9636"/>
                </a:cubicBezTo>
                <a:cubicBezTo>
                  <a:pt x="19498" y="9673"/>
                  <a:pt x="19429" y="9759"/>
                  <a:pt x="19393" y="9746"/>
                </a:cubicBezTo>
                <a:cubicBezTo>
                  <a:pt x="19354" y="9733"/>
                  <a:pt x="19010" y="9966"/>
                  <a:pt x="19030" y="9993"/>
                </a:cubicBezTo>
                <a:cubicBezTo>
                  <a:pt x="19060" y="10034"/>
                  <a:pt x="18895" y="10097"/>
                  <a:pt x="18821" y="10072"/>
                </a:cubicBezTo>
                <a:cubicBezTo>
                  <a:pt x="18770" y="10055"/>
                  <a:pt x="18753" y="10063"/>
                  <a:pt x="18759" y="10101"/>
                </a:cubicBezTo>
                <a:cubicBezTo>
                  <a:pt x="18764" y="10130"/>
                  <a:pt x="18746" y="10150"/>
                  <a:pt x="18718" y="10147"/>
                </a:cubicBezTo>
                <a:cubicBezTo>
                  <a:pt x="18691" y="10144"/>
                  <a:pt x="18675" y="10156"/>
                  <a:pt x="18683" y="10174"/>
                </a:cubicBezTo>
                <a:cubicBezTo>
                  <a:pt x="18702" y="10216"/>
                  <a:pt x="18594" y="10362"/>
                  <a:pt x="18543" y="10362"/>
                </a:cubicBezTo>
                <a:cubicBezTo>
                  <a:pt x="18521" y="10362"/>
                  <a:pt x="18486" y="10336"/>
                  <a:pt x="18466" y="10304"/>
                </a:cubicBezTo>
                <a:cubicBezTo>
                  <a:pt x="18446" y="10271"/>
                  <a:pt x="18414" y="10252"/>
                  <a:pt x="18394" y="10262"/>
                </a:cubicBezTo>
                <a:cubicBezTo>
                  <a:pt x="18351" y="10284"/>
                  <a:pt x="18287" y="10196"/>
                  <a:pt x="18317" y="10156"/>
                </a:cubicBezTo>
                <a:cubicBezTo>
                  <a:pt x="18329" y="10140"/>
                  <a:pt x="18320" y="10133"/>
                  <a:pt x="18297" y="10140"/>
                </a:cubicBezTo>
                <a:cubicBezTo>
                  <a:pt x="18266" y="10149"/>
                  <a:pt x="18245" y="10095"/>
                  <a:pt x="18221" y="9944"/>
                </a:cubicBezTo>
                <a:cubicBezTo>
                  <a:pt x="18168" y="9610"/>
                  <a:pt x="18172" y="9533"/>
                  <a:pt x="18254" y="9462"/>
                </a:cubicBezTo>
                <a:cubicBezTo>
                  <a:pt x="18293" y="9427"/>
                  <a:pt x="18355" y="9397"/>
                  <a:pt x="18390" y="9395"/>
                </a:cubicBezTo>
                <a:cubicBezTo>
                  <a:pt x="18442" y="9391"/>
                  <a:pt x="18454" y="9365"/>
                  <a:pt x="18460" y="9239"/>
                </a:cubicBezTo>
                <a:cubicBezTo>
                  <a:pt x="18468" y="9095"/>
                  <a:pt x="18466" y="9092"/>
                  <a:pt x="18432" y="9179"/>
                </a:cubicBezTo>
                <a:cubicBezTo>
                  <a:pt x="18404" y="9250"/>
                  <a:pt x="18373" y="9271"/>
                  <a:pt x="18296" y="9272"/>
                </a:cubicBezTo>
                <a:cubicBezTo>
                  <a:pt x="18208" y="9273"/>
                  <a:pt x="18190" y="9255"/>
                  <a:pt x="18142" y="9126"/>
                </a:cubicBezTo>
                <a:cubicBezTo>
                  <a:pt x="18101" y="9017"/>
                  <a:pt x="18095" y="8964"/>
                  <a:pt x="18118" y="8919"/>
                </a:cubicBezTo>
                <a:cubicBezTo>
                  <a:pt x="18134" y="8885"/>
                  <a:pt x="18159" y="8860"/>
                  <a:pt x="18172" y="8864"/>
                </a:cubicBezTo>
                <a:cubicBezTo>
                  <a:pt x="18185" y="8867"/>
                  <a:pt x="18197" y="8777"/>
                  <a:pt x="18199" y="8664"/>
                </a:cubicBezTo>
                <a:cubicBezTo>
                  <a:pt x="18202" y="8547"/>
                  <a:pt x="18192" y="8467"/>
                  <a:pt x="18177" y="8480"/>
                </a:cubicBezTo>
                <a:cubicBezTo>
                  <a:pt x="18163" y="8492"/>
                  <a:pt x="18135" y="8484"/>
                  <a:pt x="18115" y="8463"/>
                </a:cubicBezTo>
                <a:cubicBezTo>
                  <a:pt x="18093" y="8438"/>
                  <a:pt x="18064" y="8437"/>
                  <a:pt x="18038" y="8459"/>
                </a:cubicBezTo>
                <a:cubicBezTo>
                  <a:pt x="18015" y="8479"/>
                  <a:pt x="18004" y="8494"/>
                  <a:pt x="18014" y="8495"/>
                </a:cubicBezTo>
                <a:cubicBezTo>
                  <a:pt x="18025" y="8495"/>
                  <a:pt x="18021" y="8555"/>
                  <a:pt x="18006" y="8629"/>
                </a:cubicBezTo>
                <a:cubicBezTo>
                  <a:pt x="17985" y="8730"/>
                  <a:pt x="17988" y="8788"/>
                  <a:pt x="18021" y="8867"/>
                </a:cubicBezTo>
                <a:cubicBezTo>
                  <a:pt x="18044" y="8925"/>
                  <a:pt x="18076" y="9026"/>
                  <a:pt x="18092" y="9094"/>
                </a:cubicBezTo>
                <a:cubicBezTo>
                  <a:pt x="18116" y="9196"/>
                  <a:pt x="18113" y="9225"/>
                  <a:pt x="18073" y="9255"/>
                </a:cubicBezTo>
                <a:cubicBezTo>
                  <a:pt x="18039" y="9280"/>
                  <a:pt x="18009" y="9272"/>
                  <a:pt x="17974" y="9229"/>
                </a:cubicBezTo>
                <a:cubicBezTo>
                  <a:pt x="17903" y="9144"/>
                  <a:pt x="17910" y="9239"/>
                  <a:pt x="17982" y="9334"/>
                </a:cubicBezTo>
                <a:cubicBezTo>
                  <a:pt x="18097" y="9487"/>
                  <a:pt x="18014" y="9685"/>
                  <a:pt x="17895" y="9541"/>
                </a:cubicBezTo>
                <a:cubicBezTo>
                  <a:pt x="17864" y="9504"/>
                  <a:pt x="17838" y="9486"/>
                  <a:pt x="17838" y="9500"/>
                </a:cubicBezTo>
                <a:cubicBezTo>
                  <a:pt x="17838" y="9514"/>
                  <a:pt x="17812" y="9508"/>
                  <a:pt x="17780" y="9485"/>
                </a:cubicBezTo>
                <a:cubicBezTo>
                  <a:pt x="17749" y="9462"/>
                  <a:pt x="17731" y="9426"/>
                  <a:pt x="17742" y="9403"/>
                </a:cubicBezTo>
                <a:cubicBezTo>
                  <a:pt x="17755" y="9375"/>
                  <a:pt x="17736" y="9367"/>
                  <a:pt x="17686" y="9380"/>
                </a:cubicBezTo>
                <a:cubicBezTo>
                  <a:pt x="17628" y="9394"/>
                  <a:pt x="17600" y="9376"/>
                  <a:pt x="17561" y="9299"/>
                </a:cubicBezTo>
                <a:cubicBezTo>
                  <a:pt x="17534" y="9245"/>
                  <a:pt x="17513" y="9192"/>
                  <a:pt x="17516" y="9181"/>
                </a:cubicBezTo>
                <a:cubicBezTo>
                  <a:pt x="17518" y="9171"/>
                  <a:pt x="17437" y="9162"/>
                  <a:pt x="17336" y="9162"/>
                </a:cubicBezTo>
                <a:cubicBezTo>
                  <a:pt x="17235" y="9162"/>
                  <a:pt x="17153" y="9167"/>
                  <a:pt x="17153" y="9173"/>
                </a:cubicBezTo>
                <a:cubicBezTo>
                  <a:pt x="17153" y="9179"/>
                  <a:pt x="17174" y="9248"/>
                  <a:pt x="17200" y="9326"/>
                </a:cubicBezTo>
                <a:cubicBezTo>
                  <a:pt x="17226" y="9404"/>
                  <a:pt x="17244" y="9484"/>
                  <a:pt x="17240" y="9505"/>
                </a:cubicBezTo>
                <a:cubicBezTo>
                  <a:pt x="17237" y="9526"/>
                  <a:pt x="17242" y="9532"/>
                  <a:pt x="17252" y="9518"/>
                </a:cubicBezTo>
                <a:cubicBezTo>
                  <a:pt x="17263" y="9505"/>
                  <a:pt x="17304" y="9516"/>
                  <a:pt x="17345" y="9545"/>
                </a:cubicBezTo>
                <a:cubicBezTo>
                  <a:pt x="17386" y="9573"/>
                  <a:pt x="17427" y="9591"/>
                  <a:pt x="17436" y="9585"/>
                </a:cubicBezTo>
                <a:cubicBezTo>
                  <a:pt x="17572" y="9492"/>
                  <a:pt x="17724" y="9478"/>
                  <a:pt x="17745" y="9557"/>
                </a:cubicBezTo>
                <a:cubicBezTo>
                  <a:pt x="17763" y="9623"/>
                  <a:pt x="17833" y="9693"/>
                  <a:pt x="17881" y="9695"/>
                </a:cubicBezTo>
                <a:cubicBezTo>
                  <a:pt x="17897" y="9695"/>
                  <a:pt x="17914" y="9735"/>
                  <a:pt x="17919" y="9783"/>
                </a:cubicBezTo>
                <a:cubicBezTo>
                  <a:pt x="17926" y="9847"/>
                  <a:pt x="17942" y="9864"/>
                  <a:pt x="17979" y="9849"/>
                </a:cubicBezTo>
                <a:cubicBezTo>
                  <a:pt x="18007" y="9837"/>
                  <a:pt x="18043" y="9849"/>
                  <a:pt x="18059" y="9876"/>
                </a:cubicBezTo>
                <a:cubicBezTo>
                  <a:pt x="18093" y="9932"/>
                  <a:pt x="18168" y="10324"/>
                  <a:pt x="18156" y="10380"/>
                </a:cubicBezTo>
                <a:cubicBezTo>
                  <a:pt x="18152" y="10401"/>
                  <a:pt x="18158" y="10407"/>
                  <a:pt x="18170" y="10391"/>
                </a:cubicBezTo>
                <a:cubicBezTo>
                  <a:pt x="18200" y="10351"/>
                  <a:pt x="18298" y="10478"/>
                  <a:pt x="18276" y="10526"/>
                </a:cubicBezTo>
                <a:cubicBezTo>
                  <a:pt x="18266" y="10547"/>
                  <a:pt x="18272" y="10553"/>
                  <a:pt x="18288" y="10540"/>
                </a:cubicBezTo>
                <a:cubicBezTo>
                  <a:pt x="18304" y="10526"/>
                  <a:pt x="18334" y="10541"/>
                  <a:pt x="18353" y="10572"/>
                </a:cubicBezTo>
                <a:cubicBezTo>
                  <a:pt x="18373" y="10603"/>
                  <a:pt x="18377" y="10630"/>
                  <a:pt x="18364" y="10630"/>
                </a:cubicBezTo>
                <a:cubicBezTo>
                  <a:pt x="18350" y="10631"/>
                  <a:pt x="18361" y="10649"/>
                  <a:pt x="18389" y="10670"/>
                </a:cubicBezTo>
                <a:cubicBezTo>
                  <a:pt x="18459" y="10725"/>
                  <a:pt x="18454" y="10897"/>
                  <a:pt x="18382" y="10923"/>
                </a:cubicBezTo>
                <a:cubicBezTo>
                  <a:pt x="18351" y="10934"/>
                  <a:pt x="18333" y="10958"/>
                  <a:pt x="18341" y="10977"/>
                </a:cubicBezTo>
                <a:cubicBezTo>
                  <a:pt x="18350" y="10995"/>
                  <a:pt x="18327" y="11026"/>
                  <a:pt x="18291" y="11045"/>
                </a:cubicBezTo>
                <a:cubicBezTo>
                  <a:pt x="18254" y="11065"/>
                  <a:pt x="18236" y="11082"/>
                  <a:pt x="18249" y="11083"/>
                </a:cubicBezTo>
                <a:cubicBezTo>
                  <a:pt x="18263" y="11084"/>
                  <a:pt x="18258" y="11112"/>
                  <a:pt x="18239" y="11143"/>
                </a:cubicBezTo>
                <a:cubicBezTo>
                  <a:pt x="18220" y="11174"/>
                  <a:pt x="18193" y="11190"/>
                  <a:pt x="18180" y="11179"/>
                </a:cubicBezTo>
                <a:cubicBezTo>
                  <a:pt x="18166" y="11169"/>
                  <a:pt x="18141" y="11195"/>
                  <a:pt x="18125" y="11237"/>
                </a:cubicBezTo>
                <a:cubicBezTo>
                  <a:pt x="18090" y="11322"/>
                  <a:pt x="17806" y="11450"/>
                  <a:pt x="17733" y="11412"/>
                </a:cubicBezTo>
                <a:cubicBezTo>
                  <a:pt x="17705" y="11398"/>
                  <a:pt x="17672" y="11419"/>
                  <a:pt x="17646" y="11467"/>
                </a:cubicBezTo>
                <a:cubicBezTo>
                  <a:pt x="17618" y="11521"/>
                  <a:pt x="17587" y="11539"/>
                  <a:pt x="17548" y="11522"/>
                </a:cubicBezTo>
                <a:cubicBezTo>
                  <a:pt x="17504" y="11504"/>
                  <a:pt x="17494" y="11514"/>
                  <a:pt x="17501" y="11568"/>
                </a:cubicBezTo>
                <a:cubicBezTo>
                  <a:pt x="17507" y="11615"/>
                  <a:pt x="17493" y="11637"/>
                  <a:pt x="17460" y="11633"/>
                </a:cubicBezTo>
                <a:cubicBezTo>
                  <a:pt x="17434" y="11631"/>
                  <a:pt x="17415" y="11648"/>
                  <a:pt x="17418" y="11671"/>
                </a:cubicBezTo>
                <a:cubicBezTo>
                  <a:pt x="17426" y="11724"/>
                  <a:pt x="17457" y="11726"/>
                  <a:pt x="16524" y="11604"/>
                </a:cubicBezTo>
                <a:cubicBezTo>
                  <a:pt x="16107" y="11549"/>
                  <a:pt x="15677" y="11501"/>
                  <a:pt x="15569" y="11496"/>
                </a:cubicBezTo>
                <a:cubicBezTo>
                  <a:pt x="15354" y="11486"/>
                  <a:pt x="15351" y="11482"/>
                  <a:pt x="15300" y="11220"/>
                </a:cubicBezTo>
                <a:cubicBezTo>
                  <a:pt x="15283" y="11136"/>
                  <a:pt x="15224" y="10887"/>
                  <a:pt x="15169" y="10667"/>
                </a:cubicBezTo>
                <a:cubicBezTo>
                  <a:pt x="15050" y="10196"/>
                  <a:pt x="14919" y="9510"/>
                  <a:pt x="14919" y="9362"/>
                </a:cubicBezTo>
                <a:cubicBezTo>
                  <a:pt x="14920" y="9305"/>
                  <a:pt x="14906" y="9262"/>
                  <a:pt x="14889" y="9267"/>
                </a:cubicBezTo>
                <a:cubicBezTo>
                  <a:pt x="14854" y="9278"/>
                  <a:pt x="14689" y="8765"/>
                  <a:pt x="14711" y="8717"/>
                </a:cubicBezTo>
                <a:cubicBezTo>
                  <a:pt x="14719" y="8700"/>
                  <a:pt x="14712" y="8686"/>
                  <a:pt x="14695" y="8686"/>
                </a:cubicBezTo>
                <a:cubicBezTo>
                  <a:pt x="14656" y="8686"/>
                  <a:pt x="14544" y="8349"/>
                  <a:pt x="14567" y="8301"/>
                </a:cubicBezTo>
                <a:cubicBezTo>
                  <a:pt x="14575" y="8282"/>
                  <a:pt x="14569" y="8267"/>
                  <a:pt x="14553" y="8267"/>
                </a:cubicBezTo>
                <a:cubicBezTo>
                  <a:pt x="14510" y="8267"/>
                  <a:pt x="14388" y="7919"/>
                  <a:pt x="14401" y="7838"/>
                </a:cubicBezTo>
                <a:cubicBezTo>
                  <a:pt x="14408" y="7800"/>
                  <a:pt x="14398" y="7775"/>
                  <a:pt x="14379" y="7780"/>
                </a:cubicBezTo>
                <a:cubicBezTo>
                  <a:pt x="14336" y="7794"/>
                  <a:pt x="14116" y="7320"/>
                  <a:pt x="14141" y="7267"/>
                </a:cubicBezTo>
                <a:cubicBezTo>
                  <a:pt x="14151" y="7244"/>
                  <a:pt x="14146" y="7237"/>
                  <a:pt x="14129" y="7252"/>
                </a:cubicBezTo>
                <a:cubicBezTo>
                  <a:pt x="14089" y="7285"/>
                  <a:pt x="14040" y="7172"/>
                  <a:pt x="14056" y="7086"/>
                </a:cubicBezTo>
                <a:cubicBezTo>
                  <a:pt x="14065" y="7042"/>
                  <a:pt x="14048" y="7013"/>
                  <a:pt x="14004" y="6997"/>
                </a:cubicBezTo>
                <a:cubicBezTo>
                  <a:pt x="13968" y="6985"/>
                  <a:pt x="13948" y="6963"/>
                  <a:pt x="13959" y="6948"/>
                </a:cubicBezTo>
                <a:cubicBezTo>
                  <a:pt x="13970" y="6934"/>
                  <a:pt x="13954" y="6898"/>
                  <a:pt x="13923" y="6869"/>
                </a:cubicBezTo>
                <a:cubicBezTo>
                  <a:pt x="13891" y="6839"/>
                  <a:pt x="13874" y="6792"/>
                  <a:pt x="13884" y="6759"/>
                </a:cubicBezTo>
                <a:cubicBezTo>
                  <a:pt x="13901" y="6697"/>
                  <a:pt x="13815" y="6543"/>
                  <a:pt x="13779" y="6572"/>
                </a:cubicBezTo>
                <a:cubicBezTo>
                  <a:pt x="13743" y="6602"/>
                  <a:pt x="13653" y="6388"/>
                  <a:pt x="13662" y="6294"/>
                </a:cubicBezTo>
                <a:cubicBezTo>
                  <a:pt x="13668" y="6222"/>
                  <a:pt x="13658" y="6208"/>
                  <a:pt x="13603" y="6216"/>
                </a:cubicBezTo>
                <a:cubicBezTo>
                  <a:pt x="13567" y="6221"/>
                  <a:pt x="13447" y="6168"/>
                  <a:pt x="13336" y="6100"/>
                </a:cubicBezTo>
                <a:cubicBezTo>
                  <a:pt x="13226" y="6031"/>
                  <a:pt x="13095" y="5952"/>
                  <a:pt x="13044" y="5922"/>
                </a:cubicBezTo>
                <a:cubicBezTo>
                  <a:pt x="12977" y="5883"/>
                  <a:pt x="12956" y="5852"/>
                  <a:pt x="12969" y="5806"/>
                </a:cubicBezTo>
                <a:cubicBezTo>
                  <a:pt x="12985" y="5753"/>
                  <a:pt x="12978" y="5750"/>
                  <a:pt x="12924" y="5788"/>
                </a:cubicBezTo>
                <a:cubicBezTo>
                  <a:pt x="12871" y="5826"/>
                  <a:pt x="12831" y="5811"/>
                  <a:pt x="12642" y="5681"/>
                </a:cubicBezTo>
                <a:cubicBezTo>
                  <a:pt x="12521" y="5598"/>
                  <a:pt x="12424" y="5510"/>
                  <a:pt x="12429" y="5485"/>
                </a:cubicBezTo>
                <a:cubicBezTo>
                  <a:pt x="12433" y="5461"/>
                  <a:pt x="12421" y="5448"/>
                  <a:pt x="12400" y="5458"/>
                </a:cubicBezTo>
                <a:cubicBezTo>
                  <a:pt x="12347" y="5483"/>
                  <a:pt x="12259" y="5413"/>
                  <a:pt x="12282" y="5363"/>
                </a:cubicBezTo>
                <a:cubicBezTo>
                  <a:pt x="12294" y="5336"/>
                  <a:pt x="12286" y="5329"/>
                  <a:pt x="12258" y="5343"/>
                </a:cubicBezTo>
                <a:cubicBezTo>
                  <a:pt x="12193" y="5376"/>
                  <a:pt x="12095" y="5271"/>
                  <a:pt x="12111" y="5187"/>
                </a:cubicBezTo>
                <a:cubicBezTo>
                  <a:pt x="12120" y="5145"/>
                  <a:pt x="12097" y="5082"/>
                  <a:pt x="12052" y="5026"/>
                </a:cubicBezTo>
                <a:cubicBezTo>
                  <a:pt x="11967" y="4918"/>
                  <a:pt x="11956" y="4753"/>
                  <a:pt x="12021" y="4547"/>
                </a:cubicBezTo>
                <a:cubicBezTo>
                  <a:pt x="12059" y="4424"/>
                  <a:pt x="12072" y="4414"/>
                  <a:pt x="12142" y="4438"/>
                </a:cubicBezTo>
                <a:cubicBezTo>
                  <a:pt x="12186" y="4452"/>
                  <a:pt x="12212" y="4451"/>
                  <a:pt x="12201" y="4436"/>
                </a:cubicBezTo>
                <a:cubicBezTo>
                  <a:pt x="12190" y="4422"/>
                  <a:pt x="12214" y="4323"/>
                  <a:pt x="12254" y="4218"/>
                </a:cubicBezTo>
                <a:cubicBezTo>
                  <a:pt x="12312" y="4065"/>
                  <a:pt x="12324" y="3992"/>
                  <a:pt x="12309" y="3869"/>
                </a:cubicBezTo>
                <a:cubicBezTo>
                  <a:pt x="12299" y="3784"/>
                  <a:pt x="12287" y="3673"/>
                  <a:pt x="12281" y="3621"/>
                </a:cubicBezTo>
                <a:cubicBezTo>
                  <a:pt x="12275" y="3570"/>
                  <a:pt x="12289" y="3390"/>
                  <a:pt x="12312" y="3221"/>
                </a:cubicBezTo>
                <a:cubicBezTo>
                  <a:pt x="12336" y="3040"/>
                  <a:pt x="12346" y="2844"/>
                  <a:pt x="12334" y="2743"/>
                </a:cubicBezTo>
                <a:cubicBezTo>
                  <a:pt x="12324" y="2649"/>
                  <a:pt x="12311" y="2520"/>
                  <a:pt x="12306" y="2457"/>
                </a:cubicBezTo>
                <a:cubicBezTo>
                  <a:pt x="12300" y="2379"/>
                  <a:pt x="12260" y="2301"/>
                  <a:pt x="12180" y="2209"/>
                </a:cubicBezTo>
                <a:cubicBezTo>
                  <a:pt x="12116" y="2135"/>
                  <a:pt x="12064" y="2042"/>
                  <a:pt x="12064" y="2003"/>
                </a:cubicBezTo>
                <a:cubicBezTo>
                  <a:pt x="12064" y="1963"/>
                  <a:pt x="12055" y="1941"/>
                  <a:pt x="12045" y="1955"/>
                </a:cubicBezTo>
                <a:cubicBezTo>
                  <a:pt x="12035" y="1968"/>
                  <a:pt x="11991" y="1945"/>
                  <a:pt x="11947" y="1903"/>
                </a:cubicBezTo>
                <a:cubicBezTo>
                  <a:pt x="11794" y="1757"/>
                  <a:pt x="11634" y="1705"/>
                  <a:pt x="11363" y="1714"/>
                </a:cubicBezTo>
                <a:cubicBezTo>
                  <a:pt x="11222" y="1718"/>
                  <a:pt x="11054" y="1724"/>
                  <a:pt x="10991" y="1725"/>
                </a:cubicBezTo>
                <a:cubicBezTo>
                  <a:pt x="10928" y="1727"/>
                  <a:pt x="10864" y="1753"/>
                  <a:pt x="10847" y="1783"/>
                </a:cubicBezTo>
                <a:cubicBezTo>
                  <a:pt x="10830" y="1812"/>
                  <a:pt x="10773" y="1842"/>
                  <a:pt x="10719" y="1848"/>
                </a:cubicBezTo>
                <a:cubicBezTo>
                  <a:pt x="10665" y="1854"/>
                  <a:pt x="10623" y="1878"/>
                  <a:pt x="10628" y="1902"/>
                </a:cubicBezTo>
                <a:cubicBezTo>
                  <a:pt x="10632" y="1925"/>
                  <a:pt x="10605" y="1960"/>
                  <a:pt x="10570" y="1979"/>
                </a:cubicBezTo>
                <a:cubicBezTo>
                  <a:pt x="10471" y="2031"/>
                  <a:pt x="10319" y="2194"/>
                  <a:pt x="10341" y="2224"/>
                </a:cubicBezTo>
                <a:cubicBezTo>
                  <a:pt x="10352" y="2238"/>
                  <a:pt x="10332" y="2261"/>
                  <a:pt x="10297" y="2273"/>
                </a:cubicBezTo>
                <a:cubicBezTo>
                  <a:pt x="10255" y="2288"/>
                  <a:pt x="10242" y="2309"/>
                  <a:pt x="10259" y="2337"/>
                </a:cubicBezTo>
                <a:cubicBezTo>
                  <a:pt x="10288" y="2385"/>
                  <a:pt x="10323" y="2632"/>
                  <a:pt x="10323" y="2788"/>
                </a:cubicBezTo>
                <a:cubicBezTo>
                  <a:pt x="10323" y="2852"/>
                  <a:pt x="10340" y="2895"/>
                  <a:pt x="10369" y="2903"/>
                </a:cubicBezTo>
                <a:cubicBezTo>
                  <a:pt x="10397" y="2910"/>
                  <a:pt x="10417" y="2958"/>
                  <a:pt x="10420" y="3029"/>
                </a:cubicBezTo>
                <a:cubicBezTo>
                  <a:pt x="10423" y="3092"/>
                  <a:pt x="10445" y="3234"/>
                  <a:pt x="10469" y="3345"/>
                </a:cubicBezTo>
                <a:cubicBezTo>
                  <a:pt x="10512" y="3547"/>
                  <a:pt x="10513" y="3549"/>
                  <a:pt x="10444" y="3584"/>
                </a:cubicBezTo>
                <a:cubicBezTo>
                  <a:pt x="10351" y="3631"/>
                  <a:pt x="10335" y="3706"/>
                  <a:pt x="10371" y="3937"/>
                </a:cubicBezTo>
                <a:cubicBezTo>
                  <a:pt x="10388" y="4045"/>
                  <a:pt x="10411" y="4187"/>
                  <a:pt x="10420" y="4253"/>
                </a:cubicBezTo>
                <a:cubicBezTo>
                  <a:pt x="10430" y="4323"/>
                  <a:pt x="10459" y="4380"/>
                  <a:pt x="10489" y="4391"/>
                </a:cubicBezTo>
                <a:cubicBezTo>
                  <a:pt x="10528" y="4404"/>
                  <a:pt x="10545" y="4465"/>
                  <a:pt x="10560" y="4634"/>
                </a:cubicBezTo>
                <a:cubicBezTo>
                  <a:pt x="10572" y="4757"/>
                  <a:pt x="10581" y="4894"/>
                  <a:pt x="10580" y="4939"/>
                </a:cubicBezTo>
                <a:cubicBezTo>
                  <a:pt x="10579" y="4984"/>
                  <a:pt x="10597" y="5031"/>
                  <a:pt x="10621" y="5043"/>
                </a:cubicBezTo>
                <a:cubicBezTo>
                  <a:pt x="10676" y="5071"/>
                  <a:pt x="10675" y="5177"/>
                  <a:pt x="10619" y="5206"/>
                </a:cubicBezTo>
                <a:cubicBezTo>
                  <a:pt x="10595" y="5218"/>
                  <a:pt x="10579" y="5263"/>
                  <a:pt x="10584" y="5305"/>
                </a:cubicBezTo>
                <a:cubicBezTo>
                  <a:pt x="10594" y="5404"/>
                  <a:pt x="10417" y="5501"/>
                  <a:pt x="10351" y="5433"/>
                </a:cubicBezTo>
                <a:cubicBezTo>
                  <a:pt x="10318" y="5399"/>
                  <a:pt x="10313" y="5404"/>
                  <a:pt x="10327" y="5454"/>
                </a:cubicBezTo>
                <a:cubicBezTo>
                  <a:pt x="10341" y="5503"/>
                  <a:pt x="10303" y="5551"/>
                  <a:pt x="10172" y="5655"/>
                </a:cubicBezTo>
                <a:cubicBezTo>
                  <a:pt x="10076" y="5731"/>
                  <a:pt x="9992" y="5785"/>
                  <a:pt x="9984" y="5774"/>
                </a:cubicBezTo>
                <a:cubicBezTo>
                  <a:pt x="9976" y="5764"/>
                  <a:pt x="9949" y="5787"/>
                  <a:pt x="9924" y="5826"/>
                </a:cubicBezTo>
                <a:cubicBezTo>
                  <a:pt x="9859" y="5924"/>
                  <a:pt x="9438" y="6140"/>
                  <a:pt x="9368" y="6110"/>
                </a:cubicBezTo>
                <a:cubicBezTo>
                  <a:pt x="9334" y="6096"/>
                  <a:pt x="9320" y="6102"/>
                  <a:pt x="9330" y="6125"/>
                </a:cubicBezTo>
                <a:cubicBezTo>
                  <a:pt x="9350" y="6168"/>
                  <a:pt x="9216" y="6300"/>
                  <a:pt x="9181" y="6271"/>
                </a:cubicBezTo>
                <a:cubicBezTo>
                  <a:pt x="9168" y="6260"/>
                  <a:pt x="9157" y="6272"/>
                  <a:pt x="9156" y="6297"/>
                </a:cubicBezTo>
                <a:cubicBezTo>
                  <a:pt x="9155" y="6368"/>
                  <a:pt x="9030" y="6631"/>
                  <a:pt x="9007" y="6611"/>
                </a:cubicBezTo>
                <a:cubicBezTo>
                  <a:pt x="8995" y="6602"/>
                  <a:pt x="8986" y="6645"/>
                  <a:pt x="8986" y="6706"/>
                </a:cubicBezTo>
                <a:cubicBezTo>
                  <a:pt x="8986" y="6768"/>
                  <a:pt x="8963" y="6851"/>
                  <a:pt x="8935" y="6892"/>
                </a:cubicBezTo>
                <a:cubicBezTo>
                  <a:pt x="8908" y="6933"/>
                  <a:pt x="8892" y="6984"/>
                  <a:pt x="8902" y="7004"/>
                </a:cubicBezTo>
                <a:cubicBezTo>
                  <a:pt x="8917" y="7037"/>
                  <a:pt x="8881" y="7356"/>
                  <a:pt x="8845" y="7501"/>
                </a:cubicBezTo>
                <a:cubicBezTo>
                  <a:pt x="8838" y="7530"/>
                  <a:pt x="8826" y="7815"/>
                  <a:pt x="8818" y="8135"/>
                </a:cubicBezTo>
                <a:cubicBezTo>
                  <a:pt x="8811" y="8454"/>
                  <a:pt x="8793" y="8837"/>
                  <a:pt x="8777" y="8985"/>
                </a:cubicBezTo>
                <a:cubicBezTo>
                  <a:pt x="8759" y="9159"/>
                  <a:pt x="8758" y="9288"/>
                  <a:pt x="8775" y="9350"/>
                </a:cubicBezTo>
                <a:cubicBezTo>
                  <a:pt x="8797" y="9426"/>
                  <a:pt x="8793" y="9454"/>
                  <a:pt x="8754" y="9481"/>
                </a:cubicBezTo>
                <a:cubicBezTo>
                  <a:pt x="8727" y="9499"/>
                  <a:pt x="8687" y="9506"/>
                  <a:pt x="8665" y="9495"/>
                </a:cubicBezTo>
                <a:cubicBezTo>
                  <a:pt x="8635" y="9481"/>
                  <a:pt x="8630" y="9501"/>
                  <a:pt x="8645" y="9580"/>
                </a:cubicBezTo>
                <a:cubicBezTo>
                  <a:pt x="8664" y="9683"/>
                  <a:pt x="8620" y="9807"/>
                  <a:pt x="8577" y="9772"/>
                </a:cubicBezTo>
                <a:cubicBezTo>
                  <a:pt x="8549" y="9749"/>
                  <a:pt x="8076" y="10354"/>
                  <a:pt x="8076" y="10411"/>
                </a:cubicBezTo>
                <a:cubicBezTo>
                  <a:pt x="8076" y="10435"/>
                  <a:pt x="8044" y="10466"/>
                  <a:pt x="8005" y="10480"/>
                </a:cubicBezTo>
                <a:cubicBezTo>
                  <a:pt x="7965" y="10495"/>
                  <a:pt x="7944" y="10508"/>
                  <a:pt x="7958" y="10510"/>
                </a:cubicBezTo>
                <a:cubicBezTo>
                  <a:pt x="7972" y="10512"/>
                  <a:pt x="7968" y="10538"/>
                  <a:pt x="7950" y="10566"/>
                </a:cubicBezTo>
                <a:cubicBezTo>
                  <a:pt x="7931" y="10597"/>
                  <a:pt x="7886" y="10611"/>
                  <a:pt x="7839" y="10601"/>
                </a:cubicBezTo>
                <a:cubicBezTo>
                  <a:pt x="7692" y="10567"/>
                  <a:pt x="7371" y="10589"/>
                  <a:pt x="7391" y="10631"/>
                </a:cubicBezTo>
                <a:cubicBezTo>
                  <a:pt x="7411" y="10674"/>
                  <a:pt x="7313" y="10737"/>
                  <a:pt x="7264" y="10714"/>
                </a:cubicBezTo>
                <a:cubicBezTo>
                  <a:pt x="7241" y="10703"/>
                  <a:pt x="7233" y="10712"/>
                  <a:pt x="7244" y="10736"/>
                </a:cubicBezTo>
                <a:cubicBezTo>
                  <a:pt x="7264" y="10778"/>
                  <a:pt x="7169" y="10868"/>
                  <a:pt x="7137" y="10837"/>
                </a:cubicBezTo>
                <a:cubicBezTo>
                  <a:pt x="7127" y="10827"/>
                  <a:pt x="7125" y="10830"/>
                  <a:pt x="7133" y="10845"/>
                </a:cubicBezTo>
                <a:cubicBezTo>
                  <a:pt x="7152" y="10878"/>
                  <a:pt x="7002" y="11088"/>
                  <a:pt x="6975" y="11066"/>
                </a:cubicBezTo>
                <a:cubicBezTo>
                  <a:pt x="6964" y="11057"/>
                  <a:pt x="6956" y="11141"/>
                  <a:pt x="6956" y="11252"/>
                </a:cubicBezTo>
                <a:cubicBezTo>
                  <a:pt x="6957" y="11473"/>
                  <a:pt x="6932" y="11558"/>
                  <a:pt x="6880" y="11519"/>
                </a:cubicBezTo>
                <a:cubicBezTo>
                  <a:pt x="6862" y="11505"/>
                  <a:pt x="6857" y="11506"/>
                  <a:pt x="6868" y="11523"/>
                </a:cubicBezTo>
                <a:cubicBezTo>
                  <a:pt x="6894" y="11561"/>
                  <a:pt x="6835" y="11664"/>
                  <a:pt x="6804" y="11638"/>
                </a:cubicBezTo>
                <a:cubicBezTo>
                  <a:pt x="6792" y="11628"/>
                  <a:pt x="6783" y="11649"/>
                  <a:pt x="6786" y="11685"/>
                </a:cubicBezTo>
                <a:cubicBezTo>
                  <a:pt x="6788" y="11721"/>
                  <a:pt x="6772" y="11751"/>
                  <a:pt x="6752" y="11751"/>
                </a:cubicBezTo>
                <a:cubicBezTo>
                  <a:pt x="6708" y="11753"/>
                  <a:pt x="6377" y="12181"/>
                  <a:pt x="6372" y="12243"/>
                </a:cubicBezTo>
                <a:cubicBezTo>
                  <a:pt x="6370" y="12267"/>
                  <a:pt x="6370" y="12300"/>
                  <a:pt x="6373" y="12318"/>
                </a:cubicBezTo>
                <a:cubicBezTo>
                  <a:pt x="6375" y="12335"/>
                  <a:pt x="6350" y="12358"/>
                  <a:pt x="6319" y="12369"/>
                </a:cubicBezTo>
                <a:cubicBezTo>
                  <a:pt x="6287" y="12380"/>
                  <a:pt x="6269" y="12406"/>
                  <a:pt x="6277" y="12424"/>
                </a:cubicBezTo>
                <a:cubicBezTo>
                  <a:pt x="6286" y="12443"/>
                  <a:pt x="6272" y="12468"/>
                  <a:pt x="6248" y="12481"/>
                </a:cubicBezTo>
                <a:cubicBezTo>
                  <a:pt x="6223" y="12493"/>
                  <a:pt x="6210" y="12517"/>
                  <a:pt x="6218" y="12533"/>
                </a:cubicBezTo>
                <a:cubicBezTo>
                  <a:pt x="6225" y="12550"/>
                  <a:pt x="6215" y="12580"/>
                  <a:pt x="6196" y="12602"/>
                </a:cubicBezTo>
                <a:cubicBezTo>
                  <a:pt x="6087" y="12722"/>
                  <a:pt x="4028" y="12797"/>
                  <a:pt x="3831" y="12688"/>
                </a:cubicBezTo>
                <a:cubicBezTo>
                  <a:pt x="3638" y="12581"/>
                  <a:pt x="3401" y="12377"/>
                  <a:pt x="3420" y="12335"/>
                </a:cubicBezTo>
                <a:cubicBezTo>
                  <a:pt x="3432" y="12309"/>
                  <a:pt x="3426" y="12304"/>
                  <a:pt x="3405" y="12321"/>
                </a:cubicBezTo>
                <a:cubicBezTo>
                  <a:pt x="3352" y="12364"/>
                  <a:pt x="3171" y="12165"/>
                  <a:pt x="3193" y="12089"/>
                </a:cubicBezTo>
                <a:cubicBezTo>
                  <a:pt x="3205" y="12046"/>
                  <a:pt x="3200" y="12034"/>
                  <a:pt x="3178" y="12053"/>
                </a:cubicBezTo>
                <a:cubicBezTo>
                  <a:pt x="3159" y="12068"/>
                  <a:pt x="3140" y="12059"/>
                  <a:pt x="3135" y="12031"/>
                </a:cubicBezTo>
                <a:cubicBezTo>
                  <a:pt x="3129" y="12004"/>
                  <a:pt x="3110" y="11923"/>
                  <a:pt x="3093" y="11851"/>
                </a:cubicBezTo>
                <a:cubicBezTo>
                  <a:pt x="3068" y="11751"/>
                  <a:pt x="3068" y="11707"/>
                  <a:pt x="3095" y="11663"/>
                </a:cubicBezTo>
                <a:cubicBezTo>
                  <a:pt x="3125" y="11615"/>
                  <a:pt x="3122" y="11609"/>
                  <a:pt x="3080" y="11630"/>
                </a:cubicBezTo>
                <a:cubicBezTo>
                  <a:pt x="2966" y="11687"/>
                  <a:pt x="2962" y="11572"/>
                  <a:pt x="3012" y="9306"/>
                </a:cubicBezTo>
                <a:cubicBezTo>
                  <a:pt x="3038" y="8116"/>
                  <a:pt x="3064" y="6845"/>
                  <a:pt x="3069" y="6482"/>
                </a:cubicBezTo>
                <a:cubicBezTo>
                  <a:pt x="3077" y="5835"/>
                  <a:pt x="3079" y="5819"/>
                  <a:pt x="3146" y="5751"/>
                </a:cubicBezTo>
                <a:cubicBezTo>
                  <a:pt x="3184" y="5714"/>
                  <a:pt x="3222" y="5688"/>
                  <a:pt x="3232" y="5696"/>
                </a:cubicBezTo>
                <a:cubicBezTo>
                  <a:pt x="3242" y="5704"/>
                  <a:pt x="3251" y="5691"/>
                  <a:pt x="3253" y="5665"/>
                </a:cubicBezTo>
                <a:cubicBezTo>
                  <a:pt x="3254" y="5640"/>
                  <a:pt x="3295" y="5473"/>
                  <a:pt x="3343" y="5295"/>
                </a:cubicBezTo>
                <a:cubicBezTo>
                  <a:pt x="3421" y="5005"/>
                  <a:pt x="3449" y="4945"/>
                  <a:pt x="3629" y="4712"/>
                </a:cubicBezTo>
                <a:cubicBezTo>
                  <a:pt x="3758" y="4543"/>
                  <a:pt x="3841" y="4461"/>
                  <a:pt x="3865" y="4479"/>
                </a:cubicBezTo>
                <a:cubicBezTo>
                  <a:pt x="3885" y="4494"/>
                  <a:pt x="3893" y="4493"/>
                  <a:pt x="3881" y="4475"/>
                </a:cubicBezTo>
                <a:cubicBezTo>
                  <a:pt x="3848" y="4428"/>
                  <a:pt x="4004" y="4228"/>
                  <a:pt x="4072" y="4230"/>
                </a:cubicBezTo>
                <a:cubicBezTo>
                  <a:pt x="4170" y="4234"/>
                  <a:pt x="4331" y="4320"/>
                  <a:pt x="4335" y="4371"/>
                </a:cubicBezTo>
                <a:cubicBezTo>
                  <a:pt x="4337" y="4397"/>
                  <a:pt x="4340" y="4437"/>
                  <a:pt x="4342" y="4459"/>
                </a:cubicBezTo>
                <a:cubicBezTo>
                  <a:pt x="4344" y="4482"/>
                  <a:pt x="4368" y="4495"/>
                  <a:pt x="4396" y="4489"/>
                </a:cubicBezTo>
                <a:cubicBezTo>
                  <a:pt x="4456" y="4476"/>
                  <a:pt x="4694" y="4719"/>
                  <a:pt x="4670" y="4770"/>
                </a:cubicBezTo>
                <a:cubicBezTo>
                  <a:pt x="4661" y="4789"/>
                  <a:pt x="4671" y="4801"/>
                  <a:pt x="4693" y="4795"/>
                </a:cubicBezTo>
                <a:cubicBezTo>
                  <a:pt x="4738" y="4783"/>
                  <a:pt x="4944" y="4870"/>
                  <a:pt x="4993" y="4921"/>
                </a:cubicBezTo>
                <a:cubicBezTo>
                  <a:pt x="5012" y="4942"/>
                  <a:pt x="5033" y="4942"/>
                  <a:pt x="5042" y="4923"/>
                </a:cubicBezTo>
                <a:cubicBezTo>
                  <a:pt x="5051" y="4904"/>
                  <a:pt x="5164" y="4894"/>
                  <a:pt x="5295" y="4901"/>
                </a:cubicBezTo>
                <a:cubicBezTo>
                  <a:pt x="5437" y="4908"/>
                  <a:pt x="5503" y="4900"/>
                  <a:pt x="5460" y="4882"/>
                </a:cubicBezTo>
                <a:cubicBezTo>
                  <a:pt x="5406" y="4860"/>
                  <a:pt x="5391" y="4831"/>
                  <a:pt x="5397" y="4760"/>
                </a:cubicBezTo>
                <a:lnTo>
                  <a:pt x="5405" y="4667"/>
                </a:lnTo>
                <a:lnTo>
                  <a:pt x="5368" y="4762"/>
                </a:lnTo>
                <a:cubicBezTo>
                  <a:pt x="5346" y="4818"/>
                  <a:pt x="5301" y="4862"/>
                  <a:pt x="5259" y="4869"/>
                </a:cubicBezTo>
                <a:cubicBezTo>
                  <a:pt x="5160" y="4884"/>
                  <a:pt x="4958" y="4787"/>
                  <a:pt x="4968" y="4729"/>
                </a:cubicBezTo>
                <a:cubicBezTo>
                  <a:pt x="4976" y="4679"/>
                  <a:pt x="4804" y="4453"/>
                  <a:pt x="4769" y="4467"/>
                </a:cubicBezTo>
                <a:cubicBezTo>
                  <a:pt x="4738" y="4481"/>
                  <a:pt x="4603" y="4296"/>
                  <a:pt x="4619" y="4262"/>
                </a:cubicBezTo>
                <a:cubicBezTo>
                  <a:pt x="4641" y="4214"/>
                  <a:pt x="4538" y="4095"/>
                  <a:pt x="4474" y="4096"/>
                </a:cubicBezTo>
                <a:cubicBezTo>
                  <a:pt x="4381" y="4098"/>
                  <a:pt x="4306" y="4037"/>
                  <a:pt x="4342" y="3989"/>
                </a:cubicBezTo>
                <a:cubicBezTo>
                  <a:pt x="4364" y="3960"/>
                  <a:pt x="4364" y="3935"/>
                  <a:pt x="4342" y="3899"/>
                </a:cubicBezTo>
                <a:cubicBezTo>
                  <a:pt x="4318" y="3861"/>
                  <a:pt x="4328" y="3841"/>
                  <a:pt x="4385" y="3812"/>
                </a:cubicBezTo>
                <a:cubicBezTo>
                  <a:pt x="4426" y="3791"/>
                  <a:pt x="4481" y="3784"/>
                  <a:pt x="4507" y="3798"/>
                </a:cubicBezTo>
                <a:cubicBezTo>
                  <a:pt x="4538" y="3814"/>
                  <a:pt x="4548" y="3808"/>
                  <a:pt x="4535" y="3781"/>
                </a:cubicBezTo>
                <a:cubicBezTo>
                  <a:pt x="4511" y="3730"/>
                  <a:pt x="4794" y="3531"/>
                  <a:pt x="4838" y="3568"/>
                </a:cubicBezTo>
                <a:cubicBezTo>
                  <a:pt x="4855" y="3581"/>
                  <a:pt x="4860" y="3574"/>
                  <a:pt x="4850" y="3553"/>
                </a:cubicBezTo>
                <a:cubicBezTo>
                  <a:pt x="4829" y="3506"/>
                  <a:pt x="4899" y="3416"/>
                  <a:pt x="4928" y="3454"/>
                </a:cubicBezTo>
                <a:cubicBezTo>
                  <a:pt x="4950" y="3485"/>
                  <a:pt x="5032" y="3346"/>
                  <a:pt x="5014" y="3307"/>
                </a:cubicBezTo>
                <a:cubicBezTo>
                  <a:pt x="4995" y="3267"/>
                  <a:pt x="5057" y="3230"/>
                  <a:pt x="5579" y="2973"/>
                </a:cubicBezTo>
                <a:cubicBezTo>
                  <a:pt x="5883" y="2822"/>
                  <a:pt x="6077" y="2704"/>
                  <a:pt x="6119" y="2645"/>
                </a:cubicBezTo>
                <a:cubicBezTo>
                  <a:pt x="6194" y="2538"/>
                  <a:pt x="6303" y="2524"/>
                  <a:pt x="6341" y="2615"/>
                </a:cubicBezTo>
                <a:cubicBezTo>
                  <a:pt x="6355" y="2649"/>
                  <a:pt x="6385" y="2668"/>
                  <a:pt x="6407" y="2657"/>
                </a:cubicBezTo>
                <a:cubicBezTo>
                  <a:pt x="6459" y="2633"/>
                  <a:pt x="6553" y="2698"/>
                  <a:pt x="6532" y="2744"/>
                </a:cubicBezTo>
                <a:cubicBezTo>
                  <a:pt x="6523" y="2764"/>
                  <a:pt x="6532" y="2772"/>
                  <a:pt x="6553" y="2762"/>
                </a:cubicBezTo>
                <a:cubicBezTo>
                  <a:pt x="6573" y="2751"/>
                  <a:pt x="6631" y="2776"/>
                  <a:pt x="6682" y="2818"/>
                </a:cubicBezTo>
                <a:cubicBezTo>
                  <a:pt x="6765" y="2885"/>
                  <a:pt x="6775" y="2913"/>
                  <a:pt x="6775" y="3064"/>
                </a:cubicBezTo>
                <a:cubicBezTo>
                  <a:pt x="6775" y="3197"/>
                  <a:pt x="6762" y="3244"/>
                  <a:pt x="6718" y="3276"/>
                </a:cubicBezTo>
                <a:cubicBezTo>
                  <a:pt x="6686" y="3299"/>
                  <a:pt x="6647" y="3307"/>
                  <a:pt x="6631" y="3294"/>
                </a:cubicBezTo>
                <a:cubicBezTo>
                  <a:pt x="6559" y="3234"/>
                  <a:pt x="6524" y="3359"/>
                  <a:pt x="6523" y="3681"/>
                </a:cubicBezTo>
                <a:cubicBezTo>
                  <a:pt x="6523" y="4016"/>
                  <a:pt x="6548" y="4101"/>
                  <a:pt x="6668" y="4162"/>
                </a:cubicBezTo>
                <a:cubicBezTo>
                  <a:pt x="6696" y="4177"/>
                  <a:pt x="6708" y="4214"/>
                  <a:pt x="6700" y="4258"/>
                </a:cubicBezTo>
                <a:cubicBezTo>
                  <a:pt x="6685" y="4330"/>
                  <a:pt x="6761" y="4449"/>
                  <a:pt x="6794" y="4406"/>
                </a:cubicBezTo>
                <a:cubicBezTo>
                  <a:pt x="6804" y="4392"/>
                  <a:pt x="6811" y="4330"/>
                  <a:pt x="6810" y="4267"/>
                </a:cubicBezTo>
                <a:cubicBezTo>
                  <a:pt x="6808" y="4203"/>
                  <a:pt x="6840" y="4053"/>
                  <a:pt x="6879" y="3933"/>
                </a:cubicBezTo>
                <a:cubicBezTo>
                  <a:pt x="6960" y="3690"/>
                  <a:pt x="6994" y="3296"/>
                  <a:pt x="6932" y="3328"/>
                </a:cubicBezTo>
                <a:cubicBezTo>
                  <a:pt x="6857" y="3366"/>
                  <a:pt x="6799" y="3261"/>
                  <a:pt x="6809" y="3103"/>
                </a:cubicBezTo>
                <a:cubicBezTo>
                  <a:pt x="6816" y="2979"/>
                  <a:pt x="6829" y="2953"/>
                  <a:pt x="6878" y="2955"/>
                </a:cubicBezTo>
                <a:cubicBezTo>
                  <a:pt x="6910" y="2957"/>
                  <a:pt x="6937" y="2934"/>
                  <a:pt x="6937" y="2906"/>
                </a:cubicBezTo>
                <a:cubicBezTo>
                  <a:pt x="6937" y="2875"/>
                  <a:pt x="6909" y="2860"/>
                  <a:pt x="6864" y="2866"/>
                </a:cubicBezTo>
                <a:cubicBezTo>
                  <a:pt x="6815" y="2873"/>
                  <a:pt x="6790" y="2857"/>
                  <a:pt x="6790" y="2819"/>
                </a:cubicBezTo>
                <a:cubicBezTo>
                  <a:pt x="6790" y="2788"/>
                  <a:pt x="6764" y="2762"/>
                  <a:pt x="6732" y="2762"/>
                </a:cubicBezTo>
                <a:cubicBezTo>
                  <a:pt x="6655" y="2762"/>
                  <a:pt x="6599" y="2708"/>
                  <a:pt x="6622" y="2657"/>
                </a:cubicBezTo>
                <a:cubicBezTo>
                  <a:pt x="6635" y="2630"/>
                  <a:pt x="6625" y="2624"/>
                  <a:pt x="6595" y="2639"/>
                </a:cubicBezTo>
                <a:cubicBezTo>
                  <a:pt x="6533" y="2670"/>
                  <a:pt x="6372" y="2492"/>
                  <a:pt x="6394" y="2417"/>
                </a:cubicBezTo>
                <a:cubicBezTo>
                  <a:pt x="6403" y="2386"/>
                  <a:pt x="6396" y="2338"/>
                  <a:pt x="6378" y="2309"/>
                </a:cubicBezTo>
                <a:cubicBezTo>
                  <a:pt x="6352" y="2267"/>
                  <a:pt x="6366" y="2241"/>
                  <a:pt x="6444" y="2179"/>
                </a:cubicBezTo>
                <a:cubicBezTo>
                  <a:pt x="6498" y="2137"/>
                  <a:pt x="6568" y="2110"/>
                  <a:pt x="6599" y="2121"/>
                </a:cubicBezTo>
                <a:cubicBezTo>
                  <a:pt x="6647" y="2138"/>
                  <a:pt x="6655" y="2121"/>
                  <a:pt x="6655" y="2004"/>
                </a:cubicBezTo>
                <a:cubicBezTo>
                  <a:pt x="6655" y="1929"/>
                  <a:pt x="6641" y="1856"/>
                  <a:pt x="6625" y="1842"/>
                </a:cubicBezTo>
                <a:cubicBezTo>
                  <a:pt x="6607" y="1828"/>
                  <a:pt x="6603" y="1835"/>
                  <a:pt x="6615" y="1862"/>
                </a:cubicBezTo>
                <a:cubicBezTo>
                  <a:pt x="6640" y="1914"/>
                  <a:pt x="6407" y="2064"/>
                  <a:pt x="6288" y="2072"/>
                </a:cubicBezTo>
                <a:cubicBezTo>
                  <a:pt x="6211" y="2077"/>
                  <a:pt x="6104" y="2166"/>
                  <a:pt x="6131" y="2202"/>
                </a:cubicBezTo>
                <a:cubicBezTo>
                  <a:pt x="6160" y="2241"/>
                  <a:pt x="6084" y="2319"/>
                  <a:pt x="6040" y="2296"/>
                </a:cubicBezTo>
                <a:cubicBezTo>
                  <a:pt x="6011" y="2282"/>
                  <a:pt x="6001" y="2288"/>
                  <a:pt x="6013" y="2315"/>
                </a:cubicBezTo>
                <a:cubicBezTo>
                  <a:pt x="6024" y="2337"/>
                  <a:pt x="5996" y="2391"/>
                  <a:pt x="5951" y="2434"/>
                </a:cubicBezTo>
                <a:cubicBezTo>
                  <a:pt x="5849" y="2530"/>
                  <a:pt x="5466" y="2674"/>
                  <a:pt x="5393" y="2644"/>
                </a:cubicBezTo>
                <a:cubicBezTo>
                  <a:pt x="5357" y="2628"/>
                  <a:pt x="5346" y="2635"/>
                  <a:pt x="5358" y="2663"/>
                </a:cubicBezTo>
                <a:cubicBezTo>
                  <a:pt x="5370" y="2688"/>
                  <a:pt x="5347" y="2721"/>
                  <a:pt x="5303" y="2743"/>
                </a:cubicBezTo>
                <a:cubicBezTo>
                  <a:pt x="5226" y="2782"/>
                  <a:pt x="5162" y="2763"/>
                  <a:pt x="5187" y="2708"/>
                </a:cubicBezTo>
                <a:cubicBezTo>
                  <a:pt x="5195" y="2691"/>
                  <a:pt x="5182" y="2510"/>
                  <a:pt x="5159" y="2305"/>
                </a:cubicBezTo>
                <a:cubicBezTo>
                  <a:pt x="5118" y="1942"/>
                  <a:pt x="5122" y="1843"/>
                  <a:pt x="5176" y="1887"/>
                </a:cubicBezTo>
                <a:cubicBezTo>
                  <a:pt x="5191" y="1899"/>
                  <a:pt x="5204" y="1891"/>
                  <a:pt x="5206" y="1869"/>
                </a:cubicBezTo>
                <a:cubicBezTo>
                  <a:pt x="5215" y="1771"/>
                  <a:pt x="5218" y="1757"/>
                  <a:pt x="5238" y="1731"/>
                </a:cubicBezTo>
                <a:cubicBezTo>
                  <a:pt x="5249" y="1716"/>
                  <a:pt x="5275" y="1720"/>
                  <a:pt x="5295" y="1741"/>
                </a:cubicBezTo>
                <a:cubicBezTo>
                  <a:pt x="5326" y="1774"/>
                  <a:pt x="5442" y="1775"/>
                  <a:pt x="5740" y="1749"/>
                </a:cubicBezTo>
                <a:cubicBezTo>
                  <a:pt x="5775" y="1746"/>
                  <a:pt x="5801" y="1725"/>
                  <a:pt x="5798" y="1701"/>
                </a:cubicBezTo>
                <a:cubicBezTo>
                  <a:pt x="5790" y="1640"/>
                  <a:pt x="5918" y="1367"/>
                  <a:pt x="5945" y="1389"/>
                </a:cubicBezTo>
                <a:cubicBezTo>
                  <a:pt x="5979" y="1417"/>
                  <a:pt x="5967" y="1090"/>
                  <a:pt x="5933" y="1058"/>
                </a:cubicBezTo>
                <a:cubicBezTo>
                  <a:pt x="5889" y="1016"/>
                  <a:pt x="5831" y="1022"/>
                  <a:pt x="5839" y="1068"/>
                </a:cubicBezTo>
                <a:cubicBezTo>
                  <a:pt x="5843" y="1091"/>
                  <a:pt x="5798" y="1132"/>
                  <a:pt x="5739" y="1160"/>
                </a:cubicBezTo>
                <a:cubicBezTo>
                  <a:pt x="5680" y="1188"/>
                  <a:pt x="5597" y="1242"/>
                  <a:pt x="5554" y="1281"/>
                </a:cubicBezTo>
                <a:cubicBezTo>
                  <a:pt x="5510" y="1319"/>
                  <a:pt x="5464" y="1346"/>
                  <a:pt x="5451" y="1341"/>
                </a:cubicBezTo>
                <a:cubicBezTo>
                  <a:pt x="5438" y="1336"/>
                  <a:pt x="5435" y="1346"/>
                  <a:pt x="5444" y="1365"/>
                </a:cubicBezTo>
                <a:cubicBezTo>
                  <a:pt x="5471" y="1425"/>
                  <a:pt x="5324" y="1600"/>
                  <a:pt x="5240" y="1606"/>
                </a:cubicBezTo>
                <a:cubicBezTo>
                  <a:pt x="5122" y="1615"/>
                  <a:pt x="5106" y="1618"/>
                  <a:pt x="5071" y="1647"/>
                </a:cubicBezTo>
                <a:cubicBezTo>
                  <a:pt x="5054" y="1662"/>
                  <a:pt x="5016" y="1640"/>
                  <a:pt x="4989" y="1599"/>
                </a:cubicBezTo>
                <a:cubicBezTo>
                  <a:pt x="4947" y="1538"/>
                  <a:pt x="4945" y="1514"/>
                  <a:pt x="4974" y="1467"/>
                </a:cubicBezTo>
                <a:cubicBezTo>
                  <a:pt x="4994" y="1436"/>
                  <a:pt x="5018" y="1418"/>
                  <a:pt x="5028" y="1426"/>
                </a:cubicBezTo>
                <a:cubicBezTo>
                  <a:pt x="5038" y="1434"/>
                  <a:pt x="5046" y="1357"/>
                  <a:pt x="5046" y="1256"/>
                </a:cubicBezTo>
                <a:cubicBezTo>
                  <a:pt x="5046" y="1155"/>
                  <a:pt x="5041" y="1080"/>
                  <a:pt x="5035" y="1088"/>
                </a:cubicBezTo>
                <a:cubicBezTo>
                  <a:pt x="5012" y="1118"/>
                  <a:pt x="4833" y="904"/>
                  <a:pt x="4850" y="867"/>
                </a:cubicBezTo>
                <a:cubicBezTo>
                  <a:pt x="4862" y="842"/>
                  <a:pt x="4846" y="834"/>
                  <a:pt x="4808" y="847"/>
                </a:cubicBezTo>
                <a:cubicBezTo>
                  <a:pt x="4746" y="869"/>
                  <a:pt x="4673" y="795"/>
                  <a:pt x="4708" y="747"/>
                </a:cubicBezTo>
                <a:cubicBezTo>
                  <a:pt x="4719" y="733"/>
                  <a:pt x="4697" y="728"/>
                  <a:pt x="4660" y="736"/>
                </a:cubicBezTo>
                <a:cubicBezTo>
                  <a:pt x="4597" y="749"/>
                  <a:pt x="4593" y="767"/>
                  <a:pt x="4585" y="1051"/>
                </a:cubicBezTo>
                <a:cubicBezTo>
                  <a:pt x="4573" y="1512"/>
                  <a:pt x="4628" y="1625"/>
                  <a:pt x="4848" y="1593"/>
                </a:cubicBezTo>
                <a:cubicBezTo>
                  <a:pt x="4910" y="1585"/>
                  <a:pt x="4929" y="1596"/>
                  <a:pt x="4921" y="1638"/>
                </a:cubicBezTo>
                <a:cubicBezTo>
                  <a:pt x="4916" y="1670"/>
                  <a:pt x="4922" y="1682"/>
                  <a:pt x="4934" y="1667"/>
                </a:cubicBezTo>
                <a:cubicBezTo>
                  <a:pt x="4966" y="1623"/>
                  <a:pt x="5030" y="1713"/>
                  <a:pt x="5012" y="1776"/>
                </a:cubicBezTo>
                <a:cubicBezTo>
                  <a:pt x="5002" y="1810"/>
                  <a:pt x="5011" y="1827"/>
                  <a:pt x="5035" y="1820"/>
                </a:cubicBezTo>
                <a:cubicBezTo>
                  <a:pt x="5091" y="1805"/>
                  <a:pt x="5105" y="2441"/>
                  <a:pt x="5051" y="2496"/>
                </a:cubicBezTo>
                <a:cubicBezTo>
                  <a:pt x="4998" y="2548"/>
                  <a:pt x="4932" y="2714"/>
                  <a:pt x="4941" y="2772"/>
                </a:cubicBezTo>
                <a:cubicBezTo>
                  <a:pt x="4945" y="2798"/>
                  <a:pt x="4926" y="2831"/>
                  <a:pt x="4899" y="2845"/>
                </a:cubicBezTo>
                <a:cubicBezTo>
                  <a:pt x="4839" y="2876"/>
                  <a:pt x="4745" y="2997"/>
                  <a:pt x="4763" y="3021"/>
                </a:cubicBezTo>
                <a:cubicBezTo>
                  <a:pt x="4770" y="3030"/>
                  <a:pt x="4738" y="3082"/>
                  <a:pt x="4691" y="3134"/>
                </a:cubicBezTo>
                <a:cubicBezTo>
                  <a:pt x="4644" y="3187"/>
                  <a:pt x="4612" y="3239"/>
                  <a:pt x="4620" y="3250"/>
                </a:cubicBezTo>
                <a:cubicBezTo>
                  <a:pt x="4647" y="3286"/>
                  <a:pt x="4523" y="3352"/>
                  <a:pt x="4475" y="3328"/>
                </a:cubicBezTo>
                <a:cubicBezTo>
                  <a:pt x="4446" y="3313"/>
                  <a:pt x="4432" y="3323"/>
                  <a:pt x="4437" y="3353"/>
                </a:cubicBezTo>
                <a:cubicBezTo>
                  <a:pt x="4447" y="3410"/>
                  <a:pt x="3923" y="3707"/>
                  <a:pt x="3866" y="3678"/>
                </a:cubicBezTo>
                <a:cubicBezTo>
                  <a:pt x="3845" y="3667"/>
                  <a:pt x="3835" y="3673"/>
                  <a:pt x="3843" y="3690"/>
                </a:cubicBezTo>
                <a:cubicBezTo>
                  <a:pt x="3864" y="3736"/>
                  <a:pt x="3698" y="3889"/>
                  <a:pt x="3653" y="3866"/>
                </a:cubicBezTo>
                <a:cubicBezTo>
                  <a:pt x="3613" y="3845"/>
                  <a:pt x="3310" y="4207"/>
                  <a:pt x="3337" y="4243"/>
                </a:cubicBezTo>
                <a:cubicBezTo>
                  <a:pt x="3354" y="4265"/>
                  <a:pt x="3195" y="4357"/>
                  <a:pt x="3176" y="4336"/>
                </a:cubicBezTo>
                <a:cubicBezTo>
                  <a:pt x="3170" y="4329"/>
                  <a:pt x="3161" y="3424"/>
                  <a:pt x="3155" y="2324"/>
                </a:cubicBezTo>
                <a:cubicBezTo>
                  <a:pt x="3148" y="1224"/>
                  <a:pt x="3140" y="251"/>
                  <a:pt x="3136" y="162"/>
                </a:cubicBezTo>
                <a:lnTo>
                  <a:pt x="3130" y="0"/>
                </a:lnTo>
                <a:lnTo>
                  <a:pt x="0" y="0"/>
                </a:lnTo>
                <a:close/>
                <a:moveTo>
                  <a:pt x="7294" y="2795"/>
                </a:moveTo>
                <a:cubicBezTo>
                  <a:pt x="7216" y="2794"/>
                  <a:pt x="7154" y="2799"/>
                  <a:pt x="7126" y="2814"/>
                </a:cubicBezTo>
                <a:cubicBezTo>
                  <a:pt x="7017" y="2875"/>
                  <a:pt x="6964" y="2988"/>
                  <a:pt x="7018" y="3047"/>
                </a:cubicBezTo>
                <a:cubicBezTo>
                  <a:pt x="7040" y="3071"/>
                  <a:pt x="7051" y="3116"/>
                  <a:pt x="7042" y="3146"/>
                </a:cubicBezTo>
                <a:cubicBezTo>
                  <a:pt x="7033" y="3176"/>
                  <a:pt x="7037" y="3202"/>
                  <a:pt x="7051" y="3203"/>
                </a:cubicBezTo>
                <a:cubicBezTo>
                  <a:pt x="7156" y="3214"/>
                  <a:pt x="7274" y="3243"/>
                  <a:pt x="7288" y="3261"/>
                </a:cubicBezTo>
                <a:cubicBezTo>
                  <a:pt x="7297" y="3274"/>
                  <a:pt x="7355" y="3271"/>
                  <a:pt x="7418" y="3257"/>
                </a:cubicBezTo>
                <a:cubicBezTo>
                  <a:pt x="7481" y="3242"/>
                  <a:pt x="7562" y="3231"/>
                  <a:pt x="7599" y="3230"/>
                </a:cubicBezTo>
                <a:cubicBezTo>
                  <a:pt x="7635" y="3230"/>
                  <a:pt x="7658" y="3222"/>
                  <a:pt x="7649" y="3210"/>
                </a:cubicBezTo>
                <a:cubicBezTo>
                  <a:pt x="7622" y="3174"/>
                  <a:pt x="7694" y="3085"/>
                  <a:pt x="7728" y="3111"/>
                </a:cubicBezTo>
                <a:cubicBezTo>
                  <a:pt x="7746" y="3125"/>
                  <a:pt x="7752" y="3122"/>
                  <a:pt x="7741" y="3104"/>
                </a:cubicBezTo>
                <a:cubicBezTo>
                  <a:pt x="7712" y="3062"/>
                  <a:pt x="7775" y="2966"/>
                  <a:pt x="7812" y="2997"/>
                </a:cubicBezTo>
                <a:cubicBezTo>
                  <a:pt x="7829" y="3010"/>
                  <a:pt x="7833" y="3003"/>
                  <a:pt x="7822" y="2979"/>
                </a:cubicBezTo>
                <a:cubicBezTo>
                  <a:pt x="7812" y="2957"/>
                  <a:pt x="7820" y="2924"/>
                  <a:pt x="7839" y="2907"/>
                </a:cubicBezTo>
                <a:cubicBezTo>
                  <a:pt x="7896" y="2859"/>
                  <a:pt x="7528" y="2797"/>
                  <a:pt x="7294" y="2795"/>
                </a:cubicBezTo>
                <a:close/>
                <a:moveTo>
                  <a:pt x="5278" y="4142"/>
                </a:moveTo>
                <a:cubicBezTo>
                  <a:pt x="5263" y="4147"/>
                  <a:pt x="5256" y="4183"/>
                  <a:pt x="5246" y="4266"/>
                </a:cubicBezTo>
                <a:cubicBezTo>
                  <a:pt x="5235" y="4348"/>
                  <a:pt x="5241" y="4446"/>
                  <a:pt x="5257" y="4487"/>
                </a:cubicBezTo>
                <a:cubicBezTo>
                  <a:pt x="5273" y="4528"/>
                  <a:pt x="5278" y="4575"/>
                  <a:pt x="5266" y="4591"/>
                </a:cubicBezTo>
                <a:cubicBezTo>
                  <a:pt x="5255" y="4608"/>
                  <a:pt x="5261" y="4610"/>
                  <a:pt x="5279" y="4596"/>
                </a:cubicBezTo>
                <a:cubicBezTo>
                  <a:pt x="5298" y="4582"/>
                  <a:pt x="5321" y="4588"/>
                  <a:pt x="5331" y="4610"/>
                </a:cubicBezTo>
                <a:cubicBezTo>
                  <a:pt x="5371" y="4696"/>
                  <a:pt x="5428" y="4607"/>
                  <a:pt x="5475" y="4385"/>
                </a:cubicBezTo>
                <a:cubicBezTo>
                  <a:pt x="5491" y="4312"/>
                  <a:pt x="5486" y="4298"/>
                  <a:pt x="5451" y="4316"/>
                </a:cubicBezTo>
                <a:cubicBezTo>
                  <a:pt x="5410" y="4337"/>
                  <a:pt x="5332" y="4259"/>
                  <a:pt x="5359" y="4223"/>
                </a:cubicBezTo>
                <a:cubicBezTo>
                  <a:pt x="5366" y="4214"/>
                  <a:pt x="5348" y="4187"/>
                  <a:pt x="5318" y="4162"/>
                </a:cubicBezTo>
                <a:cubicBezTo>
                  <a:pt x="5300" y="4147"/>
                  <a:pt x="5288" y="4139"/>
                  <a:pt x="5278" y="4142"/>
                </a:cubicBezTo>
                <a:close/>
                <a:moveTo>
                  <a:pt x="5784" y="4401"/>
                </a:moveTo>
                <a:cubicBezTo>
                  <a:pt x="5779" y="4400"/>
                  <a:pt x="5774" y="4405"/>
                  <a:pt x="5766" y="4414"/>
                </a:cubicBezTo>
                <a:cubicBezTo>
                  <a:pt x="5746" y="4436"/>
                  <a:pt x="5701" y="4445"/>
                  <a:pt x="5667" y="4433"/>
                </a:cubicBezTo>
                <a:cubicBezTo>
                  <a:pt x="5610" y="4413"/>
                  <a:pt x="5606" y="4424"/>
                  <a:pt x="5610" y="4597"/>
                </a:cubicBezTo>
                <a:cubicBezTo>
                  <a:pt x="5612" y="4699"/>
                  <a:pt x="5604" y="4804"/>
                  <a:pt x="5592" y="4830"/>
                </a:cubicBezTo>
                <a:cubicBezTo>
                  <a:pt x="5567" y="4885"/>
                  <a:pt x="5586" y="4889"/>
                  <a:pt x="5654" y="4841"/>
                </a:cubicBezTo>
                <a:cubicBezTo>
                  <a:pt x="5681" y="4822"/>
                  <a:pt x="5726" y="4796"/>
                  <a:pt x="5753" y="4785"/>
                </a:cubicBezTo>
                <a:cubicBezTo>
                  <a:pt x="5793" y="4769"/>
                  <a:pt x="5803" y="4722"/>
                  <a:pt x="5803" y="4568"/>
                </a:cubicBezTo>
                <a:cubicBezTo>
                  <a:pt x="5803" y="4451"/>
                  <a:pt x="5799" y="4403"/>
                  <a:pt x="5784" y="4401"/>
                </a:cubicBezTo>
                <a:close/>
                <a:moveTo>
                  <a:pt x="5026" y="5010"/>
                </a:moveTo>
                <a:lnTo>
                  <a:pt x="5004" y="5206"/>
                </a:lnTo>
                <a:cubicBezTo>
                  <a:pt x="4992" y="5314"/>
                  <a:pt x="4973" y="5419"/>
                  <a:pt x="4964" y="5440"/>
                </a:cubicBezTo>
                <a:cubicBezTo>
                  <a:pt x="4954" y="5460"/>
                  <a:pt x="4964" y="5496"/>
                  <a:pt x="4985" y="5520"/>
                </a:cubicBezTo>
                <a:cubicBezTo>
                  <a:pt x="5006" y="5543"/>
                  <a:pt x="5019" y="5601"/>
                  <a:pt x="5013" y="5648"/>
                </a:cubicBezTo>
                <a:cubicBezTo>
                  <a:pt x="4957" y="6089"/>
                  <a:pt x="4954" y="6155"/>
                  <a:pt x="4992" y="6227"/>
                </a:cubicBezTo>
                <a:cubicBezTo>
                  <a:pt x="5013" y="6268"/>
                  <a:pt x="5032" y="6288"/>
                  <a:pt x="5032" y="6271"/>
                </a:cubicBezTo>
                <a:cubicBezTo>
                  <a:pt x="5032" y="6253"/>
                  <a:pt x="5050" y="6260"/>
                  <a:pt x="5074" y="6286"/>
                </a:cubicBezTo>
                <a:cubicBezTo>
                  <a:pt x="5097" y="6311"/>
                  <a:pt x="5109" y="6348"/>
                  <a:pt x="5100" y="6367"/>
                </a:cubicBezTo>
                <a:cubicBezTo>
                  <a:pt x="5092" y="6386"/>
                  <a:pt x="5101" y="6397"/>
                  <a:pt x="5122" y="6391"/>
                </a:cubicBezTo>
                <a:cubicBezTo>
                  <a:pt x="5160" y="6381"/>
                  <a:pt x="5189" y="6254"/>
                  <a:pt x="5222" y="5951"/>
                </a:cubicBezTo>
                <a:cubicBezTo>
                  <a:pt x="5244" y="5748"/>
                  <a:pt x="5296" y="5705"/>
                  <a:pt x="5535" y="5703"/>
                </a:cubicBezTo>
                <a:cubicBezTo>
                  <a:pt x="5634" y="5702"/>
                  <a:pt x="5710" y="5690"/>
                  <a:pt x="5703" y="5675"/>
                </a:cubicBezTo>
                <a:cubicBezTo>
                  <a:pt x="5685" y="5637"/>
                  <a:pt x="5761" y="5556"/>
                  <a:pt x="5784" y="5587"/>
                </a:cubicBezTo>
                <a:cubicBezTo>
                  <a:pt x="5795" y="5601"/>
                  <a:pt x="5803" y="5576"/>
                  <a:pt x="5803" y="5530"/>
                </a:cubicBezTo>
                <a:cubicBezTo>
                  <a:pt x="5803" y="5463"/>
                  <a:pt x="5786" y="5447"/>
                  <a:pt x="5710" y="5444"/>
                </a:cubicBezTo>
                <a:cubicBezTo>
                  <a:pt x="5659" y="5442"/>
                  <a:pt x="5566" y="5434"/>
                  <a:pt x="5503" y="5426"/>
                </a:cubicBezTo>
                <a:cubicBezTo>
                  <a:pt x="5440" y="5418"/>
                  <a:pt x="5369" y="5421"/>
                  <a:pt x="5346" y="5434"/>
                </a:cubicBezTo>
                <a:cubicBezTo>
                  <a:pt x="5260" y="5481"/>
                  <a:pt x="5158" y="5482"/>
                  <a:pt x="5089" y="5436"/>
                </a:cubicBezTo>
                <a:cubicBezTo>
                  <a:pt x="5028" y="5395"/>
                  <a:pt x="5020" y="5366"/>
                  <a:pt x="5023" y="5200"/>
                </a:cubicBezTo>
                <a:lnTo>
                  <a:pt x="5026" y="5010"/>
                </a:lnTo>
                <a:close/>
                <a:moveTo>
                  <a:pt x="13242" y="8461"/>
                </a:moveTo>
                <a:cubicBezTo>
                  <a:pt x="13251" y="8458"/>
                  <a:pt x="13261" y="8476"/>
                  <a:pt x="13280" y="8511"/>
                </a:cubicBezTo>
                <a:cubicBezTo>
                  <a:pt x="13302" y="8550"/>
                  <a:pt x="13314" y="8596"/>
                  <a:pt x="13306" y="8612"/>
                </a:cubicBezTo>
                <a:cubicBezTo>
                  <a:pt x="13299" y="8627"/>
                  <a:pt x="13312" y="8649"/>
                  <a:pt x="13336" y="8661"/>
                </a:cubicBezTo>
                <a:cubicBezTo>
                  <a:pt x="13362" y="8674"/>
                  <a:pt x="13371" y="8709"/>
                  <a:pt x="13360" y="8751"/>
                </a:cubicBezTo>
                <a:cubicBezTo>
                  <a:pt x="13350" y="8789"/>
                  <a:pt x="13351" y="8806"/>
                  <a:pt x="13364" y="8790"/>
                </a:cubicBezTo>
                <a:cubicBezTo>
                  <a:pt x="13404" y="8743"/>
                  <a:pt x="13460" y="8836"/>
                  <a:pt x="13443" y="8922"/>
                </a:cubicBezTo>
                <a:cubicBezTo>
                  <a:pt x="13431" y="8986"/>
                  <a:pt x="13437" y="8998"/>
                  <a:pt x="13473" y="8980"/>
                </a:cubicBezTo>
                <a:cubicBezTo>
                  <a:pt x="13528" y="8952"/>
                  <a:pt x="13652" y="9192"/>
                  <a:pt x="13619" y="9263"/>
                </a:cubicBezTo>
                <a:cubicBezTo>
                  <a:pt x="13607" y="9290"/>
                  <a:pt x="13611" y="9297"/>
                  <a:pt x="13630" y="9281"/>
                </a:cubicBezTo>
                <a:cubicBezTo>
                  <a:pt x="13670" y="9248"/>
                  <a:pt x="13718" y="9362"/>
                  <a:pt x="13701" y="9448"/>
                </a:cubicBezTo>
                <a:cubicBezTo>
                  <a:pt x="13693" y="9493"/>
                  <a:pt x="13710" y="9521"/>
                  <a:pt x="13755" y="9537"/>
                </a:cubicBezTo>
                <a:cubicBezTo>
                  <a:pt x="13790" y="9549"/>
                  <a:pt x="13812" y="9568"/>
                  <a:pt x="13804" y="9580"/>
                </a:cubicBezTo>
                <a:cubicBezTo>
                  <a:pt x="13795" y="9592"/>
                  <a:pt x="13838" y="9670"/>
                  <a:pt x="13901" y="9753"/>
                </a:cubicBezTo>
                <a:cubicBezTo>
                  <a:pt x="13987" y="9869"/>
                  <a:pt x="14012" y="9927"/>
                  <a:pt x="14001" y="9999"/>
                </a:cubicBezTo>
                <a:cubicBezTo>
                  <a:pt x="13994" y="10054"/>
                  <a:pt x="14003" y="10099"/>
                  <a:pt x="14025" y="10110"/>
                </a:cubicBezTo>
                <a:cubicBezTo>
                  <a:pt x="14046" y="10121"/>
                  <a:pt x="14054" y="10163"/>
                  <a:pt x="14044" y="10210"/>
                </a:cubicBezTo>
                <a:cubicBezTo>
                  <a:pt x="14034" y="10262"/>
                  <a:pt x="14041" y="10286"/>
                  <a:pt x="14064" y="10278"/>
                </a:cubicBezTo>
                <a:cubicBezTo>
                  <a:pt x="14085" y="10272"/>
                  <a:pt x="14115" y="10348"/>
                  <a:pt x="14139" y="10468"/>
                </a:cubicBezTo>
                <a:cubicBezTo>
                  <a:pt x="14161" y="10578"/>
                  <a:pt x="14197" y="10717"/>
                  <a:pt x="14220" y="10776"/>
                </a:cubicBezTo>
                <a:cubicBezTo>
                  <a:pt x="14252" y="10860"/>
                  <a:pt x="14254" y="10895"/>
                  <a:pt x="14228" y="10931"/>
                </a:cubicBezTo>
                <a:cubicBezTo>
                  <a:pt x="14201" y="10967"/>
                  <a:pt x="14203" y="10975"/>
                  <a:pt x="14235" y="10965"/>
                </a:cubicBezTo>
                <a:cubicBezTo>
                  <a:pt x="14283" y="10951"/>
                  <a:pt x="14357" y="11267"/>
                  <a:pt x="14344" y="11428"/>
                </a:cubicBezTo>
                <a:cubicBezTo>
                  <a:pt x="14337" y="11515"/>
                  <a:pt x="14316" y="11530"/>
                  <a:pt x="14108" y="11590"/>
                </a:cubicBezTo>
                <a:cubicBezTo>
                  <a:pt x="13982" y="11626"/>
                  <a:pt x="13789" y="11673"/>
                  <a:pt x="13679" y="11695"/>
                </a:cubicBezTo>
                <a:cubicBezTo>
                  <a:pt x="13569" y="11717"/>
                  <a:pt x="13440" y="11742"/>
                  <a:pt x="13393" y="11751"/>
                </a:cubicBezTo>
                <a:cubicBezTo>
                  <a:pt x="13324" y="11765"/>
                  <a:pt x="13282" y="11738"/>
                  <a:pt x="13173" y="11608"/>
                </a:cubicBezTo>
                <a:cubicBezTo>
                  <a:pt x="13056" y="11469"/>
                  <a:pt x="13038" y="11426"/>
                  <a:pt x="13030" y="11278"/>
                </a:cubicBezTo>
                <a:cubicBezTo>
                  <a:pt x="13025" y="11178"/>
                  <a:pt x="13000" y="11078"/>
                  <a:pt x="12970" y="11037"/>
                </a:cubicBezTo>
                <a:cubicBezTo>
                  <a:pt x="12894" y="10935"/>
                  <a:pt x="12916" y="10760"/>
                  <a:pt x="13003" y="10767"/>
                </a:cubicBezTo>
                <a:cubicBezTo>
                  <a:pt x="13048" y="10770"/>
                  <a:pt x="13060" y="10759"/>
                  <a:pt x="13040" y="10732"/>
                </a:cubicBezTo>
                <a:cubicBezTo>
                  <a:pt x="13022" y="10708"/>
                  <a:pt x="13020" y="10669"/>
                  <a:pt x="13035" y="10630"/>
                </a:cubicBezTo>
                <a:cubicBezTo>
                  <a:pt x="13066" y="10555"/>
                  <a:pt x="13059" y="10209"/>
                  <a:pt x="13028" y="10235"/>
                </a:cubicBezTo>
                <a:cubicBezTo>
                  <a:pt x="13001" y="10257"/>
                  <a:pt x="12950" y="10080"/>
                  <a:pt x="12950" y="9962"/>
                </a:cubicBezTo>
                <a:cubicBezTo>
                  <a:pt x="12950" y="9913"/>
                  <a:pt x="12993" y="9687"/>
                  <a:pt x="13047" y="9460"/>
                </a:cubicBezTo>
                <a:cubicBezTo>
                  <a:pt x="13100" y="9233"/>
                  <a:pt x="13153" y="8954"/>
                  <a:pt x="13164" y="8839"/>
                </a:cubicBezTo>
                <a:cubicBezTo>
                  <a:pt x="13176" y="8723"/>
                  <a:pt x="13198" y="8586"/>
                  <a:pt x="13213" y="8534"/>
                </a:cubicBezTo>
                <a:cubicBezTo>
                  <a:pt x="13226" y="8488"/>
                  <a:pt x="13233" y="8464"/>
                  <a:pt x="13242" y="8461"/>
                </a:cubicBezTo>
                <a:close/>
                <a:moveTo>
                  <a:pt x="18371" y="8476"/>
                </a:moveTo>
                <a:lnTo>
                  <a:pt x="18350" y="8571"/>
                </a:lnTo>
                <a:cubicBezTo>
                  <a:pt x="18339" y="8624"/>
                  <a:pt x="18329" y="8722"/>
                  <a:pt x="18328" y="8789"/>
                </a:cubicBezTo>
                <a:cubicBezTo>
                  <a:pt x="18324" y="8950"/>
                  <a:pt x="18427" y="9047"/>
                  <a:pt x="18593" y="9036"/>
                </a:cubicBezTo>
                <a:cubicBezTo>
                  <a:pt x="18657" y="9031"/>
                  <a:pt x="18730" y="9044"/>
                  <a:pt x="18753" y="9066"/>
                </a:cubicBezTo>
                <a:cubicBezTo>
                  <a:pt x="18777" y="9087"/>
                  <a:pt x="18797" y="9104"/>
                  <a:pt x="18797" y="9105"/>
                </a:cubicBezTo>
                <a:cubicBezTo>
                  <a:pt x="18798" y="9105"/>
                  <a:pt x="18799" y="9045"/>
                  <a:pt x="18801" y="8972"/>
                </a:cubicBezTo>
                <a:cubicBezTo>
                  <a:pt x="18804" y="8830"/>
                  <a:pt x="18801" y="8827"/>
                  <a:pt x="18596" y="8821"/>
                </a:cubicBezTo>
                <a:cubicBezTo>
                  <a:pt x="18540" y="8820"/>
                  <a:pt x="18513" y="8801"/>
                  <a:pt x="18519" y="8767"/>
                </a:cubicBezTo>
                <a:cubicBezTo>
                  <a:pt x="18529" y="8700"/>
                  <a:pt x="18468" y="8603"/>
                  <a:pt x="18433" y="8632"/>
                </a:cubicBezTo>
                <a:cubicBezTo>
                  <a:pt x="18418" y="8645"/>
                  <a:pt x="18399" y="8615"/>
                  <a:pt x="18389" y="8566"/>
                </a:cubicBezTo>
                <a:lnTo>
                  <a:pt x="18371" y="8476"/>
                </a:lnTo>
                <a:close/>
                <a:moveTo>
                  <a:pt x="19732" y="9127"/>
                </a:moveTo>
                <a:cubicBezTo>
                  <a:pt x="19713" y="9126"/>
                  <a:pt x="19708" y="9138"/>
                  <a:pt x="19715" y="9164"/>
                </a:cubicBezTo>
                <a:cubicBezTo>
                  <a:pt x="19723" y="9192"/>
                  <a:pt x="19748" y="9205"/>
                  <a:pt x="19770" y="9194"/>
                </a:cubicBezTo>
                <a:cubicBezTo>
                  <a:pt x="19824" y="9166"/>
                  <a:pt x="19822" y="9156"/>
                  <a:pt x="19756" y="9133"/>
                </a:cubicBezTo>
                <a:cubicBezTo>
                  <a:pt x="19747" y="9130"/>
                  <a:pt x="19739" y="9128"/>
                  <a:pt x="19732" y="9127"/>
                </a:cubicBezTo>
                <a:close/>
                <a:moveTo>
                  <a:pt x="9765" y="9414"/>
                </a:moveTo>
                <a:cubicBezTo>
                  <a:pt x="9773" y="9410"/>
                  <a:pt x="9781" y="9423"/>
                  <a:pt x="9788" y="9451"/>
                </a:cubicBezTo>
                <a:cubicBezTo>
                  <a:pt x="9831" y="9633"/>
                  <a:pt x="9862" y="9876"/>
                  <a:pt x="9846" y="9909"/>
                </a:cubicBezTo>
                <a:cubicBezTo>
                  <a:pt x="9837" y="9931"/>
                  <a:pt x="9850" y="9970"/>
                  <a:pt x="9877" y="9996"/>
                </a:cubicBezTo>
                <a:cubicBezTo>
                  <a:pt x="9914" y="10032"/>
                  <a:pt x="9925" y="10096"/>
                  <a:pt x="9923" y="10251"/>
                </a:cubicBezTo>
                <a:cubicBezTo>
                  <a:pt x="9913" y="10854"/>
                  <a:pt x="9914" y="10861"/>
                  <a:pt x="9972" y="10918"/>
                </a:cubicBezTo>
                <a:cubicBezTo>
                  <a:pt x="10020" y="10965"/>
                  <a:pt x="9996" y="11107"/>
                  <a:pt x="9946" y="11066"/>
                </a:cubicBezTo>
                <a:cubicBezTo>
                  <a:pt x="9929" y="11052"/>
                  <a:pt x="9919" y="11063"/>
                  <a:pt x="9922" y="11091"/>
                </a:cubicBezTo>
                <a:cubicBezTo>
                  <a:pt x="9926" y="11119"/>
                  <a:pt x="9908" y="11207"/>
                  <a:pt x="9882" y="11285"/>
                </a:cubicBezTo>
                <a:cubicBezTo>
                  <a:pt x="9856" y="11363"/>
                  <a:pt x="9834" y="11462"/>
                  <a:pt x="9834" y="11505"/>
                </a:cubicBezTo>
                <a:cubicBezTo>
                  <a:pt x="9834" y="11551"/>
                  <a:pt x="9807" y="11598"/>
                  <a:pt x="9770" y="11619"/>
                </a:cubicBezTo>
                <a:cubicBezTo>
                  <a:pt x="9734" y="11637"/>
                  <a:pt x="9717" y="11654"/>
                  <a:pt x="9730" y="11655"/>
                </a:cubicBezTo>
                <a:cubicBezTo>
                  <a:pt x="9744" y="11657"/>
                  <a:pt x="9738" y="11685"/>
                  <a:pt x="9717" y="11718"/>
                </a:cubicBezTo>
                <a:cubicBezTo>
                  <a:pt x="9696" y="11752"/>
                  <a:pt x="9676" y="11806"/>
                  <a:pt x="9673" y="11839"/>
                </a:cubicBezTo>
                <a:cubicBezTo>
                  <a:pt x="9669" y="11871"/>
                  <a:pt x="9623" y="11955"/>
                  <a:pt x="9571" y="12023"/>
                </a:cubicBezTo>
                <a:lnTo>
                  <a:pt x="9477" y="12148"/>
                </a:lnTo>
                <a:lnTo>
                  <a:pt x="8877" y="12210"/>
                </a:lnTo>
                <a:cubicBezTo>
                  <a:pt x="8547" y="12244"/>
                  <a:pt x="8254" y="12279"/>
                  <a:pt x="8228" y="12289"/>
                </a:cubicBezTo>
                <a:cubicBezTo>
                  <a:pt x="8202" y="12299"/>
                  <a:pt x="8172" y="12289"/>
                  <a:pt x="8161" y="12266"/>
                </a:cubicBezTo>
                <a:cubicBezTo>
                  <a:pt x="8135" y="12210"/>
                  <a:pt x="8205" y="12107"/>
                  <a:pt x="8252" y="12131"/>
                </a:cubicBezTo>
                <a:cubicBezTo>
                  <a:pt x="8288" y="12149"/>
                  <a:pt x="8561" y="11805"/>
                  <a:pt x="8562" y="11741"/>
                </a:cubicBezTo>
                <a:cubicBezTo>
                  <a:pt x="8563" y="11680"/>
                  <a:pt x="8611" y="11620"/>
                  <a:pt x="8639" y="11644"/>
                </a:cubicBezTo>
                <a:cubicBezTo>
                  <a:pt x="8657" y="11658"/>
                  <a:pt x="8663" y="11651"/>
                  <a:pt x="8652" y="11629"/>
                </a:cubicBezTo>
                <a:cubicBezTo>
                  <a:pt x="8630" y="11581"/>
                  <a:pt x="8706" y="11489"/>
                  <a:pt x="8744" y="11520"/>
                </a:cubicBezTo>
                <a:cubicBezTo>
                  <a:pt x="8773" y="11545"/>
                  <a:pt x="8842" y="11452"/>
                  <a:pt x="8818" y="11420"/>
                </a:cubicBezTo>
                <a:cubicBezTo>
                  <a:pt x="8801" y="11398"/>
                  <a:pt x="9221" y="10876"/>
                  <a:pt x="9255" y="10876"/>
                </a:cubicBezTo>
                <a:cubicBezTo>
                  <a:pt x="9307" y="10875"/>
                  <a:pt x="9518" y="10641"/>
                  <a:pt x="9513" y="10590"/>
                </a:cubicBezTo>
                <a:cubicBezTo>
                  <a:pt x="9510" y="10559"/>
                  <a:pt x="9529" y="10481"/>
                  <a:pt x="9555" y="10417"/>
                </a:cubicBezTo>
                <a:cubicBezTo>
                  <a:pt x="9580" y="10353"/>
                  <a:pt x="9628" y="10113"/>
                  <a:pt x="9661" y="9884"/>
                </a:cubicBezTo>
                <a:cubicBezTo>
                  <a:pt x="9705" y="9580"/>
                  <a:pt x="9739" y="9425"/>
                  <a:pt x="9765" y="9414"/>
                </a:cubicBezTo>
                <a:close/>
                <a:moveTo>
                  <a:pt x="6461" y="15399"/>
                </a:moveTo>
                <a:cubicBezTo>
                  <a:pt x="6356" y="15399"/>
                  <a:pt x="6261" y="15427"/>
                  <a:pt x="6261" y="15466"/>
                </a:cubicBezTo>
                <a:cubicBezTo>
                  <a:pt x="6261" y="15500"/>
                  <a:pt x="6651" y="15492"/>
                  <a:pt x="6677" y="15457"/>
                </a:cubicBezTo>
                <a:cubicBezTo>
                  <a:pt x="6687" y="15444"/>
                  <a:pt x="6637" y="15423"/>
                  <a:pt x="6566" y="15408"/>
                </a:cubicBezTo>
                <a:cubicBezTo>
                  <a:pt x="6533" y="15402"/>
                  <a:pt x="6496" y="15399"/>
                  <a:pt x="6461" y="15399"/>
                </a:cubicBezTo>
                <a:close/>
                <a:moveTo>
                  <a:pt x="6344" y="15668"/>
                </a:moveTo>
                <a:cubicBezTo>
                  <a:pt x="6276" y="15661"/>
                  <a:pt x="6267" y="15828"/>
                  <a:pt x="6331" y="15948"/>
                </a:cubicBezTo>
                <a:cubicBezTo>
                  <a:pt x="6354" y="15992"/>
                  <a:pt x="6363" y="16042"/>
                  <a:pt x="6352" y="16058"/>
                </a:cubicBezTo>
                <a:cubicBezTo>
                  <a:pt x="6341" y="16075"/>
                  <a:pt x="6348" y="16077"/>
                  <a:pt x="6368" y="16062"/>
                </a:cubicBezTo>
                <a:cubicBezTo>
                  <a:pt x="6406" y="16032"/>
                  <a:pt x="6581" y="16186"/>
                  <a:pt x="6560" y="16232"/>
                </a:cubicBezTo>
                <a:cubicBezTo>
                  <a:pt x="6540" y="16275"/>
                  <a:pt x="6701" y="16255"/>
                  <a:pt x="6725" y="16211"/>
                </a:cubicBezTo>
                <a:cubicBezTo>
                  <a:pt x="6751" y="16163"/>
                  <a:pt x="6754" y="16093"/>
                  <a:pt x="6728" y="16127"/>
                </a:cubicBezTo>
                <a:cubicBezTo>
                  <a:pt x="6700" y="16165"/>
                  <a:pt x="6630" y="16073"/>
                  <a:pt x="6651" y="16027"/>
                </a:cubicBezTo>
                <a:cubicBezTo>
                  <a:pt x="6662" y="16006"/>
                  <a:pt x="6657" y="15999"/>
                  <a:pt x="6640" y="16013"/>
                </a:cubicBezTo>
                <a:cubicBezTo>
                  <a:pt x="6624" y="16026"/>
                  <a:pt x="6594" y="16012"/>
                  <a:pt x="6575" y="15980"/>
                </a:cubicBezTo>
                <a:cubicBezTo>
                  <a:pt x="6555" y="15949"/>
                  <a:pt x="6547" y="15924"/>
                  <a:pt x="6557" y="15924"/>
                </a:cubicBezTo>
                <a:cubicBezTo>
                  <a:pt x="6587" y="15924"/>
                  <a:pt x="6473" y="15786"/>
                  <a:pt x="6421" y="15759"/>
                </a:cubicBezTo>
                <a:cubicBezTo>
                  <a:pt x="6394" y="15745"/>
                  <a:pt x="6378" y="15721"/>
                  <a:pt x="6386" y="15704"/>
                </a:cubicBezTo>
                <a:cubicBezTo>
                  <a:pt x="6393" y="15687"/>
                  <a:pt x="6375" y="15671"/>
                  <a:pt x="6344" y="15668"/>
                </a:cubicBezTo>
                <a:close/>
                <a:moveTo>
                  <a:pt x="5691" y="15776"/>
                </a:moveTo>
                <a:cubicBezTo>
                  <a:pt x="5689" y="15777"/>
                  <a:pt x="5690" y="15782"/>
                  <a:pt x="5696" y="15790"/>
                </a:cubicBezTo>
                <a:cubicBezTo>
                  <a:pt x="5720" y="15826"/>
                  <a:pt x="5664" y="15932"/>
                  <a:pt x="5635" y="15907"/>
                </a:cubicBezTo>
                <a:cubicBezTo>
                  <a:pt x="5607" y="15884"/>
                  <a:pt x="5599" y="16034"/>
                  <a:pt x="5621" y="16190"/>
                </a:cubicBezTo>
                <a:lnTo>
                  <a:pt x="5639" y="16324"/>
                </a:lnTo>
                <a:lnTo>
                  <a:pt x="5692" y="16172"/>
                </a:lnTo>
                <a:cubicBezTo>
                  <a:pt x="5754" y="15994"/>
                  <a:pt x="5761" y="15826"/>
                  <a:pt x="5710" y="15787"/>
                </a:cubicBezTo>
                <a:cubicBezTo>
                  <a:pt x="5701" y="15779"/>
                  <a:pt x="5694" y="15776"/>
                  <a:pt x="5691" y="15776"/>
                </a:cubicBezTo>
                <a:close/>
                <a:moveTo>
                  <a:pt x="6139" y="16353"/>
                </a:moveTo>
                <a:lnTo>
                  <a:pt x="6036" y="16362"/>
                </a:lnTo>
                <a:cubicBezTo>
                  <a:pt x="5900" y="16374"/>
                  <a:pt x="5901" y="16374"/>
                  <a:pt x="5939" y="16425"/>
                </a:cubicBezTo>
                <a:cubicBezTo>
                  <a:pt x="5978" y="16477"/>
                  <a:pt x="5931" y="16625"/>
                  <a:pt x="5888" y="16589"/>
                </a:cubicBezTo>
                <a:cubicBezTo>
                  <a:pt x="5857" y="16564"/>
                  <a:pt x="5853" y="16627"/>
                  <a:pt x="5878" y="16751"/>
                </a:cubicBezTo>
                <a:cubicBezTo>
                  <a:pt x="5891" y="16815"/>
                  <a:pt x="5914" y="16832"/>
                  <a:pt x="5974" y="16826"/>
                </a:cubicBezTo>
                <a:cubicBezTo>
                  <a:pt x="6018" y="16822"/>
                  <a:pt x="6050" y="16808"/>
                  <a:pt x="6044" y="16794"/>
                </a:cubicBezTo>
                <a:cubicBezTo>
                  <a:pt x="6030" y="16763"/>
                  <a:pt x="6104" y="16680"/>
                  <a:pt x="6123" y="16706"/>
                </a:cubicBezTo>
                <a:cubicBezTo>
                  <a:pt x="6132" y="16717"/>
                  <a:pt x="6139" y="16643"/>
                  <a:pt x="6139" y="16540"/>
                </a:cubicBezTo>
                <a:lnTo>
                  <a:pt x="6139" y="16353"/>
                </a:lnTo>
                <a:close/>
                <a:moveTo>
                  <a:pt x="5650" y="16997"/>
                </a:moveTo>
                <a:cubicBezTo>
                  <a:pt x="5613" y="17005"/>
                  <a:pt x="5596" y="17098"/>
                  <a:pt x="5616" y="17204"/>
                </a:cubicBezTo>
                <a:cubicBezTo>
                  <a:pt x="5631" y="17286"/>
                  <a:pt x="5641" y="17294"/>
                  <a:pt x="5677" y="17254"/>
                </a:cubicBezTo>
                <a:cubicBezTo>
                  <a:pt x="5727" y="17199"/>
                  <a:pt x="5720" y="17023"/>
                  <a:pt x="5667" y="17000"/>
                </a:cubicBezTo>
                <a:cubicBezTo>
                  <a:pt x="5661" y="16997"/>
                  <a:pt x="5655" y="16996"/>
                  <a:pt x="5650" y="16997"/>
                </a:cubicBezTo>
                <a:close/>
                <a:moveTo>
                  <a:pt x="6638" y="17220"/>
                </a:moveTo>
                <a:cubicBezTo>
                  <a:pt x="6610" y="17219"/>
                  <a:pt x="6578" y="17230"/>
                  <a:pt x="6559" y="17254"/>
                </a:cubicBezTo>
                <a:cubicBezTo>
                  <a:pt x="6544" y="17273"/>
                  <a:pt x="6494" y="17295"/>
                  <a:pt x="6448" y="17302"/>
                </a:cubicBezTo>
                <a:cubicBezTo>
                  <a:pt x="6402" y="17309"/>
                  <a:pt x="6359" y="17338"/>
                  <a:pt x="6352" y="17368"/>
                </a:cubicBezTo>
                <a:cubicBezTo>
                  <a:pt x="6345" y="17397"/>
                  <a:pt x="6350" y="17412"/>
                  <a:pt x="6364" y="17401"/>
                </a:cubicBezTo>
                <a:cubicBezTo>
                  <a:pt x="6406" y="17368"/>
                  <a:pt x="6523" y="17443"/>
                  <a:pt x="6502" y="17489"/>
                </a:cubicBezTo>
                <a:cubicBezTo>
                  <a:pt x="6488" y="17518"/>
                  <a:pt x="6502" y="17523"/>
                  <a:pt x="6542" y="17506"/>
                </a:cubicBezTo>
                <a:cubicBezTo>
                  <a:pt x="6611" y="17477"/>
                  <a:pt x="6861" y="17611"/>
                  <a:pt x="6861" y="17677"/>
                </a:cubicBezTo>
                <a:cubicBezTo>
                  <a:pt x="6861" y="17702"/>
                  <a:pt x="6884" y="17711"/>
                  <a:pt x="6917" y="17697"/>
                </a:cubicBezTo>
                <a:cubicBezTo>
                  <a:pt x="6956" y="17680"/>
                  <a:pt x="6984" y="17697"/>
                  <a:pt x="7009" y="17750"/>
                </a:cubicBezTo>
                <a:cubicBezTo>
                  <a:pt x="7052" y="17841"/>
                  <a:pt x="7066" y="17845"/>
                  <a:pt x="7113" y="17783"/>
                </a:cubicBezTo>
                <a:cubicBezTo>
                  <a:pt x="7162" y="17717"/>
                  <a:pt x="7156" y="17688"/>
                  <a:pt x="7084" y="17663"/>
                </a:cubicBezTo>
                <a:cubicBezTo>
                  <a:pt x="7049" y="17651"/>
                  <a:pt x="7029" y="17631"/>
                  <a:pt x="7039" y="17617"/>
                </a:cubicBezTo>
                <a:cubicBezTo>
                  <a:pt x="7069" y="17578"/>
                  <a:pt x="6967" y="17469"/>
                  <a:pt x="6817" y="17381"/>
                </a:cubicBezTo>
                <a:cubicBezTo>
                  <a:pt x="6739" y="17336"/>
                  <a:pt x="6678" y="17280"/>
                  <a:pt x="6682" y="17259"/>
                </a:cubicBezTo>
                <a:cubicBezTo>
                  <a:pt x="6687" y="17234"/>
                  <a:pt x="6665" y="17221"/>
                  <a:pt x="6638" y="17220"/>
                </a:cubicBezTo>
                <a:close/>
                <a:moveTo>
                  <a:pt x="5802" y="17472"/>
                </a:moveTo>
                <a:cubicBezTo>
                  <a:pt x="5790" y="17472"/>
                  <a:pt x="5784" y="17475"/>
                  <a:pt x="5788" y="17483"/>
                </a:cubicBezTo>
                <a:cubicBezTo>
                  <a:pt x="5812" y="17535"/>
                  <a:pt x="5722" y="17611"/>
                  <a:pt x="5662" y="17590"/>
                </a:cubicBezTo>
                <a:cubicBezTo>
                  <a:pt x="5632" y="17579"/>
                  <a:pt x="5601" y="17591"/>
                  <a:pt x="5593" y="17616"/>
                </a:cubicBezTo>
                <a:cubicBezTo>
                  <a:pt x="5581" y="17660"/>
                  <a:pt x="5594" y="17830"/>
                  <a:pt x="5618" y="17934"/>
                </a:cubicBezTo>
                <a:cubicBezTo>
                  <a:pt x="5643" y="18039"/>
                  <a:pt x="5745" y="17958"/>
                  <a:pt x="5758" y="17823"/>
                </a:cubicBezTo>
                <a:cubicBezTo>
                  <a:pt x="5763" y="17770"/>
                  <a:pt x="5805" y="17742"/>
                  <a:pt x="5881" y="17738"/>
                </a:cubicBezTo>
                <a:cubicBezTo>
                  <a:pt x="5949" y="17735"/>
                  <a:pt x="5960" y="17717"/>
                  <a:pt x="5963" y="17608"/>
                </a:cubicBezTo>
                <a:cubicBezTo>
                  <a:pt x="5965" y="17540"/>
                  <a:pt x="5961" y="17491"/>
                  <a:pt x="5955" y="17501"/>
                </a:cubicBezTo>
                <a:cubicBezTo>
                  <a:pt x="5948" y="17510"/>
                  <a:pt x="5904" y="17502"/>
                  <a:pt x="5857" y="17485"/>
                </a:cubicBezTo>
                <a:cubicBezTo>
                  <a:pt x="5834" y="17476"/>
                  <a:pt x="5815" y="17472"/>
                  <a:pt x="5802" y="17472"/>
                </a:cubicBezTo>
                <a:close/>
                <a:moveTo>
                  <a:pt x="6354" y="17815"/>
                </a:moveTo>
                <a:cubicBezTo>
                  <a:pt x="6282" y="17825"/>
                  <a:pt x="6279" y="17829"/>
                  <a:pt x="6313" y="17874"/>
                </a:cubicBezTo>
                <a:cubicBezTo>
                  <a:pt x="6331" y="17899"/>
                  <a:pt x="6347" y="17957"/>
                  <a:pt x="6347" y="18002"/>
                </a:cubicBezTo>
                <a:cubicBezTo>
                  <a:pt x="6347" y="18046"/>
                  <a:pt x="6355" y="18094"/>
                  <a:pt x="6365" y="18108"/>
                </a:cubicBezTo>
                <a:cubicBezTo>
                  <a:pt x="6391" y="18143"/>
                  <a:pt x="6461" y="18140"/>
                  <a:pt x="6460" y="18105"/>
                </a:cubicBezTo>
                <a:cubicBezTo>
                  <a:pt x="6459" y="18014"/>
                  <a:pt x="6384" y="17810"/>
                  <a:pt x="6354" y="17815"/>
                </a:cubicBezTo>
                <a:close/>
                <a:moveTo>
                  <a:pt x="6175" y="18481"/>
                </a:moveTo>
                <a:cubicBezTo>
                  <a:pt x="6165" y="18478"/>
                  <a:pt x="6157" y="18494"/>
                  <a:pt x="6143" y="18525"/>
                </a:cubicBezTo>
                <a:cubicBezTo>
                  <a:pt x="6127" y="18563"/>
                  <a:pt x="6102" y="18582"/>
                  <a:pt x="6087" y="18570"/>
                </a:cubicBezTo>
                <a:cubicBezTo>
                  <a:pt x="6072" y="18558"/>
                  <a:pt x="6032" y="18559"/>
                  <a:pt x="5999" y="18574"/>
                </a:cubicBezTo>
                <a:cubicBezTo>
                  <a:pt x="5943" y="18597"/>
                  <a:pt x="5942" y="18603"/>
                  <a:pt x="5985" y="18635"/>
                </a:cubicBezTo>
                <a:cubicBezTo>
                  <a:pt x="6011" y="18655"/>
                  <a:pt x="6025" y="18692"/>
                  <a:pt x="6014" y="18717"/>
                </a:cubicBezTo>
                <a:cubicBezTo>
                  <a:pt x="6003" y="18742"/>
                  <a:pt x="6005" y="18750"/>
                  <a:pt x="6018" y="18734"/>
                </a:cubicBezTo>
                <a:cubicBezTo>
                  <a:pt x="6031" y="18718"/>
                  <a:pt x="6063" y="18732"/>
                  <a:pt x="6091" y="18765"/>
                </a:cubicBezTo>
                <a:cubicBezTo>
                  <a:pt x="6118" y="18798"/>
                  <a:pt x="6177" y="18838"/>
                  <a:pt x="6222" y="18854"/>
                </a:cubicBezTo>
                <a:cubicBezTo>
                  <a:pt x="6267" y="18871"/>
                  <a:pt x="6300" y="18905"/>
                  <a:pt x="6296" y="18930"/>
                </a:cubicBezTo>
                <a:cubicBezTo>
                  <a:pt x="6292" y="18955"/>
                  <a:pt x="6305" y="18972"/>
                  <a:pt x="6325" y="18968"/>
                </a:cubicBezTo>
                <a:cubicBezTo>
                  <a:pt x="6344" y="18964"/>
                  <a:pt x="6405" y="18988"/>
                  <a:pt x="6460" y="19021"/>
                </a:cubicBezTo>
                <a:cubicBezTo>
                  <a:pt x="6601" y="19105"/>
                  <a:pt x="6609" y="19019"/>
                  <a:pt x="6477" y="18843"/>
                </a:cubicBezTo>
                <a:cubicBezTo>
                  <a:pt x="6421" y="18768"/>
                  <a:pt x="6374" y="18718"/>
                  <a:pt x="6374" y="18731"/>
                </a:cubicBezTo>
                <a:cubicBezTo>
                  <a:pt x="6374" y="18743"/>
                  <a:pt x="6356" y="18731"/>
                  <a:pt x="6332" y="18705"/>
                </a:cubicBezTo>
                <a:cubicBezTo>
                  <a:pt x="6309" y="18680"/>
                  <a:pt x="6298" y="18640"/>
                  <a:pt x="6308" y="18618"/>
                </a:cubicBezTo>
                <a:cubicBezTo>
                  <a:pt x="6318" y="18596"/>
                  <a:pt x="6313" y="18590"/>
                  <a:pt x="6295" y="18605"/>
                </a:cubicBezTo>
                <a:cubicBezTo>
                  <a:pt x="6278" y="18619"/>
                  <a:pt x="6244" y="18591"/>
                  <a:pt x="6219" y="18544"/>
                </a:cubicBezTo>
                <a:cubicBezTo>
                  <a:pt x="6197" y="18504"/>
                  <a:pt x="6185" y="18483"/>
                  <a:pt x="6175" y="18481"/>
                </a:cubicBezTo>
                <a:close/>
                <a:moveTo>
                  <a:pt x="6922" y="19055"/>
                </a:moveTo>
                <a:cubicBezTo>
                  <a:pt x="6890" y="19048"/>
                  <a:pt x="6896" y="19094"/>
                  <a:pt x="6932" y="19210"/>
                </a:cubicBezTo>
                <a:cubicBezTo>
                  <a:pt x="6959" y="19295"/>
                  <a:pt x="7003" y="19360"/>
                  <a:pt x="7053" y="19384"/>
                </a:cubicBezTo>
                <a:cubicBezTo>
                  <a:pt x="7097" y="19405"/>
                  <a:pt x="7137" y="19424"/>
                  <a:pt x="7142" y="19425"/>
                </a:cubicBezTo>
                <a:cubicBezTo>
                  <a:pt x="7174" y="19436"/>
                  <a:pt x="7009" y="19109"/>
                  <a:pt x="6966" y="19079"/>
                </a:cubicBezTo>
                <a:cubicBezTo>
                  <a:pt x="6947" y="19066"/>
                  <a:pt x="6932" y="19057"/>
                  <a:pt x="6922" y="19055"/>
                </a:cubicBezTo>
                <a:close/>
                <a:moveTo>
                  <a:pt x="6110" y="19282"/>
                </a:moveTo>
                <a:cubicBezTo>
                  <a:pt x="6076" y="19289"/>
                  <a:pt x="6033" y="19341"/>
                  <a:pt x="6044" y="19379"/>
                </a:cubicBezTo>
                <a:cubicBezTo>
                  <a:pt x="6066" y="19454"/>
                  <a:pt x="6012" y="19581"/>
                  <a:pt x="5958" y="19581"/>
                </a:cubicBezTo>
                <a:cubicBezTo>
                  <a:pt x="5934" y="19581"/>
                  <a:pt x="5923" y="19599"/>
                  <a:pt x="5933" y="19621"/>
                </a:cubicBezTo>
                <a:cubicBezTo>
                  <a:pt x="5977" y="19715"/>
                  <a:pt x="6070" y="19638"/>
                  <a:pt x="6111" y="19475"/>
                </a:cubicBezTo>
                <a:cubicBezTo>
                  <a:pt x="6134" y="19384"/>
                  <a:pt x="6146" y="19302"/>
                  <a:pt x="6139" y="19292"/>
                </a:cubicBezTo>
                <a:cubicBezTo>
                  <a:pt x="6131" y="19283"/>
                  <a:pt x="6122" y="19280"/>
                  <a:pt x="6110" y="19282"/>
                </a:cubicBez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76">
                                            <p:bg/>
                                          </p:spTgt>
                                        </p:tgtEl>
                                        <p:attrNameLst>
                                          <p:attrName>style.visibility</p:attrName>
                                        </p:attrNameLst>
                                      </p:cBhvr>
                                      <p:to>
                                        <p:strVal val="visible"/>
                                      </p:to>
                                    </p:set>
                                    <p:animEffect filter="fade" transition="in">
                                      <p:cBhvr>
                                        <p:cTn id="7" dur="1500"/>
                                        <p:tgtEl>
                                          <p:spTgt spid="376">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76">
                                            <p:txEl>
                                              <p:pRg st="0" end="0"/>
                                            </p:txEl>
                                          </p:spTgt>
                                        </p:tgtEl>
                                        <p:attrNameLst>
                                          <p:attrName>style.visibility</p:attrName>
                                        </p:attrNameLst>
                                      </p:cBhvr>
                                      <p:to>
                                        <p:strVal val="visible"/>
                                      </p:to>
                                    </p:set>
                                    <p:animEffect filter="fade" transition="in">
                                      <p:cBhvr>
                                        <p:cTn id="10" dur="1500"/>
                                        <p:tgtEl>
                                          <p:spTgt spid="37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76">
                                            <p:txEl>
                                              <p:pRg st="1" end="1"/>
                                            </p:txEl>
                                          </p:spTgt>
                                        </p:tgtEl>
                                        <p:attrNameLst>
                                          <p:attrName>style.visibility</p:attrName>
                                        </p:attrNameLst>
                                      </p:cBhvr>
                                      <p:to>
                                        <p:strVal val="visible"/>
                                      </p:to>
                                    </p:set>
                                    <p:animEffect filter="fade" transition="in">
                                      <p:cBhvr>
                                        <p:cTn id="15" dur="1500"/>
                                        <p:tgtEl>
                                          <p:spTgt spid="376">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6"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9" name="pasted-image-small.png" descr="pasted-image-small.png"/>
          <p:cNvPicPr>
            <a:picLocks noChangeAspect="1"/>
          </p:cNvPicPr>
          <p:nvPr/>
        </p:nvPicPr>
        <p:blipFill>
          <a:blip r:embed="rId2">
            <a:extLst/>
          </a:blip>
          <a:stretch>
            <a:fillRect/>
          </a:stretch>
        </p:blipFill>
        <p:spPr>
          <a:xfrm>
            <a:off x="3048000" y="808915"/>
            <a:ext cx="18288000" cy="2857501"/>
          </a:xfrm>
          <a:prstGeom prst="rect">
            <a:avLst/>
          </a:prstGeom>
          <a:ln w="12700">
            <a:miter lim="400000"/>
          </a:ln>
          <a:effectLst>
            <a:outerShdw sx="100000" sy="100000" kx="0" ky="0" algn="b" rotWithShape="0" blurRad="241300" dist="139700" dir="7531482">
              <a:srgbClr val="E3B43D"/>
            </a:outerShdw>
          </a:effectLst>
        </p:spPr>
      </p:pic>
      <p:pic>
        <p:nvPicPr>
          <p:cNvPr id="380" name="We Are Connected Thus The Potential  To Be Injured By Other’s Decisions We Are Connected Thus The Potential  To Be Injured By Other’s Decisions" descr="We Are Connected Thus The Potential  To Be Injured By Other’s Decisions We Are Connected Thus The Potential  To Be Injured By Other’s Decisions"/>
          <p:cNvPicPr>
            <a:picLocks noChangeAspect="0"/>
          </p:cNvPicPr>
          <p:nvPr/>
        </p:nvPicPr>
        <p:blipFill>
          <a:blip r:embed="rId3">
            <a:alphaModFix amt="90000"/>
            <a:extLst/>
          </a:blip>
          <a:stretch>
            <a:fillRect/>
          </a:stretch>
        </p:blipFill>
        <p:spPr>
          <a:xfrm>
            <a:off x="245778" y="2950358"/>
            <a:ext cx="23892444" cy="2988588"/>
          </a:xfrm>
          <a:prstGeom prst="rect">
            <a:avLst/>
          </a:prstGeom>
          <a:effectLst>
            <a:outerShdw sx="100000" sy="100000" kx="0" ky="0" algn="b" rotWithShape="0" blurRad="241300" dist="139700" dir="5400000">
              <a:srgbClr val="000000"/>
            </a:outerShdw>
          </a:effectLst>
        </p:spPr>
      </p:pic>
      <p:grpSp>
        <p:nvGrpSpPr>
          <p:cNvPr id="383" name="Group"/>
          <p:cNvGrpSpPr/>
          <p:nvPr/>
        </p:nvGrpSpPr>
        <p:grpSpPr>
          <a:xfrm>
            <a:off x="6775411" y="176554"/>
            <a:ext cx="10833179" cy="1252704"/>
            <a:chOff x="0" y="0"/>
            <a:chExt cx="10833178" cy="1252702"/>
          </a:xfrm>
        </p:grpSpPr>
        <p:pic>
          <p:nvPicPr>
            <p:cNvPr id="381" name="Image" descr="Image"/>
            <p:cNvPicPr>
              <a:picLocks noChangeAspect="1"/>
            </p:cNvPicPr>
            <p:nvPr/>
          </p:nvPicPr>
          <p:blipFill>
            <a:blip r:embed="rId4">
              <a:extLst/>
            </a:blip>
            <a:srcRect l="0" t="0" r="0" b="49806"/>
            <a:stretch>
              <a:fillRect/>
            </a:stretch>
          </p:blipFill>
          <p:spPr>
            <a:xfrm>
              <a:off x="0" y="46994"/>
              <a:ext cx="5561316" cy="1205709"/>
            </a:xfrm>
            <a:prstGeom prst="rect">
              <a:avLst/>
            </a:prstGeom>
            <a:ln w="12700" cap="flat">
              <a:noFill/>
              <a:miter lim="400000"/>
            </a:ln>
            <a:effectLst>
              <a:outerShdw sx="100000" sy="100000" kx="0" ky="0" algn="b" rotWithShape="0" blurRad="342900" dist="217337" dir="5400000">
                <a:srgbClr val="000000">
                  <a:alpha val="98192"/>
                </a:srgbClr>
              </a:outerShdw>
            </a:effectLst>
          </p:spPr>
        </p:pic>
        <p:pic>
          <p:nvPicPr>
            <p:cNvPr id="382" name="Image" descr="Image"/>
            <p:cNvPicPr>
              <a:picLocks noChangeAspect="1"/>
            </p:cNvPicPr>
            <p:nvPr/>
          </p:nvPicPr>
          <p:blipFill>
            <a:blip r:embed="rId4">
              <a:extLst/>
            </a:blip>
            <a:srcRect l="0" t="51988" r="0" b="0"/>
            <a:stretch>
              <a:fillRect/>
            </a:stretch>
          </p:blipFill>
          <p:spPr>
            <a:xfrm>
              <a:off x="5123168" y="0"/>
              <a:ext cx="5710011" cy="1184127"/>
            </a:xfrm>
            <a:prstGeom prst="rect">
              <a:avLst/>
            </a:prstGeom>
            <a:ln w="12700" cap="flat">
              <a:noFill/>
              <a:miter lim="400000"/>
            </a:ln>
            <a:effectLst>
              <a:outerShdw sx="100000" sy="100000" kx="0" ky="0" algn="b" rotWithShape="0" blurRad="342900" dist="217337" dir="5400000">
                <a:srgbClr val="000000">
                  <a:alpha val="98192"/>
                </a:srgbClr>
              </a:outerShdw>
            </a:effectLst>
          </p:spPr>
        </p:pic>
      </p:grpSp>
      <p:sp>
        <p:nvSpPr>
          <p:cNvPr id="384" name="Much pain in this world is collateral.…"/>
          <p:cNvSpPr txBox="1"/>
          <p:nvPr/>
        </p:nvSpPr>
        <p:spPr>
          <a:xfrm>
            <a:off x="6487245" y="6101560"/>
            <a:ext cx="17494213" cy="7280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40080" indent="-640080" defTabSz="821531">
              <a:lnSpc>
                <a:spcPct val="100000"/>
              </a:lnSpc>
              <a:spcBef>
                <a:spcPts val="3400"/>
              </a:spcBef>
              <a:buSzPct val="50000"/>
              <a:buFont typeface="Zapf Dingbats"/>
              <a:buBlip>
                <a:blip r:embed="rId5"/>
              </a:buBlip>
              <a:defRPr sz="7500">
                <a:solidFill>
                  <a:srgbClr val="000000"/>
                </a:solidFill>
                <a:latin typeface="Century Gothic"/>
                <a:ea typeface="Century Gothic"/>
                <a:cs typeface="Century Gothic"/>
                <a:sym typeface="Century Gothic"/>
              </a:defRPr>
            </a:pPr>
            <a:r>
              <a:rPr b="1"/>
              <a:t>Much pain in this world is collateral.</a:t>
            </a:r>
            <a:r>
              <a:t> </a:t>
            </a:r>
            <a:endParaRPr b="1"/>
          </a:p>
          <a:p>
            <a:pPr lvl="1" marL="1109980" indent="-640080" defTabSz="821531">
              <a:lnSpc>
                <a:spcPct val="100000"/>
              </a:lnSpc>
              <a:spcBef>
                <a:spcPts val="3400"/>
              </a:spcBef>
              <a:buSzPct val="50000"/>
              <a:buFont typeface="Zapf Dingbats"/>
              <a:buBlip>
                <a:blip r:embed="rId6"/>
              </a:buBlip>
              <a:defRPr sz="7500">
                <a:solidFill>
                  <a:srgbClr val="000000"/>
                </a:solidFill>
                <a:latin typeface="Century Gothic"/>
                <a:ea typeface="Century Gothic"/>
                <a:cs typeface="Century Gothic"/>
                <a:sym typeface="Century Gothic"/>
              </a:defRPr>
            </a:pPr>
            <a:r>
              <a:t>Israel (Numbers 14; Joshua 7:10-12)</a:t>
            </a:r>
          </a:p>
          <a:p>
            <a:pPr lvl="1" marL="1109980" indent="-640080" defTabSz="821531">
              <a:lnSpc>
                <a:spcPct val="100000"/>
              </a:lnSpc>
              <a:spcBef>
                <a:spcPts val="3400"/>
              </a:spcBef>
              <a:buSzPct val="50000"/>
              <a:buFont typeface="Zapf Dingbats"/>
              <a:buBlip>
                <a:blip r:embed="rId6"/>
              </a:buBlip>
              <a:defRPr sz="7500">
                <a:solidFill>
                  <a:srgbClr val="000000"/>
                </a:solidFill>
                <a:latin typeface="Century Gothic"/>
                <a:ea typeface="Century Gothic"/>
                <a:cs typeface="Century Gothic"/>
                <a:sym typeface="Century Gothic"/>
              </a:defRPr>
            </a:pPr>
            <a:r>
              <a:t>Jonah’s rebellion (Jonah 1:14). </a:t>
            </a:r>
          </a:p>
          <a:p>
            <a:pPr lvl="1" marL="1109980" indent="-640080" defTabSz="821531">
              <a:lnSpc>
                <a:spcPct val="100000"/>
              </a:lnSpc>
              <a:spcBef>
                <a:spcPts val="3400"/>
              </a:spcBef>
              <a:buSzPct val="50000"/>
              <a:buFont typeface="Zapf Dingbats"/>
              <a:buBlip>
                <a:blip r:embed="rId6"/>
              </a:buBlip>
              <a:defRPr sz="7500">
                <a:solidFill>
                  <a:srgbClr val="000000"/>
                </a:solidFill>
                <a:latin typeface="Century Gothic"/>
                <a:ea typeface="Century Gothic"/>
                <a:cs typeface="Century Gothic"/>
                <a:sym typeface="Century Gothic"/>
              </a:defRPr>
            </a:pPr>
            <a:r>
              <a:t>Herod left a whole village to grieve (Matthew 2:16–18). </a:t>
            </a:r>
          </a:p>
        </p:txBody>
      </p:sp>
      <p:pic>
        <p:nvPicPr>
          <p:cNvPr id="385" name="2.png" descr="2.png"/>
          <p:cNvPicPr>
            <a:picLocks noChangeAspect="0"/>
          </p:cNvPicPr>
          <p:nvPr/>
        </p:nvPicPr>
        <p:blipFill>
          <a:blip r:embed="rId7">
            <a:extLst/>
          </a:blip>
          <a:stretch>
            <a:fillRect/>
          </a:stretch>
        </p:blipFill>
        <p:spPr>
          <a:xfrm>
            <a:off x="276357" y="5981922"/>
            <a:ext cx="5729259" cy="7672208"/>
          </a:xfrm>
          <a:prstGeom prst="rect">
            <a:avLst/>
          </a:prstGeom>
          <a:effectLst>
            <a:outerShdw sx="100000" sy="100000" kx="0" ky="0" algn="b" rotWithShape="0" blurRad="241300" dist="139700"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84">
                                            <p:bg/>
                                          </p:spTgt>
                                        </p:tgtEl>
                                        <p:attrNameLst>
                                          <p:attrName>style.visibility</p:attrName>
                                        </p:attrNameLst>
                                      </p:cBhvr>
                                      <p:to>
                                        <p:strVal val="visible"/>
                                      </p:to>
                                    </p:set>
                                    <p:animEffect filter="wipe(left)" transition="in">
                                      <p:cBhvr>
                                        <p:cTn id="7" dur="1500"/>
                                        <p:tgtEl>
                                          <p:spTgt spid="384">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84">
                                            <p:txEl>
                                              <p:pRg st="0" end="0"/>
                                            </p:txEl>
                                          </p:spTgt>
                                        </p:tgtEl>
                                        <p:attrNameLst>
                                          <p:attrName>style.visibility</p:attrName>
                                        </p:attrNameLst>
                                      </p:cBhvr>
                                      <p:to>
                                        <p:strVal val="visible"/>
                                      </p:to>
                                    </p:set>
                                    <p:animEffect filter="wipe(left)" transition="in">
                                      <p:cBhvr>
                                        <p:cTn id="10" dur="1500"/>
                                        <p:tgtEl>
                                          <p:spTgt spid="38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84">
                                            <p:txEl>
                                              <p:pRg st="1" end="1"/>
                                            </p:txEl>
                                          </p:spTgt>
                                        </p:tgtEl>
                                        <p:attrNameLst>
                                          <p:attrName>style.visibility</p:attrName>
                                        </p:attrNameLst>
                                      </p:cBhvr>
                                      <p:to>
                                        <p:strVal val="visible"/>
                                      </p:to>
                                    </p:set>
                                    <p:animEffect filter="wipe(left)" transition="in">
                                      <p:cBhvr>
                                        <p:cTn id="15" dur="1500"/>
                                        <p:tgtEl>
                                          <p:spTgt spid="38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84">
                                            <p:txEl>
                                              <p:pRg st="2" end="2"/>
                                            </p:txEl>
                                          </p:spTgt>
                                        </p:tgtEl>
                                        <p:attrNameLst>
                                          <p:attrName>style.visibility</p:attrName>
                                        </p:attrNameLst>
                                      </p:cBhvr>
                                      <p:to>
                                        <p:strVal val="visible"/>
                                      </p:to>
                                    </p:set>
                                    <p:animEffect filter="wipe(left)" transition="in">
                                      <p:cBhvr>
                                        <p:cTn id="20" dur="1500"/>
                                        <p:tgtEl>
                                          <p:spTgt spid="38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84">
                                            <p:txEl>
                                              <p:pRg st="3" end="3"/>
                                            </p:txEl>
                                          </p:spTgt>
                                        </p:tgtEl>
                                        <p:attrNameLst>
                                          <p:attrName>style.visibility</p:attrName>
                                        </p:attrNameLst>
                                      </p:cBhvr>
                                      <p:to>
                                        <p:strVal val="visible"/>
                                      </p:to>
                                    </p:set>
                                    <p:animEffect filter="wipe(left)" transition="in">
                                      <p:cBhvr>
                                        <p:cTn id="25" dur="1500"/>
                                        <p:tgtEl>
                                          <p:spTgt spid="38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4"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36" name="Front view of a red Ducati motorcycle against a black background" descr="Front view of a red Ducati motorcycle against a black background"/>
          <p:cNvPicPr>
            <a:picLocks noChangeAspect="1"/>
          </p:cNvPicPr>
          <p:nvPr>
            <p:ph type="pic" idx="21"/>
          </p:nvPr>
        </p:nvPicPr>
        <p:blipFill>
          <a:blip r:embed="rId3">
            <a:extLst/>
          </a:blip>
          <a:srcRect l="9011" t="11309" r="0" b="12157"/>
          <a:stretch>
            <a:fillRect/>
          </a:stretch>
        </p:blipFill>
        <p:spPr>
          <a:prstGeom prst="rect">
            <a:avLst/>
          </a:prstGeom>
        </p:spPr>
      </p:pic>
      <p:pic>
        <p:nvPicPr>
          <p:cNvPr id="237" name="Image" descr="Image"/>
          <p:cNvPicPr>
            <a:picLocks noChangeAspect="1"/>
          </p:cNvPicPr>
          <p:nvPr/>
        </p:nvPicPr>
        <p:blipFill>
          <a:blip r:embed="rId4">
            <a:extLst/>
          </a:blip>
          <a:srcRect l="0" t="0" r="0" b="49806"/>
          <a:stretch>
            <a:fillRect/>
          </a:stretch>
        </p:blipFill>
        <p:spPr>
          <a:xfrm>
            <a:off x="8558017" y="675205"/>
            <a:ext cx="8547905" cy="1853210"/>
          </a:xfrm>
          <a:prstGeom prst="rect">
            <a:avLst/>
          </a:prstGeom>
          <a:ln w="12700">
            <a:miter lim="400000"/>
          </a:ln>
          <a:effectLst>
            <a:outerShdw sx="100000" sy="100000" kx="0" ky="0" algn="b" rotWithShape="0" blurRad="342900" dist="217337" dir="5400000">
              <a:srgbClr val="000000">
                <a:alpha val="98192"/>
              </a:srgbClr>
            </a:outerShdw>
          </a:effectLst>
        </p:spPr>
      </p:pic>
      <p:pic>
        <p:nvPicPr>
          <p:cNvPr id="238" name="Image" descr="Image"/>
          <p:cNvPicPr>
            <a:picLocks noChangeAspect="1"/>
          </p:cNvPicPr>
          <p:nvPr/>
        </p:nvPicPr>
        <p:blipFill>
          <a:blip r:embed="rId4">
            <a:extLst/>
          </a:blip>
          <a:srcRect l="0" t="51988" r="0" b="0"/>
          <a:stretch>
            <a:fillRect/>
          </a:stretch>
        </p:blipFill>
        <p:spPr>
          <a:xfrm>
            <a:off x="16432477" y="602974"/>
            <a:ext cx="8776452" cy="1820038"/>
          </a:xfrm>
          <a:prstGeom prst="rect">
            <a:avLst/>
          </a:prstGeom>
          <a:ln w="12700">
            <a:miter lim="400000"/>
          </a:ln>
          <a:effectLst>
            <a:outerShdw sx="100000" sy="100000" kx="0" ky="0" algn="b" rotWithShape="0" blurRad="342900" dist="217337" dir="5400000">
              <a:srgbClr val="000000">
                <a:alpha val="98192"/>
              </a:srgbClr>
            </a:outerShdw>
          </a:effectLst>
        </p:spPr>
      </p:pic>
      <p:sp>
        <p:nvSpPr>
          <p:cNvPr id="239" name="Suffering (sickness, disease, tragedy and death)…"/>
          <p:cNvSpPr txBox="1"/>
          <p:nvPr/>
        </p:nvSpPr>
        <p:spPr>
          <a:xfrm>
            <a:off x="9879114" y="2838153"/>
            <a:ext cx="14150269" cy="10439401"/>
          </a:xfrm>
          <a:prstGeom prst="rect">
            <a:avLst/>
          </a:prstGeom>
          <a:solidFill>
            <a:srgbClr val="000000">
              <a:alpha val="27030"/>
            </a:srgbClr>
          </a:solidFill>
          <a:ln w="12700">
            <a:miter lim="400000"/>
          </a:ln>
          <a:effectLst>
            <a:outerShdw sx="100000" sy="100000" kx="0" ky="0" algn="b" rotWithShape="0" blurRad="342900" dist="217337" dir="5400000">
              <a:srgbClr val="000000">
                <a:alpha val="9819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825499" indent="-825499">
              <a:lnSpc>
                <a:spcPct val="100000"/>
              </a:lnSpc>
              <a:spcBef>
                <a:spcPts val="2100"/>
              </a:spcBef>
              <a:buSzPct val="80000"/>
              <a:buBlip>
                <a:blip r:embed="rId5"/>
              </a:buBlip>
              <a:defRPr sz="6000">
                <a:solidFill>
                  <a:srgbClr val="FFFFFF"/>
                </a:solidFill>
                <a:effectLst>
                  <a:outerShdw sx="100000" sy="100000" kx="0" ky="0" algn="b" rotWithShape="0" blurRad="50800" dist="63500" dir="1331444">
                    <a:srgbClr val="000000"/>
                  </a:outerShdw>
                </a:effectLst>
                <a:latin typeface="Century Gothic"/>
                <a:ea typeface="Century Gothic"/>
                <a:cs typeface="Century Gothic"/>
                <a:sym typeface="Century Gothic"/>
              </a:defRPr>
            </a:pPr>
            <a:r>
              <a:t>Suffering (sickness, disease, tragedy and death)</a:t>
            </a:r>
          </a:p>
          <a:p>
            <a:pPr marL="825499" indent="-825499">
              <a:lnSpc>
                <a:spcPct val="100000"/>
              </a:lnSpc>
              <a:spcBef>
                <a:spcPts val="2100"/>
              </a:spcBef>
              <a:buSzPct val="80000"/>
              <a:buBlip>
                <a:blip r:embed="rId5"/>
              </a:buBlip>
              <a:defRPr sz="6000">
                <a:solidFill>
                  <a:srgbClr val="FFFFFF"/>
                </a:solidFill>
                <a:effectLst>
                  <a:outerShdw sx="100000" sy="100000" kx="0" ky="0" algn="b" rotWithShape="0" blurRad="50800" dist="63500" dir="1331444">
                    <a:srgbClr val="000000"/>
                  </a:outerShdw>
                </a:effectLst>
                <a:latin typeface="Century Gothic"/>
                <a:ea typeface="Century Gothic"/>
                <a:cs typeface="Century Gothic"/>
                <a:sym typeface="Century Gothic"/>
              </a:defRPr>
            </a:pPr>
            <a:r>
              <a:t>Relational problems (Marriage, Children, Parents, friends)</a:t>
            </a:r>
          </a:p>
          <a:p>
            <a:pPr marL="825499" indent="-825499">
              <a:lnSpc>
                <a:spcPct val="100000"/>
              </a:lnSpc>
              <a:spcBef>
                <a:spcPts val="2100"/>
              </a:spcBef>
              <a:buSzPct val="80000"/>
              <a:buBlip>
                <a:blip r:embed="rId5"/>
              </a:buBlip>
              <a:defRPr sz="6000">
                <a:solidFill>
                  <a:srgbClr val="FFFFFF"/>
                </a:solidFill>
                <a:effectLst>
                  <a:outerShdw sx="100000" sy="100000" kx="0" ky="0" algn="b" rotWithShape="0" blurRad="50800" dist="63500" dir="1331444">
                    <a:srgbClr val="000000"/>
                  </a:outerShdw>
                </a:effectLst>
                <a:latin typeface="Century Gothic"/>
                <a:ea typeface="Century Gothic"/>
                <a:cs typeface="Century Gothic"/>
                <a:sym typeface="Century Gothic"/>
              </a:defRPr>
            </a:pPr>
            <a:r>
              <a:t>Financial Challenges (poverty, financial insecurity, loss property, unemployment)</a:t>
            </a:r>
          </a:p>
          <a:p>
            <a:pPr marL="825499" indent="-825499">
              <a:lnSpc>
                <a:spcPct val="100000"/>
              </a:lnSpc>
              <a:spcBef>
                <a:spcPts val="2100"/>
              </a:spcBef>
              <a:buSzPct val="80000"/>
              <a:buBlip>
                <a:blip r:embed="rId5"/>
              </a:buBlip>
              <a:defRPr sz="6000">
                <a:solidFill>
                  <a:srgbClr val="FFFFFF"/>
                </a:solidFill>
                <a:effectLst>
                  <a:outerShdw sx="100000" sy="100000" kx="0" ky="0" algn="b" rotWithShape="0" blurRad="50800" dist="63500" dir="1331444">
                    <a:srgbClr val="000000"/>
                  </a:outerShdw>
                </a:effectLst>
                <a:latin typeface="Century Gothic"/>
                <a:ea typeface="Century Gothic"/>
                <a:cs typeface="Century Gothic"/>
                <a:sym typeface="Century Gothic"/>
              </a:defRPr>
            </a:pPr>
            <a:r>
              <a:t>Church problems (strife, division, indifference . . .)</a:t>
            </a:r>
          </a:p>
          <a:p>
            <a:pPr marL="825499" indent="-825499">
              <a:lnSpc>
                <a:spcPct val="100000"/>
              </a:lnSpc>
              <a:spcBef>
                <a:spcPts val="2100"/>
              </a:spcBef>
              <a:buSzPct val="80000"/>
              <a:buBlip>
                <a:blip r:embed="rId5"/>
              </a:buBlip>
              <a:defRPr sz="6000">
                <a:solidFill>
                  <a:srgbClr val="FFFFFF"/>
                </a:solidFill>
                <a:effectLst>
                  <a:outerShdw sx="100000" sy="100000" kx="0" ky="0" algn="b" rotWithShape="0" blurRad="50800" dist="63500" dir="1331444">
                    <a:srgbClr val="000000"/>
                  </a:outerShdw>
                </a:effectLst>
                <a:latin typeface="Century Gothic"/>
                <a:ea typeface="Century Gothic"/>
                <a:cs typeface="Century Gothic"/>
                <a:sym typeface="Century Gothic"/>
              </a:defRPr>
            </a:pPr>
            <a:r>
              <a:t>Sin is the first and greatest problem.</a:t>
            </a:r>
          </a:p>
        </p:txBody>
      </p:sp>
      <p:sp>
        <p:nvSpPr>
          <p:cNvPr id="240" name="Job 14:1 (NKJV)…"/>
          <p:cNvSpPr txBox="1"/>
          <p:nvPr/>
        </p:nvSpPr>
        <p:spPr>
          <a:xfrm>
            <a:off x="508310" y="9518070"/>
            <a:ext cx="7292450" cy="3574431"/>
          </a:xfrm>
          <a:prstGeom prst="rect">
            <a:avLst/>
          </a:prstGeom>
          <a:ln w="12700">
            <a:miter lim="400000"/>
          </a:ln>
          <a:effectLst>
            <a:outerShdw sx="100000" sy="100000" kx="0" ky="0" algn="b" rotWithShape="0" blurRad="139700" dist="217337" dir="5400000">
              <a:srgbClr val="000000">
                <a:alpha val="9819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sz="6000">
                <a:solidFill>
                  <a:srgbClr val="FFFFFF"/>
                </a:solidFill>
                <a:latin typeface="Times New Roman"/>
                <a:ea typeface="Times New Roman"/>
                <a:cs typeface="Times New Roman"/>
                <a:sym typeface="Times New Roman"/>
              </a:defRPr>
            </a:pPr>
            <a:r>
              <a:t>Job 14:1 (NKJV)</a:t>
            </a:r>
          </a:p>
          <a:p>
            <a:pPr algn="ctr" defTabSz="457200">
              <a:lnSpc>
                <a:spcPct val="100000"/>
              </a:lnSpc>
              <a:spcBef>
                <a:spcPts val="0"/>
              </a:spcBef>
              <a:defRPr sz="6000">
                <a:solidFill>
                  <a:srgbClr val="FFFFFF"/>
                </a:solidFill>
                <a:latin typeface="Times New Roman"/>
                <a:ea typeface="Times New Roman"/>
                <a:cs typeface="Times New Roman"/>
                <a:sym typeface="Times New Roman"/>
              </a:defRPr>
            </a:pPr>
            <a:r>
              <a:rPr baseline="31999"/>
              <a:t>1</a:t>
            </a:r>
            <a:r>
              <a:t> “Man </a:t>
            </a:r>
            <a:r>
              <a:rPr i="1"/>
              <a:t>who is</a:t>
            </a:r>
            <a:r>
              <a:t> born of woman Is of few days and full of trouble.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39">
                                            <p:txEl>
                                              <p:pRg st="1" end="1"/>
                                            </p:txEl>
                                          </p:spTgt>
                                        </p:tgtEl>
                                        <p:attrNameLst>
                                          <p:attrName>style.visibility</p:attrName>
                                        </p:attrNameLst>
                                      </p:cBhvr>
                                      <p:to>
                                        <p:strVal val="visible"/>
                                      </p:to>
                                    </p:set>
                                    <p:animEffect filter="fade" transition="in">
                                      <p:cBhvr>
                                        <p:cTn id="7" dur="1500"/>
                                        <p:tgtEl>
                                          <p:spTgt spid="23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39">
                                            <p:txEl>
                                              <p:pRg st="2" end="2"/>
                                            </p:txEl>
                                          </p:spTgt>
                                        </p:tgtEl>
                                        <p:attrNameLst>
                                          <p:attrName>style.visibility</p:attrName>
                                        </p:attrNameLst>
                                      </p:cBhvr>
                                      <p:to>
                                        <p:strVal val="visible"/>
                                      </p:to>
                                    </p:set>
                                    <p:animEffect filter="fade" transition="in">
                                      <p:cBhvr>
                                        <p:cTn id="12" dur="1500"/>
                                        <p:tgtEl>
                                          <p:spTgt spid="2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39">
                                            <p:txEl>
                                              <p:pRg st="3" end="3"/>
                                            </p:txEl>
                                          </p:spTgt>
                                        </p:tgtEl>
                                        <p:attrNameLst>
                                          <p:attrName>style.visibility</p:attrName>
                                        </p:attrNameLst>
                                      </p:cBhvr>
                                      <p:to>
                                        <p:strVal val="visible"/>
                                      </p:to>
                                    </p:set>
                                    <p:animEffect filter="fade" transition="in">
                                      <p:cBhvr>
                                        <p:cTn id="17" dur="1500"/>
                                        <p:tgtEl>
                                          <p:spTgt spid="23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39">
                                            <p:txEl>
                                              <p:pRg st="4" end="4"/>
                                            </p:txEl>
                                          </p:spTgt>
                                        </p:tgtEl>
                                        <p:attrNameLst>
                                          <p:attrName>style.visibility</p:attrName>
                                        </p:attrNameLst>
                                      </p:cBhvr>
                                      <p:to>
                                        <p:strVal val="visible"/>
                                      </p:to>
                                    </p:set>
                                    <p:animEffect filter="fade" transition="in">
                                      <p:cBhvr>
                                        <p:cTn id="22" dur="1500"/>
                                        <p:tgtEl>
                                          <p:spTgt spid="239">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9"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7" name="pasted-image-small.png" descr="pasted-image-small.png"/>
          <p:cNvPicPr>
            <a:picLocks noChangeAspect="1"/>
          </p:cNvPicPr>
          <p:nvPr/>
        </p:nvPicPr>
        <p:blipFill>
          <a:blip r:embed="rId2">
            <a:extLst/>
          </a:blip>
          <a:stretch>
            <a:fillRect/>
          </a:stretch>
        </p:blipFill>
        <p:spPr>
          <a:xfrm>
            <a:off x="3048000" y="808915"/>
            <a:ext cx="18288000" cy="2857501"/>
          </a:xfrm>
          <a:prstGeom prst="rect">
            <a:avLst/>
          </a:prstGeom>
          <a:ln w="12700">
            <a:miter lim="400000"/>
          </a:ln>
          <a:effectLst>
            <a:outerShdw sx="100000" sy="100000" kx="0" ky="0" algn="b" rotWithShape="0" blurRad="241300" dist="139700" dir="7531482">
              <a:srgbClr val="E3B43D"/>
            </a:outerShdw>
          </a:effectLst>
        </p:spPr>
      </p:pic>
      <p:pic>
        <p:nvPicPr>
          <p:cNvPr id="388" name="We Are Connected Thus The Potential  To Be Injured By Other’s Decisions We Are Connected Thus The Potential  To Be Injured By Other’s Decisions" descr="We Are Connected Thus The Potential  To Be Injured By Other’s Decisions We Are Connected Thus The Potential  To Be Injured By Other’s Decisions"/>
          <p:cNvPicPr>
            <a:picLocks noChangeAspect="0"/>
          </p:cNvPicPr>
          <p:nvPr/>
        </p:nvPicPr>
        <p:blipFill>
          <a:blip r:embed="rId3">
            <a:alphaModFix amt="90000"/>
            <a:extLst/>
          </a:blip>
          <a:stretch>
            <a:fillRect/>
          </a:stretch>
        </p:blipFill>
        <p:spPr>
          <a:xfrm>
            <a:off x="245778" y="2950358"/>
            <a:ext cx="23892444" cy="2988588"/>
          </a:xfrm>
          <a:prstGeom prst="rect">
            <a:avLst/>
          </a:prstGeom>
          <a:effectLst>
            <a:outerShdw sx="100000" sy="100000" kx="0" ky="0" algn="b" rotWithShape="0" blurRad="241300" dist="139700" dir="5400000">
              <a:srgbClr val="000000"/>
            </a:outerShdw>
          </a:effectLst>
        </p:spPr>
      </p:pic>
      <p:grpSp>
        <p:nvGrpSpPr>
          <p:cNvPr id="391" name="Group"/>
          <p:cNvGrpSpPr/>
          <p:nvPr/>
        </p:nvGrpSpPr>
        <p:grpSpPr>
          <a:xfrm>
            <a:off x="6775411" y="176554"/>
            <a:ext cx="10833179" cy="1252704"/>
            <a:chOff x="0" y="0"/>
            <a:chExt cx="10833178" cy="1252702"/>
          </a:xfrm>
        </p:grpSpPr>
        <p:pic>
          <p:nvPicPr>
            <p:cNvPr id="389" name="Image" descr="Image"/>
            <p:cNvPicPr>
              <a:picLocks noChangeAspect="1"/>
            </p:cNvPicPr>
            <p:nvPr/>
          </p:nvPicPr>
          <p:blipFill>
            <a:blip r:embed="rId4">
              <a:extLst/>
            </a:blip>
            <a:srcRect l="0" t="0" r="0" b="49806"/>
            <a:stretch>
              <a:fillRect/>
            </a:stretch>
          </p:blipFill>
          <p:spPr>
            <a:xfrm>
              <a:off x="0" y="46994"/>
              <a:ext cx="5561316" cy="1205709"/>
            </a:xfrm>
            <a:prstGeom prst="rect">
              <a:avLst/>
            </a:prstGeom>
            <a:ln w="12700" cap="flat">
              <a:noFill/>
              <a:miter lim="400000"/>
            </a:ln>
            <a:effectLst>
              <a:outerShdw sx="100000" sy="100000" kx="0" ky="0" algn="b" rotWithShape="0" blurRad="342900" dist="217337" dir="5400000">
                <a:srgbClr val="000000">
                  <a:alpha val="98192"/>
                </a:srgbClr>
              </a:outerShdw>
            </a:effectLst>
          </p:spPr>
        </p:pic>
        <p:pic>
          <p:nvPicPr>
            <p:cNvPr id="390" name="Image" descr="Image"/>
            <p:cNvPicPr>
              <a:picLocks noChangeAspect="1"/>
            </p:cNvPicPr>
            <p:nvPr/>
          </p:nvPicPr>
          <p:blipFill>
            <a:blip r:embed="rId4">
              <a:extLst/>
            </a:blip>
            <a:srcRect l="0" t="51988" r="0" b="0"/>
            <a:stretch>
              <a:fillRect/>
            </a:stretch>
          </p:blipFill>
          <p:spPr>
            <a:xfrm>
              <a:off x="5123168" y="0"/>
              <a:ext cx="5710011" cy="1184127"/>
            </a:xfrm>
            <a:prstGeom prst="rect">
              <a:avLst/>
            </a:prstGeom>
            <a:ln w="12700" cap="flat">
              <a:noFill/>
              <a:miter lim="400000"/>
            </a:ln>
            <a:effectLst>
              <a:outerShdw sx="100000" sy="100000" kx="0" ky="0" algn="b" rotWithShape="0" blurRad="342900" dist="217337" dir="5400000">
                <a:srgbClr val="000000">
                  <a:alpha val="98192"/>
                </a:srgbClr>
              </a:outerShdw>
            </a:effectLst>
          </p:spPr>
        </p:pic>
      </p:grpSp>
      <p:sp>
        <p:nvSpPr>
          <p:cNvPr id="392" name="Decent people have always suffered because others choose greed, lust, hate, addiction, and selfishness.…"/>
          <p:cNvSpPr txBox="1"/>
          <p:nvPr/>
        </p:nvSpPr>
        <p:spPr>
          <a:xfrm>
            <a:off x="6487245" y="6101560"/>
            <a:ext cx="17494213" cy="7381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40079" indent="-640079" defTabSz="821531">
              <a:lnSpc>
                <a:spcPct val="100000"/>
              </a:lnSpc>
              <a:spcBef>
                <a:spcPts val="1900"/>
              </a:spcBef>
              <a:buSzPct val="50000"/>
              <a:buFont typeface="Zapf Dingbats"/>
              <a:buBlip>
                <a:blip r:embed="rId5"/>
              </a:buBlip>
              <a:defRPr sz="6200">
                <a:solidFill>
                  <a:srgbClr val="000000"/>
                </a:solidFill>
                <a:latin typeface="Century Gothic"/>
                <a:ea typeface="Century Gothic"/>
                <a:cs typeface="Century Gothic"/>
                <a:sym typeface="Century Gothic"/>
              </a:defRPr>
            </a:pPr>
            <a:r>
              <a:t>Decent people have always suffered because others choose greed, lust, hate, addiction, and selfishness.</a:t>
            </a:r>
          </a:p>
          <a:p>
            <a:pPr marL="640079" indent="-640079" defTabSz="821531">
              <a:lnSpc>
                <a:spcPct val="100000"/>
              </a:lnSpc>
              <a:spcBef>
                <a:spcPts val="1900"/>
              </a:spcBef>
              <a:buSzPct val="50000"/>
              <a:buFont typeface="Zapf Dingbats"/>
              <a:buBlip>
                <a:blip r:embed="rId5"/>
              </a:buBlip>
              <a:defRPr sz="6200">
                <a:solidFill>
                  <a:srgbClr val="000000"/>
                </a:solidFill>
                <a:latin typeface="Century Gothic"/>
                <a:ea typeface="Century Gothic"/>
                <a:cs typeface="Century Gothic"/>
                <a:sym typeface="Century Gothic"/>
              </a:defRPr>
            </a:pPr>
            <a:r>
              <a:t>People are killed on highways every day by drunk &amp; careless drivers.</a:t>
            </a:r>
          </a:p>
          <a:p>
            <a:pPr marL="640079" indent="-640079" defTabSz="821531">
              <a:lnSpc>
                <a:spcPct val="100000"/>
              </a:lnSpc>
              <a:spcBef>
                <a:spcPts val="1900"/>
              </a:spcBef>
              <a:buSzPct val="50000"/>
              <a:buFont typeface="Zapf Dingbats"/>
              <a:buBlip>
                <a:blip r:embed="rId5"/>
              </a:buBlip>
              <a:defRPr sz="6200">
                <a:solidFill>
                  <a:srgbClr val="000000"/>
                </a:solidFill>
                <a:latin typeface="Century Gothic"/>
                <a:ea typeface="Century Gothic"/>
                <a:cs typeface="Century Gothic"/>
                <a:sym typeface="Century Gothic"/>
              </a:defRPr>
            </a:pPr>
            <a:r>
              <a:t>Slander &amp; gossip have ruined reputations &amp; lives - James 3:5,6</a:t>
            </a:r>
          </a:p>
        </p:txBody>
      </p:sp>
      <p:pic>
        <p:nvPicPr>
          <p:cNvPr id="393" name="2.png" descr="2.png"/>
          <p:cNvPicPr>
            <a:picLocks noChangeAspect="0"/>
          </p:cNvPicPr>
          <p:nvPr/>
        </p:nvPicPr>
        <p:blipFill>
          <a:blip r:embed="rId6">
            <a:extLst/>
          </a:blip>
          <a:stretch>
            <a:fillRect/>
          </a:stretch>
        </p:blipFill>
        <p:spPr>
          <a:xfrm>
            <a:off x="276357" y="5981922"/>
            <a:ext cx="5729259" cy="7672208"/>
          </a:xfrm>
          <a:prstGeom prst="rect">
            <a:avLst/>
          </a:prstGeom>
          <a:effectLst>
            <a:outerShdw sx="100000" sy="100000" kx="0" ky="0" algn="b" rotWithShape="0" blurRad="241300" dist="139700"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2">
                                            <p:bg/>
                                          </p:spTgt>
                                        </p:tgtEl>
                                        <p:attrNameLst>
                                          <p:attrName>style.visibility</p:attrName>
                                        </p:attrNameLst>
                                      </p:cBhvr>
                                      <p:to>
                                        <p:strVal val="visible"/>
                                      </p:to>
                                    </p:set>
                                    <p:animEffect filter="wipe(left)" transition="in">
                                      <p:cBhvr>
                                        <p:cTn id="7" dur="1500"/>
                                        <p:tgtEl>
                                          <p:spTgt spid="39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92">
                                            <p:txEl>
                                              <p:pRg st="0" end="0"/>
                                            </p:txEl>
                                          </p:spTgt>
                                        </p:tgtEl>
                                        <p:attrNameLst>
                                          <p:attrName>style.visibility</p:attrName>
                                        </p:attrNameLst>
                                      </p:cBhvr>
                                      <p:to>
                                        <p:strVal val="visible"/>
                                      </p:to>
                                    </p:set>
                                    <p:animEffect filter="wipe(left)" transition="in">
                                      <p:cBhvr>
                                        <p:cTn id="10" dur="1500"/>
                                        <p:tgtEl>
                                          <p:spTgt spid="39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92">
                                            <p:txEl>
                                              <p:pRg st="1" end="1"/>
                                            </p:txEl>
                                          </p:spTgt>
                                        </p:tgtEl>
                                        <p:attrNameLst>
                                          <p:attrName>style.visibility</p:attrName>
                                        </p:attrNameLst>
                                      </p:cBhvr>
                                      <p:to>
                                        <p:strVal val="visible"/>
                                      </p:to>
                                    </p:set>
                                    <p:animEffect filter="wipe(left)" transition="in">
                                      <p:cBhvr>
                                        <p:cTn id="15" dur="1500"/>
                                        <p:tgtEl>
                                          <p:spTgt spid="39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92">
                                            <p:txEl>
                                              <p:pRg st="2" end="2"/>
                                            </p:txEl>
                                          </p:spTgt>
                                        </p:tgtEl>
                                        <p:attrNameLst>
                                          <p:attrName>style.visibility</p:attrName>
                                        </p:attrNameLst>
                                      </p:cBhvr>
                                      <p:to>
                                        <p:strVal val="visible"/>
                                      </p:to>
                                    </p:set>
                                    <p:animEffect filter="wipe(left)" transition="in">
                                      <p:cBhvr>
                                        <p:cTn id="20" dur="1500"/>
                                        <p:tgtEl>
                                          <p:spTgt spid="39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2"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5" name="pasted-image-small.png" descr="pasted-image-small.png"/>
          <p:cNvPicPr>
            <a:picLocks noChangeAspect="1"/>
          </p:cNvPicPr>
          <p:nvPr/>
        </p:nvPicPr>
        <p:blipFill>
          <a:blip r:embed="rId2">
            <a:extLst/>
          </a:blip>
          <a:stretch>
            <a:fillRect/>
          </a:stretch>
        </p:blipFill>
        <p:spPr>
          <a:xfrm>
            <a:off x="3048000" y="808915"/>
            <a:ext cx="18288000" cy="2857501"/>
          </a:xfrm>
          <a:prstGeom prst="rect">
            <a:avLst/>
          </a:prstGeom>
          <a:ln w="12700">
            <a:miter lim="400000"/>
          </a:ln>
          <a:effectLst>
            <a:outerShdw sx="100000" sy="100000" kx="0" ky="0" algn="b" rotWithShape="0" blurRad="241300" dist="139700" dir="7531482">
              <a:srgbClr val="E3B43D"/>
            </a:outerShdw>
          </a:effectLst>
        </p:spPr>
      </p:pic>
      <p:pic>
        <p:nvPicPr>
          <p:cNvPr id="396" name="We Are Connected Thus The Potential  To Be Injured By Other’s Decisions We Are Connected Thus The Potential  To Be Injured By Other’s Decisions" descr="We Are Connected Thus The Potential  To Be Injured By Other’s Decisions We Are Connected Thus The Potential  To Be Injured By Other’s Decisions"/>
          <p:cNvPicPr>
            <a:picLocks noChangeAspect="0"/>
          </p:cNvPicPr>
          <p:nvPr/>
        </p:nvPicPr>
        <p:blipFill>
          <a:blip r:embed="rId3">
            <a:alphaModFix amt="90000"/>
            <a:extLst/>
          </a:blip>
          <a:stretch>
            <a:fillRect/>
          </a:stretch>
        </p:blipFill>
        <p:spPr>
          <a:xfrm>
            <a:off x="245778" y="2950358"/>
            <a:ext cx="23892444" cy="2988588"/>
          </a:xfrm>
          <a:prstGeom prst="rect">
            <a:avLst/>
          </a:prstGeom>
          <a:effectLst>
            <a:outerShdw sx="100000" sy="100000" kx="0" ky="0" algn="b" rotWithShape="0" blurRad="241300" dist="139700" dir="5400000">
              <a:srgbClr val="000000"/>
            </a:outerShdw>
          </a:effectLst>
        </p:spPr>
      </p:pic>
      <p:grpSp>
        <p:nvGrpSpPr>
          <p:cNvPr id="399" name="Group"/>
          <p:cNvGrpSpPr/>
          <p:nvPr/>
        </p:nvGrpSpPr>
        <p:grpSpPr>
          <a:xfrm>
            <a:off x="6775411" y="176554"/>
            <a:ext cx="10833179" cy="1252704"/>
            <a:chOff x="0" y="0"/>
            <a:chExt cx="10833178" cy="1252702"/>
          </a:xfrm>
        </p:grpSpPr>
        <p:pic>
          <p:nvPicPr>
            <p:cNvPr id="397" name="Image" descr="Image"/>
            <p:cNvPicPr>
              <a:picLocks noChangeAspect="1"/>
            </p:cNvPicPr>
            <p:nvPr/>
          </p:nvPicPr>
          <p:blipFill>
            <a:blip r:embed="rId4">
              <a:extLst/>
            </a:blip>
            <a:srcRect l="0" t="0" r="0" b="49806"/>
            <a:stretch>
              <a:fillRect/>
            </a:stretch>
          </p:blipFill>
          <p:spPr>
            <a:xfrm>
              <a:off x="0" y="46994"/>
              <a:ext cx="5561316" cy="1205709"/>
            </a:xfrm>
            <a:prstGeom prst="rect">
              <a:avLst/>
            </a:prstGeom>
            <a:ln w="12700" cap="flat">
              <a:noFill/>
              <a:miter lim="400000"/>
            </a:ln>
            <a:effectLst>
              <a:outerShdw sx="100000" sy="100000" kx="0" ky="0" algn="b" rotWithShape="0" blurRad="342900" dist="217337" dir="5400000">
                <a:srgbClr val="000000">
                  <a:alpha val="98192"/>
                </a:srgbClr>
              </a:outerShdw>
            </a:effectLst>
          </p:spPr>
        </p:pic>
        <p:pic>
          <p:nvPicPr>
            <p:cNvPr id="398" name="Image" descr="Image"/>
            <p:cNvPicPr>
              <a:picLocks noChangeAspect="1"/>
            </p:cNvPicPr>
            <p:nvPr/>
          </p:nvPicPr>
          <p:blipFill>
            <a:blip r:embed="rId4">
              <a:extLst/>
            </a:blip>
            <a:srcRect l="0" t="51988" r="0" b="0"/>
            <a:stretch>
              <a:fillRect/>
            </a:stretch>
          </p:blipFill>
          <p:spPr>
            <a:xfrm>
              <a:off x="5123168" y="0"/>
              <a:ext cx="5710011" cy="1184127"/>
            </a:xfrm>
            <a:prstGeom prst="rect">
              <a:avLst/>
            </a:prstGeom>
            <a:ln w="12700" cap="flat">
              <a:noFill/>
              <a:miter lim="400000"/>
            </a:ln>
            <a:effectLst>
              <a:outerShdw sx="100000" sy="100000" kx="0" ky="0" algn="b" rotWithShape="0" blurRad="342900" dist="217337" dir="5400000">
                <a:srgbClr val="000000">
                  <a:alpha val="98192"/>
                </a:srgbClr>
              </a:outerShdw>
            </a:effectLst>
          </p:spPr>
        </p:pic>
      </p:grpSp>
      <p:sp>
        <p:nvSpPr>
          <p:cNvPr id="400" name="Children suffer because a parent is addicted to gambling, drugs, alcohol . . .…"/>
          <p:cNvSpPr txBox="1"/>
          <p:nvPr/>
        </p:nvSpPr>
        <p:spPr>
          <a:xfrm>
            <a:off x="6487245" y="6101560"/>
            <a:ext cx="17494213" cy="7356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40079" indent="-640079" defTabSz="821531">
              <a:lnSpc>
                <a:spcPct val="100000"/>
              </a:lnSpc>
              <a:spcBef>
                <a:spcPts val="1900"/>
              </a:spcBef>
              <a:buSzPct val="50000"/>
              <a:buFont typeface="Zapf Dingbats"/>
              <a:buBlip>
                <a:blip r:embed="rId5"/>
              </a:buBlip>
              <a:defRPr sz="6000">
                <a:solidFill>
                  <a:srgbClr val="000000"/>
                </a:solidFill>
                <a:latin typeface="Century Gothic"/>
                <a:ea typeface="Century Gothic"/>
                <a:cs typeface="Century Gothic"/>
                <a:sym typeface="Century Gothic"/>
              </a:defRPr>
            </a:pPr>
            <a:r>
              <a:t>Children suffer because a parent is addicted to gambling, drugs, alcohol . . .</a:t>
            </a:r>
          </a:p>
          <a:p>
            <a:pPr marL="640079" indent="-640079" defTabSz="821531">
              <a:lnSpc>
                <a:spcPct val="100000"/>
              </a:lnSpc>
              <a:spcBef>
                <a:spcPts val="1900"/>
              </a:spcBef>
              <a:buSzPct val="50000"/>
              <a:buFont typeface="Zapf Dingbats"/>
              <a:buBlip>
                <a:blip r:embed="rId5"/>
              </a:buBlip>
              <a:defRPr sz="6000">
                <a:solidFill>
                  <a:srgbClr val="000000"/>
                </a:solidFill>
                <a:latin typeface="Century Gothic"/>
                <a:ea typeface="Century Gothic"/>
                <a:cs typeface="Century Gothic"/>
                <a:sym typeface="Century Gothic"/>
              </a:defRPr>
            </a:pPr>
            <a:r>
              <a:t>Divorce is a treacherous act that brings pain &amp; suffering (Malachi 2:13-16)</a:t>
            </a:r>
          </a:p>
          <a:p>
            <a:pPr marL="640079" indent="-640079" defTabSz="821531">
              <a:lnSpc>
                <a:spcPct val="100000"/>
              </a:lnSpc>
              <a:spcBef>
                <a:spcPts val="1900"/>
              </a:spcBef>
              <a:buSzPct val="50000"/>
              <a:buFont typeface="Zapf Dingbats"/>
              <a:buBlip>
                <a:blip r:embed="rId5"/>
              </a:buBlip>
              <a:defRPr sz="6000">
                <a:solidFill>
                  <a:srgbClr val="000000"/>
                </a:solidFill>
                <a:latin typeface="Century Gothic"/>
                <a:ea typeface="Century Gothic"/>
                <a:cs typeface="Century Gothic"/>
                <a:sym typeface="Century Gothic"/>
              </a:defRPr>
            </a:pPr>
            <a:r>
              <a:t>Parents suffer when their children choose the path of sin &amp; rebellion.</a:t>
            </a:r>
          </a:p>
          <a:p>
            <a:pPr marL="640079" indent="-640079" defTabSz="821531">
              <a:lnSpc>
                <a:spcPct val="100000"/>
              </a:lnSpc>
              <a:spcBef>
                <a:spcPts val="1900"/>
              </a:spcBef>
              <a:buSzPct val="50000"/>
              <a:buFont typeface="Zapf Dingbats"/>
              <a:buBlip>
                <a:blip r:embed="rId5"/>
              </a:buBlip>
              <a:defRPr sz="6000">
                <a:solidFill>
                  <a:srgbClr val="000000"/>
                </a:solidFill>
                <a:latin typeface="Century Gothic"/>
                <a:ea typeface="Century Gothic"/>
                <a:cs typeface="Century Gothic"/>
                <a:sym typeface="Century Gothic"/>
              </a:defRPr>
            </a:pPr>
            <a:r>
              <a:t>We do not sin in a vacuum (Romans 14:7)</a:t>
            </a:r>
          </a:p>
        </p:txBody>
      </p:sp>
      <p:pic>
        <p:nvPicPr>
          <p:cNvPr id="401" name="2.png" descr="2.png"/>
          <p:cNvPicPr>
            <a:picLocks noChangeAspect="0"/>
          </p:cNvPicPr>
          <p:nvPr/>
        </p:nvPicPr>
        <p:blipFill>
          <a:blip r:embed="rId6">
            <a:extLst/>
          </a:blip>
          <a:stretch>
            <a:fillRect/>
          </a:stretch>
        </p:blipFill>
        <p:spPr>
          <a:xfrm>
            <a:off x="276357" y="5981922"/>
            <a:ext cx="5729259" cy="7672208"/>
          </a:xfrm>
          <a:prstGeom prst="rect">
            <a:avLst/>
          </a:prstGeom>
          <a:effectLst>
            <a:outerShdw sx="100000" sy="100000" kx="0" ky="0" algn="b" rotWithShape="0" blurRad="241300" dist="139700"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00">
                                            <p:bg/>
                                          </p:spTgt>
                                        </p:tgtEl>
                                        <p:attrNameLst>
                                          <p:attrName>style.visibility</p:attrName>
                                        </p:attrNameLst>
                                      </p:cBhvr>
                                      <p:to>
                                        <p:strVal val="visible"/>
                                      </p:to>
                                    </p:set>
                                    <p:animEffect filter="wipe(left)" transition="in">
                                      <p:cBhvr>
                                        <p:cTn id="7" dur="1500"/>
                                        <p:tgtEl>
                                          <p:spTgt spid="40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00">
                                            <p:txEl>
                                              <p:pRg st="0" end="0"/>
                                            </p:txEl>
                                          </p:spTgt>
                                        </p:tgtEl>
                                        <p:attrNameLst>
                                          <p:attrName>style.visibility</p:attrName>
                                        </p:attrNameLst>
                                      </p:cBhvr>
                                      <p:to>
                                        <p:strVal val="visible"/>
                                      </p:to>
                                    </p:set>
                                    <p:animEffect filter="wipe(left)" transition="in">
                                      <p:cBhvr>
                                        <p:cTn id="10" dur="1500"/>
                                        <p:tgtEl>
                                          <p:spTgt spid="40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00">
                                            <p:txEl>
                                              <p:pRg st="1" end="1"/>
                                            </p:txEl>
                                          </p:spTgt>
                                        </p:tgtEl>
                                        <p:attrNameLst>
                                          <p:attrName>style.visibility</p:attrName>
                                        </p:attrNameLst>
                                      </p:cBhvr>
                                      <p:to>
                                        <p:strVal val="visible"/>
                                      </p:to>
                                    </p:set>
                                    <p:animEffect filter="wipe(left)" transition="in">
                                      <p:cBhvr>
                                        <p:cTn id="15" dur="1500"/>
                                        <p:tgtEl>
                                          <p:spTgt spid="40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00">
                                            <p:txEl>
                                              <p:pRg st="2" end="2"/>
                                            </p:txEl>
                                          </p:spTgt>
                                        </p:tgtEl>
                                        <p:attrNameLst>
                                          <p:attrName>style.visibility</p:attrName>
                                        </p:attrNameLst>
                                      </p:cBhvr>
                                      <p:to>
                                        <p:strVal val="visible"/>
                                      </p:to>
                                    </p:set>
                                    <p:animEffect filter="wipe(left)" transition="in">
                                      <p:cBhvr>
                                        <p:cTn id="20" dur="1500"/>
                                        <p:tgtEl>
                                          <p:spTgt spid="40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400">
                                            <p:txEl>
                                              <p:pRg st="3" end="3"/>
                                            </p:txEl>
                                          </p:spTgt>
                                        </p:tgtEl>
                                        <p:attrNameLst>
                                          <p:attrName>style.visibility</p:attrName>
                                        </p:attrNameLst>
                                      </p:cBhvr>
                                      <p:to>
                                        <p:strVal val="visible"/>
                                      </p:to>
                                    </p:set>
                                    <p:animEffect filter="wipe(left)" transition="in">
                                      <p:cBhvr>
                                        <p:cTn id="25" dur="1500"/>
                                        <p:tgtEl>
                                          <p:spTgt spid="40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0"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3" name="pasted-image-small.png" descr="pasted-image-small.png"/>
          <p:cNvPicPr>
            <a:picLocks noChangeAspect="1"/>
          </p:cNvPicPr>
          <p:nvPr/>
        </p:nvPicPr>
        <p:blipFill>
          <a:blip r:embed="rId2">
            <a:extLst/>
          </a:blip>
          <a:stretch>
            <a:fillRect/>
          </a:stretch>
        </p:blipFill>
        <p:spPr>
          <a:xfrm>
            <a:off x="3048000" y="808915"/>
            <a:ext cx="18288000" cy="2857501"/>
          </a:xfrm>
          <a:prstGeom prst="rect">
            <a:avLst/>
          </a:prstGeom>
          <a:ln w="12700">
            <a:miter lim="400000"/>
          </a:ln>
          <a:effectLst>
            <a:outerShdw sx="100000" sy="100000" kx="0" ky="0" algn="b" rotWithShape="0" blurRad="241300" dist="139700" dir="7531482">
              <a:srgbClr val="E3B43D"/>
            </a:outerShdw>
          </a:effectLst>
        </p:spPr>
      </p:pic>
      <p:pic>
        <p:nvPicPr>
          <p:cNvPr id="404" name="We Are Vulnerable &amp; Suffer From  Man’s Inhumanity To Man. We Are Vulnerable &amp; Suffer From  Man’s Inhumanity To Man." descr="We Are Vulnerable &amp; Suffer From  Man’s Inhumanity To Man. We Are Vulnerable &amp; Suffer From  Man’s Inhumanity To Man."/>
          <p:cNvPicPr>
            <a:picLocks noChangeAspect="0"/>
          </p:cNvPicPr>
          <p:nvPr/>
        </p:nvPicPr>
        <p:blipFill>
          <a:blip r:embed="rId3">
            <a:alphaModFix amt="90000"/>
            <a:extLst/>
          </a:blip>
          <a:stretch>
            <a:fillRect/>
          </a:stretch>
        </p:blipFill>
        <p:spPr>
          <a:xfrm>
            <a:off x="245778" y="2950358"/>
            <a:ext cx="23892444" cy="2988588"/>
          </a:xfrm>
          <a:prstGeom prst="rect">
            <a:avLst/>
          </a:prstGeom>
          <a:effectLst>
            <a:outerShdw sx="100000" sy="100000" kx="0" ky="0" algn="b" rotWithShape="0" blurRad="241300" dist="139700" dir="5400000">
              <a:srgbClr val="000000"/>
            </a:outerShdw>
          </a:effectLst>
        </p:spPr>
      </p:pic>
      <p:grpSp>
        <p:nvGrpSpPr>
          <p:cNvPr id="407" name="Group"/>
          <p:cNvGrpSpPr/>
          <p:nvPr/>
        </p:nvGrpSpPr>
        <p:grpSpPr>
          <a:xfrm>
            <a:off x="6775411" y="176554"/>
            <a:ext cx="10833179" cy="1252704"/>
            <a:chOff x="0" y="0"/>
            <a:chExt cx="10833178" cy="1252702"/>
          </a:xfrm>
        </p:grpSpPr>
        <p:pic>
          <p:nvPicPr>
            <p:cNvPr id="405" name="Image" descr="Image"/>
            <p:cNvPicPr>
              <a:picLocks noChangeAspect="1"/>
            </p:cNvPicPr>
            <p:nvPr/>
          </p:nvPicPr>
          <p:blipFill>
            <a:blip r:embed="rId4">
              <a:extLst/>
            </a:blip>
            <a:srcRect l="0" t="0" r="0" b="49806"/>
            <a:stretch>
              <a:fillRect/>
            </a:stretch>
          </p:blipFill>
          <p:spPr>
            <a:xfrm>
              <a:off x="0" y="46994"/>
              <a:ext cx="5561316" cy="1205709"/>
            </a:xfrm>
            <a:prstGeom prst="rect">
              <a:avLst/>
            </a:prstGeom>
            <a:ln w="12700" cap="flat">
              <a:noFill/>
              <a:miter lim="400000"/>
            </a:ln>
            <a:effectLst>
              <a:outerShdw sx="100000" sy="100000" kx="0" ky="0" algn="b" rotWithShape="0" blurRad="342900" dist="217337" dir="5400000">
                <a:srgbClr val="000000">
                  <a:alpha val="98192"/>
                </a:srgbClr>
              </a:outerShdw>
            </a:effectLst>
          </p:spPr>
        </p:pic>
        <p:pic>
          <p:nvPicPr>
            <p:cNvPr id="406" name="Image" descr="Image"/>
            <p:cNvPicPr>
              <a:picLocks noChangeAspect="1"/>
            </p:cNvPicPr>
            <p:nvPr/>
          </p:nvPicPr>
          <p:blipFill>
            <a:blip r:embed="rId4">
              <a:extLst/>
            </a:blip>
            <a:srcRect l="0" t="51988" r="0" b="0"/>
            <a:stretch>
              <a:fillRect/>
            </a:stretch>
          </p:blipFill>
          <p:spPr>
            <a:xfrm>
              <a:off x="5123168" y="0"/>
              <a:ext cx="5710011" cy="1184127"/>
            </a:xfrm>
            <a:prstGeom prst="rect">
              <a:avLst/>
            </a:prstGeom>
            <a:ln w="12700" cap="flat">
              <a:noFill/>
              <a:miter lim="400000"/>
            </a:ln>
            <a:effectLst>
              <a:outerShdw sx="100000" sy="100000" kx="0" ky="0" algn="b" rotWithShape="0" blurRad="342900" dist="217337" dir="5400000">
                <a:srgbClr val="000000">
                  <a:alpha val="98192"/>
                </a:srgbClr>
              </a:outerShdw>
            </a:effectLst>
          </p:spPr>
        </p:pic>
      </p:grpSp>
      <p:sp>
        <p:nvSpPr>
          <p:cNvPr id="408" name="Free will means we can choose evil -…"/>
          <p:cNvSpPr txBox="1"/>
          <p:nvPr/>
        </p:nvSpPr>
        <p:spPr>
          <a:xfrm>
            <a:off x="6528392" y="5844933"/>
            <a:ext cx="17810135" cy="7623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28650" indent="-628650" defTabSz="821531">
              <a:lnSpc>
                <a:spcPct val="100000"/>
              </a:lnSpc>
              <a:spcBef>
                <a:spcPts val="2600"/>
              </a:spcBef>
              <a:buSzPct val="50000"/>
              <a:buFont typeface="Zapf Dingbats"/>
              <a:buBlip>
                <a:blip r:embed="rId5"/>
              </a:buBlip>
              <a:defRPr sz="6000">
                <a:solidFill>
                  <a:srgbClr val="000000"/>
                </a:solidFill>
                <a:latin typeface="Century Gothic"/>
                <a:ea typeface="Century Gothic"/>
                <a:cs typeface="Century Gothic"/>
                <a:sym typeface="Century Gothic"/>
              </a:defRPr>
            </a:pPr>
            <a:r>
              <a:rPr b="1"/>
              <a:t>Free will means we can choose evil - </a:t>
            </a:r>
            <a:r>
              <a:t> </a:t>
            </a:r>
            <a:endParaRPr b="1"/>
          </a:p>
          <a:p>
            <a:pPr lvl="1" marL="1098550" indent="-628650" defTabSz="821531">
              <a:lnSpc>
                <a:spcPct val="100000"/>
              </a:lnSpc>
              <a:spcBef>
                <a:spcPts val="2600"/>
              </a:spcBef>
              <a:buSzPct val="50000"/>
              <a:buFont typeface="Zapf Dingbats"/>
              <a:buBlip>
                <a:blip r:embed="rId6"/>
              </a:buBlip>
              <a:defRPr sz="6000">
                <a:solidFill>
                  <a:srgbClr val="000000"/>
                </a:solidFill>
                <a:latin typeface="Century Gothic"/>
                <a:ea typeface="Century Gothic"/>
                <a:cs typeface="Century Gothic"/>
                <a:sym typeface="Century Gothic"/>
              </a:defRPr>
            </a:pPr>
            <a:r>
              <a:t>When Cain’s anger turned violent (Genesis 4:5–8), God did not stop him. </a:t>
            </a:r>
          </a:p>
          <a:p>
            <a:pPr lvl="1" marL="1098550" indent="-628650" defTabSz="821531">
              <a:lnSpc>
                <a:spcPct val="100000"/>
              </a:lnSpc>
              <a:spcBef>
                <a:spcPts val="2600"/>
              </a:spcBef>
              <a:buSzPct val="50000"/>
              <a:buFont typeface="Zapf Dingbats"/>
              <a:buBlip>
                <a:blip r:embed="rId6"/>
              </a:buBlip>
              <a:defRPr sz="6000">
                <a:solidFill>
                  <a:srgbClr val="000000"/>
                </a:solidFill>
                <a:latin typeface="Century Gothic"/>
                <a:ea typeface="Century Gothic"/>
                <a:cs typeface="Century Gothic"/>
                <a:sym typeface="Century Gothic"/>
              </a:defRPr>
            </a:pPr>
            <a:r>
              <a:t>The antediluvian world was filled with violence (Gen 6:5,11)</a:t>
            </a:r>
          </a:p>
          <a:p>
            <a:pPr lvl="1" marL="1098550" indent="-628650" defTabSz="821531">
              <a:lnSpc>
                <a:spcPct val="100000"/>
              </a:lnSpc>
              <a:spcBef>
                <a:spcPts val="2600"/>
              </a:spcBef>
              <a:buSzPct val="50000"/>
              <a:buFont typeface="Zapf Dingbats"/>
              <a:buBlip>
                <a:blip r:embed="rId6"/>
              </a:buBlip>
              <a:defRPr sz="6000">
                <a:solidFill>
                  <a:srgbClr val="000000"/>
                </a:solidFill>
                <a:latin typeface="Century Gothic"/>
                <a:ea typeface="Century Gothic"/>
                <a:cs typeface="Century Gothic"/>
                <a:sym typeface="Century Gothic"/>
              </a:defRPr>
            </a:pPr>
            <a:r>
              <a:t>God will eventually right the scales of justice at the final tribunal (Mt. 25:31–33; Hb. 10:31).</a:t>
            </a:r>
          </a:p>
        </p:txBody>
      </p:sp>
      <p:pic>
        <p:nvPicPr>
          <p:cNvPr id="409" name="cain-killed-abel.png" descr="cain-killed-abel.png"/>
          <p:cNvPicPr>
            <a:picLocks noChangeAspect="0"/>
          </p:cNvPicPr>
          <p:nvPr/>
        </p:nvPicPr>
        <p:blipFill>
          <a:blip r:embed="rId7">
            <a:extLst/>
          </a:blip>
          <a:stretch>
            <a:fillRect/>
          </a:stretch>
        </p:blipFill>
        <p:spPr>
          <a:xfrm>
            <a:off x="290676" y="5975328"/>
            <a:ext cx="6432849" cy="77807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08">
                                            <p:txEl>
                                              <p:pRg st="1" end="1"/>
                                            </p:txEl>
                                          </p:spTgt>
                                        </p:tgtEl>
                                        <p:attrNameLst>
                                          <p:attrName>style.visibility</p:attrName>
                                        </p:attrNameLst>
                                      </p:cBhvr>
                                      <p:to>
                                        <p:strVal val="visible"/>
                                      </p:to>
                                    </p:set>
                                    <p:animEffect filter="wipe(left)" transition="in">
                                      <p:cBhvr>
                                        <p:cTn id="7" dur="1500"/>
                                        <p:tgtEl>
                                          <p:spTgt spid="40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08">
                                            <p:txEl>
                                              <p:pRg st="2" end="2"/>
                                            </p:txEl>
                                          </p:spTgt>
                                        </p:tgtEl>
                                        <p:attrNameLst>
                                          <p:attrName>style.visibility</p:attrName>
                                        </p:attrNameLst>
                                      </p:cBhvr>
                                      <p:to>
                                        <p:strVal val="visible"/>
                                      </p:to>
                                    </p:set>
                                    <p:animEffect filter="wipe(left)" transition="in">
                                      <p:cBhvr>
                                        <p:cTn id="12" dur="1500"/>
                                        <p:tgtEl>
                                          <p:spTgt spid="40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08">
                                            <p:txEl>
                                              <p:pRg st="3" end="3"/>
                                            </p:txEl>
                                          </p:spTgt>
                                        </p:tgtEl>
                                        <p:attrNameLst>
                                          <p:attrName>style.visibility</p:attrName>
                                        </p:attrNameLst>
                                      </p:cBhvr>
                                      <p:to>
                                        <p:strVal val="visible"/>
                                      </p:to>
                                    </p:set>
                                    <p:animEffect filter="wipe(left)" transition="in">
                                      <p:cBhvr>
                                        <p:cTn id="17" dur="1500"/>
                                        <p:tgtEl>
                                          <p:spTgt spid="40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8"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1" name="pasted-image-small.png" descr="pasted-image-small.png"/>
          <p:cNvPicPr>
            <a:picLocks noChangeAspect="1"/>
          </p:cNvPicPr>
          <p:nvPr/>
        </p:nvPicPr>
        <p:blipFill>
          <a:blip r:embed="rId2">
            <a:extLst/>
          </a:blip>
          <a:stretch>
            <a:fillRect/>
          </a:stretch>
        </p:blipFill>
        <p:spPr>
          <a:xfrm>
            <a:off x="3048000" y="808915"/>
            <a:ext cx="18288000" cy="2857501"/>
          </a:xfrm>
          <a:prstGeom prst="rect">
            <a:avLst/>
          </a:prstGeom>
          <a:ln w="12700">
            <a:miter lim="400000"/>
          </a:ln>
          <a:effectLst>
            <a:outerShdw sx="100000" sy="100000" kx="0" ky="0" algn="b" rotWithShape="0" blurRad="241300" dist="139700" dir="7531482">
              <a:srgbClr val="E3B43D"/>
            </a:outerShdw>
          </a:effectLst>
        </p:spPr>
      </p:pic>
      <p:pic>
        <p:nvPicPr>
          <p:cNvPr id="412" name="We Are Vulnerable &amp; Suffer From  Man’s Inhumanity To Man. We Are Vulnerable &amp; Suffer From  Man’s Inhumanity To Man." descr="We Are Vulnerable &amp; Suffer From  Man’s Inhumanity To Man. We Are Vulnerable &amp; Suffer From  Man’s Inhumanity To Man."/>
          <p:cNvPicPr>
            <a:picLocks noChangeAspect="0"/>
          </p:cNvPicPr>
          <p:nvPr/>
        </p:nvPicPr>
        <p:blipFill>
          <a:blip r:embed="rId3">
            <a:alphaModFix amt="90000"/>
            <a:extLst/>
          </a:blip>
          <a:stretch>
            <a:fillRect/>
          </a:stretch>
        </p:blipFill>
        <p:spPr>
          <a:xfrm>
            <a:off x="245778" y="2950358"/>
            <a:ext cx="23892444" cy="2988588"/>
          </a:xfrm>
          <a:prstGeom prst="rect">
            <a:avLst/>
          </a:prstGeom>
          <a:effectLst>
            <a:outerShdw sx="100000" sy="100000" kx="0" ky="0" algn="b" rotWithShape="0" blurRad="241300" dist="139700" dir="5400000">
              <a:srgbClr val="000000"/>
            </a:outerShdw>
          </a:effectLst>
        </p:spPr>
      </p:pic>
      <p:grpSp>
        <p:nvGrpSpPr>
          <p:cNvPr id="415" name="Group"/>
          <p:cNvGrpSpPr/>
          <p:nvPr/>
        </p:nvGrpSpPr>
        <p:grpSpPr>
          <a:xfrm>
            <a:off x="6775411" y="176554"/>
            <a:ext cx="10833179" cy="1252704"/>
            <a:chOff x="0" y="0"/>
            <a:chExt cx="10833178" cy="1252702"/>
          </a:xfrm>
        </p:grpSpPr>
        <p:pic>
          <p:nvPicPr>
            <p:cNvPr id="413" name="Image" descr="Image"/>
            <p:cNvPicPr>
              <a:picLocks noChangeAspect="1"/>
            </p:cNvPicPr>
            <p:nvPr/>
          </p:nvPicPr>
          <p:blipFill>
            <a:blip r:embed="rId4">
              <a:extLst/>
            </a:blip>
            <a:srcRect l="0" t="0" r="0" b="49806"/>
            <a:stretch>
              <a:fillRect/>
            </a:stretch>
          </p:blipFill>
          <p:spPr>
            <a:xfrm>
              <a:off x="0" y="46994"/>
              <a:ext cx="5561316" cy="1205709"/>
            </a:xfrm>
            <a:prstGeom prst="rect">
              <a:avLst/>
            </a:prstGeom>
            <a:ln w="12700" cap="flat">
              <a:noFill/>
              <a:miter lim="400000"/>
            </a:ln>
            <a:effectLst>
              <a:outerShdw sx="100000" sy="100000" kx="0" ky="0" algn="b" rotWithShape="0" blurRad="342900" dist="217337" dir="5400000">
                <a:srgbClr val="000000">
                  <a:alpha val="98192"/>
                </a:srgbClr>
              </a:outerShdw>
            </a:effectLst>
          </p:spPr>
        </p:pic>
        <p:pic>
          <p:nvPicPr>
            <p:cNvPr id="414" name="Image" descr="Image"/>
            <p:cNvPicPr>
              <a:picLocks noChangeAspect="1"/>
            </p:cNvPicPr>
            <p:nvPr/>
          </p:nvPicPr>
          <p:blipFill>
            <a:blip r:embed="rId4">
              <a:extLst/>
            </a:blip>
            <a:srcRect l="0" t="51988" r="0" b="0"/>
            <a:stretch>
              <a:fillRect/>
            </a:stretch>
          </p:blipFill>
          <p:spPr>
            <a:xfrm>
              <a:off x="5123168" y="0"/>
              <a:ext cx="5710011" cy="1184127"/>
            </a:xfrm>
            <a:prstGeom prst="rect">
              <a:avLst/>
            </a:prstGeom>
            <a:ln w="12700" cap="flat">
              <a:noFill/>
              <a:miter lim="400000"/>
            </a:ln>
            <a:effectLst>
              <a:outerShdw sx="100000" sy="100000" kx="0" ky="0" algn="b" rotWithShape="0" blurRad="342900" dist="217337" dir="5400000">
                <a:srgbClr val="000000">
                  <a:alpha val="98192"/>
                </a:srgbClr>
              </a:outerShdw>
            </a:effectLst>
          </p:spPr>
        </p:pic>
      </p:grpSp>
      <p:sp>
        <p:nvSpPr>
          <p:cNvPr id="416" name="Free will means we can choose evil -…"/>
          <p:cNvSpPr txBox="1"/>
          <p:nvPr/>
        </p:nvSpPr>
        <p:spPr>
          <a:xfrm>
            <a:off x="6528392" y="5844933"/>
            <a:ext cx="17810135" cy="7483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28650" indent="-628650" defTabSz="821531">
              <a:lnSpc>
                <a:spcPct val="100000"/>
              </a:lnSpc>
              <a:spcBef>
                <a:spcPts val="2800"/>
              </a:spcBef>
              <a:buSzPct val="50000"/>
              <a:buFont typeface="Zapf Dingbats"/>
              <a:buBlip>
                <a:blip r:embed="rId5"/>
              </a:buBlip>
              <a:defRPr sz="6000">
                <a:solidFill>
                  <a:srgbClr val="000000"/>
                </a:solidFill>
                <a:latin typeface="Century Gothic"/>
                <a:ea typeface="Century Gothic"/>
                <a:cs typeface="Century Gothic"/>
                <a:sym typeface="Century Gothic"/>
              </a:defRPr>
            </a:pPr>
            <a:r>
              <a:rPr b="1"/>
              <a:t>Free will means we can choose evil - </a:t>
            </a:r>
            <a:r>
              <a:t> </a:t>
            </a:r>
            <a:endParaRPr b="1"/>
          </a:p>
          <a:p>
            <a:pPr lvl="1" marL="1098550" indent="-628650" defTabSz="821531">
              <a:lnSpc>
                <a:spcPct val="100000"/>
              </a:lnSpc>
              <a:spcBef>
                <a:spcPts val="2800"/>
              </a:spcBef>
              <a:buSzPct val="50000"/>
              <a:buFont typeface="Zapf Dingbats"/>
              <a:buBlip>
                <a:blip r:embed="rId6"/>
              </a:buBlip>
              <a:defRPr sz="6000">
                <a:solidFill>
                  <a:srgbClr val="000000"/>
                </a:solidFill>
                <a:latin typeface="Century Gothic"/>
                <a:ea typeface="Century Gothic"/>
                <a:cs typeface="Century Gothic"/>
                <a:sym typeface="Century Gothic"/>
              </a:defRPr>
            </a:pPr>
            <a:r>
              <a:t>Terrorists …</a:t>
            </a:r>
          </a:p>
          <a:p>
            <a:pPr lvl="1" marL="1098550" indent="-628650" defTabSz="821531">
              <a:lnSpc>
                <a:spcPct val="100000"/>
              </a:lnSpc>
              <a:spcBef>
                <a:spcPts val="2800"/>
              </a:spcBef>
              <a:buSzPct val="50000"/>
              <a:buFont typeface="Zapf Dingbats"/>
              <a:buBlip>
                <a:blip r:embed="rId6"/>
              </a:buBlip>
              <a:defRPr sz="6000">
                <a:solidFill>
                  <a:srgbClr val="000000"/>
                </a:solidFill>
                <a:latin typeface="Century Gothic"/>
                <a:ea typeface="Century Gothic"/>
                <a:cs typeface="Century Gothic"/>
                <a:sym typeface="Century Gothic"/>
              </a:defRPr>
            </a:pPr>
            <a:r>
              <a:t>Violence of cowards with weapons … </a:t>
            </a:r>
          </a:p>
          <a:p>
            <a:pPr lvl="1" marL="1098550" indent="-628650" defTabSz="821531">
              <a:lnSpc>
                <a:spcPct val="100000"/>
              </a:lnSpc>
              <a:spcBef>
                <a:spcPts val="2800"/>
              </a:spcBef>
              <a:buSzPct val="50000"/>
              <a:buFont typeface="Zapf Dingbats"/>
              <a:buBlip>
                <a:blip r:embed="rId6"/>
              </a:buBlip>
              <a:defRPr sz="6000">
                <a:solidFill>
                  <a:srgbClr val="000000"/>
                </a:solidFill>
                <a:latin typeface="Century Gothic"/>
                <a:ea typeface="Century Gothic"/>
                <a:cs typeface="Century Gothic"/>
                <a:sym typeface="Century Gothic"/>
              </a:defRPr>
            </a:pPr>
            <a:r>
              <a:t>Drug addicts steal &amp; kill . . .</a:t>
            </a:r>
          </a:p>
          <a:p>
            <a:pPr lvl="1" marL="1098550" indent="-628650" defTabSz="821531">
              <a:lnSpc>
                <a:spcPct val="100000"/>
              </a:lnSpc>
              <a:spcBef>
                <a:spcPts val="2800"/>
              </a:spcBef>
              <a:buSzPct val="50000"/>
              <a:buFont typeface="Zapf Dingbats"/>
              <a:buBlip>
                <a:blip r:embed="rId6"/>
              </a:buBlip>
              <a:defRPr sz="6000">
                <a:solidFill>
                  <a:srgbClr val="000000"/>
                </a:solidFill>
                <a:latin typeface="Century Gothic"/>
                <a:ea typeface="Century Gothic"/>
                <a:cs typeface="Century Gothic"/>
                <a:sym typeface="Century Gothic"/>
              </a:defRPr>
            </a:pPr>
            <a:r>
              <a:t>Rapists traumatize their victims . . .</a:t>
            </a:r>
          </a:p>
          <a:p>
            <a:pPr lvl="1" marL="1098550" indent="-628650" defTabSz="821531">
              <a:lnSpc>
                <a:spcPct val="100000"/>
              </a:lnSpc>
              <a:spcBef>
                <a:spcPts val="2800"/>
              </a:spcBef>
              <a:buSzPct val="50000"/>
              <a:buFont typeface="Zapf Dingbats"/>
              <a:buBlip>
                <a:blip r:embed="rId6"/>
              </a:buBlip>
              <a:defRPr sz="6000">
                <a:solidFill>
                  <a:srgbClr val="000000"/>
                </a:solidFill>
                <a:latin typeface="Century Gothic"/>
                <a:ea typeface="Century Gothic"/>
                <a:cs typeface="Century Gothic"/>
                <a:sym typeface="Century Gothic"/>
              </a:defRPr>
            </a:pPr>
            <a:r>
              <a:t>Greedy businessmen, Identity thieves .</a:t>
            </a:r>
          </a:p>
        </p:txBody>
      </p:sp>
      <p:pic>
        <p:nvPicPr>
          <p:cNvPr id="417" name="large_TalibanAfghanistan_Violence_Meye.tiff" descr="large_TalibanAfghanistan_Violence_Meye.tiff"/>
          <p:cNvPicPr>
            <a:picLocks noChangeAspect="0"/>
          </p:cNvPicPr>
          <p:nvPr/>
        </p:nvPicPr>
        <p:blipFill>
          <a:blip r:embed="rId7">
            <a:extLst/>
          </a:blip>
          <a:stretch>
            <a:fillRect/>
          </a:stretch>
        </p:blipFill>
        <p:spPr>
          <a:xfrm>
            <a:off x="293974" y="6045751"/>
            <a:ext cx="6136397" cy="770255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16">
                                            <p:txEl>
                                              <p:pRg st="1" end="1"/>
                                            </p:txEl>
                                          </p:spTgt>
                                        </p:tgtEl>
                                        <p:attrNameLst>
                                          <p:attrName>style.visibility</p:attrName>
                                        </p:attrNameLst>
                                      </p:cBhvr>
                                      <p:to>
                                        <p:strVal val="visible"/>
                                      </p:to>
                                    </p:set>
                                    <p:animEffect filter="wipe(left)" transition="in">
                                      <p:cBhvr>
                                        <p:cTn id="7" dur="1500"/>
                                        <p:tgtEl>
                                          <p:spTgt spid="41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16">
                                            <p:txEl>
                                              <p:pRg st="2" end="2"/>
                                            </p:txEl>
                                          </p:spTgt>
                                        </p:tgtEl>
                                        <p:attrNameLst>
                                          <p:attrName>style.visibility</p:attrName>
                                        </p:attrNameLst>
                                      </p:cBhvr>
                                      <p:to>
                                        <p:strVal val="visible"/>
                                      </p:to>
                                    </p:set>
                                    <p:animEffect filter="wipe(left)" transition="in">
                                      <p:cBhvr>
                                        <p:cTn id="12" dur="1500"/>
                                        <p:tgtEl>
                                          <p:spTgt spid="4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16">
                                            <p:txEl>
                                              <p:pRg st="3" end="3"/>
                                            </p:txEl>
                                          </p:spTgt>
                                        </p:tgtEl>
                                        <p:attrNameLst>
                                          <p:attrName>style.visibility</p:attrName>
                                        </p:attrNameLst>
                                      </p:cBhvr>
                                      <p:to>
                                        <p:strVal val="visible"/>
                                      </p:to>
                                    </p:set>
                                    <p:animEffect filter="wipe(left)" transition="in">
                                      <p:cBhvr>
                                        <p:cTn id="17" dur="1500"/>
                                        <p:tgtEl>
                                          <p:spTgt spid="41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416">
                                            <p:txEl>
                                              <p:pRg st="4" end="4"/>
                                            </p:txEl>
                                          </p:spTgt>
                                        </p:tgtEl>
                                        <p:attrNameLst>
                                          <p:attrName>style.visibility</p:attrName>
                                        </p:attrNameLst>
                                      </p:cBhvr>
                                      <p:to>
                                        <p:strVal val="visible"/>
                                      </p:to>
                                    </p:set>
                                    <p:animEffect filter="wipe(left)" transition="in">
                                      <p:cBhvr>
                                        <p:cTn id="22" dur="1500"/>
                                        <p:tgtEl>
                                          <p:spTgt spid="41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416">
                                            <p:txEl>
                                              <p:pRg st="5" end="5"/>
                                            </p:txEl>
                                          </p:spTgt>
                                        </p:tgtEl>
                                        <p:attrNameLst>
                                          <p:attrName>style.visibility</p:attrName>
                                        </p:attrNameLst>
                                      </p:cBhvr>
                                      <p:to>
                                        <p:strVal val="visible"/>
                                      </p:to>
                                    </p:set>
                                    <p:animEffect filter="wipe(left)" transition="in">
                                      <p:cBhvr>
                                        <p:cTn id="27" dur="1500"/>
                                        <p:tgtEl>
                                          <p:spTgt spid="416">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6"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9" name="Rounded Rectangle"/>
          <p:cNvSpPr/>
          <p:nvPr/>
        </p:nvSpPr>
        <p:spPr>
          <a:xfrm>
            <a:off x="495827" y="2349129"/>
            <a:ext cx="23392346" cy="2696394"/>
          </a:xfrm>
          <a:prstGeom prst="roundRect">
            <a:avLst>
              <a:gd name="adj" fmla="val 22996"/>
            </a:avLst>
          </a:prstGeom>
          <a:gradFill>
            <a:gsLst>
              <a:gs pos="0">
                <a:srgbClr val="929292"/>
              </a:gs>
              <a:gs pos="100000">
                <a:srgbClr val="212121"/>
              </a:gs>
            </a:gsLst>
            <a:lin ang="5400000"/>
          </a:gradFill>
          <a:ln w="12700">
            <a:miter lim="400000"/>
          </a:ln>
        </p:spPr>
        <p:txBody>
          <a:bodyPr lIns="71437" tIns="71437" rIns="71437" bIns="71437" anchor="ctr"/>
          <a:lstStyle/>
          <a:p>
            <a:pPr algn="ctr" defTabSz="821531">
              <a:lnSpc>
                <a:spcPct val="100000"/>
              </a:lnSpc>
              <a:spcBef>
                <a:spcPts val="0"/>
              </a:spcBef>
              <a:defRPr sz="5600">
                <a:solidFill>
                  <a:srgbClr val="FFFFFF"/>
                </a:solidFill>
                <a:latin typeface="Cochin"/>
                <a:ea typeface="Cochin"/>
                <a:cs typeface="Cochin"/>
                <a:sym typeface="Cochin"/>
              </a:defRPr>
            </a:pPr>
          </a:p>
        </p:txBody>
      </p:sp>
      <p:sp>
        <p:nvSpPr>
          <p:cNvPr id="420" name="Those In Darkness Hate Those In The Light"/>
          <p:cNvSpPr txBox="1"/>
          <p:nvPr/>
        </p:nvSpPr>
        <p:spPr>
          <a:xfrm>
            <a:off x="907713" y="3675760"/>
            <a:ext cx="22568574" cy="1298576"/>
          </a:xfrm>
          <a:prstGeom prst="rect">
            <a:avLst/>
          </a:prstGeom>
          <a:ln w="12700">
            <a:miter lim="400000"/>
          </a:ln>
          <a:effectLst>
            <a:outerShdw sx="100000" sy="100000" kx="0" ky="0" algn="b" rotWithShape="0" blurRad="241300" dist="1397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sz="7800">
                <a:solidFill>
                  <a:srgbClr val="FFFFFF"/>
                </a:solidFill>
                <a:effectLst>
                  <a:outerShdw sx="100000" sy="100000" kx="0" ky="0" algn="b" rotWithShape="0" blurRad="177800" dist="101600" dir="2160000">
                    <a:srgbClr val="000000"/>
                  </a:outerShdw>
                </a:effectLst>
                <a:latin typeface="American Typewriter"/>
                <a:ea typeface="American Typewriter"/>
                <a:cs typeface="American Typewriter"/>
                <a:sym typeface="American Typewriter"/>
              </a:defRPr>
            </a:lvl1pPr>
          </a:lstStyle>
          <a:p>
            <a:pPr/>
            <a:r>
              <a:t>Those In Darkness Hate Those In The Light</a:t>
            </a:r>
          </a:p>
        </p:txBody>
      </p:sp>
      <p:pic>
        <p:nvPicPr>
          <p:cNvPr id="421" name="pasted-image-small.png" descr="pasted-image-small.png"/>
          <p:cNvPicPr>
            <a:picLocks noChangeAspect="1"/>
          </p:cNvPicPr>
          <p:nvPr/>
        </p:nvPicPr>
        <p:blipFill>
          <a:blip r:embed="rId2">
            <a:extLst/>
          </a:blip>
          <a:stretch>
            <a:fillRect/>
          </a:stretch>
        </p:blipFill>
        <p:spPr>
          <a:xfrm>
            <a:off x="3048000" y="808915"/>
            <a:ext cx="18288000" cy="2857501"/>
          </a:xfrm>
          <a:prstGeom prst="rect">
            <a:avLst/>
          </a:prstGeom>
          <a:ln w="12700">
            <a:miter lim="400000"/>
          </a:ln>
          <a:effectLst>
            <a:outerShdw sx="100000" sy="100000" kx="0" ky="0" algn="b" rotWithShape="0" blurRad="241300" dist="139700" dir="7531482">
              <a:srgbClr val="E3B43D"/>
            </a:outerShdw>
          </a:effectLst>
        </p:spPr>
      </p:pic>
      <p:grpSp>
        <p:nvGrpSpPr>
          <p:cNvPr id="424" name="Group"/>
          <p:cNvGrpSpPr/>
          <p:nvPr/>
        </p:nvGrpSpPr>
        <p:grpSpPr>
          <a:xfrm>
            <a:off x="6775411" y="176554"/>
            <a:ext cx="10833179" cy="1252704"/>
            <a:chOff x="0" y="0"/>
            <a:chExt cx="10833178" cy="1252702"/>
          </a:xfrm>
        </p:grpSpPr>
        <p:pic>
          <p:nvPicPr>
            <p:cNvPr id="422" name="Image" descr="Image"/>
            <p:cNvPicPr>
              <a:picLocks noChangeAspect="1"/>
            </p:cNvPicPr>
            <p:nvPr/>
          </p:nvPicPr>
          <p:blipFill>
            <a:blip r:embed="rId3">
              <a:extLst/>
            </a:blip>
            <a:srcRect l="0" t="0" r="0" b="49806"/>
            <a:stretch>
              <a:fillRect/>
            </a:stretch>
          </p:blipFill>
          <p:spPr>
            <a:xfrm>
              <a:off x="0" y="46994"/>
              <a:ext cx="5561316" cy="1205709"/>
            </a:xfrm>
            <a:prstGeom prst="rect">
              <a:avLst/>
            </a:prstGeom>
            <a:ln w="12700" cap="flat">
              <a:noFill/>
              <a:miter lim="400000"/>
            </a:ln>
            <a:effectLst>
              <a:outerShdw sx="100000" sy="100000" kx="0" ky="0" algn="b" rotWithShape="0" blurRad="342900" dist="217337" dir="5400000">
                <a:srgbClr val="000000">
                  <a:alpha val="98192"/>
                </a:srgbClr>
              </a:outerShdw>
            </a:effectLst>
          </p:spPr>
        </p:pic>
        <p:pic>
          <p:nvPicPr>
            <p:cNvPr id="423" name="Image" descr="Image"/>
            <p:cNvPicPr>
              <a:picLocks noChangeAspect="1"/>
            </p:cNvPicPr>
            <p:nvPr/>
          </p:nvPicPr>
          <p:blipFill>
            <a:blip r:embed="rId3">
              <a:extLst/>
            </a:blip>
            <a:srcRect l="0" t="51988" r="0" b="0"/>
            <a:stretch>
              <a:fillRect/>
            </a:stretch>
          </p:blipFill>
          <p:spPr>
            <a:xfrm>
              <a:off x="5123168" y="0"/>
              <a:ext cx="5710011" cy="1184127"/>
            </a:xfrm>
            <a:prstGeom prst="rect">
              <a:avLst/>
            </a:prstGeom>
            <a:ln w="12700" cap="flat">
              <a:noFill/>
              <a:miter lim="400000"/>
            </a:ln>
            <a:effectLst>
              <a:outerShdw sx="100000" sy="100000" kx="0" ky="0" algn="b" rotWithShape="0" blurRad="342900" dist="217337" dir="5400000">
                <a:srgbClr val="000000">
                  <a:alpha val="98192"/>
                </a:srgbClr>
              </a:outerShdw>
            </a:effectLst>
          </p:spPr>
        </p:pic>
      </p:grpSp>
      <p:pic>
        <p:nvPicPr>
          <p:cNvPr id="425" name="100-000-01.png" descr="100-000-01.png"/>
          <p:cNvPicPr>
            <a:picLocks noChangeAspect="1"/>
          </p:cNvPicPr>
          <p:nvPr/>
        </p:nvPicPr>
        <p:blipFill>
          <a:blip r:embed="rId4">
            <a:extLst/>
          </a:blip>
          <a:srcRect l="8808" t="375" r="31088" b="1127"/>
          <a:stretch>
            <a:fillRect/>
          </a:stretch>
        </p:blipFill>
        <p:spPr>
          <a:xfrm>
            <a:off x="467672" y="5332475"/>
            <a:ext cx="7238223" cy="8174202"/>
          </a:xfrm>
          <a:prstGeom prst="rect">
            <a:avLst/>
          </a:prstGeom>
          <a:ln w="12700">
            <a:miter lim="400000"/>
          </a:ln>
        </p:spPr>
      </p:pic>
      <p:sp>
        <p:nvSpPr>
          <p:cNvPr id="426" name="Matthew 27:25 (NKJV)…"/>
          <p:cNvSpPr txBox="1"/>
          <p:nvPr/>
        </p:nvSpPr>
        <p:spPr>
          <a:xfrm>
            <a:off x="594056" y="10753642"/>
            <a:ext cx="6400842" cy="2558617"/>
          </a:xfrm>
          <a:prstGeom prst="rect">
            <a:avLst/>
          </a:prstGeom>
          <a:ln w="12700">
            <a:miter lim="400000"/>
          </a:ln>
          <a:effectLst>
            <a:outerShdw sx="100000" sy="100000" kx="0" ky="0" algn="b" rotWithShape="0" blurRad="101600" dist="139700" dir="258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sz="4200">
                <a:solidFill>
                  <a:srgbClr val="FFFFFF"/>
                </a:solidFill>
                <a:effectLst>
                  <a:outerShdw sx="100000" sy="100000" kx="0" ky="0" algn="b" rotWithShape="0" blurRad="114300" dist="101600" dir="2580000">
                    <a:srgbClr val="000000"/>
                  </a:outerShdw>
                </a:effectLst>
                <a:latin typeface="Times New Roman"/>
                <a:ea typeface="Times New Roman"/>
                <a:cs typeface="Times New Roman"/>
                <a:sym typeface="Times New Roman"/>
              </a:defRPr>
            </a:pPr>
            <a:r>
              <a:t>Matthew 27:25 (NKJV) </a:t>
            </a:r>
          </a:p>
          <a:p>
            <a:pPr algn="ctr" defTabSz="821531">
              <a:lnSpc>
                <a:spcPct val="100000"/>
              </a:lnSpc>
              <a:spcBef>
                <a:spcPts val="0"/>
              </a:spcBef>
              <a:defRPr sz="4200">
                <a:solidFill>
                  <a:srgbClr val="FFFFFF"/>
                </a:solidFill>
                <a:effectLst>
                  <a:outerShdw sx="100000" sy="100000" kx="0" ky="0" algn="b" rotWithShape="0" blurRad="114300" dist="101600" dir="2580000">
                    <a:srgbClr val="000000"/>
                  </a:outerShdw>
                </a:effectLst>
                <a:latin typeface="Times New Roman"/>
                <a:ea typeface="Times New Roman"/>
                <a:cs typeface="Times New Roman"/>
                <a:sym typeface="Times New Roman"/>
              </a:defRPr>
            </a:pPr>
            <a:r>
              <a:t>And all the people answered and said, "His blood be on us and on our children." </a:t>
            </a:r>
          </a:p>
        </p:txBody>
      </p:sp>
      <p:sp>
        <p:nvSpPr>
          <p:cNvPr id="427" name="John 3:19-20 (NKJV)…"/>
          <p:cNvSpPr txBox="1"/>
          <p:nvPr/>
        </p:nvSpPr>
        <p:spPr>
          <a:xfrm>
            <a:off x="8052001" y="5662209"/>
            <a:ext cx="15864764" cy="7129290"/>
          </a:xfrm>
          <a:prstGeom prst="rect">
            <a:avLst/>
          </a:prstGeom>
          <a:ln w="12700">
            <a:miter lim="400000"/>
          </a:ln>
          <a:effectLst>
            <a:outerShdw sx="100000" sy="100000" kx="0" ky="0" algn="b" rotWithShape="0" blurRad="241300" dist="139700" dir="5400000">
              <a:srgbClr val="000000">
                <a:alpha val="42359"/>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sz="6800">
                <a:solidFill>
                  <a:srgbClr val="000000"/>
                </a:solidFill>
                <a:latin typeface="Times New Roman"/>
                <a:ea typeface="Times New Roman"/>
                <a:cs typeface="Times New Roman"/>
                <a:sym typeface="Times New Roman"/>
              </a:defRPr>
            </a:pPr>
            <a:r>
              <a:t>John 3:19-20 (NKJV) </a:t>
            </a:r>
          </a:p>
          <a:p>
            <a:pPr algn="ctr" defTabSz="642937">
              <a:lnSpc>
                <a:spcPct val="100000"/>
              </a:lnSpc>
              <a:spcBef>
                <a:spcPts val="0"/>
              </a:spcBef>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6800">
                <a:solidFill>
                  <a:srgbClr val="000000"/>
                </a:solidFill>
                <a:latin typeface="Times New Roman"/>
                <a:ea typeface="Times New Roman"/>
                <a:cs typeface="Times New Roman"/>
                <a:sym typeface="Times New Roman"/>
              </a:defRPr>
            </a:pPr>
            <a:r>
              <a:rPr baseline="31999"/>
              <a:t>19</a:t>
            </a:r>
            <a:r>
              <a:t> And this is the condemnation, that the light has come into the world, and men loved darkness rather than light, because their deeds were evil. </a:t>
            </a:r>
            <a:r>
              <a:rPr baseline="31999"/>
              <a:t>20</a:t>
            </a:r>
            <a:r>
              <a:t> For everyone practicing evil hates the light and does not come to the light, lest his deeds should be exposed.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9" name="Rounded Rectangle"/>
          <p:cNvSpPr/>
          <p:nvPr/>
        </p:nvSpPr>
        <p:spPr>
          <a:xfrm>
            <a:off x="495827" y="2349129"/>
            <a:ext cx="23392346" cy="2696394"/>
          </a:xfrm>
          <a:prstGeom prst="roundRect">
            <a:avLst>
              <a:gd name="adj" fmla="val 22996"/>
            </a:avLst>
          </a:prstGeom>
          <a:gradFill>
            <a:gsLst>
              <a:gs pos="0">
                <a:srgbClr val="929292"/>
              </a:gs>
              <a:gs pos="100000">
                <a:srgbClr val="212121"/>
              </a:gs>
            </a:gsLst>
            <a:lin ang="5400000"/>
          </a:gradFill>
          <a:ln w="12700">
            <a:miter lim="400000"/>
          </a:ln>
        </p:spPr>
        <p:txBody>
          <a:bodyPr lIns="71437" tIns="71437" rIns="71437" bIns="71437" anchor="ctr"/>
          <a:lstStyle/>
          <a:p>
            <a:pPr algn="ctr" defTabSz="821531">
              <a:lnSpc>
                <a:spcPct val="100000"/>
              </a:lnSpc>
              <a:spcBef>
                <a:spcPts val="0"/>
              </a:spcBef>
              <a:defRPr sz="5600">
                <a:solidFill>
                  <a:srgbClr val="FFFFFF"/>
                </a:solidFill>
                <a:latin typeface="Cochin"/>
                <a:ea typeface="Cochin"/>
                <a:cs typeface="Cochin"/>
                <a:sym typeface="Cochin"/>
              </a:defRPr>
            </a:pPr>
          </a:p>
        </p:txBody>
      </p:sp>
      <p:sp>
        <p:nvSpPr>
          <p:cNvPr id="430" name="Those In Darkness Hate Those In The Light"/>
          <p:cNvSpPr txBox="1"/>
          <p:nvPr/>
        </p:nvSpPr>
        <p:spPr>
          <a:xfrm>
            <a:off x="907713" y="3675760"/>
            <a:ext cx="22568574" cy="1298576"/>
          </a:xfrm>
          <a:prstGeom prst="rect">
            <a:avLst/>
          </a:prstGeom>
          <a:ln w="12700">
            <a:miter lim="400000"/>
          </a:ln>
          <a:effectLst>
            <a:outerShdw sx="100000" sy="100000" kx="0" ky="0" algn="b" rotWithShape="0" blurRad="241300" dist="1397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sz="7800">
                <a:solidFill>
                  <a:srgbClr val="FFFFFF"/>
                </a:solidFill>
                <a:effectLst>
                  <a:outerShdw sx="100000" sy="100000" kx="0" ky="0" algn="b" rotWithShape="0" blurRad="177800" dist="101600" dir="2160000">
                    <a:srgbClr val="000000"/>
                  </a:outerShdw>
                </a:effectLst>
                <a:latin typeface="American Typewriter"/>
                <a:ea typeface="American Typewriter"/>
                <a:cs typeface="American Typewriter"/>
                <a:sym typeface="American Typewriter"/>
              </a:defRPr>
            </a:lvl1pPr>
          </a:lstStyle>
          <a:p>
            <a:pPr/>
            <a:r>
              <a:t>Those In Darkness Hate Those In The Light</a:t>
            </a:r>
          </a:p>
        </p:txBody>
      </p:sp>
      <p:pic>
        <p:nvPicPr>
          <p:cNvPr id="431" name="pasted-image-small.png" descr="pasted-image-small.png"/>
          <p:cNvPicPr>
            <a:picLocks noChangeAspect="1"/>
          </p:cNvPicPr>
          <p:nvPr/>
        </p:nvPicPr>
        <p:blipFill>
          <a:blip r:embed="rId2">
            <a:extLst/>
          </a:blip>
          <a:stretch>
            <a:fillRect/>
          </a:stretch>
        </p:blipFill>
        <p:spPr>
          <a:xfrm>
            <a:off x="3048000" y="808915"/>
            <a:ext cx="18288000" cy="2857501"/>
          </a:xfrm>
          <a:prstGeom prst="rect">
            <a:avLst/>
          </a:prstGeom>
          <a:ln w="12700">
            <a:miter lim="400000"/>
          </a:ln>
          <a:effectLst>
            <a:outerShdw sx="100000" sy="100000" kx="0" ky="0" algn="b" rotWithShape="0" blurRad="241300" dist="139700" dir="7531482">
              <a:srgbClr val="E3B43D"/>
            </a:outerShdw>
          </a:effectLst>
        </p:spPr>
      </p:pic>
      <p:grpSp>
        <p:nvGrpSpPr>
          <p:cNvPr id="434" name="Group"/>
          <p:cNvGrpSpPr/>
          <p:nvPr/>
        </p:nvGrpSpPr>
        <p:grpSpPr>
          <a:xfrm>
            <a:off x="6775411" y="176554"/>
            <a:ext cx="10833179" cy="1252704"/>
            <a:chOff x="0" y="0"/>
            <a:chExt cx="10833178" cy="1252702"/>
          </a:xfrm>
        </p:grpSpPr>
        <p:pic>
          <p:nvPicPr>
            <p:cNvPr id="432" name="Image" descr="Image"/>
            <p:cNvPicPr>
              <a:picLocks noChangeAspect="1"/>
            </p:cNvPicPr>
            <p:nvPr/>
          </p:nvPicPr>
          <p:blipFill>
            <a:blip r:embed="rId3">
              <a:extLst/>
            </a:blip>
            <a:srcRect l="0" t="0" r="0" b="49806"/>
            <a:stretch>
              <a:fillRect/>
            </a:stretch>
          </p:blipFill>
          <p:spPr>
            <a:xfrm>
              <a:off x="0" y="46994"/>
              <a:ext cx="5561316" cy="1205709"/>
            </a:xfrm>
            <a:prstGeom prst="rect">
              <a:avLst/>
            </a:prstGeom>
            <a:ln w="12700" cap="flat">
              <a:noFill/>
              <a:miter lim="400000"/>
            </a:ln>
            <a:effectLst>
              <a:outerShdw sx="100000" sy="100000" kx="0" ky="0" algn="b" rotWithShape="0" blurRad="342900" dist="217337" dir="5400000">
                <a:srgbClr val="000000">
                  <a:alpha val="98192"/>
                </a:srgbClr>
              </a:outerShdw>
            </a:effectLst>
          </p:spPr>
        </p:pic>
        <p:pic>
          <p:nvPicPr>
            <p:cNvPr id="433" name="Image" descr="Image"/>
            <p:cNvPicPr>
              <a:picLocks noChangeAspect="1"/>
            </p:cNvPicPr>
            <p:nvPr/>
          </p:nvPicPr>
          <p:blipFill>
            <a:blip r:embed="rId3">
              <a:extLst/>
            </a:blip>
            <a:srcRect l="0" t="51988" r="0" b="0"/>
            <a:stretch>
              <a:fillRect/>
            </a:stretch>
          </p:blipFill>
          <p:spPr>
            <a:xfrm>
              <a:off x="5123168" y="0"/>
              <a:ext cx="5710011" cy="1184127"/>
            </a:xfrm>
            <a:prstGeom prst="rect">
              <a:avLst/>
            </a:prstGeom>
            <a:ln w="12700" cap="flat">
              <a:noFill/>
              <a:miter lim="400000"/>
            </a:ln>
            <a:effectLst>
              <a:outerShdw sx="100000" sy="100000" kx="0" ky="0" algn="b" rotWithShape="0" blurRad="342900" dist="217337" dir="5400000">
                <a:srgbClr val="000000">
                  <a:alpha val="98192"/>
                </a:srgbClr>
              </a:outerShdw>
            </a:effectLst>
          </p:spPr>
        </p:pic>
      </p:grpSp>
      <p:pic>
        <p:nvPicPr>
          <p:cNvPr id="435" name="100-000-01.png" descr="100-000-01.png"/>
          <p:cNvPicPr>
            <a:picLocks noChangeAspect="1"/>
          </p:cNvPicPr>
          <p:nvPr/>
        </p:nvPicPr>
        <p:blipFill>
          <a:blip r:embed="rId4">
            <a:extLst/>
          </a:blip>
          <a:srcRect l="8808" t="375" r="31088" b="1127"/>
          <a:stretch>
            <a:fillRect/>
          </a:stretch>
        </p:blipFill>
        <p:spPr>
          <a:xfrm>
            <a:off x="467672" y="5332475"/>
            <a:ext cx="7238223" cy="8174202"/>
          </a:xfrm>
          <a:prstGeom prst="rect">
            <a:avLst/>
          </a:prstGeom>
          <a:ln w="12700">
            <a:miter lim="400000"/>
          </a:ln>
        </p:spPr>
      </p:pic>
      <p:sp>
        <p:nvSpPr>
          <p:cNvPr id="436" name="Matthew 27:25 (NKJV)…"/>
          <p:cNvSpPr txBox="1"/>
          <p:nvPr/>
        </p:nvSpPr>
        <p:spPr>
          <a:xfrm>
            <a:off x="594056" y="10753642"/>
            <a:ext cx="6400842" cy="2558617"/>
          </a:xfrm>
          <a:prstGeom prst="rect">
            <a:avLst/>
          </a:prstGeom>
          <a:ln w="12700">
            <a:miter lim="400000"/>
          </a:ln>
          <a:effectLst>
            <a:outerShdw sx="100000" sy="100000" kx="0" ky="0" algn="b" rotWithShape="0" blurRad="101600" dist="139700" dir="258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sz="4200">
                <a:solidFill>
                  <a:srgbClr val="FFFFFF"/>
                </a:solidFill>
                <a:effectLst>
                  <a:outerShdw sx="100000" sy="100000" kx="0" ky="0" algn="b" rotWithShape="0" blurRad="114300" dist="101600" dir="2580000">
                    <a:srgbClr val="000000"/>
                  </a:outerShdw>
                </a:effectLst>
                <a:latin typeface="Times New Roman"/>
                <a:ea typeface="Times New Roman"/>
                <a:cs typeface="Times New Roman"/>
                <a:sym typeface="Times New Roman"/>
              </a:defRPr>
            </a:pPr>
            <a:r>
              <a:t>Matthew 27:25 (NKJV) </a:t>
            </a:r>
          </a:p>
          <a:p>
            <a:pPr algn="ctr" defTabSz="821531">
              <a:lnSpc>
                <a:spcPct val="100000"/>
              </a:lnSpc>
              <a:spcBef>
                <a:spcPts val="0"/>
              </a:spcBef>
              <a:defRPr sz="4200">
                <a:solidFill>
                  <a:srgbClr val="FFFFFF"/>
                </a:solidFill>
                <a:effectLst>
                  <a:outerShdw sx="100000" sy="100000" kx="0" ky="0" algn="b" rotWithShape="0" blurRad="114300" dist="101600" dir="2580000">
                    <a:srgbClr val="000000"/>
                  </a:outerShdw>
                </a:effectLst>
                <a:latin typeface="Times New Roman"/>
                <a:ea typeface="Times New Roman"/>
                <a:cs typeface="Times New Roman"/>
                <a:sym typeface="Times New Roman"/>
              </a:defRPr>
            </a:pPr>
            <a:r>
              <a:t>And all the people answered and said, "His blood be on us and on our children." </a:t>
            </a:r>
          </a:p>
        </p:txBody>
      </p:sp>
      <p:sp>
        <p:nvSpPr>
          <p:cNvPr id="437" name="Christians suffered in the NT at the hands of their enemies…"/>
          <p:cNvSpPr txBox="1"/>
          <p:nvPr/>
        </p:nvSpPr>
        <p:spPr>
          <a:xfrm>
            <a:off x="8099290" y="6211156"/>
            <a:ext cx="16152502" cy="6416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18564" indent="-618564" defTabSz="821531">
              <a:lnSpc>
                <a:spcPct val="100000"/>
              </a:lnSpc>
              <a:spcBef>
                <a:spcPts val="2200"/>
              </a:spcBef>
              <a:buSzPct val="50000"/>
              <a:buFont typeface="Zapf Dingbats"/>
              <a:buBlip>
                <a:blip r:embed="rId5"/>
              </a:buBlip>
              <a:defRPr sz="7400">
                <a:solidFill>
                  <a:srgbClr val="000000"/>
                </a:solidFill>
                <a:latin typeface="Century Gothic"/>
                <a:ea typeface="Century Gothic"/>
                <a:cs typeface="Century Gothic"/>
                <a:sym typeface="Century Gothic"/>
              </a:defRPr>
            </a:pPr>
            <a:r>
              <a:rPr b="1"/>
              <a:t>Christians suffered in the NT at the hands of their enemies </a:t>
            </a:r>
            <a:r>
              <a:t> </a:t>
            </a:r>
            <a:endParaRPr b="1"/>
          </a:p>
          <a:p>
            <a:pPr lvl="1" marL="1088464" indent="-618564" defTabSz="821531">
              <a:lnSpc>
                <a:spcPct val="100000"/>
              </a:lnSpc>
              <a:spcBef>
                <a:spcPts val="2200"/>
              </a:spcBef>
              <a:buSzPct val="50000"/>
              <a:buFont typeface="Zapf Dingbats"/>
              <a:buBlip>
                <a:blip r:embed="rId6"/>
              </a:buBlip>
              <a:defRPr sz="7400">
                <a:solidFill>
                  <a:srgbClr val="000000"/>
                </a:solidFill>
                <a:latin typeface="Century Gothic"/>
                <a:ea typeface="Century Gothic"/>
                <a:cs typeface="Century Gothic"/>
                <a:sym typeface="Century Gothic"/>
              </a:defRPr>
            </a:pPr>
            <a:r>
              <a:t>Jesus was executed (Mat 27:35). </a:t>
            </a:r>
          </a:p>
          <a:p>
            <a:pPr lvl="1" marL="1088464" indent="-618564" defTabSz="821531">
              <a:lnSpc>
                <a:spcPct val="100000"/>
              </a:lnSpc>
              <a:spcBef>
                <a:spcPts val="2200"/>
              </a:spcBef>
              <a:buSzPct val="50000"/>
              <a:buFont typeface="Zapf Dingbats"/>
              <a:buBlip>
                <a:blip r:embed="rId6"/>
              </a:buBlip>
              <a:defRPr sz="7400">
                <a:solidFill>
                  <a:srgbClr val="000000"/>
                </a:solidFill>
                <a:latin typeface="Century Gothic"/>
                <a:ea typeface="Century Gothic"/>
                <a:cs typeface="Century Gothic"/>
                <a:sym typeface="Century Gothic"/>
              </a:defRPr>
            </a:pPr>
            <a:r>
              <a:t>His followers would also suffer in this world (Jn 16:33; 2 Tim. 3:12).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37">
                                            <p:bg/>
                                          </p:spTgt>
                                        </p:tgtEl>
                                        <p:attrNameLst>
                                          <p:attrName>style.visibility</p:attrName>
                                        </p:attrNameLst>
                                      </p:cBhvr>
                                      <p:to>
                                        <p:strVal val="visible"/>
                                      </p:to>
                                    </p:set>
                                    <p:animEffect filter="fade" transition="in">
                                      <p:cBhvr>
                                        <p:cTn id="7" dur="1500"/>
                                        <p:tgtEl>
                                          <p:spTgt spid="437">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437">
                                            <p:txEl>
                                              <p:pRg st="0" end="0"/>
                                            </p:txEl>
                                          </p:spTgt>
                                        </p:tgtEl>
                                        <p:attrNameLst>
                                          <p:attrName>style.visibility</p:attrName>
                                        </p:attrNameLst>
                                      </p:cBhvr>
                                      <p:to>
                                        <p:strVal val="visible"/>
                                      </p:to>
                                    </p:set>
                                    <p:animEffect filter="fade" transition="in">
                                      <p:cBhvr>
                                        <p:cTn id="10" dur="1500"/>
                                        <p:tgtEl>
                                          <p:spTgt spid="43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437">
                                            <p:txEl>
                                              <p:pRg st="1" end="1"/>
                                            </p:txEl>
                                          </p:spTgt>
                                        </p:tgtEl>
                                        <p:attrNameLst>
                                          <p:attrName>style.visibility</p:attrName>
                                        </p:attrNameLst>
                                      </p:cBhvr>
                                      <p:to>
                                        <p:strVal val="visible"/>
                                      </p:to>
                                    </p:set>
                                    <p:animEffect filter="fade" transition="in">
                                      <p:cBhvr>
                                        <p:cTn id="15" dur="1500"/>
                                        <p:tgtEl>
                                          <p:spTgt spid="43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437">
                                            <p:txEl>
                                              <p:pRg st="2" end="2"/>
                                            </p:txEl>
                                          </p:spTgt>
                                        </p:tgtEl>
                                        <p:attrNameLst>
                                          <p:attrName>style.visibility</p:attrName>
                                        </p:attrNameLst>
                                      </p:cBhvr>
                                      <p:to>
                                        <p:strVal val="visible"/>
                                      </p:to>
                                    </p:set>
                                    <p:animEffect filter="fade" transition="in">
                                      <p:cBhvr>
                                        <p:cTn id="20" dur="1500"/>
                                        <p:tgtEl>
                                          <p:spTgt spid="43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7"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9" name="Rounded Rectangle"/>
          <p:cNvSpPr/>
          <p:nvPr/>
        </p:nvSpPr>
        <p:spPr>
          <a:xfrm>
            <a:off x="495827" y="2349129"/>
            <a:ext cx="23392346" cy="2696394"/>
          </a:xfrm>
          <a:prstGeom prst="roundRect">
            <a:avLst>
              <a:gd name="adj" fmla="val 22996"/>
            </a:avLst>
          </a:prstGeom>
          <a:gradFill>
            <a:gsLst>
              <a:gs pos="0">
                <a:srgbClr val="929292"/>
              </a:gs>
              <a:gs pos="100000">
                <a:srgbClr val="212121"/>
              </a:gs>
            </a:gsLst>
            <a:lin ang="5400000"/>
          </a:gradFill>
          <a:ln w="12700">
            <a:miter lim="400000"/>
          </a:ln>
        </p:spPr>
        <p:txBody>
          <a:bodyPr lIns="71437" tIns="71437" rIns="71437" bIns="71437" anchor="ctr"/>
          <a:lstStyle/>
          <a:p>
            <a:pPr algn="ctr" defTabSz="821531">
              <a:lnSpc>
                <a:spcPct val="100000"/>
              </a:lnSpc>
              <a:spcBef>
                <a:spcPts val="0"/>
              </a:spcBef>
              <a:defRPr sz="5600">
                <a:solidFill>
                  <a:srgbClr val="FFFFFF"/>
                </a:solidFill>
                <a:latin typeface="Cochin"/>
                <a:ea typeface="Cochin"/>
                <a:cs typeface="Cochin"/>
                <a:sym typeface="Cochin"/>
              </a:defRPr>
            </a:pPr>
          </a:p>
        </p:txBody>
      </p:sp>
      <p:sp>
        <p:nvSpPr>
          <p:cNvPr id="440" name="Sin is the Problem - Not God"/>
          <p:cNvSpPr txBox="1"/>
          <p:nvPr/>
        </p:nvSpPr>
        <p:spPr>
          <a:xfrm>
            <a:off x="907713" y="3485260"/>
            <a:ext cx="22568574" cy="1679576"/>
          </a:xfrm>
          <a:prstGeom prst="rect">
            <a:avLst/>
          </a:prstGeom>
          <a:ln w="12700">
            <a:miter lim="400000"/>
          </a:ln>
          <a:effectLst>
            <a:outerShdw sx="100000" sy="100000" kx="0" ky="0" algn="b" rotWithShape="0" blurRad="241300" dist="1397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sz="10500">
                <a:solidFill>
                  <a:srgbClr val="FFFFFF"/>
                </a:solidFill>
                <a:effectLst>
                  <a:outerShdw sx="100000" sy="100000" kx="0" ky="0" algn="b" rotWithShape="0" blurRad="177800" dist="101600" dir="2160000">
                    <a:srgbClr val="000000"/>
                  </a:outerShdw>
                </a:effectLst>
                <a:latin typeface="American Typewriter"/>
                <a:ea typeface="American Typewriter"/>
                <a:cs typeface="American Typewriter"/>
                <a:sym typeface="American Typewriter"/>
              </a:defRPr>
            </a:lvl1pPr>
          </a:lstStyle>
          <a:p>
            <a:pPr/>
            <a:r>
              <a:t>Sin is the Problem - Not God</a:t>
            </a:r>
          </a:p>
        </p:txBody>
      </p:sp>
      <p:pic>
        <p:nvPicPr>
          <p:cNvPr id="441" name="pasted-image-small.png" descr="pasted-image-small.png"/>
          <p:cNvPicPr>
            <a:picLocks noChangeAspect="1"/>
          </p:cNvPicPr>
          <p:nvPr/>
        </p:nvPicPr>
        <p:blipFill>
          <a:blip r:embed="rId2">
            <a:extLst/>
          </a:blip>
          <a:stretch>
            <a:fillRect/>
          </a:stretch>
        </p:blipFill>
        <p:spPr>
          <a:xfrm>
            <a:off x="3048000" y="808915"/>
            <a:ext cx="18288000" cy="2857501"/>
          </a:xfrm>
          <a:prstGeom prst="rect">
            <a:avLst/>
          </a:prstGeom>
          <a:ln w="12700">
            <a:miter lim="400000"/>
          </a:ln>
          <a:effectLst>
            <a:outerShdw sx="100000" sy="100000" kx="0" ky="0" algn="b" rotWithShape="0" blurRad="241300" dist="139700" dir="7531482">
              <a:srgbClr val="E3B43D"/>
            </a:outerShdw>
          </a:effectLst>
        </p:spPr>
      </p:pic>
      <p:grpSp>
        <p:nvGrpSpPr>
          <p:cNvPr id="444" name="Group"/>
          <p:cNvGrpSpPr/>
          <p:nvPr/>
        </p:nvGrpSpPr>
        <p:grpSpPr>
          <a:xfrm>
            <a:off x="6775411" y="176554"/>
            <a:ext cx="10833179" cy="1252704"/>
            <a:chOff x="0" y="0"/>
            <a:chExt cx="10833178" cy="1252702"/>
          </a:xfrm>
        </p:grpSpPr>
        <p:pic>
          <p:nvPicPr>
            <p:cNvPr id="442" name="Image" descr="Image"/>
            <p:cNvPicPr>
              <a:picLocks noChangeAspect="1"/>
            </p:cNvPicPr>
            <p:nvPr/>
          </p:nvPicPr>
          <p:blipFill>
            <a:blip r:embed="rId3">
              <a:extLst/>
            </a:blip>
            <a:srcRect l="0" t="0" r="0" b="49806"/>
            <a:stretch>
              <a:fillRect/>
            </a:stretch>
          </p:blipFill>
          <p:spPr>
            <a:xfrm>
              <a:off x="0" y="46994"/>
              <a:ext cx="5561316" cy="1205709"/>
            </a:xfrm>
            <a:prstGeom prst="rect">
              <a:avLst/>
            </a:prstGeom>
            <a:ln w="12700" cap="flat">
              <a:noFill/>
              <a:miter lim="400000"/>
            </a:ln>
            <a:effectLst>
              <a:outerShdw sx="100000" sy="100000" kx="0" ky="0" algn="b" rotWithShape="0" blurRad="342900" dist="217337" dir="5400000">
                <a:srgbClr val="000000">
                  <a:alpha val="98192"/>
                </a:srgbClr>
              </a:outerShdw>
            </a:effectLst>
          </p:spPr>
        </p:pic>
        <p:pic>
          <p:nvPicPr>
            <p:cNvPr id="443" name="Image" descr="Image"/>
            <p:cNvPicPr>
              <a:picLocks noChangeAspect="1"/>
            </p:cNvPicPr>
            <p:nvPr/>
          </p:nvPicPr>
          <p:blipFill>
            <a:blip r:embed="rId3">
              <a:extLst/>
            </a:blip>
            <a:srcRect l="0" t="51988" r="0" b="0"/>
            <a:stretch>
              <a:fillRect/>
            </a:stretch>
          </p:blipFill>
          <p:spPr>
            <a:xfrm>
              <a:off x="5123168" y="0"/>
              <a:ext cx="5710011" cy="1184127"/>
            </a:xfrm>
            <a:prstGeom prst="rect">
              <a:avLst/>
            </a:prstGeom>
            <a:ln w="12700" cap="flat">
              <a:noFill/>
              <a:miter lim="400000"/>
            </a:ln>
            <a:effectLst>
              <a:outerShdw sx="100000" sy="100000" kx="0" ky="0" algn="b" rotWithShape="0" blurRad="342900" dist="217337" dir="5400000">
                <a:srgbClr val="000000">
                  <a:alpha val="98192"/>
                </a:srgbClr>
              </a:outerShdw>
            </a:effectLst>
          </p:spPr>
        </p:pic>
      </p:grpSp>
      <p:sp>
        <p:nvSpPr>
          <p:cNvPr id="445" name="Those who mock God &amp; reject Him, are part of the problem (Isa. 59:1,2; Jer. 5:25; Deut. 31:17-19; Mat. 13:15)…"/>
          <p:cNvSpPr txBox="1"/>
          <p:nvPr/>
        </p:nvSpPr>
        <p:spPr>
          <a:xfrm>
            <a:off x="7929788" y="5499956"/>
            <a:ext cx="16152502" cy="7839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18564" indent="-618564" defTabSz="821531">
              <a:lnSpc>
                <a:spcPct val="100000"/>
              </a:lnSpc>
              <a:spcBef>
                <a:spcPts val="2200"/>
              </a:spcBef>
              <a:buSzPct val="50000"/>
              <a:buFont typeface="Zapf Dingbats"/>
              <a:buBlip>
                <a:blip r:embed="rId4"/>
              </a:buBlip>
              <a:defRPr sz="6000">
                <a:solidFill>
                  <a:srgbClr val="000000"/>
                </a:solidFill>
                <a:latin typeface="Century Gothic"/>
                <a:ea typeface="Century Gothic"/>
                <a:cs typeface="Century Gothic"/>
                <a:sym typeface="Century Gothic"/>
              </a:defRPr>
            </a:pPr>
            <a:r>
              <a:t>Those who mock God &amp; reject Him, are part of the problem (Isa. 59:1,2; Jer. 5:25; Deut. 31:17-19; Mat. 13:15)</a:t>
            </a:r>
          </a:p>
          <a:p>
            <a:pPr marL="618564" indent="-618564" defTabSz="821531">
              <a:lnSpc>
                <a:spcPct val="100000"/>
              </a:lnSpc>
              <a:spcBef>
                <a:spcPts val="2200"/>
              </a:spcBef>
              <a:buSzPct val="50000"/>
              <a:buFont typeface="Zapf Dingbats"/>
              <a:buBlip>
                <a:blip r:embed="rId4"/>
              </a:buBlip>
              <a:defRPr sz="6000">
                <a:solidFill>
                  <a:srgbClr val="000000"/>
                </a:solidFill>
                <a:latin typeface="Century Gothic"/>
                <a:ea typeface="Century Gothic"/>
                <a:cs typeface="Century Gothic"/>
                <a:sym typeface="Century Gothic"/>
              </a:defRPr>
            </a:pPr>
            <a:r>
              <a:t>The existence of evil &amp; evil people does not mean God is weak or unconcerned - but rather an extension of His loving kindness &amp; mercy (Eccl 8:11; Rom 2:2-4; Mat 13:24-30) </a:t>
            </a:r>
          </a:p>
        </p:txBody>
      </p:sp>
      <p:pic>
        <p:nvPicPr>
          <p:cNvPr id="446" name="Image" descr="Image"/>
          <p:cNvPicPr>
            <a:picLocks noChangeAspect="0"/>
          </p:cNvPicPr>
          <p:nvPr/>
        </p:nvPicPr>
        <p:blipFill>
          <a:blip r:embed="rId5">
            <a:extLst/>
          </a:blip>
          <a:stretch>
            <a:fillRect/>
          </a:stretch>
        </p:blipFill>
        <p:spPr>
          <a:xfrm>
            <a:off x="760757" y="5340950"/>
            <a:ext cx="6202719" cy="8157088"/>
          </a:xfrm>
          <a:prstGeom prst="rect">
            <a:avLst/>
          </a:prstGeom>
          <a:effectLst>
            <a:outerShdw sx="100000" sy="100000" kx="0" ky="0" algn="b" rotWithShape="0" blurRad="139700" dist="114300" dir="3035146">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45">
                                            <p:bg/>
                                          </p:spTgt>
                                        </p:tgtEl>
                                        <p:attrNameLst>
                                          <p:attrName>style.visibility</p:attrName>
                                        </p:attrNameLst>
                                      </p:cBhvr>
                                      <p:to>
                                        <p:strVal val="visible"/>
                                      </p:to>
                                    </p:set>
                                    <p:animEffect filter="fade" transition="in">
                                      <p:cBhvr>
                                        <p:cTn id="7" dur="1500"/>
                                        <p:tgtEl>
                                          <p:spTgt spid="445">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445">
                                            <p:txEl>
                                              <p:pRg st="0" end="0"/>
                                            </p:txEl>
                                          </p:spTgt>
                                        </p:tgtEl>
                                        <p:attrNameLst>
                                          <p:attrName>style.visibility</p:attrName>
                                        </p:attrNameLst>
                                      </p:cBhvr>
                                      <p:to>
                                        <p:strVal val="visible"/>
                                      </p:to>
                                    </p:set>
                                    <p:animEffect filter="fade" transition="in">
                                      <p:cBhvr>
                                        <p:cTn id="10" dur="1500"/>
                                        <p:tgtEl>
                                          <p:spTgt spid="44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445">
                                            <p:txEl>
                                              <p:pRg st="1" end="1"/>
                                            </p:txEl>
                                          </p:spTgt>
                                        </p:tgtEl>
                                        <p:attrNameLst>
                                          <p:attrName>style.visibility</p:attrName>
                                        </p:attrNameLst>
                                      </p:cBhvr>
                                      <p:to>
                                        <p:strVal val="visible"/>
                                      </p:to>
                                    </p:set>
                                    <p:animEffect filter="fade" transition="in">
                                      <p:cBhvr>
                                        <p:cTn id="15" dur="1500"/>
                                        <p:tgtEl>
                                          <p:spTgt spid="445">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5"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48" name="Rounded Rectangle"/>
          <p:cNvSpPr/>
          <p:nvPr/>
        </p:nvSpPr>
        <p:spPr>
          <a:xfrm>
            <a:off x="495827" y="2349129"/>
            <a:ext cx="23392346" cy="2696394"/>
          </a:xfrm>
          <a:prstGeom prst="roundRect">
            <a:avLst>
              <a:gd name="adj" fmla="val 22996"/>
            </a:avLst>
          </a:prstGeom>
          <a:gradFill>
            <a:gsLst>
              <a:gs pos="0">
                <a:srgbClr val="929292"/>
              </a:gs>
              <a:gs pos="100000">
                <a:srgbClr val="212121"/>
              </a:gs>
            </a:gsLst>
            <a:lin ang="5400000"/>
          </a:gradFill>
          <a:ln w="12700">
            <a:miter lim="400000"/>
          </a:ln>
        </p:spPr>
        <p:txBody>
          <a:bodyPr lIns="71437" tIns="71437" rIns="71437" bIns="71437" anchor="ctr"/>
          <a:lstStyle/>
          <a:p>
            <a:pPr algn="ctr" defTabSz="821531">
              <a:lnSpc>
                <a:spcPct val="100000"/>
              </a:lnSpc>
              <a:spcBef>
                <a:spcPts val="0"/>
              </a:spcBef>
              <a:defRPr sz="5600">
                <a:solidFill>
                  <a:srgbClr val="FFFFFF"/>
                </a:solidFill>
                <a:latin typeface="Cochin"/>
                <a:ea typeface="Cochin"/>
                <a:cs typeface="Cochin"/>
                <a:sym typeface="Cochin"/>
              </a:defRPr>
            </a:pPr>
          </a:p>
        </p:txBody>
      </p:sp>
      <p:sp>
        <p:nvSpPr>
          <p:cNvPr id="449" name="Sin is the Problem - Not God"/>
          <p:cNvSpPr txBox="1"/>
          <p:nvPr/>
        </p:nvSpPr>
        <p:spPr>
          <a:xfrm>
            <a:off x="907713" y="3485260"/>
            <a:ext cx="22568574" cy="1679576"/>
          </a:xfrm>
          <a:prstGeom prst="rect">
            <a:avLst/>
          </a:prstGeom>
          <a:ln w="12700">
            <a:miter lim="400000"/>
          </a:ln>
          <a:effectLst>
            <a:outerShdw sx="100000" sy="100000" kx="0" ky="0" algn="b" rotWithShape="0" blurRad="241300" dist="1397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sz="10500">
                <a:solidFill>
                  <a:srgbClr val="FFFFFF"/>
                </a:solidFill>
                <a:effectLst>
                  <a:outerShdw sx="100000" sy="100000" kx="0" ky="0" algn="b" rotWithShape="0" blurRad="177800" dist="101600" dir="2160000">
                    <a:srgbClr val="000000"/>
                  </a:outerShdw>
                </a:effectLst>
                <a:latin typeface="American Typewriter"/>
                <a:ea typeface="American Typewriter"/>
                <a:cs typeface="American Typewriter"/>
                <a:sym typeface="American Typewriter"/>
              </a:defRPr>
            </a:lvl1pPr>
          </a:lstStyle>
          <a:p>
            <a:pPr/>
            <a:r>
              <a:t>Sin is the Problem - Not God</a:t>
            </a:r>
          </a:p>
        </p:txBody>
      </p:sp>
      <p:pic>
        <p:nvPicPr>
          <p:cNvPr id="450" name="pasted-image-small.png" descr="pasted-image-small.png"/>
          <p:cNvPicPr>
            <a:picLocks noChangeAspect="1"/>
          </p:cNvPicPr>
          <p:nvPr/>
        </p:nvPicPr>
        <p:blipFill>
          <a:blip r:embed="rId2">
            <a:extLst/>
          </a:blip>
          <a:stretch>
            <a:fillRect/>
          </a:stretch>
        </p:blipFill>
        <p:spPr>
          <a:xfrm>
            <a:off x="3048000" y="808915"/>
            <a:ext cx="18288000" cy="2857501"/>
          </a:xfrm>
          <a:prstGeom prst="rect">
            <a:avLst/>
          </a:prstGeom>
          <a:ln w="12700">
            <a:miter lim="400000"/>
          </a:ln>
          <a:effectLst>
            <a:outerShdw sx="100000" sy="100000" kx="0" ky="0" algn="b" rotWithShape="0" blurRad="241300" dist="139700" dir="7531482">
              <a:srgbClr val="E3B43D"/>
            </a:outerShdw>
          </a:effectLst>
        </p:spPr>
      </p:pic>
      <p:grpSp>
        <p:nvGrpSpPr>
          <p:cNvPr id="453" name="Group"/>
          <p:cNvGrpSpPr/>
          <p:nvPr/>
        </p:nvGrpSpPr>
        <p:grpSpPr>
          <a:xfrm>
            <a:off x="6775411" y="176554"/>
            <a:ext cx="10833179" cy="1252704"/>
            <a:chOff x="0" y="0"/>
            <a:chExt cx="10833178" cy="1252702"/>
          </a:xfrm>
        </p:grpSpPr>
        <p:pic>
          <p:nvPicPr>
            <p:cNvPr id="451" name="Image" descr="Image"/>
            <p:cNvPicPr>
              <a:picLocks noChangeAspect="1"/>
            </p:cNvPicPr>
            <p:nvPr/>
          </p:nvPicPr>
          <p:blipFill>
            <a:blip r:embed="rId3">
              <a:extLst/>
            </a:blip>
            <a:srcRect l="0" t="0" r="0" b="49806"/>
            <a:stretch>
              <a:fillRect/>
            </a:stretch>
          </p:blipFill>
          <p:spPr>
            <a:xfrm>
              <a:off x="0" y="46994"/>
              <a:ext cx="5561316" cy="1205709"/>
            </a:xfrm>
            <a:prstGeom prst="rect">
              <a:avLst/>
            </a:prstGeom>
            <a:ln w="12700" cap="flat">
              <a:noFill/>
              <a:miter lim="400000"/>
            </a:ln>
            <a:effectLst>
              <a:outerShdw sx="100000" sy="100000" kx="0" ky="0" algn="b" rotWithShape="0" blurRad="342900" dist="217337" dir="5400000">
                <a:srgbClr val="000000">
                  <a:alpha val="98192"/>
                </a:srgbClr>
              </a:outerShdw>
            </a:effectLst>
          </p:spPr>
        </p:pic>
        <p:pic>
          <p:nvPicPr>
            <p:cNvPr id="452" name="Image" descr="Image"/>
            <p:cNvPicPr>
              <a:picLocks noChangeAspect="1"/>
            </p:cNvPicPr>
            <p:nvPr/>
          </p:nvPicPr>
          <p:blipFill>
            <a:blip r:embed="rId3">
              <a:extLst/>
            </a:blip>
            <a:srcRect l="0" t="51988" r="0" b="0"/>
            <a:stretch>
              <a:fillRect/>
            </a:stretch>
          </p:blipFill>
          <p:spPr>
            <a:xfrm>
              <a:off x="5123168" y="0"/>
              <a:ext cx="5710011" cy="1184127"/>
            </a:xfrm>
            <a:prstGeom prst="rect">
              <a:avLst/>
            </a:prstGeom>
            <a:ln w="12700" cap="flat">
              <a:noFill/>
              <a:miter lim="400000"/>
            </a:ln>
            <a:effectLst>
              <a:outerShdw sx="100000" sy="100000" kx="0" ky="0" algn="b" rotWithShape="0" blurRad="342900" dist="217337" dir="5400000">
                <a:srgbClr val="000000">
                  <a:alpha val="98192"/>
                </a:srgbClr>
              </a:outerShdw>
            </a:effectLst>
          </p:spPr>
        </p:pic>
      </p:grpSp>
      <p:pic>
        <p:nvPicPr>
          <p:cNvPr id="454" name="Image" descr="Image"/>
          <p:cNvPicPr>
            <a:picLocks noChangeAspect="0"/>
          </p:cNvPicPr>
          <p:nvPr/>
        </p:nvPicPr>
        <p:blipFill>
          <a:blip r:embed="rId4">
            <a:extLst/>
          </a:blip>
          <a:stretch>
            <a:fillRect/>
          </a:stretch>
        </p:blipFill>
        <p:spPr>
          <a:xfrm>
            <a:off x="760757" y="5340950"/>
            <a:ext cx="6202719" cy="8157088"/>
          </a:xfrm>
          <a:prstGeom prst="rect">
            <a:avLst/>
          </a:prstGeom>
          <a:effectLst>
            <a:outerShdw sx="100000" sy="100000" kx="0" ky="0" algn="b" rotWithShape="0" blurRad="139700" dist="114300" dir="3035146">
              <a:srgbClr val="000000"/>
            </a:outerShdw>
          </a:effectLst>
        </p:spPr>
      </p:pic>
      <p:pic>
        <p:nvPicPr>
          <p:cNvPr id="455" name="Romans 2:4 (NKJV)… Romans 2:4 (NKJV)4 Or do you despise the riches of His goodness, forbearance, and longsuffering, not knowing that the goodness of God leads you to repentance?" descr="Romans 2:4 (NKJV)… Romans 2:4 (NKJV)4 Or do you despise the riches of His goodness, forbearance, and longsuffering, not knowing that the goodness of God leads you to repentance?"/>
          <p:cNvPicPr>
            <a:picLocks noChangeAspect="0"/>
          </p:cNvPicPr>
          <p:nvPr/>
        </p:nvPicPr>
        <p:blipFill>
          <a:blip r:embed="rId5">
            <a:extLst/>
          </a:blip>
          <a:stretch>
            <a:fillRect/>
          </a:stretch>
        </p:blipFill>
        <p:spPr>
          <a:xfrm rot="240000">
            <a:off x="8285961" y="4828810"/>
            <a:ext cx="15688591" cy="7895174"/>
          </a:xfrm>
          <a:prstGeom prst="rect">
            <a:avLst/>
          </a:prstGeom>
          <a:effectLst>
            <a:outerShdw sx="100000" sy="100000" kx="0" ky="0" algn="b" rotWithShape="0" blurRad="139700" dist="190500" dir="8898355">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7" name="Rounded Rectangle"/>
          <p:cNvSpPr/>
          <p:nvPr/>
        </p:nvSpPr>
        <p:spPr>
          <a:xfrm>
            <a:off x="495827" y="2349129"/>
            <a:ext cx="23392346" cy="2696394"/>
          </a:xfrm>
          <a:prstGeom prst="roundRect">
            <a:avLst>
              <a:gd name="adj" fmla="val 22996"/>
            </a:avLst>
          </a:prstGeom>
          <a:gradFill>
            <a:gsLst>
              <a:gs pos="0">
                <a:srgbClr val="929292"/>
              </a:gs>
              <a:gs pos="100000">
                <a:srgbClr val="212121"/>
              </a:gs>
            </a:gsLst>
            <a:lin ang="5400000"/>
          </a:gradFill>
          <a:ln w="12700">
            <a:miter lim="400000"/>
          </a:ln>
        </p:spPr>
        <p:txBody>
          <a:bodyPr lIns="71437" tIns="71437" rIns="71437" bIns="71437" anchor="ctr"/>
          <a:lstStyle/>
          <a:p>
            <a:pPr algn="ctr" defTabSz="821531">
              <a:lnSpc>
                <a:spcPct val="100000"/>
              </a:lnSpc>
              <a:spcBef>
                <a:spcPts val="0"/>
              </a:spcBef>
              <a:defRPr sz="5600">
                <a:solidFill>
                  <a:srgbClr val="FFFFFF"/>
                </a:solidFill>
                <a:latin typeface="Cochin"/>
                <a:ea typeface="Cochin"/>
                <a:cs typeface="Cochin"/>
                <a:sym typeface="Cochin"/>
              </a:defRPr>
            </a:pPr>
          </a:p>
        </p:txBody>
      </p:sp>
      <p:sp>
        <p:nvSpPr>
          <p:cNvPr id="458" name="Sin is the Problem - Not God"/>
          <p:cNvSpPr txBox="1"/>
          <p:nvPr/>
        </p:nvSpPr>
        <p:spPr>
          <a:xfrm>
            <a:off x="907713" y="3485260"/>
            <a:ext cx="22568574" cy="1679576"/>
          </a:xfrm>
          <a:prstGeom prst="rect">
            <a:avLst/>
          </a:prstGeom>
          <a:ln w="12700">
            <a:miter lim="400000"/>
          </a:ln>
          <a:effectLst>
            <a:outerShdw sx="100000" sy="100000" kx="0" ky="0" algn="b" rotWithShape="0" blurRad="241300" dist="1397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sz="10500">
                <a:solidFill>
                  <a:srgbClr val="FFFFFF"/>
                </a:solidFill>
                <a:effectLst>
                  <a:outerShdw sx="100000" sy="100000" kx="0" ky="0" algn="b" rotWithShape="0" blurRad="177800" dist="101600" dir="2160000">
                    <a:srgbClr val="000000"/>
                  </a:outerShdw>
                </a:effectLst>
                <a:latin typeface="American Typewriter"/>
                <a:ea typeface="American Typewriter"/>
                <a:cs typeface="American Typewriter"/>
                <a:sym typeface="American Typewriter"/>
              </a:defRPr>
            </a:lvl1pPr>
          </a:lstStyle>
          <a:p>
            <a:pPr/>
            <a:r>
              <a:t>Sin is the Problem - Not God</a:t>
            </a:r>
          </a:p>
        </p:txBody>
      </p:sp>
      <p:pic>
        <p:nvPicPr>
          <p:cNvPr id="459" name="pasted-image-small.png" descr="pasted-image-small.png"/>
          <p:cNvPicPr>
            <a:picLocks noChangeAspect="1"/>
          </p:cNvPicPr>
          <p:nvPr/>
        </p:nvPicPr>
        <p:blipFill>
          <a:blip r:embed="rId2">
            <a:extLst/>
          </a:blip>
          <a:stretch>
            <a:fillRect/>
          </a:stretch>
        </p:blipFill>
        <p:spPr>
          <a:xfrm>
            <a:off x="3048000" y="808915"/>
            <a:ext cx="18288000" cy="2857501"/>
          </a:xfrm>
          <a:prstGeom prst="rect">
            <a:avLst/>
          </a:prstGeom>
          <a:ln w="12700">
            <a:miter lim="400000"/>
          </a:ln>
          <a:effectLst>
            <a:outerShdw sx="100000" sy="100000" kx="0" ky="0" algn="b" rotWithShape="0" blurRad="241300" dist="139700" dir="7531482">
              <a:srgbClr val="E3B43D"/>
            </a:outerShdw>
          </a:effectLst>
        </p:spPr>
      </p:pic>
      <p:grpSp>
        <p:nvGrpSpPr>
          <p:cNvPr id="462" name="Group"/>
          <p:cNvGrpSpPr/>
          <p:nvPr/>
        </p:nvGrpSpPr>
        <p:grpSpPr>
          <a:xfrm>
            <a:off x="6775411" y="176554"/>
            <a:ext cx="10833179" cy="1252704"/>
            <a:chOff x="0" y="0"/>
            <a:chExt cx="10833178" cy="1252702"/>
          </a:xfrm>
        </p:grpSpPr>
        <p:pic>
          <p:nvPicPr>
            <p:cNvPr id="460" name="Image" descr="Image"/>
            <p:cNvPicPr>
              <a:picLocks noChangeAspect="1"/>
            </p:cNvPicPr>
            <p:nvPr/>
          </p:nvPicPr>
          <p:blipFill>
            <a:blip r:embed="rId3">
              <a:extLst/>
            </a:blip>
            <a:srcRect l="0" t="0" r="0" b="49806"/>
            <a:stretch>
              <a:fillRect/>
            </a:stretch>
          </p:blipFill>
          <p:spPr>
            <a:xfrm>
              <a:off x="0" y="46994"/>
              <a:ext cx="5561316" cy="1205709"/>
            </a:xfrm>
            <a:prstGeom prst="rect">
              <a:avLst/>
            </a:prstGeom>
            <a:ln w="12700" cap="flat">
              <a:noFill/>
              <a:miter lim="400000"/>
            </a:ln>
            <a:effectLst>
              <a:outerShdw sx="100000" sy="100000" kx="0" ky="0" algn="b" rotWithShape="0" blurRad="342900" dist="217337" dir="5400000">
                <a:srgbClr val="000000">
                  <a:alpha val="98192"/>
                </a:srgbClr>
              </a:outerShdw>
            </a:effectLst>
          </p:spPr>
        </p:pic>
        <p:pic>
          <p:nvPicPr>
            <p:cNvPr id="461" name="Image" descr="Image"/>
            <p:cNvPicPr>
              <a:picLocks noChangeAspect="1"/>
            </p:cNvPicPr>
            <p:nvPr/>
          </p:nvPicPr>
          <p:blipFill>
            <a:blip r:embed="rId3">
              <a:extLst/>
            </a:blip>
            <a:srcRect l="0" t="51988" r="0" b="0"/>
            <a:stretch>
              <a:fillRect/>
            </a:stretch>
          </p:blipFill>
          <p:spPr>
            <a:xfrm>
              <a:off x="5123168" y="0"/>
              <a:ext cx="5710011" cy="1184127"/>
            </a:xfrm>
            <a:prstGeom prst="rect">
              <a:avLst/>
            </a:prstGeom>
            <a:ln w="12700" cap="flat">
              <a:noFill/>
              <a:miter lim="400000"/>
            </a:ln>
            <a:effectLst>
              <a:outerShdw sx="100000" sy="100000" kx="0" ky="0" algn="b" rotWithShape="0" blurRad="342900" dist="217337" dir="5400000">
                <a:srgbClr val="000000">
                  <a:alpha val="98192"/>
                </a:srgbClr>
              </a:outerShdw>
            </a:effectLst>
          </p:spPr>
        </p:pic>
      </p:grpSp>
      <p:pic>
        <p:nvPicPr>
          <p:cNvPr id="463" name="Image" descr="Image"/>
          <p:cNvPicPr>
            <a:picLocks noChangeAspect="0"/>
          </p:cNvPicPr>
          <p:nvPr/>
        </p:nvPicPr>
        <p:blipFill>
          <a:blip r:embed="rId4">
            <a:extLst/>
          </a:blip>
          <a:stretch>
            <a:fillRect/>
          </a:stretch>
        </p:blipFill>
        <p:spPr>
          <a:xfrm>
            <a:off x="760757" y="5340950"/>
            <a:ext cx="6202719" cy="8157088"/>
          </a:xfrm>
          <a:prstGeom prst="rect">
            <a:avLst/>
          </a:prstGeom>
          <a:effectLst>
            <a:outerShdw sx="100000" sy="100000" kx="0" ky="0" algn="b" rotWithShape="0" blurRad="139700" dist="114300" dir="3035146">
              <a:srgbClr val="000000"/>
            </a:outerShdw>
          </a:effectLst>
        </p:spPr>
      </p:pic>
      <p:pic>
        <p:nvPicPr>
          <p:cNvPr id="464" name="Matthew 13:24–30 (NKJV)… Matthew 13:24–30 (NKJV)… 30 Let both grow together until the harvest, and at the time of harvest I will say to the reapers, “First gather together the tares and bind them in bundles to burn them, but gather the wheat into my barn" descr="Matthew 13:24–30 (NKJV)… Matthew 13:24–30 (NKJV)… 30 Let both grow together until the harvest, and at the time of harvest I will say to the reapers, “First gather together the tares and bind them in bundles to burn them, but gather the wheat into my barn.” ’ ”"/>
          <p:cNvPicPr>
            <a:picLocks noChangeAspect="0"/>
          </p:cNvPicPr>
          <p:nvPr/>
        </p:nvPicPr>
        <p:blipFill>
          <a:blip r:embed="rId5">
            <a:extLst/>
          </a:blip>
          <a:stretch>
            <a:fillRect/>
          </a:stretch>
        </p:blipFill>
        <p:spPr>
          <a:xfrm>
            <a:off x="7932119" y="5143080"/>
            <a:ext cx="15688591" cy="7895174"/>
          </a:xfrm>
          <a:prstGeom prst="rect">
            <a:avLst/>
          </a:prstGeom>
          <a:effectLst>
            <a:outerShdw sx="100000" sy="100000" kx="0" ky="0" algn="b" rotWithShape="0" blurRad="139700" dist="190500" dir="8898355">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6" name="Rounded Rectangle"/>
          <p:cNvSpPr/>
          <p:nvPr/>
        </p:nvSpPr>
        <p:spPr>
          <a:xfrm>
            <a:off x="495827" y="2349129"/>
            <a:ext cx="23392346" cy="2696394"/>
          </a:xfrm>
          <a:prstGeom prst="roundRect">
            <a:avLst>
              <a:gd name="adj" fmla="val 22996"/>
            </a:avLst>
          </a:prstGeom>
          <a:gradFill>
            <a:gsLst>
              <a:gs pos="0">
                <a:srgbClr val="929292"/>
              </a:gs>
              <a:gs pos="100000">
                <a:srgbClr val="212121"/>
              </a:gs>
            </a:gsLst>
            <a:lin ang="5400000"/>
          </a:gradFill>
          <a:ln w="12700">
            <a:miter lim="400000"/>
          </a:ln>
        </p:spPr>
        <p:txBody>
          <a:bodyPr lIns="71437" tIns="71437" rIns="71437" bIns="71437" anchor="ctr"/>
          <a:lstStyle/>
          <a:p>
            <a:pPr algn="ctr" defTabSz="821531">
              <a:lnSpc>
                <a:spcPct val="100000"/>
              </a:lnSpc>
              <a:spcBef>
                <a:spcPts val="0"/>
              </a:spcBef>
              <a:defRPr sz="5600">
                <a:solidFill>
                  <a:srgbClr val="FFFFFF"/>
                </a:solidFill>
                <a:latin typeface="Cochin"/>
                <a:ea typeface="Cochin"/>
                <a:cs typeface="Cochin"/>
                <a:sym typeface="Cochin"/>
              </a:defRPr>
            </a:pPr>
          </a:p>
        </p:txBody>
      </p:sp>
      <p:sp>
        <p:nvSpPr>
          <p:cNvPr id="467" name="Sin is the Problem - Not God"/>
          <p:cNvSpPr txBox="1"/>
          <p:nvPr/>
        </p:nvSpPr>
        <p:spPr>
          <a:xfrm>
            <a:off x="907713" y="3485260"/>
            <a:ext cx="22568574" cy="1679576"/>
          </a:xfrm>
          <a:prstGeom prst="rect">
            <a:avLst/>
          </a:prstGeom>
          <a:ln w="12700">
            <a:miter lim="400000"/>
          </a:ln>
          <a:effectLst>
            <a:outerShdw sx="100000" sy="100000" kx="0" ky="0" algn="b" rotWithShape="0" blurRad="241300" dist="1397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sz="10500">
                <a:solidFill>
                  <a:srgbClr val="FFFFFF"/>
                </a:solidFill>
                <a:effectLst>
                  <a:outerShdw sx="100000" sy="100000" kx="0" ky="0" algn="b" rotWithShape="0" blurRad="177800" dist="101600" dir="2160000">
                    <a:srgbClr val="000000"/>
                  </a:outerShdw>
                </a:effectLst>
                <a:latin typeface="American Typewriter"/>
                <a:ea typeface="American Typewriter"/>
                <a:cs typeface="American Typewriter"/>
                <a:sym typeface="American Typewriter"/>
              </a:defRPr>
            </a:lvl1pPr>
          </a:lstStyle>
          <a:p>
            <a:pPr/>
            <a:r>
              <a:t>Sin is the Problem - Not God</a:t>
            </a:r>
          </a:p>
        </p:txBody>
      </p:sp>
      <p:pic>
        <p:nvPicPr>
          <p:cNvPr id="468" name="pasted-image-small.png" descr="pasted-image-small.png"/>
          <p:cNvPicPr>
            <a:picLocks noChangeAspect="1"/>
          </p:cNvPicPr>
          <p:nvPr/>
        </p:nvPicPr>
        <p:blipFill>
          <a:blip r:embed="rId2">
            <a:extLst/>
          </a:blip>
          <a:stretch>
            <a:fillRect/>
          </a:stretch>
        </p:blipFill>
        <p:spPr>
          <a:xfrm>
            <a:off x="3048000" y="808915"/>
            <a:ext cx="18288000" cy="2857501"/>
          </a:xfrm>
          <a:prstGeom prst="rect">
            <a:avLst/>
          </a:prstGeom>
          <a:ln w="12700">
            <a:miter lim="400000"/>
          </a:ln>
          <a:effectLst>
            <a:outerShdw sx="100000" sy="100000" kx="0" ky="0" algn="b" rotWithShape="0" blurRad="241300" dist="139700" dir="7531482">
              <a:srgbClr val="E3B43D"/>
            </a:outerShdw>
          </a:effectLst>
        </p:spPr>
      </p:pic>
      <p:grpSp>
        <p:nvGrpSpPr>
          <p:cNvPr id="471" name="Group"/>
          <p:cNvGrpSpPr/>
          <p:nvPr/>
        </p:nvGrpSpPr>
        <p:grpSpPr>
          <a:xfrm>
            <a:off x="6775411" y="176554"/>
            <a:ext cx="10833179" cy="1252704"/>
            <a:chOff x="0" y="0"/>
            <a:chExt cx="10833178" cy="1252702"/>
          </a:xfrm>
        </p:grpSpPr>
        <p:pic>
          <p:nvPicPr>
            <p:cNvPr id="469" name="Image" descr="Image"/>
            <p:cNvPicPr>
              <a:picLocks noChangeAspect="1"/>
            </p:cNvPicPr>
            <p:nvPr/>
          </p:nvPicPr>
          <p:blipFill>
            <a:blip r:embed="rId3">
              <a:extLst/>
            </a:blip>
            <a:srcRect l="0" t="0" r="0" b="49806"/>
            <a:stretch>
              <a:fillRect/>
            </a:stretch>
          </p:blipFill>
          <p:spPr>
            <a:xfrm>
              <a:off x="0" y="46994"/>
              <a:ext cx="5561316" cy="1205709"/>
            </a:xfrm>
            <a:prstGeom prst="rect">
              <a:avLst/>
            </a:prstGeom>
            <a:ln w="12700" cap="flat">
              <a:noFill/>
              <a:miter lim="400000"/>
            </a:ln>
            <a:effectLst>
              <a:outerShdw sx="100000" sy="100000" kx="0" ky="0" algn="b" rotWithShape="0" blurRad="342900" dist="217337" dir="5400000">
                <a:srgbClr val="000000">
                  <a:alpha val="98192"/>
                </a:srgbClr>
              </a:outerShdw>
            </a:effectLst>
          </p:spPr>
        </p:pic>
        <p:pic>
          <p:nvPicPr>
            <p:cNvPr id="470" name="Image" descr="Image"/>
            <p:cNvPicPr>
              <a:picLocks noChangeAspect="1"/>
            </p:cNvPicPr>
            <p:nvPr/>
          </p:nvPicPr>
          <p:blipFill>
            <a:blip r:embed="rId3">
              <a:extLst/>
            </a:blip>
            <a:srcRect l="0" t="51988" r="0" b="0"/>
            <a:stretch>
              <a:fillRect/>
            </a:stretch>
          </p:blipFill>
          <p:spPr>
            <a:xfrm>
              <a:off x="5123168" y="0"/>
              <a:ext cx="5710011" cy="1184127"/>
            </a:xfrm>
            <a:prstGeom prst="rect">
              <a:avLst/>
            </a:prstGeom>
            <a:ln w="12700" cap="flat">
              <a:noFill/>
              <a:miter lim="400000"/>
            </a:ln>
            <a:effectLst>
              <a:outerShdw sx="100000" sy="100000" kx="0" ky="0" algn="b" rotWithShape="0" blurRad="342900" dist="217337" dir="5400000">
                <a:srgbClr val="000000">
                  <a:alpha val="98192"/>
                </a:srgbClr>
              </a:outerShdw>
            </a:effectLst>
          </p:spPr>
        </p:pic>
      </p:grpSp>
      <p:pic>
        <p:nvPicPr>
          <p:cNvPr id="472" name="Image" descr="Image"/>
          <p:cNvPicPr>
            <a:picLocks noChangeAspect="0"/>
          </p:cNvPicPr>
          <p:nvPr/>
        </p:nvPicPr>
        <p:blipFill>
          <a:blip r:embed="rId4">
            <a:extLst/>
          </a:blip>
          <a:stretch>
            <a:fillRect/>
          </a:stretch>
        </p:blipFill>
        <p:spPr>
          <a:xfrm>
            <a:off x="324662" y="5492927"/>
            <a:ext cx="6198487" cy="8003504"/>
          </a:xfrm>
          <a:prstGeom prst="rect">
            <a:avLst/>
          </a:prstGeom>
          <a:effectLst>
            <a:outerShdw sx="100000" sy="100000" kx="0" ky="0" algn="b" rotWithShape="0" blurRad="177800" dist="88900" dir="3440318">
              <a:srgbClr val="000000">
                <a:alpha val="98019"/>
              </a:srgbClr>
            </a:outerShdw>
          </a:effectLst>
        </p:spPr>
      </p:pic>
      <p:sp>
        <p:nvSpPr>
          <p:cNvPr id="473" name="God has provided a remedy for evil (Jno. 3:16; Acts 17:30; Rom 5:8-10; 8:18-28; Tit 3:1-5)…"/>
          <p:cNvSpPr txBox="1"/>
          <p:nvPr/>
        </p:nvSpPr>
        <p:spPr>
          <a:xfrm>
            <a:off x="6843884" y="5480023"/>
            <a:ext cx="17459645" cy="7356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18564" indent="-618564" defTabSz="821531">
              <a:lnSpc>
                <a:spcPct val="100000"/>
              </a:lnSpc>
              <a:spcBef>
                <a:spcPts val="1900"/>
              </a:spcBef>
              <a:buSzPct val="50000"/>
              <a:buFont typeface="Zapf Dingbats"/>
              <a:buBlip>
                <a:blip r:embed="rId5"/>
              </a:buBlip>
              <a:defRPr sz="6000">
                <a:solidFill>
                  <a:srgbClr val="000000"/>
                </a:solidFill>
                <a:latin typeface="Century Gothic"/>
                <a:ea typeface="Century Gothic"/>
                <a:cs typeface="Century Gothic"/>
                <a:sym typeface="Century Gothic"/>
              </a:defRPr>
            </a:pPr>
            <a:r>
              <a:rPr b="1"/>
              <a:t>God has provided a remedy for evil </a:t>
            </a:r>
            <a:r>
              <a:t>(Jno. 3:16; Acts 17:30; Rom 5:8-10; 8:18-28; Tit 3:1-5)</a:t>
            </a:r>
            <a:endParaRPr b="1"/>
          </a:p>
          <a:p>
            <a:pPr lvl="1" marL="1088464" indent="-618564" defTabSz="821531">
              <a:lnSpc>
                <a:spcPct val="100000"/>
              </a:lnSpc>
              <a:spcBef>
                <a:spcPts val="1900"/>
              </a:spcBef>
              <a:buSzPct val="50000"/>
              <a:buFont typeface="Zapf Dingbats"/>
              <a:buBlip>
                <a:blip r:embed="rId6"/>
              </a:buBlip>
              <a:defRPr sz="6000">
                <a:solidFill>
                  <a:srgbClr val="000000"/>
                </a:solidFill>
                <a:latin typeface="Century Gothic"/>
                <a:ea typeface="Century Gothic"/>
                <a:cs typeface="Century Gothic"/>
                <a:sym typeface="Century Gothic"/>
              </a:defRPr>
            </a:pPr>
            <a:r>
              <a:rPr i="1"/>
              <a:t>What if Adam &amp; Eve had chosen not to sin? What if all chose Jesus &amp; righteousness?</a:t>
            </a:r>
            <a:r>
              <a:rPr b="1"/>
              <a:t> </a:t>
            </a:r>
            <a:endParaRPr b="1"/>
          </a:p>
          <a:p>
            <a:pPr marL="618564" indent="-618564" defTabSz="821531">
              <a:lnSpc>
                <a:spcPct val="100000"/>
              </a:lnSpc>
              <a:spcBef>
                <a:spcPts val="1900"/>
              </a:spcBef>
              <a:buSzPct val="50000"/>
              <a:buFont typeface="Zapf Dingbats"/>
              <a:buBlip>
                <a:blip r:embed="rId5"/>
              </a:buBlip>
              <a:defRPr sz="6000">
                <a:solidFill>
                  <a:srgbClr val="000000"/>
                </a:solidFill>
                <a:latin typeface="Century Gothic"/>
                <a:ea typeface="Century Gothic"/>
                <a:cs typeface="Century Gothic"/>
                <a:sym typeface="Century Gothic"/>
              </a:defRPr>
            </a:pPr>
            <a:r>
              <a:rPr b="1"/>
              <a:t>Righteousness exalts a nation - sin destroys - </a:t>
            </a:r>
            <a:r>
              <a:t>Proverbs 14:34</a:t>
            </a:r>
            <a:r>
              <a:rPr b="1"/>
              <a:t> </a:t>
            </a:r>
            <a:endParaRPr b="1"/>
          </a:p>
          <a:p>
            <a:pPr marL="618564" indent="-618564" defTabSz="821531">
              <a:lnSpc>
                <a:spcPct val="100000"/>
              </a:lnSpc>
              <a:spcBef>
                <a:spcPts val="1900"/>
              </a:spcBef>
              <a:buSzPct val="50000"/>
              <a:buFont typeface="Zapf Dingbats"/>
              <a:buBlip>
                <a:blip r:embed="rId5"/>
              </a:buBlip>
              <a:defRPr b="1" sz="6000">
                <a:solidFill>
                  <a:srgbClr val="000000"/>
                </a:solidFill>
                <a:latin typeface="Century Gothic"/>
                <a:ea typeface="Century Gothic"/>
                <a:cs typeface="Century Gothic"/>
                <a:sym typeface="Century Gothic"/>
              </a:defRPr>
            </a:pPr>
            <a:r>
              <a:t>Righteousness cannot be forced!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73">
                                            <p:txEl>
                                              <p:pRg st="1" end="1"/>
                                            </p:txEl>
                                          </p:spTgt>
                                        </p:tgtEl>
                                        <p:attrNameLst>
                                          <p:attrName>style.visibility</p:attrName>
                                        </p:attrNameLst>
                                      </p:cBhvr>
                                      <p:to>
                                        <p:strVal val="visible"/>
                                      </p:to>
                                    </p:set>
                                    <p:animEffect filter="wipe(left)" transition="in">
                                      <p:cBhvr>
                                        <p:cTn id="7" dur="1500"/>
                                        <p:tgtEl>
                                          <p:spTgt spid="47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73">
                                            <p:txEl>
                                              <p:pRg st="2" end="2"/>
                                            </p:txEl>
                                          </p:spTgt>
                                        </p:tgtEl>
                                        <p:attrNameLst>
                                          <p:attrName>style.visibility</p:attrName>
                                        </p:attrNameLst>
                                      </p:cBhvr>
                                      <p:to>
                                        <p:strVal val="visible"/>
                                      </p:to>
                                    </p:set>
                                    <p:animEffect filter="wipe(left)" transition="in">
                                      <p:cBhvr>
                                        <p:cTn id="12" dur="1500"/>
                                        <p:tgtEl>
                                          <p:spTgt spid="47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73">
                                            <p:txEl>
                                              <p:pRg st="3" end="3"/>
                                            </p:txEl>
                                          </p:spTgt>
                                        </p:tgtEl>
                                        <p:attrNameLst>
                                          <p:attrName>style.visibility</p:attrName>
                                        </p:attrNameLst>
                                      </p:cBhvr>
                                      <p:to>
                                        <p:strVal val="visible"/>
                                      </p:to>
                                    </p:set>
                                    <p:animEffect filter="wipe(left)" transition="in">
                                      <p:cBhvr>
                                        <p:cTn id="17" dur="1500"/>
                                        <p:tgtEl>
                                          <p:spTgt spid="47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73"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4" name="Front view of a red Ducati motorcycle against a black background" descr="Front view of a red Ducati motorcycle against a black background"/>
          <p:cNvPicPr>
            <a:picLocks noChangeAspect="1"/>
          </p:cNvPicPr>
          <p:nvPr>
            <p:ph type="pic" idx="21"/>
          </p:nvPr>
        </p:nvPicPr>
        <p:blipFill>
          <a:blip r:embed="rId3">
            <a:extLst/>
          </a:blip>
          <a:srcRect l="9011" t="11309" r="0" b="12157"/>
          <a:stretch>
            <a:fillRect/>
          </a:stretch>
        </p:blipFill>
        <p:spPr>
          <a:prstGeom prst="rect">
            <a:avLst/>
          </a:prstGeom>
        </p:spPr>
      </p:pic>
      <p:sp>
        <p:nvSpPr>
          <p:cNvPr id="245" name="“Why did God let this happen?”…"/>
          <p:cNvSpPr txBox="1"/>
          <p:nvPr/>
        </p:nvSpPr>
        <p:spPr>
          <a:xfrm>
            <a:off x="9808339" y="2696019"/>
            <a:ext cx="14150269" cy="10845801"/>
          </a:xfrm>
          <a:prstGeom prst="rect">
            <a:avLst/>
          </a:prstGeom>
          <a:solidFill>
            <a:srgbClr val="000000">
              <a:alpha val="27030"/>
            </a:srgbClr>
          </a:solidFill>
          <a:ln w="12700">
            <a:miter lim="400000"/>
          </a:ln>
          <a:effectLst>
            <a:outerShdw sx="100000" sy="100000" kx="0" ky="0" algn="b" rotWithShape="0" blurRad="342900" dist="217337" dir="5400000">
              <a:srgbClr val="000000">
                <a:alpha val="9819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a:lnSpc>
                <a:spcPct val="100000"/>
              </a:lnSpc>
              <a:spcBef>
                <a:spcPts val="2100"/>
              </a:spcBef>
              <a:defRPr sz="10900">
                <a:solidFill>
                  <a:srgbClr val="FFFFFF"/>
                </a:solidFill>
                <a:effectLst>
                  <a:outerShdw sx="100000" sy="100000" kx="0" ky="0" algn="b" rotWithShape="0" blurRad="50800" dist="63500" dir="1331444">
                    <a:srgbClr val="000000"/>
                  </a:outerShdw>
                </a:effectLst>
                <a:latin typeface="Century Gothic"/>
                <a:ea typeface="Century Gothic"/>
                <a:cs typeface="Century Gothic"/>
                <a:sym typeface="Century Gothic"/>
              </a:defRPr>
            </a:pPr>
            <a:r>
              <a:t>“Why did God let this happen?”</a:t>
            </a:r>
          </a:p>
          <a:p>
            <a:pPr algn="ctr">
              <a:lnSpc>
                <a:spcPct val="100000"/>
              </a:lnSpc>
              <a:spcBef>
                <a:spcPts val="2100"/>
              </a:spcBef>
              <a:defRPr sz="10900">
                <a:solidFill>
                  <a:srgbClr val="FFFFFF"/>
                </a:solidFill>
                <a:effectLst>
                  <a:outerShdw sx="100000" sy="100000" kx="0" ky="0" algn="b" rotWithShape="0" blurRad="50800" dist="63500" dir="1331444">
                    <a:srgbClr val="000000"/>
                  </a:outerShdw>
                </a:effectLst>
                <a:latin typeface="Century Gothic"/>
                <a:ea typeface="Century Gothic"/>
                <a:cs typeface="Century Gothic"/>
                <a:sym typeface="Century Gothic"/>
              </a:defRPr>
            </a:pPr>
            <a:r>
              <a:t>“Why am I being punished?”</a:t>
            </a:r>
          </a:p>
          <a:p>
            <a:pPr algn="ctr">
              <a:lnSpc>
                <a:spcPct val="100000"/>
              </a:lnSpc>
              <a:spcBef>
                <a:spcPts val="2100"/>
              </a:spcBef>
              <a:defRPr sz="10900">
                <a:solidFill>
                  <a:srgbClr val="FFFFFF"/>
                </a:solidFill>
                <a:effectLst>
                  <a:outerShdw sx="100000" sy="100000" kx="0" ky="0" algn="b" rotWithShape="0" blurRad="50800" dist="63500" dir="1331444">
                    <a:srgbClr val="000000"/>
                  </a:outerShdw>
                </a:effectLst>
                <a:latin typeface="Century Gothic"/>
                <a:ea typeface="Century Gothic"/>
                <a:cs typeface="Century Gothic"/>
                <a:sym typeface="Century Gothic"/>
              </a:defRPr>
            </a:pPr>
            <a:r>
              <a:t>“What have I done to deserve this?” </a:t>
            </a:r>
          </a:p>
        </p:txBody>
      </p:sp>
      <p:sp>
        <p:nvSpPr>
          <p:cNvPr id="246" name="Job 14:1 (NKJV)…"/>
          <p:cNvSpPr txBox="1"/>
          <p:nvPr/>
        </p:nvSpPr>
        <p:spPr>
          <a:xfrm>
            <a:off x="508310" y="9518070"/>
            <a:ext cx="7292450" cy="3574431"/>
          </a:xfrm>
          <a:prstGeom prst="rect">
            <a:avLst/>
          </a:prstGeom>
          <a:ln w="12700">
            <a:miter lim="400000"/>
          </a:ln>
          <a:effectLst>
            <a:outerShdw sx="100000" sy="100000" kx="0" ky="0" algn="b" rotWithShape="0" blurRad="139700" dist="217337" dir="5400000">
              <a:srgbClr val="000000">
                <a:alpha val="9819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sz="6000">
                <a:solidFill>
                  <a:srgbClr val="FFFFFF"/>
                </a:solidFill>
                <a:latin typeface="Times New Roman"/>
                <a:ea typeface="Times New Roman"/>
                <a:cs typeface="Times New Roman"/>
                <a:sym typeface="Times New Roman"/>
              </a:defRPr>
            </a:pPr>
            <a:r>
              <a:t>Job 14:1 (NKJV)</a:t>
            </a:r>
          </a:p>
          <a:p>
            <a:pPr algn="ctr" defTabSz="457200">
              <a:lnSpc>
                <a:spcPct val="100000"/>
              </a:lnSpc>
              <a:spcBef>
                <a:spcPts val="0"/>
              </a:spcBef>
              <a:defRPr sz="6000">
                <a:solidFill>
                  <a:srgbClr val="FFFFFF"/>
                </a:solidFill>
                <a:latin typeface="Times New Roman"/>
                <a:ea typeface="Times New Roman"/>
                <a:cs typeface="Times New Roman"/>
                <a:sym typeface="Times New Roman"/>
              </a:defRPr>
            </a:pPr>
            <a:r>
              <a:rPr baseline="31999"/>
              <a:t>1</a:t>
            </a:r>
            <a:r>
              <a:t> “Man </a:t>
            </a:r>
            <a:r>
              <a:rPr i="1"/>
              <a:t>who is</a:t>
            </a:r>
            <a:r>
              <a:t> born of woman Is of few days and full of trouble. </a:t>
            </a:r>
          </a:p>
        </p:txBody>
      </p:sp>
      <p:pic>
        <p:nvPicPr>
          <p:cNvPr id="247" name="Image" descr="Image"/>
          <p:cNvPicPr>
            <a:picLocks noChangeAspect="1"/>
          </p:cNvPicPr>
          <p:nvPr/>
        </p:nvPicPr>
        <p:blipFill>
          <a:blip r:embed="rId4">
            <a:extLst/>
          </a:blip>
          <a:srcRect l="0" t="0" r="0" b="49806"/>
          <a:stretch>
            <a:fillRect/>
          </a:stretch>
        </p:blipFill>
        <p:spPr>
          <a:xfrm>
            <a:off x="8558017" y="675205"/>
            <a:ext cx="8547905" cy="1853210"/>
          </a:xfrm>
          <a:prstGeom prst="rect">
            <a:avLst/>
          </a:prstGeom>
          <a:ln w="12700">
            <a:miter lim="400000"/>
          </a:ln>
          <a:effectLst>
            <a:outerShdw sx="100000" sy="100000" kx="0" ky="0" algn="b" rotWithShape="0" blurRad="342900" dist="217337" dir="5400000">
              <a:srgbClr val="000000">
                <a:alpha val="98192"/>
              </a:srgbClr>
            </a:outerShdw>
          </a:effectLst>
        </p:spPr>
      </p:pic>
      <p:pic>
        <p:nvPicPr>
          <p:cNvPr id="248" name="Image" descr="Image"/>
          <p:cNvPicPr>
            <a:picLocks noChangeAspect="1"/>
          </p:cNvPicPr>
          <p:nvPr/>
        </p:nvPicPr>
        <p:blipFill>
          <a:blip r:embed="rId4">
            <a:extLst/>
          </a:blip>
          <a:srcRect l="0" t="51988" r="0" b="0"/>
          <a:stretch>
            <a:fillRect/>
          </a:stretch>
        </p:blipFill>
        <p:spPr>
          <a:xfrm>
            <a:off x="16432477" y="602974"/>
            <a:ext cx="8776452" cy="1820038"/>
          </a:xfrm>
          <a:prstGeom prst="rect">
            <a:avLst/>
          </a:prstGeom>
          <a:ln w="12700">
            <a:miter lim="400000"/>
          </a:ln>
          <a:effectLst>
            <a:outerShdw sx="100000" sy="100000" kx="0" ky="0" algn="b" rotWithShape="0" blurRad="342900" dist="217337" dir="5400000">
              <a:srgbClr val="000000">
                <a:alpha val="9819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45">
                                            <p:bg/>
                                          </p:spTgt>
                                        </p:tgtEl>
                                        <p:attrNameLst>
                                          <p:attrName>style.visibility</p:attrName>
                                        </p:attrNameLst>
                                      </p:cBhvr>
                                      <p:to>
                                        <p:strVal val="visible"/>
                                      </p:to>
                                    </p:set>
                                    <p:anim calcmode="lin" valueType="num">
                                      <p:cBhvr>
                                        <p:cTn id="7" dur="1500" fill="hold"/>
                                        <p:tgtEl>
                                          <p:spTgt spid="245">
                                            <p:bg/>
                                          </p:spTgt>
                                        </p:tgtEl>
                                        <p:attrNameLst>
                                          <p:attrName>ppt_x</p:attrName>
                                        </p:attrNameLst>
                                      </p:cBhvr>
                                      <p:tavLst>
                                        <p:tav tm="0">
                                          <p:val>
                                            <p:strVal val="#ppt_x"/>
                                          </p:val>
                                        </p:tav>
                                        <p:tav tm="100000">
                                          <p:val>
                                            <p:strVal val="#ppt_x"/>
                                          </p:val>
                                        </p:tav>
                                      </p:tavLst>
                                    </p:anim>
                                    <p:anim calcmode="lin" valueType="num">
                                      <p:cBhvr>
                                        <p:cTn id="8" dur="1500" fill="hold"/>
                                        <p:tgtEl>
                                          <p:spTgt spid="245">
                                            <p:bg/>
                                          </p:spTgt>
                                        </p:tgtEl>
                                        <p:attrNameLst>
                                          <p:attrName>ppt_y</p:attrName>
                                        </p:attrNameLst>
                                      </p:cBhvr>
                                      <p:tavLst>
                                        <p:tav tm="0">
                                          <p:val>
                                            <p:strVal val="0-#ppt_h/2"/>
                                          </p:val>
                                        </p:tav>
                                        <p:tav tm="100000">
                                          <p:val>
                                            <p:strVal val="#ppt_y"/>
                                          </p:val>
                                        </p:tav>
                                      </p:tavLst>
                                    </p:anim>
                                  </p:childTnLst>
                                </p:cTn>
                              </p:par>
                              <p:par>
                                <p:cTn id="9" presetClass="entr" nodeType="withEffect" presetSubtype="1" presetID="2" grpId="1" fill="hold">
                                  <p:stCondLst>
                                    <p:cond delay="0"/>
                                  </p:stCondLst>
                                  <p:iterate type="el" backwards="0">
                                    <p:tmAbs val="0"/>
                                  </p:iterate>
                                  <p:childTnLst>
                                    <p:set>
                                      <p:cBhvr>
                                        <p:cTn id="10" fill="hold"/>
                                        <p:tgtEl>
                                          <p:spTgt spid="245">
                                            <p:txEl>
                                              <p:pRg st="0" end="0"/>
                                            </p:txEl>
                                          </p:spTgt>
                                        </p:tgtEl>
                                        <p:attrNameLst>
                                          <p:attrName>style.visibility</p:attrName>
                                        </p:attrNameLst>
                                      </p:cBhvr>
                                      <p:to>
                                        <p:strVal val="visible"/>
                                      </p:to>
                                    </p:set>
                                    <p:anim calcmode="lin" valueType="num">
                                      <p:cBhvr>
                                        <p:cTn id="11" dur="1500" fill="hold"/>
                                        <p:tgtEl>
                                          <p:spTgt spid="245">
                                            <p:txEl>
                                              <p:pRg st="0" end="0"/>
                                            </p:txEl>
                                          </p:spTgt>
                                        </p:tgtEl>
                                        <p:attrNameLst>
                                          <p:attrName>ppt_x</p:attrName>
                                        </p:attrNameLst>
                                      </p:cBhvr>
                                      <p:tavLst>
                                        <p:tav tm="0">
                                          <p:val>
                                            <p:strVal val="#ppt_x"/>
                                          </p:val>
                                        </p:tav>
                                        <p:tav tm="100000">
                                          <p:val>
                                            <p:strVal val="#ppt_x"/>
                                          </p:val>
                                        </p:tav>
                                      </p:tavLst>
                                    </p:anim>
                                    <p:anim calcmode="lin" valueType="num">
                                      <p:cBhvr>
                                        <p:cTn id="12" dur="1500" fill="hold"/>
                                        <p:tgtEl>
                                          <p:spTgt spid="24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 grpId="1" fill="hold">
                                  <p:stCondLst>
                                    <p:cond delay="0"/>
                                  </p:stCondLst>
                                  <p:iterate type="el" backwards="0">
                                    <p:tmAbs val="0"/>
                                  </p:iterate>
                                  <p:childTnLst>
                                    <p:set>
                                      <p:cBhvr>
                                        <p:cTn id="16" fill="hold"/>
                                        <p:tgtEl>
                                          <p:spTgt spid="245">
                                            <p:txEl>
                                              <p:pRg st="1" end="1"/>
                                            </p:txEl>
                                          </p:spTgt>
                                        </p:tgtEl>
                                        <p:attrNameLst>
                                          <p:attrName>style.visibility</p:attrName>
                                        </p:attrNameLst>
                                      </p:cBhvr>
                                      <p:to>
                                        <p:strVal val="visible"/>
                                      </p:to>
                                    </p:set>
                                    <p:anim calcmode="lin" valueType="num">
                                      <p:cBhvr>
                                        <p:cTn id="17" dur="1500" fill="hold"/>
                                        <p:tgtEl>
                                          <p:spTgt spid="245">
                                            <p:txEl>
                                              <p:pRg st="1" end="1"/>
                                            </p:txEl>
                                          </p:spTgt>
                                        </p:tgtEl>
                                        <p:attrNameLst>
                                          <p:attrName>ppt_x</p:attrName>
                                        </p:attrNameLst>
                                      </p:cBhvr>
                                      <p:tavLst>
                                        <p:tav tm="0">
                                          <p:val>
                                            <p:strVal val="#ppt_x"/>
                                          </p:val>
                                        </p:tav>
                                        <p:tav tm="100000">
                                          <p:val>
                                            <p:strVal val="#ppt_x"/>
                                          </p:val>
                                        </p:tav>
                                      </p:tavLst>
                                    </p:anim>
                                    <p:anim calcmode="lin" valueType="num">
                                      <p:cBhvr>
                                        <p:cTn id="18" dur="1500" fill="hold"/>
                                        <p:tgtEl>
                                          <p:spTgt spid="24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 presetID="2" grpId="1" fill="hold">
                                  <p:stCondLst>
                                    <p:cond delay="0"/>
                                  </p:stCondLst>
                                  <p:iterate type="el" backwards="0">
                                    <p:tmAbs val="0"/>
                                  </p:iterate>
                                  <p:childTnLst>
                                    <p:set>
                                      <p:cBhvr>
                                        <p:cTn id="22" fill="hold"/>
                                        <p:tgtEl>
                                          <p:spTgt spid="245">
                                            <p:txEl>
                                              <p:pRg st="2" end="2"/>
                                            </p:txEl>
                                          </p:spTgt>
                                        </p:tgtEl>
                                        <p:attrNameLst>
                                          <p:attrName>style.visibility</p:attrName>
                                        </p:attrNameLst>
                                      </p:cBhvr>
                                      <p:to>
                                        <p:strVal val="visible"/>
                                      </p:to>
                                    </p:set>
                                    <p:anim calcmode="lin" valueType="num">
                                      <p:cBhvr>
                                        <p:cTn id="23" dur="1500" fill="hold"/>
                                        <p:tgtEl>
                                          <p:spTgt spid="245">
                                            <p:txEl>
                                              <p:pRg st="2" end="2"/>
                                            </p:txEl>
                                          </p:spTgt>
                                        </p:tgtEl>
                                        <p:attrNameLst>
                                          <p:attrName>ppt_x</p:attrName>
                                        </p:attrNameLst>
                                      </p:cBhvr>
                                      <p:tavLst>
                                        <p:tav tm="0">
                                          <p:val>
                                            <p:strVal val="#ppt_x"/>
                                          </p:val>
                                        </p:tav>
                                        <p:tav tm="100000">
                                          <p:val>
                                            <p:strVal val="#ppt_x"/>
                                          </p:val>
                                        </p:tav>
                                      </p:tavLst>
                                    </p:anim>
                                    <p:anim calcmode="lin" valueType="num">
                                      <p:cBhvr>
                                        <p:cTn id="24" dur="1500" fill="hold"/>
                                        <p:tgtEl>
                                          <p:spTgt spid="245">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5"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5" name="Rounded Rectangle"/>
          <p:cNvSpPr/>
          <p:nvPr/>
        </p:nvSpPr>
        <p:spPr>
          <a:xfrm>
            <a:off x="495827" y="2349129"/>
            <a:ext cx="23392346" cy="2696394"/>
          </a:xfrm>
          <a:prstGeom prst="roundRect">
            <a:avLst>
              <a:gd name="adj" fmla="val 22996"/>
            </a:avLst>
          </a:prstGeom>
          <a:gradFill>
            <a:gsLst>
              <a:gs pos="0">
                <a:srgbClr val="929292"/>
              </a:gs>
              <a:gs pos="100000">
                <a:srgbClr val="212121"/>
              </a:gs>
            </a:gsLst>
            <a:lin ang="5400000"/>
          </a:gradFill>
          <a:ln w="12700">
            <a:miter lim="400000"/>
          </a:ln>
        </p:spPr>
        <p:txBody>
          <a:bodyPr lIns="71437" tIns="71437" rIns="71437" bIns="71437" anchor="ctr"/>
          <a:lstStyle/>
          <a:p>
            <a:pPr algn="ctr" defTabSz="821531">
              <a:lnSpc>
                <a:spcPct val="100000"/>
              </a:lnSpc>
              <a:spcBef>
                <a:spcPts val="0"/>
              </a:spcBef>
              <a:defRPr sz="5600">
                <a:solidFill>
                  <a:srgbClr val="FFFFFF"/>
                </a:solidFill>
                <a:latin typeface="Cochin"/>
                <a:ea typeface="Cochin"/>
                <a:cs typeface="Cochin"/>
                <a:sym typeface="Cochin"/>
              </a:defRPr>
            </a:pPr>
          </a:p>
        </p:txBody>
      </p:sp>
      <p:sp>
        <p:nvSpPr>
          <p:cNvPr id="476" name="Staying Strong When Things Go Wrong"/>
          <p:cNvSpPr txBox="1"/>
          <p:nvPr/>
        </p:nvSpPr>
        <p:spPr>
          <a:xfrm>
            <a:off x="907713" y="3586860"/>
            <a:ext cx="22568574" cy="1476376"/>
          </a:xfrm>
          <a:prstGeom prst="rect">
            <a:avLst/>
          </a:prstGeom>
          <a:ln w="12700">
            <a:miter lim="400000"/>
          </a:ln>
          <a:effectLst>
            <a:outerShdw sx="100000" sy="100000" kx="0" ky="0" algn="b" rotWithShape="0" blurRad="241300" dist="1397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sz="9100">
                <a:solidFill>
                  <a:srgbClr val="FFFFFF"/>
                </a:solidFill>
                <a:effectLst>
                  <a:outerShdw sx="100000" sy="100000" kx="0" ky="0" algn="b" rotWithShape="0" blurRad="177800" dist="101600" dir="2160000">
                    <a:srgbClr val="000000"/>
                  </a:outerShdw>
                </a:effectLst>
                <a:latin typeface="American Typewriter"/>
                <a:ea typeface="American Typewriter"/>
                <a:cs typeface="American Typewriter"/>
                <a:sym typeface="American Typewriter"/>
              </a:defRPr>
            </a:lvl1pPr>
          </a:lstStyle>
          <a:p>
            <a:pPr/>
            <a:r>
              <a:t>Staying Strong When Things Go Wrong</a:t>
            </a:r>
          </a:p>
        </p:txBody>
      </p:sp>
      <p:pic>
        <p:nvPicPr>
          <p:cNvPr id="477" name="pasted-image-small.png" descr="pasted-image-small.png"/>
          <p:cNvPicPr>
            <a:picLocks noChangeAspect="1"/>
          </p:cNvPicPr>
          <p:nvPr/>
        </p:nvPicPr>
        <p:blipFill>
          <a:blip r:embed="rId2">
            <a:extLst/>
          </a:blip>
          <a:stretch>
            <a:fillRect/>
          </a:stretch>
        </p:blipFill>
        <p:spPr>
          <a:xfrm>
            <a:off x="3048000" y="808915"/>
            <a:ext cx="18288000" cy="2857501"/>
          </a:xfrm>
          <a:prstGeom prst="rect">
            <a:avLst/>
          </a:prstGeom>
          <a:ln w="12700">
            <a:miter lim="400000"/>
          </a:ln>
          <a:effectLst>
            <a:outerShdw sx="100000" sy="100000" kx="0" ky="0" algn="b" rotWithShape="0" blurRad="241300" dist="139700" dir="7531482">
              <a:srgbClr val="E3B43D"/>
            </a:outerShdw>
          </a:effectLst>
        </p:spPr>
      </p:pic>
      <p:grpSp>
        <p:nvGrpSpPr>
          <p:cNvPr id="480" name="Group"/>
          <p:cNvGrpSpPr/>
          <p:nvPr/>
        </p:nvGrpSpPr>
        <p:grpSpPr>
          <a:xfrm>
            <a:off x="6775411" y="176554"/>
            <a:ext cx="10833179" cy="1252704"/>
            <a:chOff x="0" y="0"/>
            <a:chExt cx="10833178" cy="1252702"/>
          </a:xfrm>
        </p:grpSpPr>
        <p:pic>
          <p:nvPicPr>
            <p:cNvPr id="478" name="Image" descr="Image"/>
            <p:cNvPicPr>
              <a:picLocks noChangeAspect="1"/>
            </p:cNvPicPr>
            <p:nvPr/>
          </p:nvPicPr>
          <p:blipFill>
            <a:blip r:embed="rId3">
              <a:extLst/>
            </a:blip>
            <a:srcRect l="0" t="0" r="0" b="49806"/>
            <a:stretch>
              <a:fillRect/>
            </a:stretch>
          </p:blipFill>
          <p:spPr>
            <a:xfrm>
              <a:off x="0" y="46994"/>
              <a:ext cx="5561316" cy="1205709"/>
            </a:xfrm>
            <a:prstGeom prst="rect">
              <a:avLst/>
            </a:prstGeom>
            <a:ln w="12700" cap="flat">
              <a:noFill/>
              <a:miter lim="400000"/>
            </a:ln>
            <a:effectLst>
              <a:outerShdw sx="100000" sy="100000" kx="0" ky="0" algn="b" rotWithShape="0" blurRad="342900" dist="217337" dir="5400000">
                <a:srgbClr val="000000">
                  <a:alpha val="98192"/>
                </a:srgbClr>
              </a:outerShdw>
            </a:effectLst>
          </p:spPr>
        </p:pic>
        <p:pic>
          <p:nvPicPr>
            <p:cNvPr id="479" name="Image" descr="Image"/>
            <p:cNvPicPr>
              <a:picLocks noChangeAspect="1"/>
            </p:cNvPicPr>
            <p:nvPr/>
          </p:nvPicPr>
          <p:blipFill>
            <a:blip r:embed="rId3">
              <a:extLst/>
            </a:blip>
            <a:srcRect l="0" t="51988" r="0" b="0"/>
            <a:stretch>
              <a:fillRect/>
            </a:stretch>
          </p:blipFill>
          <p:spPr>
            <a:xfrm>
              <a:off x="5123168" y="0"/>
              <a:ext cx="5710011" cy="1184127"/>
            </a:xfrm>
            <a:prstGeom prst="rect">
              <a:avLst/>
            </a:prstGeom>
            <a:ln w="12700" cap="flat">
              <a:noFill/>
              <a:miter lim="400000"/>
            </a:ln>
            <a:effectLst>
              <a:outerShdw sx="100000" sy="100000" kx="0" ky="0" algn="b" rotWithShape="0" blurRad="342900" dist="217337" dir="5400000">
                <a:srgbClr val="000000">
                  <a:alpha val="98192"/>
                </a:srgbClr>
              </a:outerShdw>
            </a:effectLst>
          </p:spPr>
        </p:pic>
      </p:grpSp>
      <p:pic>
        <p:nvPicPr>
          <p:cNvPr id="481" name="image5.png" descr="image5.png"/>
          <p:cNvPicPr>
            <a:picLocks noChangeAspect="1"/>
          </p:cNvPicPr>
          <p:nvPr/>
        </p:nvPicPr>
        <p:blipFill>
          <a:blip r:embed="rId4">
            <a:extLst/>
          </a:blip>
          <a:stretch>
            <a:fillRect/>
          </a:stretch>
        </p:blipFill>
        <p:spPr>
          <a:xfrm>
            <a:off x="-205834" y="4661462"/>
            <a:ext cx="8768387" cy="9616944"/>
          </a:xfrm>
          <a:prstGeom prst="rect">
            <a:avLst/>
          </a:prstGeom>
          <a:ln w="12700">
            <a:miter lim="400000"/>
          </a:ln>
          <a:effectLst>
            <a:outerShdw sx="100000" sy="100000" kx="0" ky="0" algn="b" rotWithShape="0" blurRad="241300" dist="139700" dir="5400000">
              <a:srgbClr val="000000"/>
            </a:outerShdw>
          </a:effectLst>
        </p:spPr>
      </p:pic>
      <p:sp>
        <p:nvSpPr>
          <p:cNvPr id="482" name="We are sojourners, pilgrims through a world full of hardship &amp;  trouble (the troubles of this life should prompt us to seek something better) (Heb 11:13-16; 1 Pet 2:11,12).…"/>
          <p:cNvSpPr txBox="1"/>
          <p:nvPr/>
        </p:nvSpPr>
        <p:spPr>
          <a:xfrm>
            <a:off x="4846574" y="5347196"/>
            <a:ext cx="19233635" cy="8194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33046" indent="-633046" defTabSz="821531">
              <a:lnSpc>
                <a:spcPct val="100000"/>
              </a:lnSpc>
              <a:spcBef>
                <a:spcPts val="1800"/>
              </a:spcBef>
              <a:buSzPct val="50000"/>
              <a:buFont typeface="Zapf Dingbats"/>
              <a:buBlip>
                <a:blip r:embed="rId5"/>
              </a:buBlip>
              <a:defRPr sz="6300">
                <a:solidFill>
                  <a:srgbClr val="000000"/>
                </a:solidFill>
                <a:latin typeface="Century Gothic"/>
                <a:ea typeface="Century Gothic"/>
                <a:cs typeface="Century Gothic"/>
                <a:sym typeface="Century Gothic"/>
              </a:defRPr>
            </a:pPr>
            <a:r>
              <a:t>We are sojourners, pilgrims through a world full of hardship &amp;  trouble (the troubles of this life should prompt us to seek something better) (Heb 11:13-16; 1 Pet 2:11,12).</a:t>
            </a:r>
          </a:p>
          <a:p>
            <a:pPr marL="4747846" indent="-633046" defTabSz="821531">
              <a:lnSpc>
                <a:spcPct val="100000"/>
              </a:lnSpc>
              <a:spcBef>
                <a:spcPts val="1800"/>
              </a:spcBef>
              <a:buSzPct val="50000"/>
              <a:buFont typeface="Zapf Dingbats"/>
              <a:buBlip>
                <a:blip r:embed="rId5"/>
              </a:buBlip>
              <a:defRPr sz="6300">
                <a:solidFill>
                  <a:srgbClr val="000000"/>
                </a:solidFill>
                <a:latin typeface="Century Gothic"/>
                <a:ea typeface="Century Gothic"/>
                <a:cs typeface="Century Gothic"/>
                <a:sym typeface="Century Gothic"/>
              </a:defRPr>
            </a:pPr>
            <a:r>
              <a:t>We should realize that EVERYTHING in this world is temporary (including its troubles) (1 John 2:15-17; 2 Cor 4:8-9,16-18).</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82">
                                            <p:txEl>
                                              <p:pRg st="1" end="1"/>
                                            </p:txEl>
                                          </p:spTgt>
                                        </p:tgtEl>
                                        <p:attrNameLst>
                                          <p:attrName>style.visibility</p:attrName>
                                        </p:attrNameLst>
                                      </p:cBhvr>
                                      <p:to>
                                        <p:strVal val="visible"/>
                                      </p:to>
                                    </p:set>
                                    <p:animEffect filter="fade" transition="in">
                                      <p:cBhvr>
                                        <p:cTn id="7" dur="1500"/>
                                        <p:tgtEl>
                                          <p:spTgt spid="482">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82"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4" name="Rounded Rectangle"/>
          <p:cNvSpPr/>
          <p:nvPr/>
        </p:nvSpPr>
        <p:spPr>
          <a:xfrm>
            <a:off x="495827" y="2349129"/>
            <a:ext cx="23392346" cy="2696394"/>
          </a:xfrm>
          <a:prstGeom prst="roundRect">
            <a:avLst>
              <a:gd name="adj" fmla="val 22996"/>
            </a:avLst>
          </a:prstGeom>
          <a:gradFill>
            <a:gsLst>
              <a:gs pos="0">
                <a:srgbClr val="929292"/>
              </a:gs>
              <a:gs pos="100000">
                <a:srgbClr val="212121"/>
              </a:gs>
            </a:gsLst>
            <a:lin ang="5400000"/>
          </a:gradFill>
          <a:ln w="12700">
            <a:miter lim="400000"/>
          </a:ln>
        </p:spPr>
        <p:txBody>
          <a:bodyPr lIns="71437" tIns="71437" rIns="71437" bIns="71437" anchor="ctr"/>
          <a:lstStyle/>
          <a:p>
            <a:pPr algn="ctr" defTabSz="821531">
              <a:lnSpc>
                <a:spcPct val="100000"/>
              </a:lnSpc>
              <a:spcBef>
                <a:spcPts val="0"/>
              </a:spcBef>
              <a:defRPr sz="5600">
                <a:solidFill>
                  <a:srgbClr val="FFFFFF"/>
                </a:solidFill>
                <a:latin typeface="Cochin"/>
                <a:ea typeface="Cochin"/>
                <a:cs typeface="Cochin"/>
                <a:sym typeface="Cochin"/>
              </a:defRPr>
            </a:pPr>
          </a:p>
        </p:txBody>
      </p:sp>
      <p:sp>
        <p:nvSpPr>
          <p:cNvPr id="485" name="Staying Strong When Things Go Wrong"/>
          <p:cNvSpPr txBox="1"/>
          <p:nvPr/>
        </p:nvSpPr>
        <p:spPr>
          <a:xfrm>
            <a:off x="907713" y="3586860"/>
            <a:ext cx="22568574" cy="1476376"/>
          </a:xfrm>
          <a:prstGeom prst="rect">
            <a:avLst/>
          </a:prstGeom>
          <a:ln w="12700">
            <a:miter lim="400000"/>
          </a:ln>
          <a:effectLst>
            <a:outerShdw sx="100000" sy="100000" kx="0" ky="0" algn="b" rotWithShape="0" blurRad="241300" dist="1397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sz="9100">
                <a:solidFill>
                  <a:srgbClr val="FFFFFF"/>
                </a:solidFill>
                <a:effectLst>
                  <a:outerShdw sx="100000" sy="100000" kx="0" ky="0" algn="b" rotWithShape="0" blurRad="177800" dist="101600" dir="2160000">
                    <a:srgbClr val="000000"/>
                  </a:outerShdw>
                </a:effectLst>
                <a:latin typeface="American Typewriter"/>
                <a:ea typeface="American Typewriter"/>
                <a:cs typeface="American Typewriter"/>
                <a:sym typeface="American Typewriter"/>
              </a:defRPr>
            </a:lvl1pPr>
          </a:lstStyle>
          <a:p>
            <a:pPr/>
            <a:r>
              <a:t>Staying Strong When Things Go Wrong</a:t>
            </a:r>
          </a:p>
        </p:txBody>
      </p:sp>
      <p:pic>
        <p:nvPicPr>
          <p:cNvPr id="486" name="pasted-image-small.png" descr="pasted-image-small.png"/>
          <p:cNvPicPr>
            <a:picLocks noChangeAspect="1"/>
          </p:cNvPicPr>
          <p:nvPr/>
        </p:nvPicPr>
        <p:blipFill>
          <a:blip r:embed="rId2">
            <a:extLst/>
          </a:blip>
          <a:stretch>
            <a:fillRect/>
          </a:stretch>
        </p:blipFill>
        <p:spPr>
          <a:xfrm>
            <a:off x="3048000" y="808915"/>
            <a:ext cx="18288000" cy="2857501"/>
          </a:xfrm>
          <a:prstGeom prst="rect">
            <a:avLst/>
          </a:prstGeom>
          <a:ln w="12700">
            <a:miter lim="400000"/>
          </a:ln>
          <a:effectLst>
            <a:outerShdw sx="100000" sy="100000" kx="0" ky="0" algn="b" rotWithShape="0" blurRad="241300" dist="139700" dir="7531482">
              <a:srgbClr val="E3B43D"/>
            </a:outerShdw>
          </a:effectLst>
        </p:spPr>
      </p:pic>
      <p:grpSp>
        <p:nvGrpSpPr>
          <p:cNvPr id="489" name="Group"/>
          <p:cNvGrpSpPr/>
          <p:nvPr/>
        </p:nvGrpSpPr>
        <p:grpSpPr>
          <a:xfrm>
            <a:off x="6775411" y="176554"/>
            <a:ext cx="10833179" cy="1252704"/>
            <a:chOff x="0" y="0"/>
            <a:chExt cx="10833178" cy="1252702"/>
          </a:xfrm>
        </p:grpSpPr>
        <p:pic>
          <p:nvPicPr>
            <p:cNvPr id="487" name="Image" descr="Image"/>
            <p:cNvPicPr>
              <a:picLocks noChangeAspect="1"/>
            </p:cNvPicPr>
            <p:nvPr/>
          </p:nvPicPr>
          <p:blipFill>
            <a:blip r:embed="rId3">
              <a:extLst/>
            </a:blip>
            <a:srcRect l="0" t="0" r="0" b="49806"/>
            <a:stretch>
              <a:fillRect/>
            </a:stretch>
          </p:blipFill>
          <p:spPr>
            <a:xfrm>
              <a:off x="0" y="46994"/>
              <a:ext cx="5561316" cy="1205709"/>
            </a:xfrm>
            <a:prstGeom prst="rect">
              <a:avLst/>
            </a:prstGeom>
            <a:ln w="12700" cap="flat">
              <a:noFill/>
              <a:miter lim="400000"/>
            </a:ln>
            <a:effectLst>
              <a:outerShdw sx="100000" sy="100000" kx="0" ky="0" algn="b" rotWithShape="0" blurRad="342900" dist="217337" dir="5400000">
                <a:srgbClr val="000000">
                  <a:alpha val="98192"/>
                </a:srgbClr>
              </a:outerShdw>
            </a:effectLst>
          </p:spPr>
        </p:pic>
        <p:pic>
          <p:nvPicPr>
            <p:cNvPr id="488" name="Image" descr="Image"/>
            <p:cNvPicPr>
              <a:picLocks noChangeAspect="1"/>
            </p:cNvPicPr>
            <p:nvPr/>
          </p:nvPicPr>
          <p:blipFill>
            <a:blip r:embed="rId3">
              <a:extLst/>
            </a:blip>
            <a:srcRect l="0" t="51988" r="0" b="0"/>
            <a:stretch>
              <a:fillRect/>
            </a:stretch>
          </p:blipFill>
          <p:spPr>
            <a:xfrm>
              <a:off x="5123168" y="0"/>
              <a:ext cx="5710011" cy="1184127"/>
            </a:xfrm>
            <a:prstGeom prst="rect">
              <a:avLst/>
            </a:prstGeom>
            <a:ln w="12700" cap="flat">
              <a:noFill/>
              <a:miter lim="400000"/>
            </a:ln>
            <a:effectLst>
              <a:outerShdw sx="100000" sy="100000" kx="0" ky="0" algn="b" rotWithShape="0" blurRad="342900" dist="217337" dir="5400000">
                <a:srgbClr val="000000">
                  <a:alpha val="98192"/>
                </a:srgbClr>
              </a:outerShdw>
            </a:effectLst>
          </p:spPr>
        </p:pic>
      </p:grpSp>
      <p:pic>
        <p:nvPicPr>
          <p:cNvPr id="490" name="image5.png" descr="image5.png"/>
          <p:cNvPicPr>
            <a:picLocks noChangeAspect="1"/>
          </p:cNvPicPr>
          <p:nvPr/>
        </p:nvPicPr>
        <p:blipFill>
          <a:blip r:embed="rId4">
            <a:extLst/>
          </a:blip>
          <a:stretch>
            <a:fillRect/>
          </a:stretch>
        </p:blipFill>
        <p:spPr>
          <a:xfrm>
            <a:off x="-205834" y="4661462"/>
            <a:ext cx="8768387" cy="9616944"/>
          </a:xfrm>
          <a:prstGeom prst="rect">
            <a:avLst/>
          </a:prstGeom>
          <a:ln w="12700">
            <a:miter lim="400000"/>
          </a:ln>
          <a:effectLst>
            <a:outerShdw sx="100000" sy="100000" kx="0" ky="0" algn="b" rotWithShape="0" blurRad="241300" dist="139700" dir="5400000">
              <a:srgbClr val="000000"/>
            </a:outerShdw>
          </a:effectLst>
        </p:spPr>
      </p:pic>
      <p:sp>
        <p:nvSpPr>
          <p:cNvPr id="491" name="Understanding the purpose of trials (James 1:2-16; 5:13-18; 1 Pet 5:6-10).…"/>
          <p:cNvSpPr txBox="1"/>
          <p:nvPr/>
        </p:nvSpPr>
        <p:spPr>
          <a:xfrm>
            <a:off x="4580594" y="5347196"/>
            <a:ext cx="19499615" cy="8245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33046" indent="-633046" defTabSz="821531">
              <a:lnSpc>
                <a:spcPct val="100000"/>
              </a:lnSpc>
              <a:spcBef>
                <a:spcPts val="1800"/>
              </a:spcBef>
              <a:buSzPct val="50000"/>
              <a:buFont typeface="Zapf Dingbats"/>
              <a:buBlip>
                <a:blip r:embed="rId5"/>
              </a:buBlip>
              <a:defRPr sz="6000">
                <a:solidFill>
                  <a:srgbClr val="000000"/>
                </a:solidFill>
                <a:latin typeface="Century Gothic"/>
                <a:ea typeface="Century Gothic"/>
                <a:cs typeface="Century Gothic"/>
                <a:sym typeface="Century Gothic"/>
              </a:defRPr>
            </a:pPr>
            <a:r>
              <a:t>Understanding the purpose of trials (James 1:2-16; 5:13-18; 1 Pet 5:6-10). </a:t>
            </a:r>
          </a:p>
          <a:p>
            <a:pPr marL="1776046" indent="-633046" defTabSz="821531">
              <a:lnSpc>
                <a:spcPct val="100000"/>
              </a:lnSpc>
              <a:spcBef>
                <a:spcPts val="1800"/>
              </a:spcBef>
              <a:buSzPct val="50000"/>
              <a:buFont typeface="Zapf Dingbats"/>
              <a:buBlip>
                <a:blip r:embed="rId5"/>
              </a:buBlip>
              <a:defRPr sz="6000">
                <a:solidFill>
                  <a:srgbClr val="000000"/>
                </a:solidFill>
                <a:latin typeface="Century Gothic"/>
                <a:ea typeface="Century Gothic"/>
                <a:cs typeface="Century Gothic"/>
                <a:sym typeface="Century Gothic"/>
              </a:defRPr>
            </a:pPr>
            <a:r>
              <a:t>Prepare For Storms before they come! (Mat. 7:24-27; Luke 21:36; 2 Pet. 1:5-10). </a:t>
            </a:r>
          </a:p>
          <a:p>
            <a:pPr marL="3147646" indent="-633046" defTabSz="821531">
              <a:lnSpc>
                <a:spcPct val="100000"/>
              </a:lnSpc>
              <a:spcBef>
                <a:spcPts val="1800"/>
              </a:spcBef>
              <a:buSzPct val="50000"/>
              <a:buFont typeface="Zapf Dingbats"/>
              <a:buBlip>
                <a:blip r:embed="rId5"/>
              </a:buBlip>
              <a:defRPr sz="6000">
                <a:solidFill>
                  <a:srgbClr val="000000"/>
                </a:solidFill>
                <a:latin typeface="Century Gothic"/>
                <a:ea typeface="Century Gothic"/>
                <a:cs typeface="Century Gothic"/>
                <a:sym typeface="Century Gothic"/>
              </a:defRPr>
            </a:pPr>
            <a:r>
              <a:t>Guard against anxiety / worry (Mat. 6:25-34; Phili. 4:4-13; 1 Cor. 10:13)</a:t>
            </a:r>
          </a:p>
          <a:p>
            <a:pPr marL="4519246" indent="-633046" defTabSz="821531">
              <a:lnSpc>
                <a:spcPct val="100000"/>
              </a:lnSpc>
              <a:spcBef>
                <a:spcPts val="1800"/>
              </a:spcBef>
              <a:buSzPct val="50000"/>
              <a:buFont typeface="Zapf Dingbats"/>
              <a:buBlip>
                <a:blip r:embed="rId5"/>
              </a:buBlip>
              <a:defRPr sz="6000">
                <a:solidFill>
                  <a:srgbClr val="000000"/>
                </a:solidFill>
                <a:latin typeface="Century Gothic"/>
                <a:ea typeface="Century Gothic"/>
                <a:cs typeface="Century Gothic"/>
                <a:sym typeface="Century Gothic"/>
              </a:defRPr>
            </a:pPr>
            <a:r>
              <a:t>Enjoy the good times &amp; be thankful! (Eccl. 5:18; 1 Tim 6:17; James 1:17)</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91">
                                            <p:bg/>
                                          </p:spTgt>
                                        </p:tgtEl>
                                        <p:attrNameLst>
                                          <p:attrName>style.visibility</p:attrName>
                                        </p:attrNameLst>
                                      </p:cBhvr>
                                      <p:to>
                                        <p:strVal val="visible"/>
                                      </p:to>
                                    </p:set>
                                    <p:animEffect filter="fade" transition="in">
                                      <p:cBhvr>
                                        <p:cTn id="7" dur="1500"/>
                                        <p:tgtEl>
                                          <p:spTgt spid="491">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491">
                                            <p:txEl>
                                              <p:pRg st="0" end="0"/>
                                            </p:txEl>
                                          </p:spTgt>
                                        </p:tgtEl>
                                        <p:attrNameLst>
                                          <p:attrName>style.visibility</p:attrName>
                                        </p:attrNameLst>
                                      </p:cBhvr>
                                      <p:to>
                                        <p:strVal val="visible"/>
                                      </p:to>
                                    </p:set>
                                    <p:animEffect filter="fade" transition="in">
                                      <p:cBhvr>
                                        <p:cTn id="10" dur="1500"/>
                                        <p:tgtEl>
                                          <p:spTgt spid="49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491">
                                            <p:txEl>
                                              <p:pRg st="1" end="1"/>
                                            </p:txEl>
                                          </p:spTgt>
                                        </p:tgtEl>
                                        <p:attrNameLst>
                                          <p:attrName>style.visibility</p:attrName>
                                        </p:attrNameLst>
                                      </p:cBhvr>
                                      <p:to>
                                        <p:strVal val="visible"/>
                                      </p:to>
                                    </p:set>
                                    <p:animEffect filter="fade" transition="in">
                                      <p:cBhvr>
                                        <p:cTn id="15" dur="1500"/>
                                        <p:tgtEl>
                                          <p:spTgt spid="49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491">
                                            <p:txEl>
                                              <p:pRg st="2" end="2"/>
                                            </p:txEl>
                                          </p:spTgt>
                                        </p:tgtEl>
                                        <p:attrNameLst>
                                          <p:attrName>style.visibility</p:attrName>
                                        </p:attrNameLst>
                                      </p:cBhvr>
                                      <p:to>
                                        <p:strVal val="visible"/>
                                      </p:to>
                                    </p:set>
                                    <p:animEffect filter="fade" transition="in">
                                      <p:cBhvr>
                                        <p:cTn id="20" dur="1500"/>
                                        <p:tgtEl>
                                          <p:spTgt spid="49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491">
                                            <p:txEl>
                                              <p:pRg st="3" end="3"/>
                                            </p:txEl>
                                          </p:spTgt>
                                        </p:tgtEl>
                                        <p:attrNameLst>
                                          <p:attrName>style.visibility</p:attrName>
                                        </p:attrNameLst>
                                      </p:cBhvr>
                                      <p:to>
                                        <p:strVal val="visible"/>
                                      </p:to>
                                    </p:set>
                                    <p:animEffect filter="fade" transition="in">
                                      <p:cBhvr>
                                        <p:cTn id="25" dur="1500"/>
                                        <p:tgtEl>
                                          <p:spTgt spid="49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91"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3" name="Rounded Rectangle"/>
          <p:cNvSpPr/>
          <p:nvPr/>
        </p:nvSpPr>
        <p:spPr>
          <a:xfrm>
            <a:off x="495827" y="2349129"/>
            <a:ext cx="23392346" cy="2696394"/>
          </a:xfrm>
          <a:prstGeom prst="roundRect">
            <a:avLst>
              <a:gd name="adj" fmla="val 22996"/>
            </a:avLst>
          </a:prstGeom>
          <a:gradFill>
            <a:gsLst>
              <a:gs pos="0">
                <a:srgbClr val="929292"/>
              </a:gs>
              <a:gs pos="100000">
                <a:srgbClr val="212121"/>
              </a:gs>
            </a:gsLst>
            <a:lin ang="5400000"/>
          </a:gradFill>
          <a:ln w="12700">
            <a:miter lim="400000"/>
          </a:ln>
        </p:spPr>
        <p:txBody>
          <a:bodyPr lIns="71437" tIns="71437" rIns="71437" bIns="71437" anchor="ctr"/>
          <a:lstStyle/>
          <a:p>
            <a:pPr algn="ctr" defTabSz="821531">
              <a:lnSpc>
                <a:spcPct val="100000"/>
              </a:lnSpc>
              <a:spcBef>
                <a:spcPts val="0"/>
              </a:spcBef>
              <a:defRPr sz="5600">
                <a:solidFill>
                  <a:srgbClr val="FFFFFF"/>
                </a:solidFill>
                <a:latin typeface="Cochin"/>
                <a:ea typeface="Cochin"/>
                <a:cs typeface="Cochin"/>
                <a:sym typeface="Cochin"/>
              </a:defRPr>
            </a:pPr>
          </a:p>
        </p:txBody>
      </p:sp>
      <p:sp>
        <p:nvSpPr>
          <p:cNvPr id="494" name="Staying Strong When Things Go Wrong"/>
          <p:cNvSpPr txBox="1"/>
          <p:nvPr/>
        </p:nvSpPr>
        <p:spPr>
          <a:xfrm>
            <a:off x="907713" y="3586860"/>
            <a:ext cx="22568574" cy="1476376"/>
          </a:xfrm>
          <a:prstGeom prst="rect">
            <a:avLst/>
          </a:prstGeom>
          <a:ln w="12700">
            <a:miter lim="400000"/>
          </a:ln>
          <a:effectLst>
            <a:outerShdw sx="100000" sy="100000" kx="0" ky="0" algn="b" rotWithShape="0" blurRad="241300" dist="1397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sz="9100">
                <a:solidFill>
                  <a:srgbClr val="FFFFFF"/>
                </a:solidFill>
                <a:effectLst>
                  <a:outerShdw sx="100000" sy="100000" kx="0" ky="0" algn="b" rotWithShape="0" blurRad="177800" dist="101600" dir="2160000">
                    <a:srgbClr val="000000"/>
                  </a:outerShdw>
                </a:effectLst>
                <a:latin typeface="American Typewriter"/>
                <a:ea typeface="American Typewriter"/>
                <a:cs typeface="American Typewriter"/>
                <a:sym typeface="American Typewriter"/>
              </a:defRPr>
            </a:lvl1pPr>
          </a:lstStyle>
          <a:p>
            <a:pPr/>
            <a:r>
              <a:t>Staying Strong When Things Go Wrong</a:t>
            </a:r>
          </a:p>
        </p:txBody>
      </p:sp>
      <p:pic>
        <p:nvPicPr>
          <p:cNvPr id="495" name="pasted-image-small.png" descr="pasted-image-small.png"/>
          <p:cNvPicPr>
            <a:picLocks noChangeAspect="1"/>
          </p:cNvPicPr>
          <p:nvPr/>
        </p:nvPicPr>
        <p:blipFill>
          <a:blip r:embed="rId2">
            <a:extLst/>
          </a:blip>
          <a:stretch>
            <a:fillRect/>
          </a:stretch>
        </p:blipFill>
        <p:spPr>
          <a:xfrm>
            <a:off x="3048000" y="808915"/>
            <a:ext cx="18288000" cy="2857501"/>
          </a:xfrm>
          <a:prstGeom prst="rect">
            <a:avLst/>
          </a:prstGeom>
          <a:ln w="12700">
            <a:miter lim="400000"/>
          </a:ln>
          <a:effectLst>
            <a:outerShdw sx="100000" sy="100000" kx="0" ky="0" algn="b" rotWithShape="0" blurRad="241300" dist="139700" dir="7531482">
              <a:srgbClr val="E3B43D"/>
            </a:outerShdw>
          </a:effectLst>
        </p:spPr>
      </p:pic>
      <p:grpSp>
        <p:nvGrpSpPr>
          <p:cNvPr id="498" name="Group"/>
          <p:cNvGrpSpPr/>
          <p:nvPr/>
        </p:nvGrpSpPr>
        <p:grpSpPr>
          <a:xfrm>
            <a:off x="6775411" y="176554"/>
            <a:ext cx="10833179" cy="1252704"/>
            <a:chOff x="0" y="0"/>
            <a:chExt cx="10833178" cy="1252702"/>
          </a:xfrm>
        </p:grpSpPr>
        <p:pic>
          <p:nvPicPr>
            <p:cNvPr id="496" name="Image" descr="Image"/>
            <p:cNvPicPr>
              <a:picLocks noChangeAspect="1"/>
            </p:cNvPicPr>
            <p:nvPr/>
          </p:nvPicPr>
          <p:blipFill>
            <a:blip r:embed="rId3">
              <a:extLst/>
            </a:blip>
            <a:srcRect l="0" t="0" r="0" b="49806"/>
            <a:stretch>
              <a:fillRect/>
            </a:stretch>
          </p:blipFill>
          <p:spPr>
            <a:xfrm>
              <a:off x="0" y="46994"/>
              <a:ext cx="5561316" cy="1205709"/>
            </a:xfrm>
            <a:prstGeom prst="rect">
              <a:avLst/>
            </a:prstGeom>
            <a:ln w="12700" cap="flat">
              <a:noFill/>
              <a:miter lim="400000"/>
            </a:ln>
            <a:effectLst>
              <a:outerShdw sx="100000" sy="100000" kx="0" ky="0" algn="b" rotWithShape="0" blurRad="342900" dist="217337" dir="5400000">
                <a:srgbClr val="000000">
                  <a:alpha val="98192"/>
                </a:srgbClr>
              </a:outerShdw>
            </a:effectLst>
          </p:spPr>
        </p:pic>
        <p:pic>
          <p:nvPicPr>
            <p:cNvPr id="497" name="Image" descr="Image"/>
            <p:cNvPicPr>
              <a:picLocks noChangeAspect="1"/>
            </p:cNvPicPr>
            <p:nvPr/>
          </p:nvPicPr>
          <p:blipFill>
            <a:blip r:embed="rId3">
              <a:extLst/>
            </a:blip>
            <a:srcRect l="0" t="51988" r="0" b="0"/>
            <a:stretch>
              <a:fillRect/>
            </a:stretch>
          </p:blipFill>
          <p:spPr>
            <a:xfrm>
              <a:off x="5123168" y="0"/>
              <a:ext cx="5710011" cy="1184127"/>
            </a:xfrm>
            <a:prstGeom prst="rect">
              <a:avLst/>
            </a:prstGeom>
            <a:ln w="12700" cap="flat">
              <a:noFill/>
              <a:miter lim="400000"/>
            </a:ln>
            <a:effectLst>
              <a:outerShdw sx="100000" sy="100000" kx="0" ky="0" algn="b" rotWithShape="0" blurRad="342900" dist="217337" dir="5400000">
                <a:srgbClr val="000000">
                  <a:alpha val="98192"/>
                </a:srgbClr>
              </a:outerShdw>
            </a:effectLst>
          </p:spPr>
        </p:pic>
      </p:grpSp>
      <p:pic>
        <p:nvPicPr>
          <p:cNvPr id="499" name="image5.png" descr="image5.png"/>
          <p:cNvPicPr>
            <a:picLocks noChangeAspect="1"/>
          </p:cNvPicPr>
          <p:nvPr/>
        </p:nvPicPr>
        <p:blipFill>
          <a:blip r:embed="rId4">
            <a:extLst/>
          </a:blip>
          <a:stretch>
            <a:fillRect/>
          </a:stretch>
        </p:blipFill>
        <p:spPr>
          <a:xfrm>
            <a:off x="-205834" y="4661462"/>
            <a:ext cx="8768387" cy="9616944"/>
          </a:xfrm>
          <a:prstGeom prst="rect">
            <a:avLst/>
          </a:prstGeom>
          <a:ln w="12700">
            <a:miter lim="400000"/>
          </a:ln>
          <a:effectLst>
            <a:outerShdw sx="100000" sy="100000" kx="0" ky="0" algn="b" rotWithShape="0" blurRad="241300" dist="139700" dir="5400000">
              <a:srgbClr val="000000"/>
            </a:outerShdw>
          </a:effectLst>
        </p:spPr>
      </p:pic>
      <p:sp>
        <p:nvSpPr>
          <p:cNvPr id="500" name="We can let it define us -…"/>
          <p:cNvSpPr txBox="1"/>
          <p:nvPr/>
        </p:nvSpPr>
        <p:spPr>
          <a:xfrm>
            <a:off x="7268971" y="7299004"/>
            <a:ext cx="16989536" cy="5603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33046" indent="-633046" defTabSz="821531">
              <a:lnSpc>
                <a:spcPct val="100000"/>
              </a:lnSpc>
              <a:spcBef>
                <a:spcPts val="1900"/>
              </a:spcBef>
              <a:buSzPct val="50000"/>
              <a:buFont typeface="Zapf Dingbats"/>
              <a:buBlip>
                <a:blip r:embed="rId5"/>
              </a:buBlip>
              <a:defRPr sz="8000">
                <a:solidFill>
                  <a:srgbClr val="000000"/>
                </a:solidFill>
                <a:latin typeface="Century Gothic"/>
                <a:ea typeface="Century Gothic"/>
                <a:cs typeface="Century Gothic"/>
                <a:sym typeface="Century Gothic"/>
              </a:defRPr>
            </a:pPr>
            <a:r>
              <a:t>We can let it define us - </a:t>
            </a:r>
          </a:p>
          <a:p>
            <a:pPr marL="633046" indent="-633046" defTabSz="821531">
              <a:lnSpc>
                <a:spcPct val="100000"/>
              </a:lnSpc>
              <a:spcBef>
                <a:spcPts val="1900"/>
              </a:spcBef>
              <a:buSzPct val="50000"/>
              <a:buFont typeface="Zapf Dingbats"/>
              <a:buBlip>
                <a:blip r:embed="rId5"/>
              </a:buBlip>
              <a:defRPr sz="8000">
                <a:solidFill>
                  <a:srgbClr val="000000"/>
                </a:solidFill>
                <a:latin typeface="Century Gothic"/>
                <a:ea typeface="Century Gothic"/>
                <a:cs typeface="Century Gothic"/>
                <a:sym typeface="Century Gothic"/>
              </a:defRPr>
            </a:pPr>
            <a:r>
              <a:t>Let it destroy us - </a:t>
            </a:r>
          </a:p>
          <a:p>
            <a:pPr marL="633046" indent="-633046" defTabSz="821531">
              <a:lnSpc>
                <a:spcPct val="100000"/>
              </a:lnSpc>
              <a:spcBef>
                <a:spcPts val="1900"/>
              </a:spcBef>
              <a:buSzPct val="50000"/>
              <a:buFont typeface="Zapf Dingbats"/>
              <a:buBlip>
                <a:blip r:embed="rId5"/>
              </a:buBlip>
              <a:defRPr sz="8000">
                <a:solidFill>
                  <a:srgbClr val="000000"/>
                </a:solidFill>
                <a:latin typeface="Century Gothic"/>
                <a:ea typeface="Century Gothic"/>
                <a:cs typeface="Century Gothic"/>
                <a:sym typeface="Century Gothic"/>
              </a:defRPr>
            </a:pPr>
            <a:r>
              <a:t>Let it strengthen &amp; perfect us (James 1:2-12; 1 Pet 1:3-9; 5:6-10)</a:t>
            </a:r>
          </a:p>
        </p:txBody>
      </p:sp>
      <p:sp>
        <p:nvSpPr>
          <p:cNvPr id="501" name="We have three choices …"/>
          <p:cNvSpPr txBox="1"/>
          <p:nvPr/>
        </p:nvSpPr>
        <p:spPr>
          <a:xfrm>
            <a:off x="4126008" y="5355620"/>
            <a:ext cx="16131984" cy="165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9900">
                <a:solidFill>
                  <a:srgbClr val="000000"/>
                </a:solidFill>
                <a:latin typeface="Century Gothic"/>
                <a:ea typeface="Century Gothic"/>
                <a:cs typeface="Century Gothic"/>
                <a:sym typeface="Century Gothic"/>
              </a:defRPr>
            </a:lvl1pPr>
          </a:lstStyle>
          <a:p>
            <a:pPr/>
            <a:r>
              <a:t>We have three choices …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00">
                                            <p:txEl>
                                              <p:pRg st="1" end="1"/>
                                            </p:txEl>
                                          </p:spTgt>
                                        </p:tgtEl>
                                        <p:attrNameLst>
                                          <p:attrName>style.visibility</p:attrName>
                                        </p:attrNameLst>
                                      </p:cBhvr>
                                      <p:to>
                                        <p:strVal val="visible"/>
                                      </p:to>
                                    </p:set>
                                    <p:animEffect filter="fade" transition="in">
                                      <p:cBhvr>
                                        <p:cTn id="7" dur="1500"/>
                                        <p:tgtEl>
                                          <p:spTgt spid="50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500">
                                            <p:txEl>
                                              <p:pRg st="2" end="2"/>
                                            </p:txEl>
                                          </p:spTgt>
                                        </p:tgtEl>
                                        <p:attrNameLst>
                                          <p:attrName>style.visibility</p:attrName>
                                        </p:attrNameLst>
                                      </p:cBhvr>
                                      <p:to>
                                        <p:strVal val="visible"/>
                                      </p:to>
                                    </p:set>
                                    <p:animEffect filter="fade" transition="in">
                                      <p:cBhvr>
                                        <p:cTn id="12" dur="1500"/>
                                        <p:tgtEl>
                                          <p:spTgt spid="50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00" grpId="1"/>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 name="Rounded Rectangle"/>
          <p:cNvSpPr/>
          <p:nvPr/>
        </p:nvSpPr>
        <p:spPr>
          <a:xfrm>
            <a:off x="495827" y="2349129"/>
            <a:ext cx="23392346" cy="2696394"/>
          </a:xfrm>
          <a:prstGeom prst="roundRect">
            <a:avLst>
              <a:gd name="adj" fmla="val 22996"/>
            </a:avLst>
          </a:prstGeom>
          <a:gradFill>
            <a:gsLst>
              <a:gs pos="0">
                <a:srgbClr val="929292"/>
              </a:gs>
              <a:gs pos="100000">
                <a:srgbClr val="212121"/>
              </a:gs>
            </a:gsLst>
            <a:lin ang="5400000"/>
          </a:gradFill>
          <a:ln w="12700">
            <a:miter lim="400000"/>
          </a:ln>
        </p:spPr>
        <p:txBody>
          <a:bodyPr lIns="71437" tIns="71437" rIns="71437" bIns="71437" anchor="ctr"/>
          <a:lstStyle/>
          <a:p>
            <a:pPr algn="ctr" defTabSz="821531">
              <a:lnSpc>
                <a:spcPct val="100000"/>
              </a:lnSpc>
              <a:spcBef>
                <a:spcPts val="0"/>
              </a:spcBef>
              <a:defRPr sz="5600">
                <a:solidFill>
                  <a:srgbClr val="FFFFFF"/>
                </a:solidFill>
                <a:latin typeface="Cochin"/>
                <a:ea typeface="Cochin"/>
                <a:cs typeface="Cochin"/>
                <a:sym typeface="Cochin"/>
              </a:defRPr>
            </a:pPr>
          </a:p>
        </p:txBody>
      </p:sp>
      <p:sp>
        <p:nvSpPr>
          <p:cNvPr id="504" name="Staying Strong When Things Go Wrong"/>
          <p:cNvSpPr txBox="1"/>
          <p:nvPr/>
        </p:nvSpPr>
        <p:spPr>
          <a:xfrm>
            <a:off x="907713" y="3586860"/>
            <a:ext cx="22568574" cy="1476376"/>
          </a:xfrm>
          <a:prstGeom prst="rect">
            <a:avLst/>
          </a:prstGeom>
          <a:ln w="12700">
            <a:miter lim="400000"/>
          </a:ln>
          <a:effectLst>
            <a:outerShdw sx="100000" sy="100000" kx="0" ky="0" algn="b" rotWithShape="0" blurRad="241300" dist="1397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sz="9100">
                <a:solidFill>
                  <a:srgbClr val="FFFFFF"/>
                </a:solidFill>
                <a:effectLst>
                  <a:outerShdw sx="100000" sy="100000" kx="0" ky="0" algn="b" rotWithShape="0" blurRad="177800" dist="101600" dir="2160000">
                    <a:srgbClr val="000000"/>
                  </a:outerShdw>
                </a:effectLst>
                <a:latin typeface="American Typewriter"/>
                <a:ea typeface="American Typewriter"/>
                <a:cs typeface="American Typewriter"/>
                <a:sym typeface="American Typewriter"/>
              </a:defRPr>
            </a:lvl1pPr>
          </a:lstStyle>
          <a:p>
            <a:pPr/>
            <a:r>
              <a:t>Staying Strong When Things Go Wrong</a:t>
            </a:r>
          </a:p>
        </p:txBody>
      </p:sp>
      <p:pic>
        <p:nvPicPr>
          <p:cNvPr id="505" name="pasted-image-small.png" descr="pasted-image-small.png"/>
          <p:cNvPicPr>
            <a:picLocks noChangeAspect="1"/>
          </p:cNvPicPr>
          <p:nvPr/>
        </p:nvPicPr>
        <p:blipFill>
          <a:blip r:embed="rId2">
            <a:extLst/>
          </a:blip>
          <a:stretch>
            <a:fillRect/>
          </a:stretch>
        </p:blipFill>
        <p:spPr>
          <a:xfrm>
            <a:off x="3048000" y="808915"/>
            <a:ext cx="18288000" cy="2857501"/>
          </a:xfrm>
          <a:prstGeom prst="rect">
            <a:avLst/>
          </a:prstGeom>
          <a:ln w="12700">
            <a:miter lim="400000"/>
          </a:ln>
          <a:effectLst>
            <a:outerShdw sx="100000" sy="100000" kx="0" ky="0" algn="b" rotWithShape="0" blurRad="241300" dist="139700" dir="7531482">
              <a:srgbClr val="E3B43D"/>
            </a:outerShdw>
          </a:effectLst>
        </p:spPr>
      </p:pic>
      <p:grpSp>
        <p:nvGrpSpPr>
          <p:cNvPr id="508" name="Group"/>
          <p:cNvGrpSpPr/>
          <p:nvPr/>
        </p:nvGrpSpPr>
        <p:grpSpPr>
          <a:xfrm>
            <a:off x="6775411" y="176554"/>
            <a:ext cx="10833179" cy="1252704"/>
            <a:chOff x="0" y="0"/>
            <a:chExt cx="10833178" cy="1252702"/>
          </a:xfrm>
        </p:grpSpPr>
        <p:pic>
          <p:nvPicPr>
            <p:cNvPr id="506" name="Image" descr="Image"/>
            <p:cNvPicPr>
              <a:picLocks noChangeAspect="1"/>
            </p:cNvPicPr>
            <p:nvPr/>
          </p:nvPicPr>
          <p:blipFill>
            <a:blip r:embed="rId3">
              <a:extLst/>
            </a:blip>
            <a:srcRect l="0" t="0" r="0" b="49806"/>
            <a:stretch>
              <a:fillRect/>
            </a:stretch>
          </p:blipFill>
          <p:spPr>
            <a:xfrm>
              <a:off x="0" y="46994"/>
              <a:ext cx="5561316" cy="1205709"/>
            </a:xfrm>
            <a:prstGeom prst="rect">
              <a:avLst/>
            </a:prstGeom>
            <a:ln w="12700" cap="flat">
              <a:noFill/>
              <a:miter lim="400000"/>
            </a:ln>
            <a:effectLst>
              <a:outerShdw sx="100000" sy="100000" kx="0" ky="0" algn="b" rotWithShape="0" blurRad="342900" dist="217337" dir="5400000">
                <a:srgbClr val="000000">
                  <a:alpha val="98192"/>
                </a:srgbClr>
              </a:outerShdw>
            </a:effectLst>
          </p:spPr>
        </p:pic>
        <p:pic>
          <p:nvPicPr>
            <p:cNvPr id="507" name="Image" descr="Image"/>
            <p:cNvPicPr>
              <a:picLocks noChangeAspect="1"/>
            </p:cNvPicPr>
            <p:nvPr/>
          </p:nvPicPr>
          <p:blipFill>
            <a:blip r:embed="rId3">
              <a:extLst/>
            </a:blip>
            <a:srcRect l="0" t="51988" r="0" b="0"/>
            <a:stretch>
              <a:fillRect/>
            </a:stretch>
          </p:blipFill>
          <p:spPr>
            <a:xfrm>
              <a:off x="5123168" y="0"/>
              <a:ext cx="5710011" cy="1184127"/>
            </a:xfrm>
            <a:prstGeom prst="rect">
              <a:avLst/>
            </a:prstGeom>
            <a:ln w="12700" cap="flat">
              <a:noFill/>
              <a:miter lim="400000"/>
            </a:ln>
            <a:effectLst>
              <a:outerShdw sx="100000" sy="100000" kx="0" ky="0" algn="b" rotWithShape="0" blurRad="342900" dist="217337" dir="5400000">
                <a:srgbClr val="000000">
                  <a:alpha val="98192"/>
                </a:srgbClr>
              </a:outerShdw>
            </a:effectLst>
          </p:spPr>
        </p:pic>
      </p:grpSp>
      <p:pic>
        <p:nvPicPr>
          <p:cNvPr id="509" name="image5.png" descr="image5.png"/>
          <p:cNvPicPr>
            <a:picLocks noChangeAspect="1"/>
          </p:cNvPicPr>
          <p:nvPr/>
        </p:nvPicPr>
        <p:blipFill>
          <a:blip r:embed="rId4">
            <a:extLst/>
          </a:blip>
          <a:stretch>
            <a:fillRect/>
          </a:stretch>
        </p:blipFill>
        <p:spPr>
          <a:xfrm>
            <a:off x="-205834" y="4661462"/>
            <a:ext cx="8768387" cy="9616944"/>
          </a:xfrm>
          <a:prstGeom prst="rect">
            <a:avLst/>
          </a:prstGeom>
          <a:ln w="12700">
            <a:miter lim="400000"/>
          </a:ln>
          <a:effectLst>
            <a:outerShdw sx="100000" sy="100000" kx="0" ky="0" algn="b" rotWithShape="0" blurRad="241300" dist="139700" dir="5400000">
              <a:srgbClr val="000000"/>
            </a:outerShdw>
          </a:effectLst>
        </p:spPr>
      </p:pic>
      <p:sp>
        <p:nvSpPr>
          <p:cNvPr id="510" name="Fully surrender to God and TRUST HIM (Romans 8:31)…"/>
          <p:cNvSpPr txBox="1"/>
          <p:nvPr/>
        </p:nvSpPr>
        <p:spPr>
          <a:xfrm>
            <a:off x="4667803" y="5569446"/>
            <a:ext cx="19456861" cy="78009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33046" indent="-633046" defTabSz="821531">
              <a:lnSpc>
                <a:spcPct val="100000"/>
              </a:lnSpc>
              <a:spcBef>
                <a:spcPts val="2300"/>
              </a:spcBef>
              <a:buSzPct val="50000"/>
              <a:buFont typeface="Zapf Dingbats"/>
              <a:buBlip>
                <a:blip r:embed="rId5"/>
              </a:buBlip>
              <a:defRPr sz="6000">
                <a:solidFill>
                  <a:srgbClr val="000000"/>
                </a:solidFill>
                <a:latin typeface="Century Gothic"/>
                <a:ea typeface="Century Gothic"/>
                <a:cs typeface="Century Gothic"/>
                <a:sym typeface="Century Gothic"/>
              </a:defRPr>
            </a:pPr>
            <a:r>
              <a:t> Fully surrender to God and TRUST HIM (Romans 8:31)</a:t>
            </a:r>
          </a:p>
          <a:p>
            <a:pPr marL="1776046" indent="-633046" defTabSz="821531">
              <a:lnSpc>
                <a:spcPct val="100000"/>
              </a:lnSpc>
              <a:spcBef>
                <a:spcPts val="2300"/>
              </a:spcBef>
              <a:buSzPct val="50000"/>
              <a:buFont typeface="Zapf Dingbats"/>
              <a:buBlip>
                <a:blip r:embed="rId5"/>
              </a:buBlip>
              <a:defRPr sz="6000">
                <a:solidFill>
                  <a:srgbClr val="000000"/>
                </a:solidFill>
                <a:latin typeface="Century Gothic"/>
                <a:ea typeface="Century Gothic"/>
                <a:cs typeface="Century Gothic"/>
                <a:sym typeface="Century Gothic"/>
              </a:defRPr>
            </a:pPr>
            <a:r>
              <a:t> Put on Christ (Romans 13:14)</a:t>
            </a:r>
          </a:p>
          <a:p>
            <a:pPr marL="2690446" indent="-633046" defTabSz="821531">
              <a:lnSpc>
                <a:spcPct val="100000"/>
              </a:lnSpc>
              <a:spcBef>
                <a:spcPts val="2300"/>
              </a:spcBef>
              <a:buSzPct val="50000"/>
              <a:buFont typeface="Zapf Dingbats"/>
              <a:buBlip>
                <a:blip r:embed="rId5"/>
              </a:buBlip>
              <a:defRPr sz="6000">
                <a:solidFill>
                  <a:srgbClr val="000000"/>
                </a:solidFill>
                <a:latin typeface="Century Gothic"/>
                <a:ea typeface="Century Gothic"/>
                <a:cs typeface="Century Gothic"/>
                <a:sym typeface="Century Gothic"/>
              </a:defRPr>
            </a:pPr>
            <a:r>
              <a:t> Be a part of the solution (1 Peter 2:12)</a:t>
            </a:r>
          </a:p>
          <a:p>
            <a:pPr marL="3833445" indent="-633045" defTabSz="821531">
              <a:lnSpc>
                <a:spcPct val="100000"/>
              </a:lnSpc>
              <a:spcBef>
                <a:spcPts val="2300"/>
              </a:spcBef>
              <a:buSzPct val="50000"/>
              <a:buFont typeface="Zapf Dingbats"/>
              <a:buBlip>
                <a:blip r:embed="rId5"/>
              </a:buBlip>
              <a:defRPr sz="6000">
                <a:solidFill>
                  <a:srgbClr val="000000"/>
                </a:solidFill>
                <a:latin typeface="Century Gothic"/>
                <a:ea typeface="Century Gothic"/>
                <a:cs typeface="Century Gothic"/>
                <a:sym typeface="Century Gothic"/>
              </a:defRPr>
            </a:pPr>
            <a:r>
              <a:t> Have patience / endurance </a:t>
            </a:r>
            <a:br/>
            <a:r>
              <a:t>(James 5:7-11)</a:t>
            </a:r>
          </a:p>
          <a:p>
            <a:pPr marL="4747845" indent="-633045" defTabSz="821531">
              <a:lnSpc>
                <a:spcPct val="100000"/>
              </a:lnSpc>
              <a:spcBef>
                <a:spcPts val="2300"/>
              </a:spcBef>
              <a:buSzPct val="50000"/>
              <a:buFont typeface="Zapf Dingbats"/>
              <a:buBlip>
                <a:blip r:embed="rId5"/>
              </a:buBlip>
              <a:defRPr sz="6000">
                <a:solidFill>
                  <a:srgbClr val="000000"/>
                </a:solidFill>
                <a:latin typeface="Century Gothic"/>
                <a:ea typeface="Century Gothic"/>
                <a:cs typeface="Century Gothic"/>
                <a:sym typeface="Century Gothic"/>
              </a:defRPr>
            </a:pPr>
            <a:r>
              <a:t> I will answer for myself (1 Peter 4:12-19)</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10">
                                            <p:txEl>
                                              <p:pRg st="1" end="1"/>
                                            </p:txEl>
                                          </p:spTgt>
                                        </p:tgtEl>
                                        <p:attrNameLst>
                                          <p:attrName>style.visibility</p:attrName>
                                        </p:attrNameLst>
                                      </p:cBhvr>
                                      <p:to>
                                        <p:strVal val="visible"/>
                                      </p:to>
                                    </p:set>
                                    <p:animEffect filter="fade" transition="in">
                                      <p:cBhvr>
                                        <p:cTn id="7" dur="1500"/>
                                        <p:tgtEl>
                                          <p:spTgt spid="5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510">
                                            <p:txEl>
                                              <p:pRg st="2" end="2"/>
                                            </p:txEl>
                                          </p:spTgt>
                                        </p:tgtEl>
                                        <p:attrNameLst>
                                          <p:attrName>style.visibility</p:attrName>
                                        </p:attrNameLst>
                                      </p:cBhvr>
                                      <p:to>
                                        <p:strVal val="visible"/>
                                      </p:to>
                                    </p:set>
                                    <p:animEffect filter="fade" transition="in">
                                      <p:cBhvr>
                                        <p:cTn id="12" dur="1500"/>
                                        <p:tgtEl>
                                          <p:spTgt spid="5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510">
                                            <p:txEl>
                                              <p:pRg st="3" end="3"/>
                                            </p:txEl>
                                          </p:spTgt>
                                        </p:tgtEl>
                                        <p:attrNameLst>
                                          <p:attrName>style.visibility</p:attrName>
                                        </p:attrNameLst>
                                      </p:cBhvr>
                                      <p:to>
                                        <p:strVal val="visible"/>
                                      </p:to>
                                    </p:set>
                                    <p:animEffect filter="fade" transition="in">
                                      <p:cBhvr>
                                        <p:cTn id="17" dur="1500"/>
                                        <p:tgtEl>
                                          <p:spTgt spid="5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510">
                                            <p:txEl>
                                              <p:pRg st="4" end="4"/>
                                            </p:txEl>
                                          </p:spTgt>
                                        </p:tgtEl>
                                        <p:attrNameLst>
                                          <p:attrName>style.visibility</p:attrName>
                                        </p:attrNameLst>
                                      </p:cBhvr>
                                      <p:to>
                                        <p:strVal val="visible"/>
                                      </p:to>
                                    </p:set>
                                    <p:animEffect filter="fade" transition="in">
                                      <p:cBhvr>
                                        <p:cTn id="22" dur="1500"/>
                                        <p:tgtEl>
                                          <p:spTgt spid="510">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10"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2" name="Rounded Rectangle"/>
          <p:cNvSpPr/>
          <p:nvPr/>
        </p:nvSpPr>
        <p:spPr>
          <a:xfrm>
            <a:off x="495827" y="2349129"/>
            <a:ext cx="23392346" cy="2696394"/>
          </a:xfrm>
          <a:prstGeom prst="roundRect">
            <a:avLst>
              <a:gd name="adj" fmla="val 22996"/>
            </a:avLst>
          </a:prstGeom>
          <a:gradFill>
            <a:gsLst>
              <a:gs pos="0">
                <a:srgbClr val="929292"/>
              </a:gs>
              <a:gs pos="100000">
                <a:srgbClr val="212121"/>
              </a:gs>
            </a:gsLst>
            <a:lin ang="5400000"/>
          </a:gradFill>
          <a:ln w="12700">
            <a:miter lim="400000"/>
          </a:ln>
        </p:spPr>
        <p:txBody>
          <a:bodyPr lIns="71437" tIns="71437" rIns="71437" bIns="71437" anchor="ctr"/>
          <a:lstStyle/>
          <a:p>
            <a:pPr algn="ctr" defTabSz="821531">
              <a:lnSpc>
                <a:spcPct val="100000"/>
              </a:lnSpc>
              <a:spcBef>
                <a:spcPts val="0"/>
              </a:spcBef>
              <a:defRPr sz="5600">
                <a:solidFill>
                  <a:srgbClr val="FFFFFF"/>
                </a:solidFill>
                <a:latin typeface="Cochin"/>
                <a:ea typeface="Cochin"/>
                <a:cs typeface="Cochin"/>
                <a:sym typeface="Cochin"/>
              </a:defRPr>
            </a:pPr>
          </a:p>
        </p:txBody>
      </p:sp>
      <p:pic>
        <p:nvPicPr>
          <p:cNvPr id="513" name="pasted-image-small.png" descr="pasted-image-small.png"/>
          <p:cNvPicPr>
            <a:picLocks noChangeAspect="1"/>
          </p:cNvPicPr>
          <p:nvPr/>
        </p:nvPicPr>
        <p:blipFill>
          <a:blip r:embed="rId2">
            <a:extLst/>
          </a:blip>
          <a:stretch>
            <a:fillRect/>
          </a:stretch>
        </p:blipFill>
        <p:spPr>
          <a:xfrm>
            <a:off x="3048000" y="808915"/>
            <a:ext cx="18288000" cy="2857501"/>
          </a:xfrm>
          <a:prstGeom prst="rect">
            <a:avLst/>
          </a:prstGeom>
          <a:ln w="12700">
            <a:miter lim="400000"/>
          </a:ln>
          <a:effectLst>
            <a:outerShdw sx="100000" sy="100000" kx="0" ky="0" algn="b" rotWithShape="0" blurRad="241300" dist="139700" dir="7531482">
              <a:srgbClr val="E3B43D"/>
            </a:outerShdw>
          </a:effectLst>
        </p:spPr>
      </p:pic>
      <p:grpSp>
        <p:nvGrpSpPr>
          <p:cNvPr id="516" name="Group"/>
          <p:cNvGrpSpPr/>
          <p:nvPr/>
        </p:nvGrpSpPr>
        <p:grpSpPr>
          <a:xfrm>
            <a:off x="6775411" y="176554"/>
            <a:ext cx="10833179" cy="1252704"/>
            <a:chOff x="0" y="0"/>
            <a:chExt cx="10833178" cy="1252702"/>
          </a:xfrm>
        </p:grpSpPr>
        <p:pic>
          <p:nvPicPr>
            <p:cNvPr id="514" name="Image" descr="Image"/>
            <p:cNvPicPr>
              <a:picLocks noChangeAspect="1"/>
            </p:cNvPicPr>
            <p:nvPr/>
          </p:nvPicPr>
          <p:blipFill>
            <a:blip r:embed="rId3">
              <a:extLst/>
            </a:blip>
            <a:srcRect l="0" t="0" r="0" b="49806"/>
            <a:stretch>
              <a:fillRect/>
            </a:stretch>
          </p:blipFill>
          <p:spPr>
            <a:xfrm>
              <a:off x="0" y="46994"/>
              <a:ext cx="5561316" cy="1205709"/>
            </a:xfrm>
            <a:prstGeom prst="rect">
              <a:avLst/>
            </a:prstGeom>
            <a:ln w="12700" cap="flat">
              <a:noFill/>
              <a:miter lim="400000"/>
            </a:ln>
            <a:effectLst>
              <a:outerShdw sx="100000" sy="100000" kx="0" ky="0" algn="b" rotWithShape="0" blurRad="342900" dist="217337" dir="5400000">
                <a:srgbClr val="000000">
                  <a:alpha val="98192"/>
                </a:srgbClr>
              </a:outerShdw>
            </a:effectLst>
          </p:spPr>
        </p:pic>
        <p:pic>
          <p:nvPicPr>
            <p:cNvPr id="515" name="Image" descr="Image"/>
            <p:cNvPicPr>
              <a:picLocks noChangeAspect="1"/>
            </p:cNvPicPr>
            <p:nvPr/>
          </p:nvPicPr>
          <p:blipFill>
            <a:blip r:embed="rId3">
              <a:extLst/>
            </a:blip>
            <a:srcRect l="0" t="51988" r="0" b="0"/>
            <a:stretch>
              <a:fillRect/>
            </a:stretch>
          </p:blipFill>
          <p:spPr>
            <a:xfrm>
              <a:off x="5123168" y="0"/>
              <a:ext cx="5710011" cy="1184127"/>
            </a:xfrm>
            <a:prstGeom prst="rect">
              <a:avLst/>
            </a:prstGeom>
            <a:ln w="12700" cap="flat">
              <a:noFill/>
              <a:miter lim="400000"/>
            </a:ln>
            <a:effectLst>
              <a:outerShdw sx="100000" sy="100000" kx="0" ky="0" algn="b" rotWithShape="0" blurRad="342900" dist="217337" dir="5400000">
                <a:srgbClr val="000000">
                  <a:alpha val="98192"/>
                </a:srgbClr>
              </a:outerShdw>
            </a:effectLst>
          </p:spPr>
        </p:pic>
      </p:grpSp>
      <p:sp>
        <p:nvSpPr>
          <p:cNvPr id="517" name="As long as the world stands, there will be evil, injustice and corruption.…"/>
          <p:cNvSpPr txBox="1"/>
          <p:nvPr/>
        </p:nvSpPr>
        <p:spPr>
          <a:xfrm>
            <a:off x="9161295" y="5109371"/>
            <a:ext cx="15011798" cy="8131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33045" indent="-633045" defTabSz="821531">
              <a:lnSpc>
                <a:spcPct val="100000"/>
              </a:lnSpc>
              <a:spcBef>
                <a:spcPts val="2300"/>
              </a:spcBef>
              <a:buSzPct val="50000"/>
              <a:buFont typeface="Zapf Dingbats"/>
              <a:buBlip>
                <a:blip r:embed="rId4"/>
              </a:buBlip>
              <a:defRPr sz="8300">
                <a:solidFill>
                  <a:srgbClr val="000000"/>
                </a:solidFill>
                <a:latin typeface="Century Gothic"/>
                <a:ea typeface="Century Gothic"/>
                <a:cs typeface="Century Gothic"/>
                <a:sym typeface="Century Gothic"/>
              </a:defRPr>
            </a:pPr>
            <a:r>
              <a:t>As long as the world stands, there will be evil, injustice and corruption. </a:t>
            </a:r>
          </a:p>
          <a:p>
            <a:pPr marL="633045" indent="-633045" defTabSz="821531">
              <a:lnSpc>
                <a:spcPct val="100000"/>
              </a:lnSpc>
              <a:spcBef>
                <a:spcPts val="2300"/>
              </a:spcBef>
              <a:buSzPct val="50000"/>
              <a:buFont typeface="Zapf Dingbats"/>
              <a:buBlip>
                <a:blip r:embed="rId4"/>
              </a:buBlip>
              <a:defRPr sz="8300">
                <a:solidFill>
                  <a:srgbClr val="000000"/>
                </a:solidFill>
                <a:latin typeface="Century Gothic"/>
                <a:ea typeface="Century Gothic"/>
                <a:cs typeface="Century Gothic"/>
                <a:sym typeface="Century Gothic"/>
              </a:defRPr>
            </a:pPr>
            <a:r>
              <a:t>But God has prepared a better world for the righteous (Heb 11:13-16)</a:t>
            </a:r>
          </a:p>
        </p:txBody>
      </p:sp>
      <p:pic>
        <p:nvPicPr>
          <p:cNvPr id="518" name="why-do-bad-things-happen-to-good-people.tiff" descr="why-do-bad-things-happen-to-good-people.tiff"/>
          <p:cNvPicPr>
            <a:picLocks noChangeAspect="0"/>
          </p:cNvPicPr>
          <p:nvPr/>
        </p:nvPicPr>
        <p:blipFill>
          <a:blip r:embed="rId5">
            <a:extLst/>
          </a:blip>
          <a:stretch>
            <a:fillRect/>
          </a:stretch>
        </p:blipFill>
        <p:spPr>
          <a:xfrm>
            <a:off x="287088" y="5738323"/>
            <a:ext cx="8425274" cy="7925365"/>
          </a:xfrm>
          <a:prstGeom prst="rect">
            <a:avLst/>
          </a:prstGeom>
          <a:effectLst>
            <a:outerShdw sx="100000" sy="100000" kx="0" ky="0" algn="b" rotWithShape="0" blurRad="241300" dist="139700" dir="2580000">
              <a:srgbClr val="000000"/>
            </a:outerShdw>
          </a:effectLst>
        </p:spPr>
      </p:pic>
      <p:sp>
        <p:nvSpPr>
          <p:cNvPr id="519" name="Concluding thoughts"/>
          <p:cNvSpPr txBox="1"/>
          <p:nvPr/>
        </p:nvSpPr>
        <p:spPr>
          <a:xfrm>
            <a:off x="3619500" y="3455645"/>
            <a:ext cx="17145000" cy="1412876"/>
          </a:xfrm>
          <a:prstGeom prst="rect">
            <a:avLst/>
          </a:prstGeom>
          <a:ln w="12700">
            <a:miter lim="400000"/>
          </a:ln>
          <a:effectLst>
            <a:outerShdw sx="100000" sy="100000" kx="0" ky="0" algn="b" rotWithShape="0" blurRad="241300" dist="1397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sz="8600">
                <a:solidFill>
                  <a:srgbClr val="FFFFFF"/>
                </a:solidFill>
                <a:effectLst>
                  <a:outerShdw sx="100000" sy="100000" kx="0" ky="0" algn="b" rotWithShape="0" blurRad="177800" dist="101600" dir="2160000">
                    <a:srgbClr val="000000"/>
                  </a:outerShdw>
                </a:effectLst>
                <a:latin typeface="American Typewriter"/>
                <a:ea typeface="American Typewriter"/>
                <a:cs typeface="American Typewriter"/>
                <a:sym typeface="American Typewriter"/>
              </a:defRPr>
            </a:lvl1pPr>
          </a:lstStyle>
          <a:p>
            <a:pPr/>
            <a:r>
              <a:t>Concluding thoughts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17">
                                            <p:bg/>
                                          </p:spTgt>
                                        </p:tgtEl>
                                        <p:attrNameLst>
                                          <p:attrName>style.visibility</p:attrName>
                                        </p:attrNameLst>
                                      </p:cBhvr>
                                      <p:to>
                                        <p:strVal val="visible"/>
                                      </p:to>
                                    </p:set>
                                    <p:animEffect filter="fade" transition="in">
                                      <p:cBhvr>
                                        <p:cTn id="7" dur="1500"/>
                                        <p:tgtEl>
                                          <p:spTgt spid="517">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517">
                                            <p:txEl>
                                              <p:pRg st="0" end="0"/>
                                            </p:txEl>
                                          </p:spTgt>
                                        </p:tgtEl>
                                        <p:attrNameLst>
                                          <p:attrName>style.visibility</p:attrName>
                                        </p:attrNameLst>
                                      </p:cBhvr>
                                      <p:to>
                                        <p:strVal val="visible"/>
                                      </p:to>
                                    </p:set>
                                    <p:animEffect filter="fade" transition="in">
                                      <p:cBhvr>
                                        <p:cTn id="10" dur="1500"/>
                                        <p:tgtEl>
                                          <p:spTgt spid="51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517">
                                            <p:txEl>
                                              <p:pRg st="1" end="1"/>
                                            </p:txEl>
                                          </p:spTgt>
                                        </p:tgtEl>
                                        <p:attrNameLst>
                                          <p:attrName>style.visibility</p:attrName>
                                        </p:attrNameLst>
                                      </p:cBhvr>
                                      <p:to>
                                        <p:strVal val="visible"/>
                                      </p:to>
                                    </p:set>
                                    <p:animEffect filter="fade" transition="in">
                                      <p:cBhvr>
                                        <p:cTn id="15" dur="1500"/>
                                        <p:tgtEl>
                                          <p:spTgt spid="517">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17" grpId="1"/>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1" name="Rounded Rectangle"/>
          <p:cNvSpPr/>
          <p:nvPr/>
        </p:nvSpPr>
        <p:spPr>
          <a:xfrm>
            <a:off x="495827" y="2349129"/>
            <a:ext cx="23392346" cy="2696394"/>
          </a:xfrm>
          <a:prstGeom prst="roundRect">
            <a:avLst>
              <a:gd name="adj" fmla="val 22996"/>
            </a:avLst>
          </a:prstGeom>
          <a:gradFill>
            <a:gsLst>
              <a:gs pos="0">
                <a:srgbClr val="929292"/>
              </a:gs>
              <a:gs pos="100000">
                <a:srgbClr val="212121"/>
              </a:gs>
            </a:gsLst>
            <a:lin ang="5400000"/>
          </a:gradFill>
          <a:ln w="12700">
            <a:miter lim="400000"/>
          </a:ln>
        </p:spPr>
        <p:txBody>
          <a:bodyPr lIns="71437" tIns="71437" rIns="71437" bIns="71437" anchor="ctr"/>
          <a:lstStyle/>
          <a:p>
            <a:pPr algn="ctr" defTabSz="821531">
              <a:lnSpc>
                <a:spcPct val="100000"/>
              </a:lnSpc>
              <a:spcBef>
                <a:spcPts val="0"/>
              </a:spcBef>
              <a:defRPr sz="5600">
                <a:solidFill>
                  <a:srgbClr val="FFFFFF"/>
                </a:solidFill>
                <a:latin typeface="Cochin"/>
                <a:ea typeface="Cochin"/>
                <a:cs typeface="Cochin"/>
                <a:sym typeface="Cochin"/>
              </a:defRPr>
            </a:pPr>
          </a:p>
        </p:txBody>
      </p:sp>
      <p:pic>
        <p:nvPicPr>
          <p:cNvPr id="522" name="pasted-image-small.png" descr="pasted-image-small.png"/>
          <p:cNvPicPr>
            <a:picLocks noChangeAspect="1"/>
          </p:cNvPicPr>
          <p:nvPr/>
        </p:nvPicPr>
        <p:blipFill>
          <a:blip r:embed="rId2">
            <a:extLst/>
          </a:blip>
          <a:stretch>
            <a:fillRect/>
          </a:stretch>
        </p:blipFill>
        <p:spPr>
          <a:xfrm>
            <a:off x="3048000" y="808915"/>
            <a:ext cx="18288000" cy="2857501"/>
          </a:xfrm>
          <a:prstGeom prst="rect">
            <a:avLst/>
          </a:prstGeom>
          <a:ln w="12700">
            <a:miter lim="400000"/>
          </a:ln>
          <a:effectLst>
            <a:outerShdw sx="100000" sy="100000" kx="0" ky="0" algn="b" rotWithShape="0" blurRad="241300" dist="139700" dir="7531482">
              <a:srgbClr val="E3B43D"/>
            </a:outerShdw>
          </a:effectLst>
        </p:spPr>
      </p:pic>
      <p:grpSp>
        <p:nvGrpSpPr>
          <p:cNvPr id="525" name="Group"/>
          <p:cNvGrpSpPr/>
          <p:nvPr/>
        </p:nvGrpSpPr>
        <p:grpSpPr>
          <a:xfrm>
            <a:off x="6775411" y="176554"/>
            <a:ext cx="10833179" cy="1252704"/>
            <a:chOff x="0" y="0"/>
            <a:chExt cx="10833178" cy="1252702"/>
          </a:xfrm>
        </p:grpSpPr>
        <p:pic>
          <p:nvPicPr>
            <p:cNvPr id="523" name="Image" descr="Image"/>
            <p:cNvPicPr>
              <a:picLocks noChangeAspect="1"/>
            </p:cNvPicPr>
            <p:nvPr/>
          </p:nvPicPr>
          <p:blipFill>
            <a:blip r:embed="rId3">
              <a:extLst/>
            </a:blip>
            <a:srcRect l="0" t="0" r="0" b="49806"/>
            <a:stretch>
              <a:fillRect/>
            </a:stretch>
          </p:blipFill>
          <p:spPr>
            <a:xfrm>
              <a:off x="0" y="46994"/>
              <a:ext cx="5561316" cy="1205709"/>
            </a:xfrm>
            <a:prstGeom prst="rect">
              <a:avLst/>
            </a:prstGeom>
            <a:ln w="12700" cap="flat">
              <a:noFill/>
              <a:miter lim="400000"/>
            </a:ln>
            <a:effectLst>
              <a:outerShdw sx="100000" sy="100000" kx="0" ky="0" algn="b" rotWithShape="0" blurRad="342900" dist="217337" dir="5400000">
                <a:srgbClr val="000000">
                  <a:alpha val="98192"/>
                </a:srgbClr>
              </a:outerShdw>
            </a:effectLst>
          </p:spPr>
        </p:pic>
        <p:pic>
          <p:nvPicPr>
            <p:cNvPr id="524" name="Image" descr="Image"/>
            <p:cNvPicPr>
              <a:picLocks noChangeAspect="1"/>
            </p:cNvPicPr>
            <p:nvPr/>
          </p:nvPicPr>
          <p:blipFill>
            <a:blip r:embed="rId3">
              <a:extLst/>
            </a:blip>
            <a:srcRect l="0" t="51988" r="0" b="0"/>
            <a:stretch>
              <a:fillRect/>
            </a:stretch>
          </p:blipFill>
          <p:spPr>
            <a:xfrm>
              <a:off x="5123168" y="0"/>
              <a:ext cx="5710011" cy="1184127"/>
            </a:xfrm>
            <a:prstGeom prst="rect">
              <a:avLst/>
            </a:prstGeom>
            <a:ln w="12700" cap="flat">
              <a:noFill/>
              <a:miter lim="400000"/>
            </a:ln>
            <a:effectLst>
              <a:outerShdw sx="100000" sy="100000" kx="0" ky="0" algn="b" rotWithShape="0" blurRad="342900" dist="217337" dir="5400000">
                <a:srgbClr val="000000">
                  <a:alpha val="98192"/>
                </a:srgbClr>
              </a:outerShdw>
            </a:effectLst>
          </p:spPr>
        </p:pic>
      </p:grpSp>
      <p:pic>
        <p:nvPicPr>
          <p:cNvPr id="526" name="why-do-bad-things-happen-to-good-people.tiff" descr="why-do-bad-things-happen-to-good-people.tiff"/>
          <p:cNvPicPr>
            <a:picLocks noChangeAspect="0"/>
          </p:cNvPicPr>
          <p:nvPr/>
        </p:nvPicPr>
        <p:blipFill>
          <a:blip r:embed="rId4">
            <a:extLst/>
          </a:blip>
          <a:stretch>
            <a:fillRect/>
          </a:stretch>
        </p:blipFill>
        <p:spPr>
          <a:xfrm>
            <a:off x="287088" y="5738323"/>
            <a:ext cx="8425274" cy="7925365"/>
          </a:xfrm>
          <a:prstGeom prst="rect">
            <a:avLst/>
          </a:prstGeom>
          <a:effectLst>
            <a:outerShdw sx="100000" sy="100000" kx="0" ky="0" algn="b" rotWithShape="0" blurRad="241300" dist="139700" dir="2580000">
              <a:srgbClr val="000000"/>
            </a:outerShdw>
          </a:effectLst>
        </p:spPr>
      </p:pic>
      <p:sp>
        <p:nvSpPr>
          <p:cNvPr id="527" name="Concluding thoughts"/>
          <p:cNvSpPr txBox="1"/>
          <p:nvPr/>
        </p:nvSpPr>
        <p:spPr>
          <a:xfrm>
            <a:off x="3619500" y="3455645"/>
            <a:ext cx="17145000" cy="1412876"/>
          </a:xfrm>
          <a:prstGeom prst="rect">
            <a:avLst/>
          </a:prstGeom>
          <a:ln w="12700">
            <a:miter lim="400000"/>
          </a:ln>
          <a:effectLst>
            <a:outerShdw sx="100000" sy="100000" kx="0" ky="0" algn="b" rotWithShape="0" blurRad="241300" dist="1397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sz="8600">
                <a:solidFill>
                  <a:srgbClr val="FFFFFF"/>
                </a:solidFill>
                <a:effectLst>
                  <a:outerShdw sx="100000" sy="100000" kx="0" ky="0" algn="b" rotWithShape="0" blurRad="177800" dist="101600" dir="2160000">
                    <a:srgbClr val="000000"/>
                  </a:outerShdw>
                </a:effectLst>
                <a:latin typeface="American Typewriter"/>
                <a:ea typeface="American Typewriter"/>
                <a:cs typeface="American Typewriter"/>
                <a:sym typeface="American Typewriter"/>
              </a:defRPr>
            </a:lvl1pPr>
          </a:lstStyle>
          <a:p>
            <a:pPr/>
            <a:r>
              <a:t>Concluding thoughts</a:t>
            </a:r>
          </a:p>
        </p:txBody>
      </p:sp>
      <p:grpSp>
        <p:nvGrpSpPr>
          <p:cNvPr id="530" name="Rounded Rectangle"/>
          <p:cNvGrpSpPr/>
          <p:nvPr/>
        </p:nvGrpSpPr>
        <p:grpSpPr>
          <a:xfrm>
            <a:off x="9047639" y="5739846"/>
            <a:ext cx="14866137" cy="7743362"/>
            <a:chOff x="0" y="0"/>
            <a:chExt cx="14866135" cy="7743360"/>
          </a:xfrm>
        </p:grpSpPr>
        <p:sp>
          <p:nvSpPr>
            <p:cNvPr id="529" name="Rounded Rectangle"/>
            <p:cNvSpPr/>
            <p:nvPr/>
          </p:nvSpPr>
          <p:spPr>
            <a:xfrm>
              <a:off x="177800" y="114300"/>
              <a:ext cx="14510536" cy="7286161"/>
            </a:xfrm>
            <a:prstGeom prst="roundRect">
              <a:avLst>
                <a:gd name="adj" fmla="val 4161"/>
              </a:avLst>
            </a:prstGeom>
            <a:solidFill>
              <a:srgbClr val="66635F"/>
            </a:solidFill>
            <a:ln>
              <a:noFill/>
            </a:ln>
            <a:effectLst/>
          </p:spPr>
          <p:txBody>
            <a:bodyPr wrap="square" lIns="71437" tIns="71437" rIns="71437" bIns="71437" numCol="1" anchor="ctr">
              <a:noAutofit/>
            </a:bodyPr>
            <a:lstStyle/>
            <a:p>
              <a:pPr algn="ctr" defTabSz="821531">
                <a:lnSpc>
                  <a:spcPct val="100000"/>
                </a:lnSpc>
                <a:spcBef>
                  <a:spcPts val="0"/>
                </a:spcBef>
                <a:defRPr sz="4400">
                  <a:solidFill>
                    <a:srgbClr val="FFFFFF"/>
                  </a:solidFill>
                  <a:effectLst>
                    <a:outerShdw sx="100000" sy="100000" kx="0" ky="0" algn="b" rotWithShape="0" blurRad="25400" dist="33948" dir="2700000">
                      <a:srgbClr val="3B3936"/>
                    </a:outerShdw>
                  </a:effectLst>
                  <a:latin typeface="Palatino"/>
                  <a:ea typeface="Palatino"/>
                  <a:cs typeface="Palatino"/>
                  <a:sym typeface="Palatino"/>
                </a:defRPr>
              </a:pPr>
            </a:p>
          </p:txBody>
        </p:sp>
        <p:pic>
          <p:nvPicPr>
            <p:cNvPr id="528" name="Rounded Rectangle Rounded rectangle" descr="Rounded Rectangle Rounded rectangle"/>
            <p:cNvPicPr>
              <a:picLocks noChangeAspect="0"/>
            </p:cNvPicPr>
            <p:nvPr/>
          </p:nvPicPr>
          <p:blipFill>
            <a:blip r:embed="rId5">
              <a:extLst/>
            </a:blip>
            <a:stretch>
              <a:fillRect/>
            </a:stretch>
          </p:blipFill>
          <p:spPr>
            <a:xfrm>
              <a:off x="0" y="0"/>
              <a:ext cx="14866136" cy="7743361"/>
            </a:xfrm>
            <a:prstGeom prst="rect">
              <a:avLst/>
            </a:prstGeom>
            <a:effectLst/>
          </p:spPr>
        </p:pic>
      </p:grpSp>
      <p:sp>
        <p:nvSpPr>
          <p:cNvPr id="531" name="1 Peter 5:6-10 (NKJV)…"/>
          <p:cNvSpPr txBox="1"/>
          <p:nvPr/>
        </p:nvSpPr>
        <p:spPr>
          <a:xfrm>
            <a:off x="9571506" y="6492089"/>
            <a:ext cx="13818404" cy="6238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sz="6700">
                <a:solidFill>
                  <a:srgbClr val="FFE4A8"/>
                </a:solidFill>
                <a:effectLst>
                  <a:outerShdw sx="100000" sy="100000" kx="0" ky="0" algn="b" rotWithShape="0" blurRad="177800" dist="101600" dir="2580000">
                    <a:srgbClr val="000000"/>
                  </a:outerShdw>
                </a:effectLst>
                <a:latin typeface="Charcoal CY"/>
                <a:ea typeface="Charcoal CY"/>
                <a:cs typeface="Charcoal CY"/>
                <a:sym typeface="Charcoal CY"/>
              </a:defRPr>
            </a:pPr>
            <a:r>
              <a:t>1 Peter 5:6-10 (NKJV) </a:t>
            </a:r>
          </a:p>
          <a:p>
            <a:pPr algn="ctr" defTabSz="821531">
              <a:lnSpc>
                <a:spcPct val="100000"/>
              </a:lnSpc>
              <a:spcBef>
                <a:spcPts val="0"/>
              </a:spcBef>
              <a:defRPr sz="6700">
                <a:solidFill>
                  <a:srgbClr val="FFFFFF"/>
                </a:solidFill>
                <a:effectLst>
                  <a:outerShdw sx="100000" sy="100000" kx="0" ky="0" algn="b" rotWithShape="0" blurRad="177800" dist="101600" dir="2580000">
                    <a:srgbClr val="000000"/>
                  </a:outerShdw>
                </a:effectLst>
                <a:latin typeface="American Typewriter"/>
                <a:ea typeface="American Typewriter"/>
                <a:cs typeface="American Typewriter"/>
                <a:sym typeface="American Typewriter"/>
              </a:defRPr>
            </a:pPr>
            <a:r>
              <a:rPr baseline="31999"/>
              <a:t>6</a:t>
            </a:r>
            <a:r>
              <a:t> Therefore humble yourselves under the mighty hand of God, that He may exalt you in due time, </a:t>
            </a:r>
            <a:r>
              <a:rPr baseline="31999"/>
              <a:t>7</a:t>
            </a:r>
            <a:r>
              <a:t> casting all your care upon Him, for He cares for you.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3" name="Rounded Rectangle"/>
          <p:cNvSpPr/>
          <p:nvPr/>
        </p:nvSpPr>
        <p:spPr>
          <a:xfrm>
            <a:off x="495827" y="2349129"/>
            <a:ext cx="23392346" cy="2696394"/>
          </a:xfrm>
          <a:prstGeom prst="roundRect">
            <a:avLst>
              <a:gd name="adj" fmla="val 22996"/>
            </a:avLst>
          </a:prstGeom>
          <a:gradFill>
            <a:gsLst>
              <a:gs pos="0">
                <a:srgbClr val="929292"/>
              </a:gs>
              <a:gs pos="100000">
                <a:srgbClr val="212121"/>
              </a:gs>
            </a:gsLst>
            <a:lin ang="5400000"/>
          </a:gradFill>
          <a:ln w="12700">
            <a:miter lim="400000"/>
          </a:ln>
        </p:spPr>
        <p:txBody>
          <a:bodyPr lIns="71437" tIns="71437" rIns="71437" bIns="71437" anchor="ctr"/>
          <a:lstStyle/>
          <a:p>
            <a:pPr algn="ctr" defTabSz="821531">
              <a:lnSpc>
                <a:spcPct val="100000"/>
              </a:lnSpc>
              <a:spcBef>
                <a:spcPts val="0"/>
              </a:spcBef>
              <a:defRPr sz="5600">
                <a:solidFill>
                  <a:srgbClr val="FFFFFF"/>
                </a:solidFill>
                <a:latin typeface="Cochin"/>
                <a:ea typeface="Cochin"/>
                <a:cs typeface="Cochin"/>
                <a:sym typeface="Cochin"/>
              </a:defRPr>
            </a:pPr>
          </a:p>
        </p:txBody>
      </p:sp>
      <p:pic>
        <p:nvPicPr>
          <p:cNvPr id="534" name="pasted-image-small.png" descr="pasted-image-small.png"/>
          <p:cNvPicPr>
            <a:picLocks noChangeAspect="1"/>
          </p:cNvPicPr>
          <p:nvPr/>
        </p:nvPicPr>
        <p:blipFill>
          <a:blip r:embed="rId2">
            <a:extLst/>
          </a:blip>
          <a:stretch>
            <a:fillRect/>
          </a:stretch>
        </p:blipFill>
        <p:spPr>
          <a:xfrm>
            <a:off x="3048000" y="808915"/>
            <a:ext cx="18288000" cy="2857501"/>
          </a:xfrm>
          <a:prstGeom prst="rect">
            <a:avLst/>
          </a:prstGeom>
          <a:ln w="12700">
            <a:miter lim="400000"/>
          </a:ln>
          <a:effectLst>
            <a:outerShdw sx="100000" sy="100000" kx="0" ky="0" algn="b" rotWithShape="0" blurRad="241300" dist="139700" dir="7531482">
              <a:srgbClr val="E3B43D"/>
            </a:outerShdw>
          </a:effectLst>
        </p:spPr>
      </p:pic>
      <p:grpSp>
        <p:nvGrpSpPr>
          <p:cNvPr id="537" name="Group"/>
          <p:cNvGrpSpPr/>
          <p:nvPr/>
        </p:nvGrpSpPr>
        <p:grpSpPr>
          <a:xfrm>
            <a:off x="6775411" y="176554"/>
            <a:ext cx="10833179" cy="1252704"/>
            <a:chOff x="0" y="0"/>
            <a:chExt cx="10833178" cy="1252702"/>
          </a:xfrm>
        </p:grpSpPr>
        <p:pic>
          <p:nvPicPr>
            <p:cNvPr id="535" name="Image" descr="Image"/>
            <p:cNvPicPr>
              <a:picLocks noChangeAspect="1"/>
            </p:cNvPicPr>
            <p:nvPr/>
          </p:nvPicPr>
          <p:blipFill>
            <a:blip r:embed="rId3">
              <a:extLst/>
            </a:blip>
            <a:srcRect l="0" t="0" r="0" b="49806"/>
            <a:stretch>
              <a:fillRect/>
            </a:stretch>
          </p:blipFill>
          <p:spPr>
            <a:xfrm>
              <a:off x="0" y="46994"/>
              <a:ext cx="5561316" cy="1205709"/>
            </a:xfrm>
            <a:prstGeom prst="rect">
              <a:avLst/>
            </a:prstGeom>
            <a:ln w="12700" cap="flat">
              <a:noFill/>
              <a:miter lim="400000"/>
            </a:ln>
            <a:effectLst>
              <a:outerShdw sx="100000" sy="100000" kx="0" ky="0" algn="b" rotWithShape="0" blurRad="342900" dist="217337" dir="5400000">
                <a:srgbClr val="000000">
                  <a:alpha val="98192"/>
                </a:srgbClr>
              </a:outerShdw>
            </a:effectLst>
          </p:spPr>
        </p:pic>
        <p:pic>
          <p:nvPicPr>
            <p:cNvPr id="536" name="Image" descr="Image"/>
            <p:cNvPicPr>
              <a:picLocks noChangeAspect="1"/>
            </p:cNvPicPr>
            <p:nvPr/>
          </p:nvPicPr>
          <p:blipFill>
            <a:blip r:embed="rId3">
              <a:extLst/>
            </a:blip>
            <a:srcRect l="0" t="51988" r="0" b="0"/>
            <a:stretch>
              <a:fillRect/>
            </a:stretch>
          </p:blipFill>
          <p:spPr>
            <a:xfrm>
              <a:off x="5123168" y="0"/>
              <a:ext cx="5710011" cy="1184127"/>
            </a:xfrm>
            <a:prstGeom prst="rect">
              <a:avLst/>
            </a:prstGeom>
            <a:ln w="12700" cap="flat">
              <a:noFill/>
              <a:miter lim="400000"/>
            </a:ln>
            <a:effectLst>
              <a:outerShdw sx="100000" sy="100000" kx="0" ky="0" algn="b" rotWithShape="0" blurRad="342900" dist="217337" dir="5400000">
                <a:srgbClr val="000000">
                  <a:alpha val="98192"/>
                </a:srgbClr>
              </a:outerShdw>
            </a:effectLst>
          </p:spPr>
        </p:pic>
      </p:grpSp>
      <p:pic>
        <p:nvPicPr>
          <p:cNvPr id="538" name="why-do-bad-things-happen-to-good-people.tiff" descr="why-do-bad-things-happen-to-good-people.tiff"/>
          <p:cNvPicPr>
            <a:picLocks noChangeAspect="0"/>
          </p:cNvPicPr>
          <p:nvPr/>
        </p:nvPicPr>
        <p:blipFill>
          <a:blip r:embed="rId4">
            <a:extLst/>
          </a:blip>
          <a:stretch>
            <a:fillRect/>
          </a:stretch>
        </p:blipFill>
        <p:spPr>
          <a:xfrm>
            <a:off x="287088" y="5738323"/>
            <a:ext cx="8425274" cy="7925365"/>
          </a:xfrm>
          <a:prstGeom prst="rect">
            <a:avLst/>
          </a:prstGeom>
          <a:effectLst>
            <a:outerShdw sx="100000" sy="100000" kx="0" ky="0" algn="b" rotWithShape="0" blurRad="241300" dist="139700" dir="2580000">
              <a:srgbClr val="000000"/>
            </a:outerShdw>
          </a:effectLst>
        </p:spPr>
      </p:pic>
      <p:sp>
        <p:nvSpPr>
          <p:cNvPr id="539" name="Concluding thoughts"/>
          <p:cNvSpPr txBox="1"/>
          <p:nvPr/>
        </p:nvSpPr>
        <p:spPr>
          <a:xfrm>
            <a:off x="3619500" y="3455645"/>
            <a:ext cx="17145000" cy="1412876"/>
          </a:xfrm>
          <a:prstGeom prst="rect">
            <a:avLst/>
          </a:prstGeom>
          <a:ln w="12700">
            <a:miter lim="400000"/>
          </a:ln>
          <a:effectLst>
            <a:outerShdw sx="100000" sy="100000" kx="0" ky="0" algn="b" rotWithShape="0" blurRad="241300" dist="1397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sz="8600">
                <a:solidFill>
                  <a:srgbClr val="FFFFFF"/>
                </a:solidFill>
                <a:effectLst>
                  <a:outerShdw sx="100000" sy="100000" kx="0" ky="0" algn="b" rotWithShape="0" blurRad="177800" dist="101600" dir="2160000">
                    <a:srgbClr val="000000"/>
                  </a:outerShdw>
                </a:effectLst>
                <a:latin typeface="American Typewriter"/>
                <a:ea typeface="American Typewriter"/>
                <a:cs typeface="American Typewriter"/>
                <a:sym typeface="American Typewriter"/>
              </a:defRPr>
            </a:lvl1pPr>
          </a:lstStyle>
          <a:p>
            <a:pPr/>
            <a:r>
              <a:t>Concluding thoughts</a:t>
            </a:r>
          </a:p>
        </p:txBody>
      </p:sp>
      <p:sp>
        <p:nvSpPr>
          <p:cNvPr id="540" name="Psalm 46:1–3 (NKJV)…"/>
          <p:cNvSpPr txBox="1"/>
          <p:nvPr/>
        </p:nvSpPr>
        <p:spPr>
          <a:xfrm>
            <a:off x="9719757" y="5469175"/>
            <a:ext cx="14304720" cy="7626747"/>
          </a:xfrm>
          <a:prstGeom prst="rect">
            <a:avLst/>
          </a:prstGeom>
          <a:ln w="12700">
            <a:miter lim="400000"/>
          </a:ln>
          <a:effectLst>
            <a:outerShdw sx="100000" sy="100000" kx="0" ky="0" algn="b" rotWithShape="0" blurRad="241300" dist="139700" dir="5400000">
              <a:srgbClr val="000000">
                <a:alpha val="42359"/>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457200">
              <a:lnSpc>
                <a:spcPct val="100000"/>
              </a:lnSpc>
              <a:spcBef>
                <a:spcPts val="0"/>
              </a:spcBef>
              <a:defRPr b="1">
                <a:solidFill>
                  <a:srgbClr val="000000"/>
                </a:solidFill>
                <a:latin typeface="Times New Roman"/>
                <a:ea typeface="Times New Roman"/>
                <a:cs typeface="Times New Roman"/>
                <a:sym typeface="Times New Roman"/>
              </a:defRPr>
            </a:pPr>
            <a:r>
              <a:t>Psalm 46:1–3 (NKJV)</a:t>
            </a:r>
          </a:p>
          <a:p>
            <a:pPr algn="ctr" defTabSz="457200">
              <a:lnSpc>
                <a:spcPct val="100000"/>
              </a:lnSpc>
              <a:spcBef>
                <a:spcPts val="0"/>
              </a:spcBef>
              <a:defRPr>
                <a:solidFill>
                  <a:srgbClr val="000000"/>
                </a:solidFill>
                <a:latin typeface="Times New Roman"/>
                <a:ea typeface="Times New Roman"/>
                <a:cs typeface="Times New Roman"/>
                <a:sym typeface="Times New Roman"/>
              </a:defRPr>
            </a:pPr>
            <a:r>
              <a:rPr baseline="31999"/>
              <a:t>1</a:t>
            </a:r>
            <a:r>
              <a:t> God </a:t>
            </a:r>
            <a:r>
              <a:rPr i="1"/>
              <a:t>is</a:t>
            </a:r>
            <a:r>
              <a:t> our refuge and strength, A very present help in trouble. </a:t>
            </a:r>
            <a:r>
              <a:rPr baseline="31999"/>
              <a:t>2</a:t>
            </a:r>
            <a:r>
              <a:t> Therefore we will not fear, Even though the earth be removed, And though the mountains be carried into the midst of the sea; </a:t>
            </a:r>
            <a:r>
              <a:rPr baseline="31999"/>
              <a:t>3</a:t>
            </a:r>
            <a:r>
              <a:t> </a:t>
            </a:r>
            <a:r>
              <a:rPr i="1"/>
              <a:t>Though</a:t>
            </a:r>
            <a:r>
              <a:t> its waters roar </a:t>
            </a:r>
            <a:r>
              <a:rPr i="1"/>
              <a:t>and</a:t>
            </a:r>
            <a:r>
              <a:t> be troubled, </a:t>
            </a:r>
            <a:r>
              <a:rPr i="1"/>
              <a:t>Though</a:t>
            </a:r>
            <a:r>
              <a:t> the mountains shake with its swelling. Selah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2" name="Rounded Rectangle"/>
          <p:cNvSpPr/>
          <p:nvPr/>
        </p:nvSpPr>
        <p:spPr>
          <a:xfrm>
            <a:off x="495827" y="2349129"/>
            <a:ext cx="23392346" cy="2696394"/>
          </a:xfrm>
          <a:prstGeom prst="roundRect">
            <a:avLst>
              <a:gd name="adj" fmla="val 22996"/>
            </a:avLst>
          </a:prstGeom>
          <a:gradFill>
            <a:gsLst>
              <a:gs pos="0">
                <a:srgbClr val="929292"/>
              </a:gs>
              <a:gs pos="100000">
                <a:srgbClr val="212121"/>
              </a:gs>
            </a:gsLst>
            <a:lin ang="5400000"/>
          </a:gradFill>
          <a:ln w="12700">
            <a:miter lim="400000"/>
          </a:ln>
        </p:spPr>
        <p:txBody>
          <a:bodyPr lIns="71437" tIns="71437" rIns="71437" bIns="71437" anchor="ctr"/>
          <a:lstStyle/>
          <a:p>
            <a:pPr algn="ctr" defTabSz="821531">
              <a:lnSpc>
                <a:spcPct val="100000"/>
              </a:lnSpc>
              <a:spcBef>
                <a:spcPts val="0"/>
              </a:spcBef>
              <a:defRPr sz="5600">
                <a:solidFill>
                  <a:srgbClr val="FFFFFF"/>
                </a:solidFill>
                <a:latin typeface="Cochin"/>
                <a:ea typeface="Cochin"/>
                <a:cs typeface="Cochin"/>
                <a:sym typeface="Cochin"/>
              </a:defRPr>
            </a:pPr>
          </a:p>
        </p:txBody>
      </p:sp>
      <p:pic>
        <p:nvPicPr>
          <p:cNvPr id="543" name="pasted-image-small.png" descr="pasted-image-small.png"/>
          <p:cNvPicPr>
            <a:picLocks noChangeAspect="1"/>
          </p:cNvPicPr>
          <p:nvPr/>
        </p:nvPicPr>
        <p:blipFill>
          <a:blip r:embed="rId2">
            <a:extLst/>
          </a:blip>
          <a:stretch>
            <a:fillRect/>
          </a:stretch>
        </p:blipFill>
        <p:spPr>
          <a:xfrm>
            <a:off x="3048000" y="808915"/>
            <a:ext cx="18288000" cy="2857501"/>
          </a:xfrm>
          <a:prstGeom prst="rect">
            <a:avLst/>
          </a:prstGeom>
          <a:ln w="12700">
            <a:miter lim="400000"/>
          </a:ln>
          <a:effectLst>
            <a:outerShdw sx="100000" sy="100000" kx="0" ky="0" algn="b" rotWithShape="0" blurRad="241300" dist="139700" dir="7531482">
              <a:srgbClr val="E3B43D"/>
            </a:outerShdw>
          </a:effectLst>
        </p:spPr>
      </p:pic>
      <p:grpSp>
        <p:nvGrpSpPr>
          <p:cNvPr id="546" name="Group"/>
          <p:cNvGrpSpPr/>
          <p:nvPr/>
        </p:nvGrpSpPr>
        <p:grpSpPr>
          <a:xfrm>
            <a:off x="6775411" y="176554"/>
            <a:ext cx="10833179" cy="1252704"/>
            <a:chOff x="0" y="0"/>
            <a:chExt cx="10833178" cy="1252702"/>
          </a:xfrm>
        </p:grpSpPr>
        <p:pic>
          <p:nvPicPr>
            <p:cNvPr id="544" name="Image" descr="Image"/>
            <p:cNvPicPr>
              <a:picLocks noChangeAspect="1"/>
            </p:cNvPicPr>
            <p:nvPr/>
          </p:nvPicPr>
          <p:blipFill>
            <a:blip r:embed="rId3">
              <a:extLst/>
            </a:blip>
            <a:srcRect l="0" t="0" r="0" b="49806"/>
            <a:stretch>
              <a:fillRect/>
            </a:stretch>
          </p:blipFill>
          <p:spPr>
            <a:xfrm>
              <a:off x="0" y="46994"/>
              <a:ext cx="5561316" cy="1205709"/>
            </a:xfrm>
            <a:prstGeom prst="rect">
              <a:avLst/>
            </a:prstGeom>
            <a:ln w="12700" cap="flat">
              <a:noFill/>
              <a:miter lim="400000"/>
            </a:ln>
            <a:effectLst>
              <a:outerShdw sx="100000" sy="100000" kx="0" ky="0" algn="b" rotWithShape="0" blurRad="342900" dist="217337" dir="5400000">
                <a:srgbClr val="000000">
                  <a:alpha val="98192"/>
                </a:srgbClr>
              </a:outerShdw>
            </a:effectLst>
          </p:spPr>
        </p:pic>
        <p:pic>
          <p:nvPicPr>
            <p:cNvPr id="545" name="Image" descr="Image"/>
            <p:cNvPicPr>
              <a:picLocks noChangeAspect="1"/>
            </p:cNvPicPr>
            <p:nvPr/>
          </p:nvPicPr>
          <p:blipFill>
            <a:blip r:embed="rId3">
              <a:extLst/>
            </a:blip>
            <a:srcRect l="0" t="51988" r="0" b="0"/>
            <a:stretch>
              <a:fillRect/>
            </a:stretch>
          </p:blipFill>
          <p:spPr>
            <a:xfrm>
              <a:off x="5123168" y="0"/>
              <a:ext cx="5710011" cy="1184127"/>
            </a:xfrm>
            <a:prstGeom prst="rect">
              <a:avLst/>
            </a:prstGeom>
            <a:ln w="12700" cap="flat">
              <a:noFill/>
              <a:miter lim="400000"/>
            </a:ln>
            <a:effectLst>
              <a:outerShdw sx="100000" sy="100000" kx="0" ky="0" algn="b" rotWithShape="0" blurRad="342900" dist="217337" dir="5400000">
                <a:srgbClr val="000000">
                  <a:alpha val="98192"/>
                </a:srgbClr>
              </a:outerShdw>
            </a:effectLst>
          </p:spPr>
        </p:pic>
      </p:grpSp>
      <p:pic>
        <p:nvPicPr>
          <p:cNvPr id="547" name="why-do-bad-things-happen-to-good-people.tiff" descr="why-do-bad-things-happen-to-good-people.tiff"/>
          <p:cNvPicPr>
            <a:picLocks noChangeAspect="0"/>
          </p:cNvPicPr>
          <p:nvPr/>
        </p:nvPicPr>
        <p:blipFill>
          <a:blip r:embed="rId4">
            <a:extLst/>
          </a:blip>
          <a:stretch>
            <a:fillRect/>
          </a:stretch>
        </p:blipFill>
        <p:spPr>
          <a:xfrm>
            <a:off x="287088" y="5738323"/>
            <a:ext cx="8425274" cy="7925365"/>
          </a:xfrm>
          <a:prstGeom prst="rect">
            <a:avLst/>
          </a:prstGeom>
          <a:effectLst>
            <a:outerShdw sx="100000" sy="100000" kx="0" ky="0" algn="b" rotWithShape="0" blurRad="241300" dist="139700" dir="2580000">
              <a:srgbClr val="000000"/>
            </a:outerShdw>
          </a:effectLst>
        </p:spPr>
      </p:pic>
      <p:sp>
        <p:nvSpPr>
          <p:cNvPr id="548" name="Concluding thoughts"/>
          <p:cNvSpPr txBox="1"/>
          <p:nvPr/>
        </p:nvSpPr>
        <p:spPr>
          <a:xfrm>
            <a:off x="3619500" y="3455645"/>
            <a:ext cx="17145000" cy="1412876"/>
          </a:xfrm>
          <a:prstGeom prst="rect">
            <a:avLst/>
          </a:prstGeom>
          <a:ln w="12700">
            <a:miter lim="400000"/>
          </a:ln>
          <a:effectLst>
            <a:outerShdw sx="100000" sy="100000" kx="0" ky="0" algn="b" rotWithShape="0" blurRad="241300" dist="1397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sz="8600">
                <a:solidFill>
                  <a:srgbClr val="FFFFFF"/>
                </a:solidFill>
                <a:effectLst>
                  <a:outerShdw sx="100000" sy="100000" kx="0" ky="0" algn="b" rotWithShape="0" blurRad="177800" dist="101600" dir="2160000">
                    <a:srgbClr val="000000"/>
                  </a:outerShdw>
                </a:effectLst>
                <a:latin typeface="American Typewriter"/>
                <a:ea typeface="American Typewriter"/>
                <a:cs typeface="American Typewriter"/>
                <a:sym typeface="American Typewriter"/>
              </a:defRPr>
            </a:lvl1pPr>
          </a:lstStyle>
          <a:p>
            <a:pPr/>
            <a:r>
              <a:t>Concluding thoughts</a:t>
            </a:r>
          </a:p>
        </p:txBody>
      </p:sp>
      <p:sp>
        <p:nvSpPr>
          <p:cNvPr id="549" name="James 1:16-17 (NKJV)…"/>
          <p:cNvSpPr txBox="1"/>
          <p:nvPr/>
        </p:nvSpPr>
        <p:spPr>
          <a:xfrm>
            <a:off x="9719757" y="5469175"/>
            <a:ext cx="14304720" cy="7571092"/>
          </a:xfrm>
          <a:prstGeom prst="rect">
            <a:avLst/>
          </a:prstGeom>
          <a:ln w="12700">
            <a:miter lim="400000"/>
          </a:ln>
          <a:effectLst>
            <a:outerShdw sx="100000" sy="100000" kx="0" ky="0" algn="b" rotWithShape="0" blurRad="241300" dist="139700" dir="5400000">
              <a:srgbClr val="000000">
                <a:alpha val="42359"/>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sz="7300">
                <a:solidFill>
                  <a:srgbClr val="000000"/>
                </a:solidFill>
                <a:latin typeface="Times New Roman"/>
                <a:ea typeface="Times New Roman"/>
                <a:cs typeface="Times New Roman"/>
                <a:sym typeface="Times New Roman"/>
              </a:defRPr>
            </a:pPr>
            <a:r>
              <a:t>James 1:16-17 (NKJV)</a:t>
            </a:r>
          </a:p>
          <a:p>
            <a:pPr algn="ctr" defTabSz="642937">
              <a:lnSpc>
                <a:spcPct val="100000"/>
              </a:lnSpc>
              <a:spcBef>
                <a:spcPts val="0"/>
              </a:spcBef>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7300">
                <a:solidFill>
                  <a:srgbClr val="000000"/>
                </a:solidFill>
                <a:latin typeface="Times New Roman"/>
                <a:ea typeface="Times New Roman"/>
                <a:cs typeface="Times New Roman"/>
                <a:sym typeface="Times New Roman"/>
              </a:defRPr>
            </a:pPr>
            <a:r>
              <a:rPr baseline="31999"/>
              <a:t>16</a:t>
            </a:r>
            <a:r>
              <a:t> Do not be deceived, my beloved brethren. </a:t>
            </a:r>
            <a:r>
              <a:rPr baseline="31999"/>
              <a:t>17</a:t>
            </a:r>
            <a:r>
              <a:t> Every good gift and every perfect gift is from above, and comes down from the Father of lights, with whom there is no variation or shadow of turning.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1" name="Rounded Rectangle"/>
          <p:cNvSpPr/>
          <p:nvPr/>
        </p:nvSpPr>
        <p:spPr>
          <a:xfrm>
            <a:off x="495827" y="2349129"/>
            <a:ext cx="23392346" cy="2696394"/>
          </a:xfrm>
          <a:prstGeom prst="roundRect">
            <a:avLst>
              <a:gd name="adj" fmla="val 22996"/>
            </a:avLst>
          </a:prstGeom>
          <a:gradFill>
            <a:gsLst>
              <a:gs pos="0">
                <a:srgbClr val="929292"/>
              </a:gs>
              <a:gs pos="100000">
                <a:srgbClr val="212121"/>
              </a:gs>
            </a:gsLst>
            <a:lin ang="5400000"/>
          </a:gradFill>
          <a:ln w="12700">
            <a:miter lim="400000"/>
          </a:ln>
        </p:spPr>
        <p:txBody>
          <a:bodyPr lIns="71437" tIns="71437" rIns="71437" bIns="71437" anchor="ctr"/>
          <a:lstStyle/>
          <a:p>
            <a:pPr algn="ctr" defTabSz="821531">
              <a:lnSpc>
                <a:spcPct val="100000"/>
              </a:lnSpc>
              <a:spcBef>
                <a:spcPts val="0"/>
              </a:spcBef>
              <a:defRPr sz="5600">
                <a:solidFill>
                  <a:srgbClr val="FFFFFF"/>
                </a:solidFill>
                <a:latin typeface="Cochin"/>
                <a:ea typeface="Cochin"/>
                <a:cs typeface="Cochin"/>
                <a:sym typeface="Cochin"/>
              </a:defRPr>
            </a:pPr>
          </a:p>
        </p:txBody>
      </p:sp>
      <p:sp>
        <p:nvSpPr>
          <p:cNvPr id="552" name="GOD WILL TAKE VENGEANCE"/>
          <p:cNvSpPr txBox="1"/>
          <p:nvPr/>
        </p:nvSpPr>
        <p:spPr>
          <a:xfrm>
            <a:off x="907713" y="3586860"/>
            <a:ext cx="22568574" cy="1476376"/>
          </a:xfrm>
          <a:prstGeom prst="rect">
            <a:avLst/>
          </a:prstGeom>
          <a:ln w="12700">
            <a:miter lim="400000"/>
          </a:ln>
          <a:effectLst>
            <a:outerShdw sx="100000" sy="100000" kx="0" ky="0" algn="b" rotWithShape="0" blurRad="241300" dist="1397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sz="9100">
                <a:solidFill>
                  <a:srgbClr val="FFFFFF"/>
                </a:solidFill>
                <a:effectLst>
                  <a:outerShdw sx="100000" sy="100000" kx="0" ky="0" algn="b" rotWithShape="0" blurRad="177800" dist="101600" dir="2160000">
                    <a:srgbClr val="000000"/>
                  </a:outerShdw>
                </a:effectLst>
                <a:latin typeface="American Typewriter"/>
                <a:ea typeface="American Typewriter"/>
                <a:cs typeface="American Typewriter"/>
                <a:sym typeface="American Typewriter"/>
              </a:defRPr>
            </a:lvl1pPr>
          </a:lstStyle>
          <a:p>
            <a:pPr/>
            <a:r>
              <a:t>GOD WILL TAKE VENGEANCE </a:t>
            </a:r>
          </a:p>
        </p:txBody>
      </p:sp>
      <p:pic>
        <p:nvPicPr>
          <p:cNvPr id="553" name="pasted-image-small.png" descr="pasted-image-small.png"/>
          <p:cNvPicPr>
            <a:picLocks noChangeAspect="1"/>
          </p:cNvPicPr>
          <p:nvPr/>
        </p:nvPicPr>
        <p:blipFill>
          <a:blip r:embed="rId2">
            <a:extLst/>
          </a:blip>
          <a:stretch>
            <a:fillRect/>
          </a:stretch>
        </p:blipFill>
        <p:spPr>
          <a:xfrm>
            <a:off x="3048000" y="808915"/>
            <a:ext cx="18288000" cy="2857501"/>
          </a:xfrm>
          <a:prstGeom prst="rect">
            <a:avLst/>
          </a:prstGeom>
          <a:ln w="12700">
            <a:miter lim="400000"/>
          </a:ln>
          <a:effectLst>
            <a:outerShdw sx="100000" sy="100000" kx="0" ky="0" algn="b" rotWithShape="0" blurRad="241300" dist="139700" dir="7531482">
              <a:srgbClr val="E3B43D"/>
            </a:outerShdw>
          </a:effectLst>
        </p:spPr>
      </p:pic>
      <p:grpSp>
        <p:nvGrpSpPr>
          <p:cNvPr id="556" name="Group"/>
          <p:cNvGrpSpPr/>
          <p:nvPr/>
        </p:nvGrpSpPr>
        <p:grpSpPr>
          <a:xfrm>
            <a:off x="6775411" y="176554"/>
            <a:ext cx="10833179" cy="1252704"/>
            <a:chOff x="0" y="0"/>
            <a:chExt cx="10833178" cy="1252702"/>
          </a:xfrm>
        </p:grpSpPr>
        <p:pic>
          <p:nvPicPr>
            <p:cNvPr id="554" name="Image" descr="Image"/>
            <p:cNvPicPr>
              <a:picLocks noChangeAspect="1"/>
            </p:cNvPicPr>
            <p:nvPr/>
          </p:nvPicPr>
          <p:blipFill>
            <a:blip r:embed="rId3">
              <a:extLst/>
            </a:blip>
            <a:srcRect l="0" t="0" r="0" b="49806"/>
            <a:stretch>
              <a:fillRect/>
            </a:stretch>
          </p:blipFill>
          <p:spPr>
            <a:xfrm>
              <a:off x="0" y="46994"/>
              <a:ext cx="5561316" cy="1205709"/>
            </a:xfrm>
            <a:prstGeom prst="rect">
              <a:avLst/>
            </a:prstGeom>
            <a:ln w="12700" cap="flat">
              <a:noFill/>
              <a:miter lim="400000"/>
            </a:ln>
            <a:effectLst>
              <a:outerShdw sx="100000" sy="100000" kx="0" ky="0" algn="b" rotWithShape="0" blurRad="342900" dist="217337" dir="5400000">
                <a:srgbClr val="000000">
                  <a:alpha val="98192"/>
                </a:srgbClr>
              </a:outerShdw>
            </a:effectLst>
          </p:spPr>
        </p:pic>
        <p:pic>
          <p:nvPicPr>
            <p:cNvPr id="555" name="Image" descr="Image"/>
            <p:cNvPicPr>
              <a:picLocks noChangeAspect="1"/>
            </p:cNvPicPr>
            <p:nvPr/>
          </p:nvPicPr>
          <p:blipFill>
            <a:blip r:embed="rId3">
              <a:extLst/>
            </a:blip>
            <a:srcRect l="0" t="51988" r="0" b="0"/>
            <a:stretch>
              <a:fillRect/>
            </a:stretch>
          </p:blipFill>
          <p:spPr>
            <a:xfrm>
              <a:off x="5123168" y="0"/>
              <a:ext cx="5710011" cy="1184127"/>
            </a:xfrm>
            <a:prstGeom prst="rect">
              <a:avLst/>
            </a:prstGeom>
            <a:ln w="12700" cap="flat">
              <a:noFill/>
              <a:miter lim="400000"/>
            </a:ln>
            <a:effectLst>
              <a:outerShdw sx="100000" sy="100000" kx="0" ky="0" algn="b" rotWithShape="0" blurRad="342900" dist="217337" dir="5400000">
                <a:srgbClr val="000000">
                  <a:alpha val="98192"/>
                </a:srgbClr>
              </a:outerShdw>
            </a:effectLst>
          </p:spPr>
        </p:pic>
      </p:grpSp>
      <p:grpSp>
        <p:nvGrpSpPr>
          <p:cNvPr id="559" name="Image"/>
          <p:cNvGrpSpPr/>
          <p:nvPr/>
        </p:nvGrpSpPr>
        <p:grpSpPr>
          <a:xfrm>
            <a:off x="224227" y="5269418"/>
            <a:ext cx="9037172" cy="8401032"/>
            <a:chOff x="0" y="0"/>
            <a:chExt cx="9037170" cy="8401031"/>
          </a:xfrm>
        </p:grpSpPr>
        <p:pic>
          <p:nvPicPr>
            <p:cNvPr id="558" name="Image" descr="Image"/>
            <p:cNvPicPr>
              <a:picLocks noChangeAspect="0"/>
            </p:cNvPicPr>
            <p:nvPr/>
          </p:nvPicPr>
          <p:blipFill>
            <a:blip r:embed="rId4">
              <a:extLst/>
            </a:blip>
            <a:srcRect l="6840" t="0" r="3366" b="0"/>
            <a:stretch>
              <a:fillRect/>
            </a:stretch>
          </p:blipFill>
          <p:spPr>
            <a:xfrm>
              <a:off x="177800" y="114300"/>
              <a:ext cx="8681571" cy="7943832"/>
            </a:xfrm>
            <a:prstGeom prst="rect">
              <a:avLst/>
            </a:prstGeom>
            <a:ln>
              <a:noFill/>
            </a:ln>
            <a:effectLst/>
          </p:spPr>
        </p:pic>
        <p:pic>
          <p:nvPicPr>
            <p:cNvPr id="557" name="Image" descr="Image"/>
            <p:cNvPicPr>
              <a:picLocks noChangeAspect="0"/>
            </p:cNvPicPr>
            <p:nvPr/>
          </p:nvPicPr>
          <p:blipFill>
            <a:blip r:embed="rId5">
              <a:extLst/>
            </a:blip>
            <a:stretch>
              <a:fillRect/>
            </a:stretch>
          </p:blipFill>
          <p:spPr>
            <a:xfrm>
              <a:off x="0" y="0"/>
              <a:ext cx="9037172" cy="8401032"/>
            </a:xfrm>
            <a:prstGeom prst="rect">
              <a:avLst/>
            </a:prstGeom>
            <a:effectLst/>
          </p:spPr>
        </p:pic>
      </p:grpSp>
      <p:sp>
        <p:nvSpPr>
          <p:cNvPr id="560" name="Every wrong will be punished &amp; the righteous will be rewarded…"/>
          <p:cNvSpPr txBox="1"/>
          <p:nvPr/>
        </p:nvSpPr>
        <p:spPr>
          <a:xfrm>
            <a:off x="9592764" y="5710337"/>
            <a:ext cx="14170291" cy="751919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821531">
              <a:lnSpc>
                <a:spcPct val="100000"/>
              </a:lnSpc>
              <a:spcBef>
                <a:spcPts val="200"/>
              </a:spcBef>
              <a:defRPr b="1" sz="7300">
                <a:solidFill>
                  <a:srgbClr val="000000"/>
                </a:solidFill>
                <a:latin typeface="Century Gothic"/>
                <a:ea typeface="Century Gothic"/>
                <a:cs typeface="Century Gothic"/>
                <a:sym typeface="Century Gothic"/>
              </a:defRPr>
            </a:pPr>
            <a:r>
              <a:t>Every wrong will be punished &amp; the righteous will be rewarded</a:t>
            </a:r>
          </a:p>
          <a:p>
            <a:pPr algn="ctr" defTabSz="821531">
              <a:lnSpc>
                <a:spcPct val="100000"/>
              </a:lnSpc>
              <a:spcBef>
                <a:spcPts val="200"/>
              </a:spcBef>
              <a:defRPr b="1" sz="8200">
                <a:solidFill>
                  <a:srgbClr val="000000"/>
                </a:solidFill>
                <a:latin typeface="Century Gothic"/>
                <a:ea typeface="Century Gothic"/>
                <a:cs typeface="Century Gothic"/>
                <a:sym typeface="Century Gothic"/>
              </a:defRPr>
            </a:pPr>
            <a:r>
              <a:rPr b="0"/>
              <a:t>Mat. 25:31-46; Acts 17:31; Rom. 2:5-10; 2 Pet. 3:10-14; 2 Thes. 1:7-9; John 5:28,29; 12:48; Rev. 21:8</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62" name="pasted-image-small.png" descr="pasted-image-small.png"/>
          <p:cNvPicPr>
            <a:picLocks noChangeAspect="1"/>
          </p:cNvPicPr>
          <p:nvPr/>
        </p:nvPicPr>
        <p:blipFill>
          <a:blip r:embed="rId2">
            <a:extLst/>
          </a:blip>
          <a:stretch>
            <a:fillRect/>
          </a:stretch>
        </p:blipFill>
        <p:spPr>
          <a:xfrm>
            <a:off x="3048000" y="808915"/>
            <a:ext cx="18288000" cy="2857501"/>
          </a:xfrm>
          <a:prstGeom prst="rect">
            <a:avLst/>
          </a:prstGeom>
          <a:ln w="12700">
            <a:miter lim="400000"/>
          </a:ln>
          <a:effectLst>
            <a:outerShdw sx="100000" sy="100000" kx="0" ky="0" algn="b" rotWithShape="0" blurRad="241300" dist="139700" dir="7531482">
              <a:srgbClr val="E3B43D"/>
            </a:outerShdw>
          </a:effectLst>
        </p:spPr>
      </p:pic>
      <p:grpSp>
        <p:nvGrpSpPr>
          <p:cNvPr id="565" name="Group"/>
          <p:cNvGrpSpPr/>
          <p:nvPr/>
        </p:nvGrpSpPr>
        <p:grpSpPr>
          <a:xfrm>
            <a:off x="6775411" y="176554"/>
            <a:ext cx="10833179" cy="1252704"/>
            <a:chOff x="0" y="0"/>
            <a:chExt cx="10833178" cy="1252702"/>
          </a:xfrm>
        </p:grpSpPr>
        <p:pic>
          <p:nvPicPr>
            <p:cNvPr id="563" name="Image" descr="Image"/>
            <p:cNvPicPr>
              <a:picLocks noChangeAspect="1"/>
            </p:cNvPicPr>
            <p:nvPr/>
          </p:nvPicPr>
          <p:blipFill>
            <a:blip r:embed="rId3">
              <a:extLst/>
            </a:blip>
            <a:srcRect l="0" t="0" r="0" b="49806"/>
            <a:stretch>
              <a:fillRect/>
            </a:stretch>
          </p:blipFill>
          <p:spPr>
            <a:xfrm>
              <a:off x="0" y="46994"/>
              <a:ext cx="5561316" cy="1205709"/>
            </a:xfrm>
            <a:prstGeom prst="rect">
              <a:avLst/>
            </a:prstGeom>
            <a:ln w="12700" cap="flat">
              <a:noFill/>
              <a:miter lim="400000"/>
            </a:ln>
            <a:effectLst>
              <a:outerShdw sx="100000" sy="100000" kx="0" ky="0" algn="b" rotWithShape="0" blurRad="342900" dist="217337" dir="5400000">
                <a:srgbClr val="000000">
                  <a:alpha val="98192"/>
                </a:srgbClr>
              </a:outerShdw>
            </a:effectLst>
          </p:spPr>
        </p:pic>
        <p:pic>
          <p:nvPicPr>
            <p:cNvPr id="564" name="Image" descr="Image"/>
            <p:cNvPicPr>
              <a:picLocks noChangeAspect="1"/>
            </p:cNvPicPr>
            <p:nvPr/>
          </p:nvPicPr>
          <p:blipFill>
            <a:blip r:embed="rId3">
              <a:extLst/>
            </a:blip>
            <a:srcRect l="0" t="51988" r="0" b="0"/>
            <a:stretch>
              <a:fillRect/>
            </a:stretch>
          </p:blipFill>
          <p:spPr>
            <a:xfrm>
              <a:off x="5123168" y="0"/>
              <a:ext cx="5710011" cy="1184127"/>
            </a:xfrm>
            <a:prstGeom prst="rect">
              <a:avLst/>
            </a:prstGeom>
            <a:ln w="12700" cap="flat">
              <a:noFill/>
              <a:miter lim="400000"/>
            </a:ln>
            <a:effectLst>
              <a:outerShdw sx="100000" sy="100000" kx="0" ky="0" algn="b" rotWithShape="0" blurRad="342900" dist="217337" dir="5400000">
                <a:srgbClr val="000000">
                  <a:alpha val="98192"/>
                </a:srgbClr>
              </a:outerShdw>
            </a:effectLst>
          </p:spPr>
        </p:pic>
      </p:grpSp>
      <p:pic>
        <p:nvPicPr>
          <p:cNvPr id="566" name="Image" descr="Image"/>
          <p:cNvPicPr>
            <a:picLocks noChangeAspect="0"/>
          </p:cNvPicPr>
          <p:nvPr/>
        </p:nvPicPr>
        <p:blipFill>
          <a:blip r:embed="rId4">
            <a:extLst/>
          </a:blip>
          <a:stretch>
            <a:fillRect/>
          </a:stretch>
        </p:blipFill>
        <p:spPr>
          <a:xfrm>
            <a:off x="424333" y="3538569"/>
            <a:ext cx="7891899" cy="10189670"/>
          </a:xfrm>
          <a:prstGeom prst="rect">
            <a:avLst/>
          </a:prstGeom>
          <a:effectLst>
            <a:outerShdw sx="100000" sy="100000" kx="0" ky="0" algn="b" rotWithShape="0" blurRad="177800" dist="88900" dir="3440318">
              <a:srgbClr val="000000">
                <a:alpha val="98019"/>
              </a:srgbClr>
            </a:outerShdw>
          </a:effectLst>
        </p:spPr>
      </p:pic>
      <p:sp>
        <p:nvSpPr>
          <p:cNvPr id="567" name="“An obedient faith in Jesus Christ does not guarantee a trouble free life, but a perfect eternity.”"/>
          <p:cNvSpPr txBox="1"/>
          <p:nvPr/>
        </p:nvSpPr>
        <p:spPr>
          <a:xfrm>
            <a:off x="8496848" y="4339216"/>
            <a:ext cx="15611918" cy="8588376"/>
          </a:xfrm>
          <a:prstGeom prst="rect">
            <a:avLst/>
          </a:prstGeom>
          <a:ln w="12700">
            <a:miter lim="400000"/>
          </a:ln>
          <a:effectLst>
            <a:outerShdw sx="100000" sy="100000" kx="0" ky="0" algn="b" rotWithShape="0" blurRad="241300" dist="139700" dir="2580000">
              <a:srgbClr val="000000">
                <a:alpha val="48486"/>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sz="11500">
                <a:solidFill>
                  <a:srgbClr val="53585F"/>
                </a:solidFill>
                <a:latin typeface="American Typewriter"/>
                <a:ea typeface="American Typewriter"/>
                <a:cs typeface="American Typewriter"/>
                <a:sym typeface="American Typewriter"/>
              </a:defRPr>
            </a:lvl1pPr>
          </a:lstStyle>
          <a:p>
            <a:pPr/>
            <a:r>
              <a:t>“An obedient faith in Jesus Christ does not guarantee a trouble free life, but a perfect eternity.”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2" name="Front view of a red Ducati motorcycle against a black background" descr="Front view of a red Ducati motorcycle against a black background"/>
          <p:cNvPicPr>
            <a:picLocks noChangeAspect="1"/>
          </p:cNvPicPr>
          <p:nvPr>
            <p:ph type="pic" idx="21"/>
          </p:nvPr>
        </p:nvPicPr>
        <p:blipFill>
          <a:blip r:embed="rId3">
            <a:extLst/>
          </a:blip>
          <a:srcRect l="9011" t="11309" r="0" b="12157"/>
          <a:stretch>
            <a:fillRect/>
          </a:stretch>
        </p:blipFill>
        <p:spPr>
          <a:prstGeom prst="rect">
            <a:avLst/>
          </a:prstGeom>
        </p:spPr>
      </p:pic>
      <p:grpSp>
        <p:nvGrpSpPr>
          <p:cNvPr id="255" name="Group"/>
          <p:cNvGrpSpPr/>
          <p:nvPr/>
        </p:nvGrpSpPr>
        <p:grpSpPr>
          <a:xfrm>
            <a:off x="8558017" y="602974"/>
            <a:ext cx="16650912" cy="1925441"/>
            <a:chOff x="0" y="0"/>
            <a:chExt cx="16650910" cy="1925440"/>
          </a:xfrm>
        </p:grpSpPr>
        <p:pic>
          <p:nvPicPr>
            <p:cNvPr id="253" name="Image" descr="Image"/>
            <p:cNvPicPr>
              <a:picLocks noChangeAspect="1"/>
            </p:cNvPicPr>
            <p:nvPr/>
          </p:nvPicPr>
          <p:blipFill>
            <a:blip r:embed="rId4">
              <a:extLst/>
            </a:blip>
            <a:srcRect l="0" t="0" r="0" b="49806"/>
            <a:stretch>
              <a:fillRect/>
            </a:stretch>
          </p:blipFill>
          <p:spPr>
            <a:xfrm>
              <a:off x="0" y="72231"/>
              <a:ext cx="8547904" cy="1853210"/>
            </a:xfrm>
            <a:prstGeom prst="rect">
              <a:avLst/>
            </a:prstGeom>
            <a:ln w="12700" cap="flat">
              <a:noFill/>
              <a:miter lim="400000"/>
            </a:ln>
            <a:effectLst>
              <a:outerShdw sx="100000" sy="100000" kx="0" ky="0" algn="b" rotWithShape="0" blurRad="342900" dist="217337" dir="5400000">
                <a:srgbClr val="000000">
                  <a:alpha val="98192"/>
                </a:srgbClr>
              </a:outerShdw>
            </a:effectLst>
          </p:spPr>
        </p:pic>
        <p:pic>
          <p:nvPicPr>
            <p:cNvPr id="254" name="Image" descr="Image"/>
            <p:cNvPicPr>
              <a:picLocks noChangeAspect="1"/>
            </p:cNvPicPr>
            <p:nvPr/>
          </p:nvPicPr>
          <p:blipFill>
            <a:blip r:embed="rId4">
              <a:extLst/>
            </a:blip>
            <a:srcRect l="0" t="51988" r="0" b="0"/>
            <a:stretch>
              <a:fillRect/>
            </a:stretch>
          </p:blipFill>
          <p:spPr>
            <a:xfrm>
              <a:off x="7874459" y="0"/>
              <a:ext cx="8776452" cy="1820038"/>
            </a:xfrm>
            <a:prstGeom prst="rect">
              <a:avLst/>
            </a:prstGeom>
            <a:ln w="12700" cap="flat">
              <a:noFill/>
              <a:miter lim="400000"/>
            </a:ln>
            <a:effectLst>
              <a:outerShdw sx="100000" sy="100000" kx="0" ky="0" algn="b" rotWithShape="0" blurRad="342900" dist="217337" dir="5400000">
                <a:srgbClr val="000000">
                  <a:alpha val="98192"/>
                </a:srgbClr>
              </a:outerShdw>
            </a:effectLst>
          </p:spPr>
        </p:pic>
      </p:grpSp>
      <p:sp>
        <p:nvSpPr>
          <p:cNvPr id="256" name="Seldom do we ask:…"/>
          <p:cNvSpPr txBox="1"/>
          <p:nvPr/>
        </p:nvSpPr>
        <p:spPr>
          <a:xfrm>
            <a:off x="9808339" y="3643583"/>
            <a:ext cx="14150269" cy="7493001"/>
          </a:xfrm>
          <a:prstGeom prst="rect">
            <a:avLst/>
          </a:prstGeom>
          <a:solidFill>
            <a:srgbClr val="000000">
              <a:alpha val="27030"/>
            </a:srgbClr>
          </a:solidFill>
          <a:ln w="12700">
            <a:miter lim="400000"/>
          </a:ln>
          <a:effectLst>
            <a:outerShdw sx="100000" sy="100000" kx="0" ky="0" algn="b" rotWithShape="0" blurRad="342900" dist="217337" dir="5400000">
              <a:srgbClr val="000000">
                <a:alpha val="9819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a:lnSpc>
                <a:spcPct val="100000"/>
              </a:lnSpc>
              <a:spcBef>
                <a:spcPts val="2100"/>
              </a:spcBef>
              <a:defRPr b="1" sz="11400">
                <a:solidFill>
                  <a:srgbClr val="FFFFFF"/>
                </a:solidFill>
                <a:effectLst>
                  <a:outerShdw sx="100000" sy="100000" kx="0" ky="0" algn="b" rotWithShape="0" blurRad="50800" dist="63500" dir="1331444">
                    <a:srgbClr val="000000"/>
                  </a:outerShdw>
                </a:effectLst>
                <a:latin typeface="Century Gothic"/>
                <a:ea typeface="Century Gothic"/>
                <a:cs typeface="Century Gothic"/>
                <a:sym typeface="Century Gothic"/>
              </a:defRPr>
            </a:pPr>
            <a:r>
              <a:t>Seldom do we ask:</a:t>
            </a:r>
          </a:p>
          <a:p>
            <a:pPr algn="ctr">
              <a:lnSpc>
                <a:spcPct val="100000"/>
              </a:lnSpc>
              <a:spcBef>
                <a:spcPts val="2100"/>
              </a:spcBef>
              <a:defRPr sz="9200">
                <a:solidFill>
                  <a:srgbClr val="FFFFFF"/>
                </a:solidFill>
                <a:effectLst>
                  <a:outerShdw sx="100000" sy="100000" kx="0" ky="0" algn="b" rotWithShape="0" blurRad="50800" dist="63500" dir="1331444">
                    <a:srgbClr val="000000"/>
                  </a:outerShdw>
                </a:effectLst>
                <a:latin typeface="Century Gothic"/>
                <a:ea typeface="Century Gothic"/>
                <a:cs typeface="Century Gothic"/>
                <a:sym typeface="Century Gothic"/>
              </a:defRPr>
            </a:pPr>
            <a:r>
              <a:t>“Why not me?”</a:t>
            </a:r>
          </a:p>
          <a:p>
            <a:pPr algn="ctr">
              <a:lnSpc>
                <a:spcPct val="100000"/>
              </a:lnSpc>
              <a:spcBef>
                <a:spcPts val="2100"/>
              </a:spcBef>
              <a:defRPr sz="10000">
                <a:solidFill>
                  <a:srgbClr val="FFFFFF"/>
                </a:solidFill>
                <a:effectLst>
                  <a:outerShdw sx="100000" sy="100000" kx="0" ky="0" algn="b" rotWithShape="0" blurRad="50800" dist="63500" dir="1331444">
                    <a:srgbClr val="000000"/>
                  </a:outerShdw>
                </a:effectLst>
                <a:latin typeface="Century Gothic"/>
                <a:ea typeface="Century Gothic"/>
                <a:cs typeface="Century Gothic"/>
                <a:sym typeface="Century Gothic"/>
              </a:defRPr>
            </a:pPr>
            <a:r>
              <a:rPr sz="9200"/>
              <a:t>“Why me?” when we SO are blessed?</a:t>
            </a:r>
            <a:br>
              <a:rPr sz="5000"/>
            </a:br>
            <a:r>
              <a:rPr sz="5000"/>
              <a:t>(MATERIALLY / RELATIONALLY / SPIRITUALLY)</a:t>
            </a:r>
          </a:p>
        </p:txBody>
      </p:sp>
      <p:sp>
        <p:nvSpPr>
          <p:cNvPr id="257" name="Job 14:1 (NKJV)…"/>
          <p:cNvSpPr txBox="1"/>
          <p:nvPr/>
        </p:nvSpPr>
        <p:spPr>
          <a:xfrm>
            <a:off x="508310" y="9518070"/>
            <a:ext cx="7292450" cy="3574431"/>
          </a:xfrm>
          <a:prstGeom prst="rect">
            <a:avLst/>
          </a:prstGeom>
          <a:ln w="12700">
            <a:miter lim="400000"/>
          </a:ln>
          <a:effectLst>
            <a:outerShdw sx="100000" sy="100000" kx="0" ky="0" algn="b" rotWithShape="0" blurRad="139700" dist="217337" dir="5400000">
              <a:srgbClr val="000000">
                <a:alpha val="9819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sz="6000">
                <a:solidFill>
                  <a:srgbClr val="FFFFFF"/>
                </a:solidFill>
                <a:latin typeface="Times New Roman"/>
                <a:ea typeface="Times New Roman"/>
                <a:cs typeface="Times New Roman"/>
                <a:sym typeface="Times New Roman"/>
              </a:defRPr>
            </a:pPr>
            <a:r>
              <a:t>Job 14:1 (NKJV)</a:t>
            </a:r>
          </a:p>
          <a:p>
            <a:pPr algn="ctr" defTabSz="457200">
              <a:lnSpc>
                <a:spcPct val="100000"/>
              </a:lnSpc>
              <a:spcBef>
                <a:spcPts val="0"/>
              </a:spcBef>
              <a:defRPr sz="6000">
                <a:solidFill>
                  <a:srgbClr val="FFFFFF"/>
                </a:solidFill>
                <a:latin typeface="Times New Roman"/>
                <a:ea typeface="Times New Roman"/>
                <a:cs typeface="Times New Roman"/>
                <a:sym typeface="Times New Roman"/>
              </a:defRPr>
            </a:pPr>
            <a:r>
              <a:rPr baseline="31999"/>
              <a:t>1</a:t>
            </a:r>
            <a:r>
              <a:t> “Man </a:t>
            </a:r>
            <a:r>
              <a:rPr i="1"/>
              <a:t>who is</a:t>
            </a:r>
            <a:r>
              <a:t> born of woman Is of few days and full of trouble.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6">
                                            <p:txEl>
                                              <p:pRg st="1" end="1"/>
                                            </p:txEl>
                                          </p:spTgt>
                                        </p:tgtEl>
                                        <p:attrNameLst>
                                          <p:attrName>style.visibility</p:attrName>
                                        </p:attrNameLst>
                                      </p:cBhvr>
                                      <p:to>
                                        <p:strVal val="visible"/>
                                      </p:to>
                                    </p:set>
                                    <p:animEffect filter="fade" transition="in">
                                      <p:cBhvr>
                                        <p:cTn id="7" dur="1500"/>
                                        <p:tgtEl>
                                          <p:spTgt spid="25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56">
                                            <p:txEl>
                                              <p:pRg st="2" end="2"/>
                                            </p:txEl>
                                          </p:spTgt>
                                        </p:tgtEl>
                                        <p:attrNameLst>
                                          <p:attrName>style.visibility</p:attrName>
                                        </p:attrNameLst>
                                      </p:cBhvr>
                                      <p:to>
                                        <p:strVal val="visible"/>
                                      </p:to>
                                    </p:set>
                                    <p:animEffect filter="fade" transition="in">
                                      <p:cBhvr>
                                        <p:cTn id="12" dur="1500"/>
                                        <p:tgtEl>
                                          <p:spTgt spid="25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6" grpId="1"/>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69" name="droppedImage.pdf" descr="droppedImage.pdf"/>
          <p:cNvPicPr>
            <a:picLocks noChangeAspect="1"/>
          </p:cNvPicPr>
          <p:nvPr/>
        </p:nvPicPr>
        <p:blipFill>
          <a:blip r:embed="rId2">
            <a:extLst/>
          </a:blip>
          <a:stretch>
            <a:fillRect/>
          </a:stretch>
        </p:blipFill>
        <p:spPr>
          <a:xfrm>
            <a:off x="561428" y="5606593"/>
            <a:ext cx="23261144" cy="8185077"/>
          </a:xfrm>
          <a:prstGeom prst="rect">
            <a:avLst/>
          </a:prstGeom>
          <a:ln w="12700">
            <a:miter lim="400000"/>
          </a:ln>
          <a:effectLst>
            <a:outerShdw sx="100000" sy="100000" kx="0" ky="0" algn="b" rotWithShape="0" blurRad="241300" dist="139700" dir="5400000">
              <a:srgbClr val="000000"/>
            </a:outerShdw>
          </a:effectLst>
        </p:spPr>
      </p:pic>
      <p:grpSp>
        <p:nvGrpSpPr>
          <p:cNvPr id="572" name="Group"/>
          <p:cNvGrpSpPr/>
          <p:nvPr/>
        </p:nvGrpSpPr>
        <p:grpSpPr>
          <a:xfrm>
            <a:off x="80592" y="200769"/>
            <a:ext cx="24222816" cy="2801024"/>
            <a:chOff x="0" y="0"/>
            <a:chExt cx="24222814" cy="2801023"/>
          </a:xfrm>
        </p:grpSpPr>
        <p:pic>
          <p:nvPicPr>
            <p:cNvPr id="570" name="Image" descr="Image"/>
            <p:cNvPicPr>
              <a:picLocks noChangeAspect="1"/>
            </p:cNvPicPr>
            <p:nvPr/>
          </p:nvPicPr>
          <p:blipFill>
            <a:blip r:embed="rId3">
              <a:extLst/>
            </a:blip>
            <a:srcRect l="0" t="0" r="0" b="49806"/>
            <a:stretch>
              <a:fillRect/>
            </a:stretch>
          </p:blipFill>
          <p:spPr>
            <a:xfrm>
              <a:off x="0" y="105078"/>
              <a:ext cx="12435014" cy="2695946"/>
            </a:xfrm>
            <a:prstGeom prst="rect">
              <a:avLst/>
            </a:prstGeom>
            <a:ln w="12700" cap="flat">
              <a:noFill/>
              <a:miter lim="400000"/>
            </a:ln>
            <a:effectLst>
              <a:outerShdw sx="100000" sy="100000" kx="0" ky="0" algn="b" rotWithShape="0" blurRad="342900" dist="217337" dir="5400000">
                <a:srgbClr val="000000">
                  <a:alpha val="98192"/>
                </a:srgbClr>
              </a:outerShdw>
            </a:effectLst>
          </p:spPr>
        </p:pic>
        <p:pic>
          <p:nvPicPr>
            <p:cNvPr id="571" name="Image" descr="Image"/>
            <p:cNvPicPr>
              <a:picLocks noChangeAspect="1"/>
            </p:cNvPicPr>
            <p:nvPr/>
          </p:nvPicPr>
          <p:blipFill>
            <a:blip r:embed="rId3">
              <a:extLst/>
            </a:blip>
            <a:srcRect l="0" t="51988" r="0" b="0"/>
            <a:stretch>
              <a:fillRect/>
            </a:stretch>
          </p:blipFill>
          <p:spPr>
            <a:xfrm>
              <a:off x="11455324" y="0"/>
              <a:ext cx="12767491" cy="2647689"/>
            </a:xfrm>
            <a:prstGeom prst="rect">
              <a:avLst/>
            </a:prstGeom>
            <a:ln w="12700" cap="flat">
              <a:noFill/>
              <a:miter lim="400000"/>
            </a:ln>
            <a:effectLst>
              <a:outerShdw sx="100000" sy="100000" kx="0" ky="0" algn="b" rotWithShape="0" blurRad="342900" dist="217337" dir="5400000">
                <a:srgbClr val="000000">
                  <a:alpha val="98192"/>
                </a:srgbClr>
              </a:outerShdw>
            </a:effectLst>
          </p:spPr>
        </p:pic>
      </p:grpSp>
      <p:pic>
        <p:nvPicPr>
          <p:cNvPr id="573" name="“God washes the eyes by tears until they can behold the invisible land where tears shall come no More.” - Henry Ward Beecher “God washes the eyes by tears until they can behold the invisible land where tears shall come no More.” - Henry Ward Beecher" descr="“God washes the eyes by tears until they can behold the invisible land where tears shall come no More.” - Henry Ward Beecher “God washes the eyes by tears until they can behold the invisible land where tears shall come no More.” - Henry Ward Beecher"/>
          <p:cNvPicPr>
            <a:picLocks noChangeAspect="0"/>
          </p:cNvPicPr>
          <p:nvPr/>
        </p:nvPicPr>
        <p:blipFill>
          <a:blip r:embed="rId4">
            <a:extLst/>
          </a:blip>
          <a:stretch>
            <a:fillRect/>
          </a:stretch>
        </p:blipFill>
        <p:spPr>
          <a:xfrm>
            <a:off x="297883" y="3385515"/>
            <a:ext cx="23788233" cy="2585071"/>
          </a:xfrm>
          <a:prstGeom prst="rect">
            <a:avLst/>
          </a:prstGeom>
          <a:effectLst>
            <a:outerShdw sx="100000" sy="100000" kx="0" ky="0" algn="b" rotWithShape="0" blurRad="241300" dist="139700"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75" name="Front view of a red Ducati motorcycle against a black background" descr="Front view of a red Ducati motorcycle against a black background"/>
          <p:cNvPicPr>
            <a:picLocks noChangeAspect="1"/>
          </p:cNvPicPr>
          <p:nvPr>
            <p:ph type="pic" idx="21"/>
          </p:nvPr>
        </p:nvPicPr>
        <p:blipFill>
          <a:blip r:embed="rId3">
            <a:extLst/>
          </a:blip>
          <a:srcRect l="9011" t="11309" r="0" b="12157"/>
          <a:stretch>
            <a:fillRect/>
          </a:stretch>
        </p:blipFill>
        <p:spPr>
          <a:prstGeom prst="rect">
            <a:avLst/>
          </a:prstGeom>
        </p:spPr>
      </p:pic>
      <p:grpSp>
        <p:nvGrpSpPr>
          <p:cNvPr id="578" name="Group"/>
          <p:cNvGrpSpPr/>
          <p:nvPr/>
        </p:nvGrpSpPr>
        <p:grpSpPr>
          <a:xfrm>
            <a:off x="8558017" y="602974"/>
            <a:ext cx="16650912" cy="1925441"/>
            <a:chOff x="0" y="0"/>
            <a:chExt cx="16650910" cy="1925440"/>
          </a:xfrm>
        </p:grpSpPr>
        <p:pic>
          <p:nvPicPr>
            <p:cNvPr id="576" name="Image" descr="Image"/>
            <p:cNvPicPr>
              <a:picLocks noChangeAspect="1"/>
            </p:cNvPicPr>
            <p:nvPr/>
          </p:nvPicPr>
          <p:blipFill>
            <a:blip r:embed="rId4">
              <a:extLst/>
            </a:blip>
            <a:srcRect l="0" t="0" r="0" b="49806"/>
            <a:stretch>
              <a:fillRect/>
            </a:stretch>
          </p:blipFill>
          <p:spPr>
            <a:xfrm>
              <a:off x="0" y="72231"/>
              <a:ext cx="8547904" cy="1853210"/>
            </a:xfrm>
            <a:prstGeom prst="rect">
              <a:avLst/>
            </a:prstGeom>
            <a:ln w="12700" cap="flat">
              <a:noFill/>
              <a:miter lim="400000"/>
            </a:ln>
            <a:effectLst>
              <a:outerShdw sx="100000" sy="100000" kx="0" ky="0" algn="b" rotWithShape="0" blurRad="342900" dist="217337" dir="5400000">
                <a:srgbClr val="000000">
                  <a:alpha val="98192"/>
                </a:srgbClr>
              </a:outerShdw>
            </a:effectLst>
          </p:spPr>
        </p:pic>
        <p:pic>
          <p:nvPicPr>
            <p:cNvPr id="577" name="Image" descr="Image"/>
            <p:cNvPicPr>
              <a:picLocks noChangeAspect="1"/>
            </p:cNvPicPr>
            <p:nvPr/>
          </p:nvPicPr>
          <p:blipFill>
            <a:blip r:embed="rId4">
              <a:extLst/>
            </a:blip>
            <a:srcRect l="0" t="51988" r="0" b="0"/>
            <a:stretch>
              <a:fillRect/>
            </a:stretch>
          </p:blipFill>
          <p:spPr>
            <a:xfrm>
              <a:off x="7874459" y="0"/>
              <a:ext cx="8776452" cy="1820038"/>
            </a:xfrm>
            <a:prstGeom prst="rect">
              <a:avLst/>
            </a:prstGeom>
            <a:ln w="12700" cap="flat">
              <a:noFill/>
              <a:miter lim="400000"/>
            </a:ln>
            <a:effectLst>
              <a:outerShdw sx="100000" sy="100000" kx="0" ky="0" algn="b" rotWithShape="0" blurRad="342900" dist="217337" dir="5400000">
                <a:srgbClr val="000000">
                  <a:alpha val="98192"/>
                </a:srgbClr>
              </a:outerShdw>
            </a:effectLst>
          </p:spPr>
        </p:pic>
      </p:grpSp>
      <p:sp>
        <p:nvSpPr>
          <p:cNvPr id="579" name="WHY DID YOU SEND YOUR SON TO DIE FOR ME?…"/>
          <p:cNvSpPr txBox="1"/>
          <p:nvPr/>
        </p:nvSpPr>
        <p:spPr>
          <a:xfrm>
            <a:off x="12358334" y="4172786"/>
            <a:ext cx="11454987" cy="8483601"/>
          </a:xfrm>
          <a:prstGeom prst="rect">
            <a:avLst/>
          </a:prstGeom>
          <a:solidFill>
            <a:srgbClr val="000000">
              <a:alpha val="27030"/>
            </a:srgbClr>
          </a:solidFill>
          <a:ln w="12700">
            <a:miter lim="400000"/>
          </a:ln>
          <a:effectLst>
            <a:outerShdw sx="100000" sy="100000" kx="0" ky="0" algn="b" rotWithShape="0" blurRad="342900" dist="217337" dir="5400000">
              <a:srgbClr val="000000">
                <a:alpha val="9819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a:lnSpc>
                <a:spcPct val="100000"/>
              </a:lnSpc>
              <a:spcBef>
                <a:spcPts val="2100"/>
              </a:spcBef>
              <a:defRPr sz="6900">
                <a:solidFill>
                  <a:srgbClr val="FFFFFF"/>
                </a:solidFill>
                <a:effectLst>
                  <a:outerShdw sx="100000" sy="100000" kx="0" ky="0" algn="b" rotWithShape="0" blurRad="50800" dist="63500" dir="1331444">
                    <a:srgbClr val="000000"/>
                  </a:outerShdw>
                </a:effectLst>
                <a:latin typeface="Century Gothic"/>
                <a:ea typeface="Century Gothic"/>
                <a:cs typeface="Century Gothic"/>
                <a:sym typeface="Century Gothic"/>
              </a:defRPr>
            </a:pPr>
            <a:r>
              <a:t>WHY DID YOU SEND YOUR SON TO DIE FOR ME?</a:t>
            </a:r>
          </a:p>
          <a:p>
            <a:pPr algn="ctr">
              <a:lnSpc>
                <a:spcPct val="100000"/>
              </a:lnSpc>
              <a:spcBef>
                <a:spcPts val="2100"/>
              </a:spcBef>
              <a:defRPr sz="6900">
                <a:solidFill>
                  <a:srgbClr val="FFFFFF"/>
                </a:solidFill>
                <a:effectLst>
                  <a:outerShdw sx="100000" sy="100000" kx="0" ky="0" algn="b" rotWithShape="0" blurRad="50800" dist="63500" dir="1331444">
                    <a:srgbClr val="000000"/>
                  </a:outerShdw>
                </a:effectLst>
                <a:latin typeface="Century Gothic"/>
                <a:ea typeface="Century Gothic"/>
                <a:cs typeface="Century Gothic"/>
                <a:sym typeface="Century Gothic"/>
              </a:defRPr>
            </a:pPr>
            <a:r>
              <a:t>WHY DID YOU PROVIDE SALVATION FROM SIN AND THE HOPE OF OF ETERNAL LIFE WITH YOU?</a:t>
            </a:r>
          </a:p>
          <a:p>
            <a:pPr algn="ctr">
              <a:lnSpc>
                <a:spcPct val="100000"/>
              </a:lnSpc>
              <a:spcBef>
                <a:spcPts val="2100"/>
              </a:spcBef>
              <a:defRPr b="1" sz="9300">
                <a:solidFill>
                  <a:srgbClr val="FFFFFF"/>
                </a:solidFill>
                <a:effectLst>
                  <a:outerShdw sx="100000" sy="100000" kx="0" ky="0" algn="b" rotWithShape="0" blurRad="50800" dist="63500" dir="1331444">
                    <a:srgbClr val="000000"/>
                  </a:outerShdw>
                </a:effectLst>
                <a:latin typeface="Century Gothic"/>
                <a:ea typeface="Century Gothic"/>
                <a:cs typeface="Century Gothic"/>
                <a:sym typeface="Century Gothic"/>
              </a:defRPr>
            </a:pPr>
            <a:r>
              <a:t>WHY NOT NOW?</a:t>
            </a:r>
          </a:p>
        </p:txBody>
      </p:sp>
      <p:sp>
        <p:nvSpPr>
          <p:cNvPr id="580" name="Romans 8:18 (NKJV)…"/>
          <p:cNvSpPr txBox="1"/>
          <p:nvPr/>
        </p:nvSpPr>
        <p:spPr>
          <a:xfrm>
            <a:off x="463664" y="4384596"/>
            <a:ext cx="10029257" cy="8059980"/>
          </a:xfrm>
          <a:prstGeom prst="rect">
            <a:avLst/>
          </a:prstGeom>
          <a:ln w="12700">
            <a:miter lim="400000"/>
          </a:ln>
          <a:effectLst>
            <a:outerShdw sx="100000" sy="100000" kx="0" ky="0" algn="b" rotWithShape="0" blurRad="139700" dist="217337" dir="5400000">
              <a:srgbClr val="000000">
                <a:alpha val="9819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7900">
                <a:solidFill>
                  <a:srgbClr val="FFFFFF"/>
                </a:solidFill>
                <a:latin typeface="Times New Roman"/>
                <a:ea typeface="Times New Roman"/>
                <a:cs typeface="Times New Roman"/>
                <a:sym typeface="Times New Roman"/>
              </a:defRPr>
            </a:pPr>
            <a:r>
              <a:t>Romans 8:18 (NKJV) </a:t>
            </a:r>
          </a:p>
          <a:p>
            <a:pPr algn="ctr" defTabSz="457200">
              <a:lnSpc>
                <a:spcPct val="100000"/>
              </a:lnSpc>
              <a:spcBef>
                <a:spcPts val="0"/>
              </a:spcBef>
              <a:defRPr sz="7900">
                <a:solidFill>
                  <a:srgbClr val="FFFFFF"/>
                </a:solidFill>
                <a:latin typeface="Times New Roman"/>
                <a:ea typeface="Times New Roman"/>
                <a:cs typeface="Times New Roman"/>
                <a:sym typeface="Times New Roman"/>
              </a:defRPr>
            </a:pPr>
            <a:r>
              <a:rPr baseline="31999"/>
              <a:t>18</a:t>
            </a:r>
            <a:r>
              <a:t> For I consider that the sufferings of this present time are not worthy </a:t>
            </a:r>
            <a:r>
              <a:rPr i="1"/>
              <a:t>to be compared</a:t>
            </a:r>
            <a:r>
              <a:t> with the glory which shall be revealed in us.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79">
                                            <p:bg/>
                                          </p:spTgt>
                                        </p:tgtEl>
                                        <p:attrNameLst>
                                          <p:attrName>style.visibility</p:attrName>
                                        </p:attrNameLst>
                                      </p:cBhvr>
                                      <p:to>
                                        <p:strVal val="visible"/>
                                      </p:to>
                                    </p:set>
                                    <p:animEffect filter="fade" transition="in">
                                      <p:cBhvr>
                                        <p:cTn id="7" dur="1500"/>
                                        <p:tgtEl>
                                          <p:spTgt spid="579">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579">
                                            <p:txEl>
                                              <p:pRg st="0" end="0"/>
                                            </p:txEl>
                                          </p:spTgt>
                                        </p:tgtEl>
                                        <p:attrNameLst>
                                          <p:attrName>style.visibility</p:attrName>
                                        </p:attrNameLst>
                                      </p:cBhvr>
                                      <p:to>
                                        <p:strVal val="visible"/>
                                      </p:to>
                                    </p:set>
                                    <p:animEffect filter="fade" transition="in">
                                      <p:cBhvr>
                                        <p:cTn id="10" dur="1500"/>
                                        <p:tgtEl>
                                          <p:spTgt spid="57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579">
                                            <p:txEl>
                                              <p:pRg st="1" end="1"/>
                                            </p:txEl>
                                          </p:spTgt>
                                        </p:tgtEl>
                                        <p:attrNameLst>
                                          <p:attrName>style.visibility</p:attrName>
                                        </p:attrNameLst>
                                      </p:cBhvr>
                                      <p:to>
                                        <p:strVal val="visible"/>
                                      </p:to>
                                    </p:set>
                                    <p:animEffect filter="fade" transition="in">
                                      <p:cBhvr>
                                        <p:cTn id="15" dur="1500"/>
                                        <p:tgtEl>
                                          <p:spTgt spid="57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579">
                                            <p:txEl>
                                              <p:pRg st="2" end="2"/>
                                            </p:txEl>
                                          </p:spTgt>
                                        </p:tgtEl>
                                        <p:attrNameLst>
                                          <p:attrName>style.visibility</p:attrName>
                                        </p:attrNameLst>
                                      </p:cBhvr>
                                      <p:to>
                                        <p:strVal val="visible"/>
                                      </p:to>
                                    </p:set>
                                    <p:animEffect filter="fade" transition="in">
                                      <p:cBhvr>
                                        <p:cTn id="20" dur="1500"/>
                                        <p:tgtEl>
                                          <p:spTgt spid="57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79" grpId="1"/>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5" name="Front view of a red Ducati motorcycle against a black background" descr="Front view of a red Ducati motorcycle against a black background"/>
          <p:cNvPicPr>
            <a:picLocks noChangeAspect="1"/>
          </p:cNvPicPr>
          <p:nvPr>
            <p:ph type="pic" idx="21"/>
          </p:nvPr>
        </p:nvPicPr>
        <p:blipFill>
          <a:blip r:embed="rId3">
            <a:extLst/>
          </a:blip>
          <a:srcRect l="9011" t="11309" r="0" b="12157"/>
          <a:stretch>
            <a:fillRect/>
          </a:stretch>
        </p:blipFill>
        <p:spPr>
          <a:prstGeom prst="rect">
            <a:avLst/>
          </a:prstGeom>
        </p:spPr>
      </p:pic>
      <p:grpSp>
        <p:nvGrpSpPr>
          <p:cNvPr id="588" name="Group"/>
          <p:cNvGrpSpPr/>
          <p:nvPr/>
        </p:nvGrpSpPr>
        <p:grpSpPr>
          <a:xfrm>
            <a:off x="8558017" y="602974"/>
            <a:ext cx="16650912" cy="1925441"/>
            <a:chOff x="0" y="0"/>
            <a:chExt cx="16650910" cy="1925440"/>
          </a:xfrm>
        </p:grpSpPr>
        <p:pic>
          <p:nvPicPr>
            <p:cNvPr id="586" name="Image" descr="Image"/>
            <p:cNvPicPr>
              <a:picLocks noChangeAspect="1"/>
            </p:cNvPicPr>
            <p:nvPr/>
          </p:nvPicPr>
          <p:blipFill>
            <a:blip r:embed="rId4">
              <a:extLst/>
            </a:blip>
            <a:srcRect l="0" t="0" r="0" b="49806"/>
            <a:stretch>
              <a:fillRect/>
            </a:stretch>
          </p:blipFill>
          <p:spPr>
            <a:xfrm>
              <a:off x="0" y="72231"/>
              <a:ext cx="8547904" cy="1853210"/>
            </a:xfrm>
            <a:prstGeom prst="rect">
              <a:avLst/>
            </a:prstGeom>
            <a:ln w="12700" cap="flat">
              <a:noFill/>
              <a:miter lim="400000"/>
            </a:ln>
            <a:effectLst>
              <a:outerShdw sx="100000" sy="100000" kx="0" ky="0" algn="b" rotWithShape="0" blurRad="342900" dist="217337" dir="5400000">
                <a:srgbClr val="000000">
                  <a:alpha val="98192"/>
                </a:srgbClr>
              </a:outerShdw>
            </a:effectLst>
          </p:spPr>
        </p:pic>
        <p:pic>
          <p:nvPicPr>
            <p:cNvPr id="587" name="Image" descr="Image"/>
            <p:cNvPicPr>
              <a:picLocks noChangeAspect="1"/>
            </p:cNvPicPr>
            <p:nvPr/>
          </p:nvPicPr>
          <p:blipFill>
            <a:blip r:embed="rId4">
              <a:extLst/>
            </a:blip>
            <a:srcRect l="0" t="51988" r="0" b="0"/>
            <a:stretch>
              <a:fillRect/>
            </a:stretch>
          </p:blipFill>
          <p:spPr>
            <a:xfrm>
              <a:off x="7874459" y="0"/>
              <a:ext cx="8776452" cy="1820038"/>
            </a:xfrm>
            <a:prstGeom prst="rect">
              <a:avLst/>
            </a:prstGeom>
            <a:ln w="12700" cap="flat">
              <a:noFill/>
              <a:miter lim="400000"/>
            </a:ln>
            <a:effectLst>
              <a:outerShdw sx="100000" sy="100000" kx="0" ky="0" algn="b" rotWithShape="0" blurRad="342900" dist="217337" dir="5400000">
                <a:srgbClr val="000000">
                  <a:alpha val="98192"/>
                </a:srgbClr>
              </a:outerShdw>
            </a:effectLst>
          </p:spPr>
        </p:pic>
      </p:grpSp>
      <p:sp>
        <p:nvSpPr>
          <p:cNvPr id="589" name="Job 14:1 (NKJV)…"/>
          <p:cNvSpPr txBox="1"/>
          <p:nvPr/>
        </p:nvSpPr>
        <p:spPr>
          <a:xfrm>
            <a:off x="508310" y="9518070"/>
            <a:ext cx="7292450" cy="3574431"/>
          </a:xfrm>
          <a:prstGeom prst="rect">
            <a:avLst/>
          </a:prstGeom>
          <a:ln w="12700">
            <a:miter lim="400000"/>
          </a:ln>
          <a:effectLst>
            <a:outerShdw sx="100000" sy="100000" kx="0" ky="0" algn="b" rotWithShape="0" blurRad="139700" dist="217337" dir="5400000">
              <a:srgbClr val="000000">
                <a:alpha val="9819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sz="6000">
                <a:solidFill>
                  <a:srgbClr val="FFFFFF"/>
                </a:solidFill>
                <a:latin typeface="Times New Roman"/>
                <a:ea typeface="Times New Roman"/>
                <a:cs typeface="Times New Roman"/>
                <a:sym typeface="Times New Roman"/>
              </a:defRPr>
            </a:pPr>
            <a:r>
              <a:t>Job 14:1 (NKJV)</a:t>
            </a:r>
          </a:p>
          <a:p>
            <a:pPr algn="ctr" defTabSz="457200">
              <a:lnSpc>
                <a:spcPct val="100000"/>
              </a:lnSpc>
              <a:spcBef>
                <a:spcPts val="0"/>
              </a:spcBef>
              <a:defRPr sz="6000">
                <a:solidFill>
                  <a:srgbClr val="FFFFFF"/>
                </a:solidFill>
                <a:latin typeface="Times New Roman"/>
                <a:ea typeface="Times New Roman"/>
                <a:cs typeface="Times New Roman"/>
                <a:sym typeface="Times New Roman"/>
              </a:defRPr>
            </a:pPr>
            <a:r>
              <a:rPr baseline="31999"/>
              <a:t>1</a:t>
            </a:r>
            <a:r>
              <a:t> “Man </a:t>
            </a:r>
            <a:r>
              <a:rPr i="1"/>
              <a:t>who is</a:t>
            </a:r>
            <a:r>
              <a:t> born of woman Is of few days and full of trouble. </a:t>
            </a:r>
          </a:p>
        </p:txBody>
      </p:sp>
      <p:sp>
        <p:nvSpPr>
          <p:cNvPr id="590" name="Charts by Don McClain…"/>
          <p:cNvSpPr txBox="1"/>
          <p:nvPr/>
        </p:nvSpPr>
        <p:spPr>
          <a:xfrm>
            <a:off x="9808339" y="4076700"/>
            <a:ext cx="14150269" cy="7950200"/>
          </a:xfrm>
          <a:prstGeom prst="rect">
            <a:avLst/>
          </a:prstGeom>
          <a:solidFill>
            <a:srgbClr val="000000">
              <a:alpha val="27030"/>
            </a:srgbClr>
          </a:solidFill>
          <a:ln w="12700">
            <a:miter lim="400000"/>
          </a:ln>
          <a:effectLst>
            <a:outerShdw sx="100000" sy="100000" kx="0" ky="0" algn="b" rotWithShape="0" blurRad="342900" dist="217337" dir="5400000">
              <a:srgbClr val="000000">
                <a:alpha val="9819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a:lnSpc>
                <a:spcPct val="100000"/>
              </a:lnSpc>
              <a:spcBef>
                <a:spcPts val="2100"/>
              </a:spcBef>
              <a:defRPr sz="7900">
                <a:solidFill>
                  <a:srgbClr val="FFFFFF"/>
                </a:solidFill>
                <a:effectLst>
                  <a:outerShdw sx="100000" sy="100000" kx="0" ky="0" algn="b" rotWithShape="0" blurRad="50800" dist="63500" dir="1331444">
                    <a:srgbClr val="000000"/>
                  </a:outerShdw>
                </a:effectLst>
                <a:latin typeface="Century Gothic"/>
                <a:ea typeface="Century Gothic"/>
                <a:cs typeface="Century Gothic"/>
                <a:sym typeface="Century Gothic"/>
              </a:defRPr>
            </a:pPr>
            <a:r>
              <a:t>Charts by Don McClain</a:t>
            </a:r>
          </a:p>
          <a:p>
            <a:pPr algn="ctr">
              <a:lnSpc>
                <a:spcPct val="100000"/>
              </a:lnSpc>
              <a:spcBef>
                <a:spcPts val="2100"/>
              </a:spcBef>
              <a:defRPr sz="6000">
                <a:solidFill>
                  <a:srgbClr val="FFFFFF"/>
                </a:solidFill>
                <a:effectLst>
                  <a:outerShdw sx="100000" sy="100000" kx="0" ky="0" algn="b" rotWithShape="0" blurRad="50800" dist="63500" dir="1331444">
                    <a:srgbClr val="000000"/>
                  </a:outerShdw>
                </a:effectLst>
                <a:latin typeface="Century Gothic"/>
                <a:ea typeface="Century Gothic"/>
                <a:cs typeface="Century Gothic"/>
                <a:sym typeface="Century Gothic"/>
              </a:defRPr>
            </a:pPr>
            <a:r>
              <a:t>Preached @ West 65th Street September 2006</a:t>
            </a:r>
          </a:p>
          <a:p>
            <a:pPr algn="ctr">
              <a:lnSpc>
                <a:spcPct val="100000"/>
              </a:lnSpc>
              <a:spcBef>
                <a:spcPts val="2100"/>
              </a:spcBef>
              <a:defRPr sz="6000">
                <a:solidFill>
                  <a:srgbClr val="FFFFFF"/>
                </a:solidFill>
                <a:effectLst>
                  <a:outerShdw sx="100000" sy="100000" kx="0" ky="0" algn="b" rotWithShape="0" blurRad="50800" dist="63500" dir="1331444">
                    <a:srgbClr val="000000"/>
                  </a:outerShdw>
                </a:effectLst>
                <a:latin typeface="Century Gothic"/>
                <a:ea typeface="Century Gothic"/>
                <a:cs typeface="Century Gothic"/>
                <a:sym typeface="Century Gothic"/>
              </a:defRPr>
            </a:pPr>
            <a:r>
              <a:t>Preached @ Alexander church of Christ November 16, 2025</a:t>
            </a:r>
          </a:p>
          <a:p>
            <a:pPr algn="ctr">
              <a:lnSpc>
                <a:spcPct val="100000"/>
              </a:lnSpc>
              <a:spcBef>
                <a:spcPts val="2100"/>
              </a:spcBef>
              <a:defRPr sz="6000">
                <a:solidFill>
                  <a:srgbClr val="FFFFFF"/>
                </a:solidFill>
                <a:effectLst>
                  <a:outerShdw sx="100000" sy="100000" kx="0" ky="0" algn="b" rotWithShape="0" blurRad="50800" dist="63500" dir="1331444">
                    <a:srgbClr val="000000"/>
                  </a:outerShdw>
                </a:effectLst>
                <a:latin typeface="Century Gothic"/>
                <a:ea typeface="Century Gothic"/>
                <a:cs typeface="Century Gothic"/>
                <a:sym typeface="Century Gothic"/>
              </a:defRPr>
            </a:pPr>
            <a:r>
              <a:rPr u="sng">
                <a:hlinkClick r:id="rId5" invalidUrl="" action="" tgtFrame="" tooltip="" history="1" highlightClick="0" endSnd="0"/>
              </a:rPr>
              <a:t>donmcclain@sbcglobal.net</a:t>
            </a:r>
            <a:r>
              <a:t> </a:t>
            </a:r>
          </a:p>
          <a:p>
            <a:pPr algn="ctr">
              <a:lnSpc>
                <a:spcPct val="100000"/>
              </a:lnSpc>
              <a:spcBef>
                <a:spcPts val="2100"/>
              </a:spcBef>
              <a:defRPr sz="6000">
                <a:solidFill>
                  <a:srgbClr val="FFFFFF"/>
                </a:solidFill>
                <a:effectLst>
                  <a:outerShdw sx="100000" sy="100000" kx="0" ky="0" algn="b" rotWithShape="0" blurRad="50800" dist="63500" dir="1331444">
                    <a:srgbClr val="000000"/>
                  </a:outerShdw>
                </a:effectLst>
                <a:latin typeface="Century Gothic"/>
                <a:ea typeface="Century Gothic"/>
                <a:cs typeface="Century Gothic"/>
                <a:sym typeface="Century Gothic"/>
              </a:defRPr>
            </a:pPr>
            <a:r>
              <a:rPr u="sng">
                <a:hlinkClick r:id="rId6" invalidUrl="" action="" tgtFrame="" tooltip="" history="1" highlightClick="0" endSnd="0"/>
              </a:rPr>
              <a:t>www.alexanderchurchofchrist.com</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90">
                                            <p:bg/>
                                          </p:spTgt>
                                        </p:tgtEl>
                                        <p:attrNameLst>
                                          <p:attrName>style.visibility</p:attrName>
                                        </p:attrNameLst>
                                      </p:cBhvr>
                                      <p:to>
                                        <p:strVal val="visible"/>
                                      </p:to>
                                    </p:set>
                                    <p:animEffect filter="fade" transition="in">
                                      <p:cBhvr>
                                        <p:cTn id="7" dur="1500"/>
                                        <p:tgtEl>
                                          <p:spTgt spid="590">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590">
                                            <p:txEl>
                                              <p:pRg st="0" end="0"/>
                                            </p:txEl>
                                          </p:spTgt>
                                        </p:tgtEl>
                                        <p:attrNameLst>
                                          <p:attrName>style.visibility</p:attrName>
                                        </p:attrNameLst>
                                      </p:cBhvr>
                                      <p:to>
                                        <p:strVal val="visible"/>
                                      </p:to>
                                    </p:set>
                                    <p:animEffect filter="fade" transition="in">
                                      <p:cBhvr>
                                        <p:cTn id="10" dur="1500"/>
                                        <p:tgtEl>
                                          <p:spTgt spid="59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590">
                                            <p:txEl>
                                              <p:pRg st="1" end="1"/>
                                            </p:txEl>
                                          </p:spTgt>
                                        </p:tgtEl>
                                        <p:attrNameLst>
                                          <p:attrName>style.visibility</p:attrName>
                                        </p:attrNameLst>
                                      </p:cBhvr>
                                      <p:to>
                                        <p:strVal val="visible"/>
                                      </p:to>
                                    </p:set>
                                    <p:animEffect filter="fade" transition="in">
                                      <p:cBhvr>
                                        <p:cTn id="15" dur="1500"/>
                                        <p:tgtEl>
                                          <p:spTgt spid="59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590">
                                            <p:txEl>
                                              <p:pRg st="2" end="2"/>
                                            </p:txEl>
                                          </p:spTgt>
                                        </p:tgtEl>
                                        <p:attrNameLst>
                                          <p:attrName>style.visibility</p:attrName>
                                        </p:attrNameLst>
                                      </p:cBhvr>
                                      <p:to>
                                        <p:strVal val="visible"/>
                                      </p:to>
                                    </p:set>
                                    <p:animEffect filter="fade" transition="in">
                                      <p:cBhvr>
                                        <p:cTn id="20" dur="1500"/>
                                        <p:tgtEl>
                                          <p:spTgt spid="59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590">
                                            <p:txEl>
                                              <p:pRg st="3" end="3"/>
                                            </p:txEl>
                                          </p:spTgt>
                                        </p:tgtEl>
                                        <p:attrNameLst>
                                          <p:attrName>style.visibility</p:attrName>
                                        </p:attrNameLst>
                                      </p:cBhvr>
                                      <p:to>
                                        <p:strVal val="visible"/>
                                      </p:to>
                                    </p:set>
                                    <p:animEffect filter="fade" transition="in">
                                      <p:cBhvr>
                                        <p:cTn id="25" dur="1500"/>
                                        <p:tgtEl>
                                          <p:spTgt spid="590">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590">
                                            <p:txEl>
                                              <p:pRg st="4" end="4"/>
                                            </p:txEl>
                                          </p:spTgt>
                                        </p:tgtEl>
                                        <p:attrNameLst>
                                          <p:attrName>style.visibility</p:attrName>
                                        </p:attrNameLst>
                                      </p:cBhvr>
                                      <p:to>
                                        <p:strVal val="visible"/>
                                      </p:to>
                                    </p:set>
                                    <p:animEffect filter="fade" transition="in">
                                      <p:cBhvr>
                                        <p:cTn id="30" dur="1500"/>
                                        <p:tgtEl>
                                          <p:spTgt spid="590">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90" grpId="1"/>
    </p:bld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4" name="Front view of a red Ducati motorcycle against a black background" descr="Front view of a red Ducati motorcycle against a black background"/>
          <p:cNvPicPr>
            <a:picLocks noChangeAspect="1"/>
          </p:cNvPicPr>
          <p:nvPr>
            <p:ph type="pic" idx="21"/>
          </p:nvPr>
        </p:nvPicPr>
        <p:blipFill>
          <a:blip r:embed="rId2">
            <a:extLst/>
          </a:blip>
          <a:srcRect l="0" t="7643" r="0" b="7643"/>
          <a:stretch>
            <a:fillRect/>
          </a:stretch>
        </p:blipFill>
        <p:spPr>
          <a:prstGeom prst="rect">
            <a:avLst/>
          </a:prstGeom>
        </p:spPr>
      </p:pic>
      <p:pic>
        <p:nvPicPr>
          <p:cNvPr id="595" name="Image" descr="Image"/>
          <p:cNvPicPr>
            <a:picLocks noChangeAspect="1"/>
          </p:cNvPicPr>
          <p:nvPr/>
        </p:nvPicPr>
        <p:blipFill>
          <a:blip r:embed="rId3">
            <a:extLst/>
          </a:blip>
          <a:stretch>
            <a:fillRect/>
          </a:stretch>
        </p:blipFill>
        <p:spPr>
          <a:xfrm>
            <a:off x="9991342" y="4693634"/>
            <a:ext cx="13506716" cy="5834038"/>
          </a:xfrm>
          <a:prstGeom prst="rect">
            <a:avLst/>
          </a:prstGeom>
          <a:ln w="12700">
            <a:miter lim="400000"/>
          </a:ln>
          <a:effectLst>
            <a:outerShdw sx="100000" sy="100000" kx="0" ky="0" algn="b" rotWithShape="0" blurRad="203200" dist="123988"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61" name="pasted-image-small.png" descr="pasted-image-small.png"/>
          <p:cNvPicPr>
            <a:picLocks noChangeAspect="1"/>
          </p:cNvPicPr>
          <p:nvPr/>
        </p:nvPicPr>
        <p:blipFill>
          <a:blip r:embed="rId2">
            <a:extLst/>
          </a:blip>
          <a:stretch>
            <a:fillRect/>
          </a:stretch>
        </p:blipFill>
        <p:spPr>
          <a:xfrm>
            <a:off x="3048000" y="2286000"/>
            <a:ext cx="18288000" cy="2857500"/>
          </a:xfrm>
          <a:prstGeom prst="rect">
            <a:avLst/>
          </a:prstGeom>
          <a:ln w="12700">
            <a:miter lim="400000"/>
          </a:ln>
          <a:effectLst>
            <a:outerShdw sx="100000" sy="100000" kx="0" ky="0" algn="b" rotWithShape="0" blurRad="241300" dist="139700" dir="7531482">
              <a:srgbClr val="E3B43D"/>
            </a:outerShdw>
          </a:effectLst>
        </p:spPr>
      </p:pic>
      <p:pic>
        <p:nvPicPr>
          <p:cNvPr id="262" name="droppedImage.pdf" descr="droppedImage.pdf"/>
          <p:cNvPicPr>
            <a:picLocks noChangeAspect="1"/>
          </p:cNvPicPr>
          <p:nvPr/>
        </p:nvPicPr>
        <p:blipFill>
          <a:blip r:embed="rId3">
            <a:extLst/>
          </a:blip>
          <a:stretch>
            <a:fillRect/>
          </a:stretch>
        </p:blipFill>
        <p:spPr>
          <a:xfrm>
            <a:off x="561428" y="5606593"/>
            <a:ext cx="23261144" cy="8185077"/>
          </a:xfrm>
          <a:prstGeom prst="rect">
            <a:avLst/>
          </a:prstGeom>
          <a:ln w="12700">
            <a:miter lim="400000"/>
          </a:ln>
          <a:effectLst>
            <a:outerShdw sx="100000" sy="100000" kx="0" ky="0" algn="b" rotWithShape="0" blurRad="241300" dist="139700" dir="5400000">
              <a:srgbClr val="000000"/>
            </a:outerShdw>
          </a:effectLst>
        </p:spPr>
      </p:pic>
      <p:pic>
        <p:nvPicPr>
          <p:cNvPr id="263" name="A REALITY - SUFFERING, VIOLENCE, EVIL DOES EXIST! A REALITY - SUFFERING, VIOLENCE, EVIL DOES EXIST!" descr="A REALITY - SUFFERING, VIOLENCE, EVIL DOES EXIST! A REALITY - SUFFERING, VIOLENCE, EVIL DOES EXIST!"/>
          <p:cNvPicPr>
            <a:picLocks noChangeAspect="0"/>
          </p:cNvPicPr>
          <p:nvPr/>
        </p:nvPicPr>
        <p:blipFill>
          <a:blip r:embed="rId4">
            <a:alphaModFix amt="90000"/>
            <a:extLst/>
          </a:blip>
          <a:stretch>
            <a:fillRect/>
          </a:stretch>
        </p:blipFill>
        <p:spPr>
          <a:xfrm>
            <a:off x="245779" y="5200194"/>
            <a:ext cx="23892443" cy="1782088"/>
          </a:xfrm>
          <a:prstGeom prst="rect">
            <a:avLst/>
          </a:prstGeom>
          <a:effectLst>
            <a:outerShdw sx="100000" sy="100000" kx="0" ky="0" algn="b" rotWithShape="0" blurRad="241300" dist="139700" dir="5400000">
              <a:srgbClr val="000000"/>
            </a:outerShdw>
          </a:effectLst>
        </p:spPr>
      </p:pic>
      <p:grpSp>
        <p:nvGrpSpPr>
          <p:cNvPr id="266" name="Group"/>
          <p:cNvGrpSpPr/>
          <p:nvPr/>
        </p:nvGrpSpPr>
        <p:grpSpPr>
          <a:xfrm>
            <a:off x="80592" y="200769"/>
            <a:ext cx="24222816" cy="2801024"/>
            <a:chOff x="0" y="0"/>
            <a:chExt cx="24222814" cy="2801023"/>
          </a:xfrm>
        </p:grpSpPr>
        <p:pic>
          <p:nvPicPr>
            <p:cNvPr id="264" name="Image" descr="Image"/>
            <p:cNvPicPr>
              <a:picLocks noChangeAspect="1"/>
            </p:cNvPicPr>
            <p:nvPr/>
          </p:nvPicPr>
          <p:blipFill>
            <a:blip r:embed="rId5">
              <a:extLst/>
            </a:blip>
            <a:srcRect l="0" t="0" r="0" b="49806"/>
            <a:stretch>
              <a:fillRect/>
            </a:stretch>
          </p:blipFill>
          <p:spPr>
            <a:xfrm>
              <a:off x="0" y="105078"/>
              <a:ext cx="12435014" cy="2695946"/>
            </a:xfrm>
            <a:prstGeom prst="rect">
              <a:avLst/>
            </a:prstGeom>
            <a:ln w="12700" cap="flat">
              <a:noFill/>
              <a:miter lim="400000"/>
            </a:ln>
            <a:effectLst>
              <a:outerShdw sx="100000" sy="100000" kx="0" ky="0" algn="b" rotWithShape="0" blurRad="342900" dist="217337" dir="5400000">
                <a:srgbClr val="000000">
                  <a:alpha val="98192"/>
                </a:srgbClr>
              </a:outerShdw>
            </a:effectLst>
          </p:spPr>
        </p:pic>
        <p:pic>
          <p:nvPicPr>
            <p:cNvPr id="265" name="Image" descr="Image"/>
            <p:cNvPicPr>
              <a:picLocks noChangeAspect="1"/>
            </p:cNvPicPr>
            <p:nvPr/>
          </p:nvPicPr>
          <p:blipFill>
            <a:blip r:embed="rId5">
              <a:extLst/>
            </a:blip>
            <a:srcRect l="0" t="51988" r="0" b="0"/>
            <a:stretch>
              <a:fillRect/>
            </a:stretch>
          </p:blipFill>
          <p:spPr>
            <a:xfrm>
              <a:off x="11455324" y="0"/>
              <a:ext cx="12767491" cy="2647689"/>
            </a:xfrm>
            <a:prstGeom prst="rect">
              <a:avLst/>
            </a:prstGeom>
            <a:ln w="12700" cap="flat">
              <a:noFill/>
              <a:miter lim="400000"/>
            </a:ln>
            <a:effectLst>
              <a:outerShdw sx="100000" sy="100000" kx="0" ky="0" algn="b" rotWithShape="0" blurRad="342900" dist="217337" dir="5400000">
                <a:srgbClr val="000000">
                  <a:alpha val="98192"/>
                </a:srgbClr>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8" name="pasted-image-small.png" descr="pasted-image-small.png"/>
          <p:cNvPicPr>
            <a:picLocks noChangeAspect="1"/>
          </p:cNvPicPr>
          <p:nvPr/>
        </p:nvPicPr>
        <p:blipFill>
          <a:blip r:embed="rId2">
            <a:extLst/>
          </a:blip>
          <a:stretch>
            <a:fillRect/>
          </a:stretch>
        </p:blipFill>
        <p:spPr>
          <a:xfrm>
            <a:off x="3048000" y="2286000"/>
            <a:ext cx="18288000" cy="2857500"/>
          </a:xfrm>
          <a:prstGeom prst="rect">
            <a:avLst/>
          </a:prstGeom>
          <a:ln w="12700">
            <a:miter lim="400000"/>
          </a:ln>
          <a:effectLst>
            <a:outerShdw sx="100000" sy="100000" kx="0" ky="0" algn="b" rotWithShape="0" blurRad="241300" dist="139700" dir="7531482">
              <a:srgbClr val="E3B43D"/>
            </a:outerShdw>
          </a:effectLst>
        </p:spPr>
      </p:pic>
      <p:pic>
        <p:nvPicPr>
          <p:cNvPr id="269" name="A REALITY - SUFFERING, VIOLENCE, EVIL DOES EXIST! A REALITY - SUFFERING, VIOLENCE, EVIL DOES EXIST!" descr="A REALITY - SUFFERING, VIOLENCE, EVIL DOES EXIST! A REALITY - SUFFERING, VIOLENCE, EVIL DOES EXIST!"/>
          <p:cNvPicPr>
            <a:picLocks noChangeAspect="0"/>
          </p:cNvPicPr>
          <p:nvPr/>
        </p:nvPicPr>
        <p:blipFill>
          <a:blip r:embed="rId3">
            <a:alphaModFix amt="90000"/>
            <a:extLst/>
          </a:blip>
          <a:stretch>
            <a:fillRect/>
          </a:stretch>
        </p:blipFill>
        <p:spPr>
          <a:xfrm>
            <a:off x="245779" y="5200194"/>
            <a:ext cx="23892443" cy="1782088"/>
          </a:xfrm>
          <a:prstGeom prst="rect">
            <a:avLst/>
          </a:prstGeom>
          <a:effectLst>
            <a:outerShdw sx="100000" sy="100000" kx="0" ky="0" algn="b" rotWithShape="0" blurRad="241300" dist="139700" dir="5400000">
              <a:srgbClr val="000000"/>
            </a:outerShdw>
          </a:effectLst>
        </p:spPr>
      </p:pic>
      <p:grpSp>
        <p:nvGrpSpPr>
          <p:cNvPr id="272" name="Group"/>
          <p:cNvGrpSpPr/>
          <p:nvPr/>
        </p:nvGrpSpPr>
        <p:grpSpPr>
          <a:xfrm>
            <a:off x="80592" y="200769"/>
            <a:ext cx="24222816" cy="2801024"/>
            <a:chOff x="0" y="0"/>
            <a:chExt cx="24222814" cy="2801023"/>
          </a:xfrm>
        </p:grpSpPr>
        <p:pic>
          <p:nvPicPr>
            <p:cNvPr id="270" name="Image" descr="Image"/>
            <p:cNvPicPr>
              <a:picLocks noChangeAspect="1"/>
            </p:cNvPicPr>
            <p:nvPr/>
          </p:nvPicPr>
          <p:blipFill>
            <a:blip r:embed="rId4">
              <a:extLst/>
            </a:blip>
            <a:srcRect l="0" t="0" r="0" b="49806"/>
            <a:stretch>
              <a:fillRect/>
            </a:stretch>
          </p:blipFill>
          <p:spPr>
            <a:xfrm>
              <a:off x="0" y="105078"/>
              <a:ext cx="12435014" cy="2695946"/>
            </a:xfrm>
            <a:prstGeom prst="rect">
              <a:avLst/>
            </a:prstGeom>
            <a:ln w="12700" cap="flat">
              <a:noFill/>
              <a:miter lim="400000"/>
            </a:ln>
            <a:effectLst>
              <a:outerShdw sx="100000" sy="100000" kx="0" ky="0" algn="b" rotWithShape="0" blurRad="342900" dist="217337" dir="5400000">
                <a:srgbClr val="000000">
                  <a:alpha val="98192"/>
                </a:srgbClr>
              </a:outerShdw>
            </a:effectLst>
          </p:spPr>
        </p:pic>
        <p:pic>
          <p:nvPicPr>
            <p:cNvPr id="271" name="Image" descr="Image"/>
            <p:cNvPicPr>
              <a:picLocks noChangeAspect="1"/>
            </p:cNvPicPr>
            <p:nvPr/>
          </p:nvPicPr>
          <p:blipFill>
            <a:blip r:embed="rId4">
              <a:extLst/>
            </a:blip>
            <a:srcRect l="0" t="51988" r="0" b="0"/>
            <a:stretch>
              <a:fillRect/>
            </a:stretch>
          </p:blipFill>
          <p:spPr>
            <a:xfrm>
              <a:off x="11455324" y="0"/>
              <a:ext cx="12767491" cy="2647689"/>
            </a:xfrm>
            <a:prstGeom prst="rect">
              <a:avLst/>
            </a:prstGeom>
            <a:ln w="12700" cap="flat">
              <a:noFill/>
              <a:miter lim="400000"/>
            </a:ln>
            <a:effectLst>
              <a:outerShdw sx="100000" sy="100000" kx="0" ky="0" algn="b" rotWithShape="0" blurRad="342900" dist="217337" dir="5400000">
                <a:srgbClr val="000000">
                  <a:alpha val="98192"/>
                </a:srgbClr>
              </a:outerShdw>
            </a:effectLst>
          </p:spPr>
        </p:pic>
      </p:grpSp>
      <p:pic>
        <p:nvPicPr>
          <p:cNvPr id="273" name="The unbelieving critic:… The unbelieving critic: “Why would a God who is all-good &amp; loving, all-knowing, and all-powerful allow evil?”" descr="The unbelieving critic:… The unbelieving critic: “Why would a God who is all-good &amp; loving, all-knowing, and all-powerful allow evil?”"/>
          <p:cNvPicPr>
            <a:picLocks noChangeAspect="0"/>
          </p:cNvPicPr>
          <p:nvPr/>
        </p:nvPicPr>
        <p:blipFill>
          <a:blip r:embed="rId5">
            <a:extLst/>
          </a:blip>
          <a:stretch>
            <a:fillRect/>
          </a:stretch>
        </p:blipFill>
        <p:spPr>
          <a:xfrm>
            <a:off x="337384" y="7190562"/>
            <a:ext cx="12083485" cy="5947570"/>
          </a:xfrm>
          <a:prstGeom prst="rect">
            <a:avLst/>
          </a:prstGeom>
          <a:effectLst>
            <a:outerShdw sx="100000" sy="100000" kx="0" ky="0" algn="b" rotWithShape="0" blurRad="241300" dist="139700" dir="5400000">
              <a:srgbClr val="000000"/>
            </a:outerShdw>
          </a:effectLst>
        </p:spPr>
      </p:pic>
      <p:sp>
        <p:nvSpPr>
          <p:cNvPr id="274" name="UNBELIEF…"/>
          <p:cNvSpPr txBox="1"/>
          <p:nvPr/>
        </p:nvSpPr>
        <p:spPr>
          <a:xfrm>
            <a:off x="13816186" y="7171909"/>
            <a:ext cx="9877773" cy="5984876"/>
          </a:xfrm>
          <a:prstGeom prst="rect">
            <a:avLst/>
          </a:prstGeom>
          <a:ln w="12700">
            <a:miter lim="400000"/>
          </a:ln>
          <a:effectLst>
            <a:outerShdw sx="100000" sy="100000" kx="0" ky="0" algn="b" rotWithShape="0" blurRad="241300" dist="139700" dir="2580000">
              <a:srgbClr val="000000">
                <a:alpha val="37956"/>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821531">
              <a:lnSpc>
                <a:spcPct val="100000"/>
              </a:lnSpc>
              <a:spcBef>
                <a:spcPts val="0"/>
              </a:spcBef>
              <a:defRPr sz="10000">
                <a:solidFill>
                  <a:srgbClr val="515151"/>
                </a:solidFill>
                <a:latin typeface="American Typewriter"/>
                <a:ea typeface="American Typewriter"/>
                <a:cs typeface="American Typewriter"/>
                <a:sym typeface="American Typewriter"/>
              </a:defRPr>
            </a:pPr>
            <a:r>
              <a:t>UNBELIEF</a:t>
            </a:r>
          </a:p>
          <a:p>
            <a:pPr algn="ctr" defTabSz="821531">
              <a:lnSpc>
                <a:spcPct val="100000"/>
              </a:lnSpc>
              <a:spcBef>
                <a:spcPts val="0"/>
              </a:spcBef>
              <a:defRPr sz="10000">
                <a:solidFill>
                  <a:srgbClr val="515151"/>
                </a:solidFill>
                <a:latin typeface="American Typewriter"/>
                <a:ea typeface="American Typewriter"/>
                <a:cs typeface="American Typewriter"/>
                <a:sym typeface="American Typewriter"/>
              </a:defRPr>
            </a:pPr>
            <a:r>
              <a:t>IGNORANCE</a:t>
            </a:r>
          </a:p>
          <a:p>
            <a:pPr algn="ctr" defTabSz="821531">
              <a:lnSpc>
                <a:spcPct val="100000"/>
              </a:lnSpc>
              <a:spcBef>
                <a:spcPts val="0"/>
              </a:spcBef>
              <a:defRPr sz="10000">
                <a:solidFill>
                  <a:srgbClr val="515151"/>
                </a:solidFill>
                <a:latin typeface="American Typewriter"/>
                <a:ea typeface="American Typewriter"/>
                <a:cs typeface="American Typewriter"/>
                <a:sym typeface="American Typewriter"/>
              </a:defRPr>
            </a:pPr>
            <a:r>
              <a:t>REBELLION</a:t>
            </a:r>
          </a:p>
          <a:p>
            <a:pPr algn="ctr" defTabSz="821531">
              <a:lnSpc>
                <a:spcPct val="100000"/>
              </a:lnSpc>
              <a:spcBef>
                <a:spcPts val="0"/>
              </a:spcBef>
              <a:defRPr sz="10000">
                <a:solidFill>
                  <a:srgbClr val="515151"/>
                </a:solidFill>
                <a:latin typeface="American Typewriter"/>
                <a:ea typeface="American Typewriter"/>
                <a:cs typeface="American Typewriter"/>
                <a:sym typeface="American Typewriter"/>
              </a:defRPr>
            </a:pPr>
            <a:r>
              <a:t>PRIDE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274"/>
                                        </p:tgtEl>
                                        <p:attrNameLst>
                                          <p:attrName>style.visibility</p:attrName>
                                        </p:attrNameLst>
                                      </p:cBhvr>
                                      <p:to>
                                        <p:strVal val="visible"/>
                                      </p:to>
                                    </p:set>
                                    <p:animEffect filter="wipe(down)" transition="in">
                                      <p:cBhvr>
                                        <p:cTn id="7" dur="2500"/>
                                        <p:tgtEl>
                                          <p:spTgt spid="2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4"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6" name="pasted-image-small.png" descr="pasted-image-small.png"/>
          <p:cNvPicPr>
            <a:picLocks noChangeAspect="1"/>
          </p:cNvPicPr>
          <p:nvPr/>
        </p:nvPicPr>
        <p:blipFill>
          <a:blip r:embed="rId2">
            <a:extLst/>
          </a:blip>
          <a:stretch>
            <a:fillRect/>
          </a:stretch>
        </p:blipFill>
        <p:spPr>
          <a:xfrm>
            <a:off x="3048000" y="2286000"/>
            <a:ext cx="18288000" cy="2857500"/>
          </a:xfrm>
          <a:prstGeom prst="rect">
            <a:avLst/>
          </a:prstGeom>
          <a:ln w="12700">
            <a:miter lim="400000"/>
          </a:ln>
          <a:effectLst>
            <a:outerShdw sx="100000" sy="100000" kx="0" ky="0" algn="b" rotWithShape="0" blurRad="241300" dist="139700" dir="7531482">
              <a:srgbClr val="E3B43D"/>
            </a:outerShdw>
          </a:effectLst>
        </p:spPr>
      </p:pic>
      <p:pic>
        <p:nvPicPr>
          <p:cNvPr id="277" name="A REALITY - SUFFERING, VIOLENCE, EVIL DOES EXIST! A REALITY - SUFFERING, VIOLENCE, EVIL DOES EXIST!" descr="A REALITY - SUFFERING, VIOLENCE, EVIL DOES EXIST! A REALITY - SUFFERING, VIOLENCE, EVIL DOES EXIST!"/>
          <p:cNvPicPr>
            <a:picLocks noChangeAspect="0"/>
          </p:cNvPicPr>
          <p:nvPr/>
        </p:nvPicPr>
        <p:blipFill>
          <a:blip r:embed="rId3">
            <a:alphaModFix amt="90000"/>
            <a:extLst/>
          </a:blip>
          <a:stretch>
            <a:fillRect/>
          </a:stretch>
        </p:blipFill>
        <p:spPr>
          <a:xfrm>
            <a:off x="245779" y="5200194"/>
            <a:ext cx="23892443" cy="1782088"/>
          </a:xfrm>
          <a:prstGeom prst="rect">
            <a:avLst/>
          </a:prstGeom>
          <a:effectLst>
            <a:outerShdw sx="100000" sy="100000" kx="0" ky="0" algn="b" rotWithShape="0" blurRad="241300" dist="139700" dir="5400000">
              <a:srgbClr val="000000"/>
            </a:outerShdw>
          </a:effectLst>
        </p:spPr>
      </p:pic>
      <p:grpSp>
        <p:nvGrpSpPr>
          <p:cNvPr id="280" name="Group"/>
          <p:cNvGrpSpPr/>
          <p:nvPr/>
        </p:nvGrpSpPr>
        <p:grpSpPr>
          <a:xfrm>
            <a:off x="80592" y="200769"/>
            <a:ext cx="24222816" cy="2801024"/>
            <a:chOff x="0" y="0"/>
            <a:chExt cx="24222814" cy="2801023"/>
          </a:xfrm>
        </p:grpSpPr>
        <p:pic>
          <p:nvPicPr>
            <p:cNvPr id="278" name="Image" descr="Image"/>
            <p:cNvPicPr>
              <a:picLocks noChangeAspect="1"/>
            </p:cNvPicPr>
            <p:nvPr/>
          </p:nvPicPr>
          <p:blipFill>
            <a:blip r:embed="rId4">
              <a:extLst/>
            </a:blip>
            <a:srcRect l="0" t="0" r="0" b="49806"/>
            <a:stretch>
              <a:fillRect/>
            </a:stretch>
          </p:blipFill>
          <p:spPr>
            <a:xfrm>
              <a:off x="0" y="105078"/>
              <a:ext cx="12435014" cy="2695946"/>
            </a:xfrm>
            <a:prstGeom prst="rect">
              <a:avLst/>
            </a:prstGeom>
            <a:ln w="12700" cap="flat">
              <a:noFill/>
              <a:miter lim="400000"/>
            </a:ln>
            <a:effectLst>
              <a:outerShdw sx="100000" sy="100000" kx="0" ky="0" algn="b" rotWithShape="0" blurRad="342900" dist="217337" dir="5400000">
                <a:srgbClr val="000000">
                  <a:alpha val="98192"/>
                </a:srgbClr>
              </a:outerShdw>
            </a:effectLst>
          </p:spPr>
        </p:pic>
        <p:pic>
          <p:nvPicPr>
            <p:cNvPr id="279" name="Image" descr="Image"/>
            <p:cNvPicPr>
              <a:picLocks noChangeAspect="1"/>
            </p:cNvPicPr>
            <p:nvPr/>
          </p:nvPicPr>
          <p:blipFill>
            <a:blip r:embed="rId4">
              <a:extLst/>
            </a:blip>
            <a:srcRect l="0" t="51988" r="0" b="0"/>
            <a:stretch>
              <a:fillRect/>
            </a:stretch>
          </p:blipFill>
          <p:spPr>
            <a:xfrm>
              <a:off x="11455324" y="0"/>
              <a:ext cx="12767491" cy="2647689"/>
            </a:xfrm>
            <a:prstGeom prst="rect">
              <a:avLst/>
            </a:prstGeom>
            <a:ln w="12700" cap="flat">
              <a:noFill/>
              <a:miter lim="400000"/>
            </a:ln>
            <a:effectLst>
              <a:outerShdw sx="100000" sy="100000" kx="0" ky="0" algn="b" rotWithShape="0" blurRad="342900" dist="217337" dir="5400000">
                <a:srgbClr val="000000">
                  <a:alpha val="98192"/>
                </a:srgbClr>
              </a:outerShdw>
            </a:effectLst>
          </p:spPr>
        </p:pic>
      </p:grpSp>
      <p:pic>
        <p:nvPicPr>
          <p:cNvPr id="281" name="Question may also be asked in sincerity: “How could God let this happen to me and to mine, why would God not stop this pain and help me?” Question may also be asked in sincerity: “How could God let this happen to me and to mine, why would God not stop th" descr="Question may also be asked in sincerity: “How could God let this happen to me and to mine, why would God not stop this pain and help me?” Question may also be asked in sincerity: “How could God let this happen to me and to mine, why would God not stop this pain and help me?”"/>
          <p:cNvPicPr>
            <a:picLocks noChangeAspect="0"/>
          </p:cNvPicPr>
          <p:nvPr/>
        </p:nvPicPr>
        <p:blipFill>
          <a:blip r:embed="rId5">
            <a:extLst/>
          </a:blip>
          <a:stretch>
            <a:fillRect/>
          </a:stretch>
        </p:blipFill>
        <p:spPr>
          <a:xfrm>
            <a:off x="337384" y="7190562"/>
            <a:ext cx="12083485" cy="5845176"/>
          </a:xfrm>
          <a:prstGeom prst="rect">
            <a:avLst/>
          </a:prstGeom>
          <a:effectLst>
            <a:outerShdw sx="100000" sy="100000" kx="0" ky="0" algn="b" rotWithShape="0" blurRad="241300" dist="139700" dir="5400000">
              <a:srgbClr val="000000"/>
            </a:outerShdw>
          </a:effectLst>
        </p:spPr>
      </p:pic>
      <p:sp>
        <p:nvSpPr>
          <p:cNvPr id="282" name="Why did I get this disease? Why is He not healing me?…"/>
          <p:cNvSpPr txBox="1"/>
          <p:nvPr/>
        </p:nvSpPr>
        <p:spPr>
          <a:xfrm>
            <a:off x="12722080" y="7317240"/>
            <a:ext cx="11456759" cy="6111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41814" indent="-641814" defTabSz="821531">
              <a:lnSpc>
                <a:spcPct val="100000"/>
              </a:lnSpc>
              <a:spcBef>
                <a:spcPts val="2200"/>
              </a:spcBef>
              <a:buSzPct val="75000"/>
              <a:buFont typeface="Zapf Dingbats"/>
              <a:buChar char="✦"/>
              <a:defRPr sz="6000">
                <a:solidFill>
                  <a:srgbClr val="5C5C5C"/>
                </a:solidFill>
                <a:latin typeface="Century Gothic"/>
                <a:ea typeface="Century Gothic"/>
                <a:cs typeface="Century Gothic"/>
                <a:sym typeface="Century Gothic"/>
              </a:defRPr>
            </a:pPr>
            <a:r>
              <a:t>Why did I get this disease? Why is He not healing me?</a:t>
            </a:r>
          </a:p>
          <a:p>
            <a:pPr marL="641814" indent="-641814" defTabSz="821531">
              <a:lnSpc>
                <a:spcPct val="100000"/>
              </a:lnSpc>
              <a:spcBef>
                <a:spcPts val="2200"/>
              </a:spcBef>
              <a:buSzPct val="75000"/>
              <a:buFont typeface="Zapf Dingbats"/>
              <a:buChar char="✦"/>
              <a:defRPr sz="5700">
                <a:solidFill>
                  <a:srgbClr val="5C5C5C"/>
                </a:solidFill>
                <a:latin typeface="Century Gothic"/>
                <a:ea typeface="Century Gothic"/>
                <a:cs typeface="Century Gothic"/>
                <a:sym typeface="Century Gothic"/>
              </a:defRPr>
            </a:pPr>
            <a:r>
              <a:t>Why did this tragedy happen to me? Does He not care …?</a:t>
            </a:r>
          </a:p>
          <a:p>
            <a:pPr marL="641814" indent="-641814" defTabSz="821531">
              <a:lnSpc>
                <a:spcPct val="100000"/>
              </a:lnSpc>
              <a:spcBef>
                <a:spcPts val="2200"/>
              </a:spcBef>
              <a:buSzPct val="75000"/>
              <a:buFont typeface="Zapf Dingbats"/>
              <a:buChar char="✦"/>
              <a:defRPr sz="5700">
                <a:solidFill>
                  <a:srgbClr val="5C5C5C"/>
                </a:solidFill>
                <a:latin typeface="Century Gothic"/>
                <a:ea typeface="Century Gothic"/>
                <a:cs typeface="Century Gothic"/>
                <a:sym typeface="Century Gothic"/>
              </a:defRPr>
            </a:pPr>
            <a:r>
              <a:t>Why is God not removing my </a:t>
            </a:r>
            <a:r>
              <a:rPr b="1"/>
              <a:t>THORN</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2">
                                            <p:bg/>
                                          </p:spTgt>
                                        </p:tgtEl>
                                        <p:attrNameLst>
                                          <p:attrName>style.visibility</p:attrName>
                                        </p:attrNameLst>
                                      </p:cBhvr>
                                      <p:to>
                                        <p:strVal val="visible"/>
                                      </p:to>
                                    </p:set>
                                    <p:animEffect filter="fade" transition="in">
                                      <p:cBhvr>
                                        <p:cTn id="7" dur="1500"/>
                                        <p:tgtEl>
                                          <p:spTgt spid="282">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82">
                                            <p:txEl>
                                              <p:pRg st="0" end="0"/>
                                            </p:txEl>
                                          </p:spTgt>
                                        </p:tgtEl>
                                        <p:attrNameLst>
                                          <p:attrName>style.visibility</p:attrName>
                                        </p:attrNameLst>
                                      </p:cBhvr>
                                      <p:to>
                                        <p:strVal val="visible"/>
                                      </p:to>
                                    </p:set>
                                    <p:animEffect filter="fade" transition="in">
                                      <p:cBhvr>
                                        <p:cTn id="10" dur="1500"/>
                                        <p:tgtEl>
                                          <p:spTgt spid="28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82">
                                            <p:txEl>
                                              <p:pRg st="1" end="1"/>
                                            </p:txEl>
                                          </p:spTgt>
                                        </p:tgtEl>
                                        <p:attrNameLst>
                                          <p:attrName>style.visibility</p:attrName>
                                        </p:attrNameLst>
                                      </p:cBhvr>
                                      <p:to>
                                        <p:strVal val="visible"/>
                                      </p:to>
                                    </p:set>
                                    <p:animEffect filter="fade" transition="in">
                                      <p:cBhvr>
                                        <p:cTn id="15" dur="1500"/>
                                        <p:tgtEl>
                                          <p:spTgt spid="28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82">
                                            <p:txEl>
                                              <p:pRg st="2" end="2"/>
                                            </p:txEl>
                                          </p:spTgt>
                                        </p:tgtEl>
                                        <p:attrNameLst>
                                          <p:attrName>style.visibility</p:attrName>
                                        </p:attrNameLst>
                                      </p:cBhvr>
                                      <p:to>
                                        <p:strVal val="visible"/>
                                      </p:to>
                                    </p:set>
                                    <p:animEffect filter="fade" transition="in">
                                      <p:cBhvr>
                                        <p:cTn id="20" dur="1500"/>
                                        <p:tgtEl>
                                          <p:spTgt spid="28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2"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4" name="pasted-image-small.png" descr="pasted-image-small.png"/>
          <p:cNvPicPr>
            <a:picLocks noChangeAspect="1"/>
          </p:cNvPicPr>
          <p:nvPr/>
        </p:nvPicPr>
        <p:blipFill>
          <a:blip r:embed="rId2">
            <a:extLst/>
          </a:blip>
          <a:stretch>
            <a:fillRect/>
          </a:stretch>
        </p:blipFill>
        <p:spPr>
          <a:xfrm>
            <a:off x="3048000" y="808915"/>
            <a:ext cx="18288000" cy="2857501"/>
          </a:xfrm>
          <a:prstGeom prst="rect">
            <a:avLst/>
          </a:prstGeom>
          <a:ln w="12700">
            <a:miter lim="400000"/>
          </a:ln>
          <a:effectLst>
            <a:outerShdw sx="100000" sy="100000" kx="0" ky="0" algn="b" rotWithShape="0" blurRad="241300" dist="139700" dir="7531482">
              <a:srgbClr val="E3B43D"/>
            </a:outerShdw>
          </a:effectLst>
        </p:spPr>
      </p:pic>
      <p:pic>
        <p:nvPicPr>
          <p:cNvPr id="285" name="A REALITY - SUFFERING, VIOLENCE, EVIL DOES EXIST! A REALITY - SUFFERING, VIOLENCE, EVIL DOES EXIST!" descr="A REALITY - SUFFERING, VIOLENCE, EVIL DOES EXIST! A REALITY - SUFFERING, VIOLENCE, EVIL DOES EXIST!"/>
          <p:cNvPicPr>
            <a:picLocks noChangeAspect="0"/>
          </p:cNvPicPr>
          <p:nvPr/>
        </p:nvPicPr>
        <p:blipFill>
          <a:blip r:embed="rId3">
            <a:alphaModFix amt="90000"/>
            <a:extLst/>
          </a:blip>
          <a:stretch>
            <a:fillRect/>
          </a:stretch>
        </p:blipFill>
        <p:spPr>
          <a:xfrm>
            <a:off x="245778" y="3069318"/>
            <a:ext cx="23892444" cy="1782088"/>
          </a:xfrm>
          <a:prstGeom prst="rect">
            <a:avLst/>
          </a:prstGeom>
          <a:effectLst>
            <a:outerShdw sx="100000" sy="100000" kx="0" ky="0" algn="b" rotWithShape="0" blurRad="241300" dist="139700" dir="5400000">
              <a:srgbClr val="000000"/>
            </a:outerShdw>
          </a:effectLst>
        </p:spPr>
      </p:pic>
      <p:grpSp>
        <p:nvGrpSpPr>
          <p:cNvPr id="288" name="Group"/>
          <p:cNvGrpSpPr/>
          <p:nvPr/>
        </p:nvGrpSpPr>
        <p:grpSpPr>
          <a:xfrm>
            <a:off x="6775411" y="176554"/>
            <a:ext cx="10833179" cy="1252704"/>
            <a:chOff x="0" y="0"/>
            <a:chExt cx="10833178" cy="1252702"/>
          </a:xfrm>
        </p:grpSpPr>
        <p:pic>
          <p:nvPicPr>
            <p:cNvPr id="286" name="Image" descr="Image"/>
            <p:cNvPicPr>
              <a:picLocks noChangeAspect="1"/>
            </p:cNvPicPr>
            <p:nvPr/>
          </p:nvPicPr>
          <p:blipFill>
            <a:blip r:embed="rId4">
              <a:extLst/>
            </a:blip>
            <a:srcRect l="0" t="0" r="0" b="49806"/>
            <a:stretch>
              <a:fillRect/>
            </a:stretch>
          </p:blipFill>
          <p:spPr>
            <a:xfrm>
              <a:off x="0" y="46994"/>
              <a:ext cx="5561316" cy="1205709"/>
            </a:xfrm>
            <a:prstGeom prst="rect">
              <a:avLst/>
            </a:prstGeom>
            <a:ln w="12700" cap="flat">
              <a:noFill/>
              <a:miter lim="400000"/>
            </a:ln>
            <a:effectLst>
              <a:outerShdw sx="100000" sy="100000" kx="0" ky="0" algn="b" rotWithShape="0" blurRad="342900" dist="217337" dir="5400000">
                <a:srgbClr val="000000">
                  <a:alpha val="98192"/>
                </a:srgbClr>
              </a:outerShdw>
            </a:effectLst>
          </p:spPr>
        </p:pic>
        <p:pic>
          <p:nvPicPr>
            <p:cNvPr id="287" name="Image" descr="Image"/>
            <p:cNvPicPr>
              <a:picLocks noChangeAspect="1"/>
            </p:cNvPicPr>
            <p:nvPr/>
          </p:nvPicPr>
          <p:blipFill>
            <a:blip r:embed="rId4">
              <a:extLst/>
            </a:blip>
            <a:srcRect l="0" t="51988" r="0" b="0"/>
            <a:stretch>
              <a:fillRect/>
            </a:stretch>
          </p:blipFill>
          <p:spPr>
            <a:xfrm>
              <a:off x="5123168" y="0"/>
              <a:ext cx="5710011" cy="1184127"/>
            </a:xfrm>
            <a:prstGeom prst="rect">
              <a:avLst/>
            </a:prstGeom>
            <a:ln w="12700" cap="flat">
              <a:noFill/>
              <a:miter lim="400000"/>
            </a:ln>
            <a:effectLst>
              <a:outerShdw sx="100000" sy="100000" kx="0" ky="0" algn="b" rotWithShape="0" blurRad="342900" dist="217337" dir="5400000">
                <a:srgbClr val="000000">
                  <a:alpha val="98192"/>
                </a:srgbClr>
              </a:outerShdw>
            </a:effectLst>
          </p:spPr>
        </p:pic>
      </p:grpSp>
      <p:pic>
        <p:nvPicPr>
          <p:cNvPr id="289" name="Image" descr="Image"/>
          <p:cNvPicPr>
            <a:picLocks noChangeAspect="1"/>
          </p:cNvPicPr>
          <p:nvPr/>
        </p:nvPicPr>
        <p:blipFill>
          <a:blip r:embed="rId5">
            <a:extLst/>
          </a:blip>
          <a:srcRect l="17888" t="2907" r="15972" b="0"/>
          <a:stretch>
            <a:fillRect/>
          </a:stretch>
        </p:blipFill>
        <p:spPr>
          <a:xfrm flipH="1">
            <a:off x="-1800" y="4015829"/>
            <a:ext cx="6696186" cy="9797276"/>
          </a:xfrm>
          <a:custGeom>
            <a:avLst/>
            <a:gdLst/>
            <a:ahLst/>
            <a:cxnLst>
              <a:cxn ang="0">
                <a:pos x="wd2" y="hd2"/>
              </a:cxn>
              <a:cxn ang="5400000">
                <a:pos x="wd2" y="hd2"/>
              </a:cxn>
              <a:cxn ang="10800000">
                <a:pos x="wd2" y="hd2"/>
              </a:cxn>
              <a:cxn ang="16200000">
                <a:pos x="wd2" y="hd2"/>
              </a:cxn>
            </a:cxnLst>
            <a:rect l="0" t="0" r="r" b="b"/>
            <a:pathLst>
              <a:path w="21577" h="21599" fill="norm" stroke="1" extrusionOk="0">
                <a:moveTo>
                  <a:pt x="5267" y="0"/>
                </a:moveTo>
                <a:cubicBezTo>
                  <a:pt x="5176" y="-1"/>
                  <a:pt x="5065" y="1"/>
                  <a:pt x="4924" y="4"/>
                </a:cubicBezTo>
                <a:cubicBezTo>
                  <a:pt x="4418" y="15"/>
                  <a:pt x="4248" y="33"/>
                  <a:pt x="4052" y="100"/>
                </a:cubicBezTo>
                <a:cubicBezTo>
                  <a:pt x="4017" y="112"/>
                  <a:pt x="3949" y="121"/>
                  <a:pt x="3900" y="121"/>
                </a:cubicBezTo>
                <a:cubicBezTo>
                  <a:pt x="3851" y="121"/>
                  <a:pt x="3801" y="133"/>
                  <a:pt x="3789" y="147"/>
                </a:cubicBezTo>
                <a:cubicBezTo>
                  <a:pt x="3776" y="160"/>
                  <a:pt x="3727" y="171"/>
                  <a:pt x="3679" y="171"/>
                </a:cubicBezTo>
                <a:cubicBezTo>
                  <a:pt x="3441" y="171"/>
                  <a:pt x="2564" y="451"/>
                  <a:pt x="2356" y="593"/>
                </a:cubicBezTo>
                <a:cubicBezTo>
                  <a:pt x="2283" y="643"/>
                  <a:pt x="2139" y="705"/>
                  <a:pt x="2035" y="730"/>
                </a:cubicBezTo>
                <a:cubicBezTo>
                  <a:pt x="1794" y="790"/>
                  <a:pt x="1616" y="902"/>
                  <a:pt x="1521" y="1055"/>
                </a:cubicBezTo>
                <a:cubicBezTo>
                  <a:pt x="1480" y="1121"/>
                  <a:pt x="1386" y="1220"/>
                  <a:pt x="1313" y="1274"/>
                </a:cubicBezTo>
                <a:cubicBezTo>
                  <a:pt x="1153" y="1393"/>
                  <a:pt x="1088" y="1468"/>
                  <a:pt x="1088" y="1533"/>
                </a:cubicBezTo>
                <a:cubicBezTo>
                  <a:pt x="1088" y="1560"/>
                  <a:pt x="1072" y="1589"/>
                  <a:pt x="1052" y="1597"/>
                </a:cubicBezTo>
                <a:cubicBezTo>
                  <a:pt x="1032" y="1606"/>
                  <a:pt x="1015" y="1640"/>
                  <a:pt x="1015" y="1674"/>
                </a:cubicBezTo>
                <a:cubicBezTo>
                  <a:pt x="1015" y="1709"/>
                  <a:pt x="996" y="1761"/>
                  <a:pt x="973" y="1791"/>
                </a:cubicBezTo>
                <a:cubicBezTo>
                  <a:pt x="949" y="1821"/>
                  <a:pt x="927" y="1981"/>
                  <a:pt x="921" y="2160"/>
                </a:cubicBezTo>
                <a:cubicBezTo>
                  <a:pt x="916" y="2333"/>
                  <a:pt x="894" y="2497"/>
                  <a:pt x="873" y="2524"/>
                </a:cubicBezTo>
                <a:cubicBezTo>
                  <a:pt x="852" y="2551"/>
                  <a:pt x="834" y="2624"/>
                  <a:pt x="834" y="2686"/>
                </a:cubicBezTo>
                <a:cubicBezTo>
                  <a:pt x="834" y="2747"/>
                  <a:pt x="817" y="2804"/>
                  <a:pt x="797" y="2813"/>
                </a:cubicBezTo>
                <a:cubicBezTo>
                  <a:pt x="752" y="2832"/>
                  <a:pt x="748" y="3660"/>
                  <a:pt x="793" y="3679"/>
                </a:cubicBezTo>
                <a:cubicBezTo>
                  <a:pt x="840" y="3699"/>
                  <a:pt x="878" y="3858"/>
                  <a:pt x="871" y="4009"/>
                </a:cubicBezTo>
                <a:cubicBezTo>
                  <a:pt x="869" y="4080"/>
                  <a:pt x="865" y="4455"/>
                  <a:pt x="863" y="4840"/>
                </a:cubicBezTo>
                <a:cubicBezTo>
                  <a:pt x="859" y="5418"/>
                  <a:pt x="870" y="5575"/>
                  <a:pt x="921" y="5739"/>
                </a:cubicBezTo>
                <a:cubicBezTo>
                  <a:pt x="1043" y="6123"/>
                  <a:pt x="1060" y="6213"/>
                  <a:pt x="1075" y="6532"/>
                </a:cubicBezTo>
                <a:cubicBezTo>
                  <a:pt x="1083" y="6709"/>
                  <a:pt x="1103" y="6878"/>
                  <a:pt x="1120" y="6905"/>
                </a:cubicBezTo>
                <a:cubicBezTo>
                  <a:pt x="1136" y="6932"/>
                  <a:pt x="1178" y="7038"/>
                  <a:pt x="1212" y="7140"/>
                </a:cubicBezTo>
                <a:cubicBezTo>
                  <a:pt x="1246" y="7243"/>
                  <a:pt x="1289" y="7351"/>
                  <a:pt x="1308" y="7382"/>
                </a:cubicBezTo>
                <a:cubicBezTo>
                  <a:pt x="1396" y="7528"/>
                  <a:pt x="1410" y="7554"/>
                  <a:pt x="1432" y="7622"/>
                </a:cubicBezTo>
                <a:cubicBezTo>
                  <a:pt x="1444" y="7662"/>
                  <a:pt x="1486" y="7739"/>
                  <a:pt x="1525" y="7794"/>
                </a:cubicBezTo>
                <a:cubicBezTo>
                  <a:pt x="1564" y="7848"/>
                  <a:pt x="1595" y="7913"/>
                  <a:pt x="1595" y="7937"/>
                </a:cubicBezTo>
                <a:cubicBezTo>
                  <a:pt x="1595" y="7961"/>
                  <a:pt x="1611" y="7988"/>
                  <a:pt x="1631" y="7996"/>
                </a:cubicBezTo>
                <a:cubicBezTo>
                  <a:pt x="1651" y="8004"/>
                  <a:pt x="1668" y="8077"/>
                  <a:pt x="1668" y="8157"/>
                </a:cubicBezTo>
                <a:cubicBezTo>
                  <a:pt x="1668" y="8237"/>
                  <a:pt x="1651" y="8309"/>
                  <a:pt x="1631" y="8318"/>
                </a:cubicBezTo>
                <a:cubicBezTo>
                  <a:pt x="1610" y="8327"/>
                  <a:pt x="1595" y="8459"/>
                  <a:pt x="1595" y="8629"/>
                </a:cubicBezTo>
                <a:cubicBezTo>
                  <a:pt x="1595" y="8791"/>
                  <a:pt x="1581" y="8929"/>
                  <a:pt x="1563" y="8937"/>
                </a:cubicBezTo>
                <a:cubicBezTo>
                  <a:pt x="1528" y="8951"/>
                  <a:pt x="1515" y="9001"/>
                  <a:pt x="1441" y="9409"/>
                </a:cubicBezTo>
                <a:cubicBezTo>
                  <a:pt x="1413" y="9559"/>
                  <a:pt x="1380" y="9699"/>
                  <a:pt x="1368" y="9720"/>
                </a:cubicBezTo>
                <a:cubicBezTo>
                  <a:pt x="1355" y="9740"/>
                  <a:pt x="1338" y="9823"/>
                  <a:pt x="1328" y="9905"/>
                </a:cubicBezTo>
                <a:cubicBezTo>
                  <a:pt x="1274" y="10361"/>
                  <a:pt x="1203" y="10481"/>
                  <a:pt x="742" y="10885"/>
                </a:cubicBezTo>
                <a:cubicBezTo>
                  <a:pt x="672" y="10946"/>
                  <a:pt x="606" y="11016"/>
                  <a:pt x="594" y="11040"/>
                </a:cubicBezTo>
                <a:cubicBezTo>
                  <a:pt x="582" y="11064"/>
                  <a:pt x="560" y="11084"/>
                  <a:pt x="545" y="11084"/>
                </a:cubicBezTo>
                <a:cubicBezTo>
                  <a:pt x="507" y="11084"/>
                  <a:pt x="236" y="11469"/>
                  <a:pt x="149" y="11647"/>
                </a:cubicBezTo>
                <a:cubicBezTo>
                  <a:pt x="107" y="11732"/>
                  <a:pt x="73" y="11834"/>
                  <a:pt x="73" y="11875"/>
                </a:cubicBezTo>
                <a:cubicBezTo>
                  <a:pt x="73" y="11915"/>
                  <a:pt x="56" y="11955"/>
                  <a:pt x="36" y="11964"/>
                </a:cubicBezTo>
                <a:cubicBezTo>
                  <a:pt x="-20" y="11988"/>
                  <a:pt x="-7" y="12469"/>
                  <a:pt x="53" y="12587"/>
                </a:cubicBezTo>
                <a:cubicBezTo>
                  <a:pt x="82" y="12643"/>
                  <a:pt x="194" y="12810"/>
                  <a:pt x="301" y="12959"/>
                </a:cubicBezTo>
                <a:cubicBezTo>
                  <a:pt x="409" y="13107"/>
                  <a:pt x="518" y="13268"/>
                  <a:pt x="544" y="13316"/>
                </a:cubicBezTo>
                <a:cubicBezTo>
                  <a:pt x="571" y="13363"/>
                  <a:pt x="605" y="13414"/>
                  <a:pt x="621" y="13428"/>
                </a:cubicBezTo>
                <a:cubicBezTo>
                  <a:pt x="647" y="13452"/>
                  <a:pt x="707" y="13597"/>
                  <a:pt x="749" y="13737"/>
                </a:cubicBezTo>
                <a:cubicBezTo>
                  <a:pt x="759" y="13772"/>
                  <a:pt x="781" y="13821"/>
                  <a:pt x="799" y="13849"/>
                </a:cubicBezTo>
                <a:cubicBezTo>
                  <a:pt x="816" y="13876"/>
                  <a:pt x="857" y="13954"/>
                  <a:pt x="889" y="14023"/>
                </a:cubicBezTo>
                <a:cubicBezTo>
                  <a:pt x="936" y="14122"/>
                  <a:pt x="1296" y="14530"/>
                  <a:pt x="1453" y="14664"/>
                </a:cubicBezTo>
                <a:cubicBezTo>
                  <a:pt x="1617" y="14803"/>
                  <a:pt x="1680" y="14874"/>
                  <a:pt x="1845" y="15099"/>
                </a:cubicBezTo>
                <a:cubicBezTo>
                  <a:pt x="1949" y="15241"/>
                  <a:pt x="2069" y="15392"/>
                  <a:pt x="2112" y="15434"/>
                </a:cubicBezTo>
                <a:cubicBezTo>
                  <a:pt x="2215" y="15535"/>
                  <a:pt x="2607" y="15795"/>
                  <a:pt x="2659" y="15797"/>
                </a:cubicBezTo>
                <a:cubicBezTo>
                  <a:pt x="2682" y="15798"/>
                  <a:pt x="2790" y="15840"/>
                  <a:pt x="2900" y="15891"/>
                </a:cubicBezTo>
                <a:cubicBezTo>
                  <a:pt x="3070" y="15970"/>
                  <a:pt x="3104" y="15997"/>
                  <a:pt x="3125" y="16081"/>
                </a:cubicBezTo>
                <a:cubicBezTo>
                  <a:pt x="3174" y="16277"/>
                  <a:pt x="3202" y="16323"/>
                  <a:pt x="3323" y="16406"/>
                </a:cubicBezTo>
                <a:lnTo>
                  <a:pt x="3446" y="16490"/>
                </a:lnTo>
                <a:lnTo>
                  <a:pt x="3910" y="16490"/>
                </a:lnTo>
                <a:cubicBezTo>
                  <a:pt x="4312" y="16490"/>
                  <a:pt x="4383" y="16484"/>
                  <a:pt x="4446" y="16444"/>
                </a:cubicBezTo>
                <a:cubicBezTo>
                  <a:pt x="4548" y="16379"/>
                  <a:pt x="4984" y="16193"/>
                  <a:pt x="5034" y="16193"/>
                </a:cubicBezTo>
                <a:cubicBezTo>
                  <a:pt x="5110" y="16193"/>
                  <a:pt x="5900" y="15937"/>
                  <a:pt x="6280" y="15790"/>
                </a:cubicBezTo>
                <a:cubicBezTo>
                  <a:pt x="6354" y="15761"/>
                  <a:pt x="6428" y="15746"/>
                  <a:pt x="6443" y="15756"/>
                </a:cubicBezTo>
                <a:cubicBezTo>
                  <a:pt x="6459" y="15766"/>
                  <a:pt x="6467" y="15989"/>
                  <a:pt x="6461" y="16250"/>
                </a:cubicBezTo>
                <a:cubicBezTo>
                  <a:pt x="6456" y="16512"/>
                  <a:pt x="6468" y="16810"/>
                  <a:pt x="6490" y="16912"/>
                </a:cubicBezTo>
                <a:cubicBezTo>
                  <a:pt x="6546" y="17180"/>
                  <a:pt x="6597" y="17449"/>
                  <a:pt x="6620" y="17606"/>
                </a:cubicBezTo>
                <a:cubicBezTo>
                  <a:pt x="6631" y="17681"/>
                  <a:pt x="6656" y="17753"/>
                  <a:pt x="6674" y="17766"/>
                </a:cubicBezTo>
                <a:cubicBezTo>
                  <a:pt x="6692" y="17779"/>
                  <a:pt x="6707" y="17896"/>
                  <a:pt x="6707" y="18027"/>
                </a:cubicBezTo>
                <a:cubicBezTo>
                  <a:pt x="6707" y="18188"/>
                  <a:pt x="6724" y="18286"/>
                  <a:pt x="6761" y="18335"/>
                </a:cubicBezTo>
                <a:cubicBezTo>
                  <a:pt x="6790" y="18374"/>
                  <a:pt x="6816" y="18430"/>
                  <a:pt x="6816" y="18460"/>
                </a:cubicBezTo>
                <a:cubicBezTo>
                  <a:pt x="6816" y="18489"/>
                  <a:pt x="6833" y="18527"/>
                  <a:pt x="6857" y="18543"/>
                </a:cubicBezTo>
                <a:cubicBezTo>
                  <a:pt x="6886" y="18563"/>
                  <a:pt x="6888" y="18580"/>
                  <a:pt x="6860" y="18603"/>
                </a:cubicBezTo>
                <a:cubicBezTo>
                  <a:pt x="6839" y="18621"/>
                  <a:pt x="6814" y="18697"/>
                  <a:pt x="6804" y="18772"/>
                </a:cubicBezTo>
                <a:cubicBezTo>
                  <a:pt x="6794" y="18847"/>
                  <a:pt x="6759" y="19003"/>
                  <a:pt x="6726" y="19118"/>
                </a:cubicBezTo>
                <a:cubicBezTo>
                  <a:pt x="6694" y="19234"/>
                  <a:pt x="6658" y="19372"/>
                  <a:pt x="6647" y="19423"/>
                </a:cubicBezTo>
                <a:cubicBezTo>
                  <a:pt x="6636" y="19474"/>
                  <a:pt x="6612" y="19522"/>
                  <a:pt x="6594" y="19530"/>
                </a:cubicBezTo>
                <a:cubicBezTo>
                  <a:pt x="6577" y="19537"/>
                  <a:pt x="6561" y="19568"/>
                  <a:pt x="6561" y="19599"/>
                </a:cubicBezTo>
                <a:cubicBezTo>
                  <a:pt x="6561" y="19629"/>
                  <a:pt x="6543" y="19667"/>
                  <a:pt x="6522" y="19682"/>
                </a:cubicBezTo>
                <a:cubicBezTo>
                  <a:pt x="6486" y="19706"/>
                  <a:pt x="6455" y="19952"/>
                  <a:pt x="6396" y="20657"/>
                </a:cubicBezTo>
                <a:cubicBezTo>
                  <a:pt x="6386" y="20773"/>
                  <a:pt x="6362" y="20889"/>
                  <a:pt x="6344" y="20917"/>
                </a:cubicBezTo>
                <a:cubicBezTo>
                  <a:pt x="6325" y="20944"/>
                  <a:pt x="6302" y="21056"/>
                  <a:pt x="6293" y="21165"/>
                </a:cubicBezTo>
                <a:cubicBezTo>
                  <a:pt x="6283" y="21274"/>
                  <a:pt x="6265" y="21416"/>
                  <a:pt x="6252" y="21481"/>
                </a:cubicBezTo>
                <a:lnTo>
                  <a:pt x="6227" y="21599"/>
                </a:lnTo>
                <a:lnTo>
                  <a:pt x="19435" y="21599"/>
                </a:lnTo>
                <a:lnTo>
                  <a:pt x="19414" y="21394"/>
                </a:lnTo>
                <a:cubicBezTo>
                  <a:pt x="19402" y="21282"/>
                  <a:pt x="19384" y="21084"/>
                  <a:pt x="19373" y="20954"/>
                </a:cubicBezTo>
                <a:cubicBezTo>
                  <a:pt x="19362" y="20825"/>
                  <a:pt x="19338" y="20708"/>
                  <a:pt x="19319" y="20695"/>
                </a:cubicBezTo>
                <a:cubicBezTo>
                  <a:pt x="19300" y="20682"/>
                  <a:pt x="19284" y="20643"/>
                  <a:pt x="19285" y="20609"/>
                </a:cubicBezTo>
                <a:cubicBezTo>
                  <a:pt x="19285" y="20534"/>
                  <a:pt x="19180" y="20216"/>
                  <a:pt x="19135" y="20154"/>
                </a:cubicBezTo>
                <a:cubicBezTo>
                  <a:pt x="19117" y="20131"/>
                  <a:pt x="19104" y="20091"/>
                  <a:pt x="19104" y="20066"/>
                </a:cubicBezTo>
                <a:cubicBezTo>
                  <a:pt x="19104" y="20041"/>
                  <a:pt x="19072" y="19976"/>
                  <a:pt x="19033" y="19921"/>
                </a:cubicBezTo>
                <a:cubicBezTo>
                  <a:pt x="18913" y="19751"/>
                  <a:pt x="18852" y="19607"/>
                  <a:pt x="18851" y="19498"/>
                </a:cubicBezTo>
                <a:cubicBezTo>
                  <a:pt x="18851" y="19441"/>
                  <a:pt x="18834" y="19388"/>
                  <a:pt x="18814" y="19379"/>
                </a:cubicBezTo>
                <a:cubicBezTo>
                  <a:pt x="18754" y="19354"/>
                  <a:pt x="18772" y="19279"/>
                  <a:pt x="18868" y="19165"/>
                </a:cubicBezTo>
                <a:cubicBezTo>
                  <a:pt x="18972" y="19040"/>
                  <a:pt x="18986" y="18867"/>
                  <a:pt x="18903" y="18710"/>
                </a:cubicBezTo>
                <a:cubicBezTo>
                  <a:pt x="18833" y="18575"/>
                  <a:pt x="18836" y="18549"/>
                  <a:pt x="18941" y="18414"/>
                </a:cubicBezTo>
                <a:cubicBezTo>
                  <a:pt x="19012" y="18322"/>
                  <a:pt x="19031" y="18262"/>
                  <a:pt x="19031" y="18124"/>
                </a:cubicBezTo>
                <a:cubicBezTo>
                  <a:pt x="19031" y="18028"/>
                  <a:pt x="19014" y="17929"/>
                  <a:pt x="18993" y="17902"/>
                </a:cubicBezTo>
                <a:cubicBezTo>
                  <a:pt x="18972" y="17876"/>
                  <a:pt x="18946" y="17782"/>
                  <a:pt x="18934" y="17694"/>
                </a:cubicBezTo>
                <a:cubicBezTo>
                  <a:pt x="18914" y="17544"/>
                  <a:pt x="18918" y="17530"/>
                  <a:pt x="19021" y="17440"/>
                </a:cubicBezTo>
                <a:cubicBezTo>
                  <a:pt x="19206" y="17280"/>
                  <a:pt x="19284" y="17176"/>
                  <a:pt x="19285" y="17089"/>
                </a:cubicBezTo>
                <a:cubicBezTo>
                  <a:pt x="19285" y="17018"/>
                  <a:pt x="19452" y="16815"/>
                  <a:pt x="19574" y="16738"/>
                </a:cubicBezTo>
                <a:cubicBezTo>
                  <a:pt x="19633" y="16700"/>
                  <a:pt x="19792" y="16539"/>
                  <a:pt x="19792" y="16516"/>
                </a:cubicBezTo>
                <a:cubicBezTo>
                  <a:pt x="19792" y="16502"/>
                  <a:pt x="19808" y="16490"/>
                  <a:pt x="19828" y="16490"/>
                </a:cubicBezTo>
                <a:cubicBezTo>
                  <a:pt x="19848" y="16490"/>
                  <a:pt x="19865" y="16477"/>
                  <a:pt x="19865" y="16461"/>
                </a:cubicBezTo>
                <a:cubicBezTo>
                  <a:pt x="19865" y="16445"/>
                  <a:pt x="19902" y="16398"/>
                  <a:pt x="19947" y="16356"/>
                </a:cubicBezTo>
                <a:cubicBezTo>
                  <a:pt x="19992" y="16314"/>
                  <a:pt x="20053" y="16246"/>
                  <a:pt x="20083" y="16205"/>
                </a:cubicBezTo>
                <a:cubicBezTo>
                  <a:pt x="20112" y="16164"/>
                  <a:pt x="20186" y="16074"/>
                  <a:pt x="20248" y="16006"/>
                </a:cubicBezTo>
                <a:cubicBezTo>
                  <a:pt x="20309" y="15938"/>
                  <a:pt x="20388" y="15840"/>
                  <a:pt x="20423" y="15788"/>
                </a:cubicBezTo>
                <a:cubicBezTo>
                  <a:pt x="20458" y="15737"/>
                  <a:pt x="20554" y="15640"/>
                  <a:pt x="20638" y="15574"/>
                </a:cubicBezTo>
                <a:cubicBezTo>
                  <a:pt x="20915" y="15354"/>
                  <a:pt x="20955" y="15314"/>
                  <a:pt x="21102" y="15114"/>
                </a:cubicBezTo>
                <a:cubicBezTo>
                  <a:pt x="21275" y="14877"/>
                  <a:pt x="21387" y="14660"/>
                  <a:pt x="21387" y="14558"/>
                </a:cubicBezTo>
                <a:cubicBezTo>
                  <a:pt x="21387" y="14518"/>
                  <a:pt x="21404" y="14477"/>
                  <a:pt x="21424" y="14469"/>
                </a:cubicBezTo>
                <a:cubicBezTo>
                  <a:pt x="21444" y="14460"/>
                  <a:pt x="21460" y="14401"/>
                  <a:pt x="21460" y="14336"/>
                </a:cubicBezTo>
                <a:cubicBezTo>
                  <a:pt x="21460" y="14271"/>
                  <a:pt x="21474" y="14208"/>
                  <a:pt x="21492" y="14195"/>
                </a:cubicBezTo>
                <a:cubicBezTo>
                  <a:pt x="21530" y="14167"/>
                  <a:pt x="21575" y="13890"/>
                  <a:pt x="21578" y="13663"/>
                </a:cubicBezTo>
                <a:cubicBezTo>
                  <a:pt x="21580" y="13423"/>
                  <a:pt x="21499" y="13005"/>
                  <a:pt x="21425" y="12882"/>
                </a:cubicBezTo>
                <a:cubicBezTo>
                  <a:pt x="21401" y="12840"/>
                  <a:pt x="21293" y="12538"/>
                  <a:pt x="21219" y="12299"/>
                </a:cubicBezTo>
                <a:cubicBezTo>
                  <a:pt x="21209" y="12265"/>
                  <a:pt x="21187" y="12214"/>
                  <a:pt x="21170" y="12187"/>
                </a:cubicBezTo>
                <a:cubicBezTo>
                  <a:pt x="21153" y="12160"/>
                  <a:pt x="21128" y="12104"/>
                  <a:pt x="21116" y="12063"/>
                </a:cubicBezTo>
                <a:cubicBezTo>
                  <a:pt x="21103" y="12022"/>
                  <a:pt x="21078" y="11933"/>
                  <a:pt x="21057" y="11865"/>
                </a:cubicBezTo>
                <a:cubicBezTo>
                  <a:pt x="21036" y="11797"/>
                  <a:pt x="21004" y="11730"/>
                  <a:pt x="20985" y="11717"/>
                </a:cubicBezTo>
                <a:cubicBezTo>
                  <a:pt x="20967" y="11704"/>
                  <a:pt x="20952" y="11663"/>
                  <a:pt x="20952" y="11625"/>
                </a:cubicBezTo>
                <a:cubicBezTo>
                  <a:pt x="20952" y="11588"/>
                  <a:pt x="20936" y="11551"/>
                  <a:pt x="20916" y="11542"/>
                </a:cubicBezTo>
                <a:cubicBezTo>
                  <a:pt x="20896" y="11534"/>
                  <a:pt x="20879" y="11500"/>
                  <a:pt x="20879" y="11468"/>
                </a:cubicBezTo>
                <a:cubicBezTo>
                  <a:pt x="20879" y="11435"/>
                  <a:pt x="20864" y="11383"/>
                  <a:pt x="20846" y="11351"/>
                </a:cubicBezTo>
                <a:cubicBezTo>
                  <a:pt x="20828" y="11320"/>
                  <a:pt x="20787" y="11233"/>
                  <a:pt x="20755" y="11158"/>
                </a:cubicBezTo>
                <a:cubicBezTo>
                  <a:pt x="20699" y="11025"/>
                  <a:pt x="20614" y="10828"/>
                  <a:pt x="20501" y="10570"/>
                </a:cubicBezTo>
                <a:cubicBezTo>
                  <a:pt x="20470" y="10499"/>
                  <a:pt x="20444" y="10420"/>
                  <a:pt x="20444" y="10392"/>
                </a:cubicBezTo>
                <a:cubicBezTo>
                  <a:pt x="20444" y="10365"/>
                  <a:pt x="20430" y="10336"/>
                  <a:pt x="20413" y="10329"/>
                </a:cubicBezTo>
                <a:cubicBezTo>
                  <a:pt x="20395" y="10321"/>
                  <a:pt x="20371" y="10279"/>
                  <a:pt x="20360" y="10234"/>
                </a:cubicBezTo>
                <a:cubicBezTo>
                  <a:pt x="20349" y="10190"/>
                  <a:pt x="20313" y="10064"/>
                  <a:pt x="20281" y="9955"/>
                </a:cubicBezTo>
                <a:cubicBezTo>
                  <a:pt x="20249" y="9846"/>
                  <a:pt x="20215" y="9717"/>
                  <a:pt x="20205" y="9670"/>
                </a:cubicBezTo>
                <a:cubicBezTo>
                  <a:pt x="20195" y="9622"/>
                  <a:pt x="20173" y="9561"/>
                  <a:pt x="20155" y="9533"/>
                </a:cubicBezTo>
                <a:cubicBezTo>
                  <a:pt x="20138" y="9506"/>
                  <a:pt x="20115" y="9456"/>
                  <a:pt x="20106" y="9422"/>
                </a:cubicBezTo>
                <a:cubicBezTo>
                  <a:pt x="20044" y="9209"/>
                  <a:pt x="19965" y="9056"/>
                  <a:pt x="19795" y="8826"/>
                </a:cubicBezTo>
                <a:cubicBezTo>
                  <a:pt x="19339" y="8210"/>
                  <a:pt x="19104" y="7884"/>
                  <a:pt x="19104" y="7866"/>
                </a:cubicBezTo>
                <a:cubicBezTo>
                  <a:pt x="19104" y="7856"/>
                  <a:pt x="19034" y="7747"/>
                  <a:pt x="18947" y="7624"/>
                </a:cubicBezTo>
                <a:cubicBezTo>
                  <a:pt x="18860" y="7501"/>
                  <a:pt x="18754" y="7350"/>
                  <a:pt x="18710" y="7289"/>
                </a:cubicBezTo>
                <a:cubicBezTo>
                  <a:pt x="18595" y="7126"/>
                  <a:pt x="18448" y="6948"/>
                  <a:pt x="18301" y="6793"/>
                </a:cubicBezTo>
                <a:cubicBezTo>
                  <a:pt x="17960" y="6433"/>
                  <a:pt x="17546" y="6005"/>
                  <a:pt x="17485" y="5950"/>
                </a:cubicBezTo>
                <a:cubicBezTo>
                  <a:pt x="17326" y="5805"/>
                  <a:pt x="16583" y="5330"/>
                  <a:pt x="16516" y="5330"/>
                </a:cubicBezTo>
                <a:cubicBezTo>
                  <a:pt x="16504" y="5330"/>
                  <a:pt x="16381" y="5280"/>
                  <a:pt x="16243" y="5220"/>
                </a:cubicBezTo>
                <a:cubicBezTo>
                  <a:pt x="16106" y="5159"/>
                  <a:pt x="15922" y="5087"/>
                  <a:pt x="15835" y="5059"/>
                </a:cubicBezTo>
                <a:cubicBezTo>
                  <a:pt x="15749" y="5030"/>
                  <a:pt x="15572" y="4963"/>
                  <a:pt x="15443" y="4909"/>
                </a:cubicBezTo>
                <a:cubicBezTo>
                  <a:pt x="15022" y="4734"/>
                  <a:pt x="14868" y="4685"/>
                  <a:pt x="14739" y="4685"/>
                </a:cubicBezTo>
                <a:cubicBezTo>
                  <a:pt x="14670" y="4685"/>
                  <a:pt x="14603" y="4673"/>
                  <a:pt x="14591" y="4660"/>
                </a:cubicBezTo>
                <a:cubicBezTo>
                  <a:pt x="14579" y="4646"/>
                  <a:pt x="14430" y="4635"/>
                  <a:pt x="14261" y="4635"/>
                </a:cubicBezTo>
                <a:lnTo>
                  <a:pt x="13953" y="4635"/>
                </a:lnTo>
                <a:lnTo>
                  <a:pt x="13380" y="4440"/>
                </a:lnTo>
                <a:cubicBezTo>
                  <a:pt x="13065" y="4332"/>
                  <a:pt x="12752" y="4236"/>
                  <a:pt x="12684" y="4226"/>
                </a:cubicBezTo>
                <a:cubicBezTo>
                  <a:pt x="12617" y="4216"/>
                  <a:pt x="12496" y="4188"/>
                  <a:pt x="12416" y="4164"/>
                </a:cubicBezTo>
                <a:cubicBezTo>
                  <a:pt x="12161" y="4086"/>
                  <a:pt x="12058" y="4065"/>
                  <a:pt x="11637" y="4000"/>
                </a:cubicBezTo>
                <a:cubicBezTo>
                  <a:pt x="11514" y="3981"/>
                  <a:pt x="11178" y="3873"/>
                  <a:pt x="11001" y="3794"/>
                </a:cubicBezTo>
                <a:cubicBezTo>
                  <a:pt x="10922" y="3759"/>
                  <a:pt x="10800" y="3710"/>
                  <a:pt x="10730" y="3686"/>
                </a:cubicBezTo>
                <a:cubicBezTo>
                  <a:pt x="10660" y="3661"/>
                  <a:pt x="10562" y="3621"/>
                  <a:pt x="10513" y="3595"/>
                </a:cubicBezTo>
                <a:cubicBezTo>
                  <a:pt x="10430" y="3551"/>
                  <a:pt x="10427" y="3542"/>
                  <a:pt x="10468" y="3464"/>
                </a:cubicBezTo>
                <a:cubicBezTo>
                  <a:pt x="10552" y="3305"/>
                  <a:pt x="10506" y="3143"/>
                  <a:pt x="10333" y="2986"/>
                </a:cubicBezTo>
                <a:cubicBezTo>
                  <a:pt x="10317" y="2972"/>
                  <a:pt x="10295" y="2933"/>
                  <a:pt x="10283" y="2899"/>
                </a:cubicBezTo>
                <a:cubicBezTo>
                  <a:pt x="10250" y="2808"/>
                  <a:pt x="10046" y="2650"/>
                  <a:pt x="9908" y="2611"/>
                </a:cubicBezTo>
                <a:cubicBezTo>
                  <a:pt x="9841" y="2592"/>
                  <a:pt x="9698" y="2520"/>
                  <a:pt x="9588" y="2452"/>
                </a:cubicBezTo>
                <a:cubicBezTo>
                  <a:pt x="9479" y="2384"/>
                  <a:pt x="9365" y="2329"/>
                  <a:pt x="9336" y="2329"/>
                </a:cubicBezTo>
                <a:cubicBezTo>
                  <a:pt x="9283" y="2329"/>
                  <a:pt x="9098" y="2182"/>
                  <a:pt x="9098" y="2140"/>
                </a:cubicBezTo>
                <a:cubicBezTo>
                  <a:pt x="9098" y="2127"/>
                  <a:pt x="9026" y="2066"/>
                  <a:pt x="8936" y="2006"/>
                </a:cubicBezTo>
                <a:cubicBezTo>
                  <a:pt x="8833" y="1937"/>
                  <a:pt x="8745" y="1847"/>
                  <a:pt x="8698" y="1761"/>
                </a:cubicBezTo>
                <a:cubicBezTo>
                  <a:pt x="8657" y="1686"/>
                  <a:pt x="8602" y="1596"/>
                  <a:pt x="8577" y="1561"/>
                </a:cubicBezTo>
                <a:cubicBezTo>
                  <a:pt x="8551" y="1527"/>
                  <a:pt x="8499" y="1454"/>
                  <a:pt x="8462" y="1400"/>
                </a:cubicBezTo>
                <a:cubicBezTo>
                  <a:pt x="8424" y="1347"/>
                  <a:pt x="8340" y="1259"/>
                  <a:pt x="8275" y="1205"/>
                </a:cubicBezTo>
                <a:cubicBezTo>
                  <a:pt x="8210" y="1152"/>
                  <a:pt x="8156" y="1099"/>
                  <a:pt x="8156" y="1087"/>
                </a:cubicBezTo>
                <a:cubicBezTo>
                  <a:pt x="8156" y="1064"/>
                  <a:pt x="7855" y="900"/>
                  <a:pt x="7600" y="784"/>
                </a:cubicBezTo>
                <a:cubicBezTo>
                  <a:pt x="7424" y="705"/>
                  <a:pt x="7283" y="627"/>
                  <a:pt x="7001" y="455"/>
                </a:cubicBezTo>
                <a:cubicBezTo>
                  <a:pt x="6772" y="316"/>
                  <a:pt x="6393" y="171"/>
                  <a:pt x="6257" y="171"/>
                </a:cubicBezTo>
                <a:cubicBezTo>
                  <a:pt x="6207" y="171"/>
                  <a:pt x="6157" y="160"/>
                  <a:pt x="6144" y="147"/>
                </a:cubicBezTo>
                <a:cubicBezTo>
                  <a:pt x="6132" y="133"/>
                  <a:pt x="6074" y="121"/>
                  <a:pt x="6015" y="121"/>
                </a:cubicBezTo>
                <a:cubicBezTo>
                  <a:pt x="5956" y="121"/>
                  <a:pt x="5880" y="112"/>
                  <a:pt x="5845" y="99"/>
                </a:cubicBezTo>
                <a:cubicBezTo>
                  <a:pt x="5634" y="25"/>
                  <a:pt x="5539" y="2"/>
                  <a:pt x="5267" y="0"/>
                </a:cubicBezTo>
                <a:close/>
              </a:path>
            </a:pathLst>
          </a:custGeom>
          <a:ln w="12700">
            <a:miter lim="400000"/>
          </a:ln>
        </p:spPr>
      </p:pic>
      <p:sp>
        <p:nvSpPr>
          <p:cNvPr id="290" name="2 Corinthians 12:7–10 (NKJV)…"/>
          <p:cNvSpPr txBox="1"/>
          <p:nvPr/>
        </p:nvSpPr>
        <p:spPr>
          <a:xfrm>
            <a:off x="7087513" y="5319746"/>
            <a:ext cx="16907687" cy="79394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7100">
                <a:solidFill>
                  <a:srgbClr val="000000"/>
                </a:solidFill>
                <a:latin typeface="Times New Roman"/>
                <a:ea typeface="Times New Roman"/>
                <a:cs typeface="Times New Roman"/>
                <a:sym typeface="Times New Roman"/>
              </a:defRPr>
            </a:pPr>
            <a:r>
              <a:t>2 Corinthians 12:7–10 (NKJV) </a:t>
            </a:r>
          </a:p>
          <a:p>
            <a:pPr algn="ctr" defTabSz="457200">
              <a:lnSpc>
                <a:spcPct val="100000"/>
              </a:lnSpc>
              <a:spcBef>
                <a:spcPts val="0"/>
              </a:spcBef>
              <a:defRPr sz="6700">
                <a:solidFill>
                  <a:srgbClr val="000000"/>
                </a:solidFill>
                <a:latin typeface="Times New Roman"/>
                <a:ea typeface="Times New Roman"/>
                <a:cs typeface="Times New Roman"/>
                <a:sym typeface="Times New Roman"/>
              </a:defRPr>
            </a:pPr>
            <a:r>
              <a:rPr baseline="31999"/>
              <a:t>7</a:t>
            </a:r>
            <a:r>
              <a:t> And lest I should be exalted above measure by the abundance of the revelations, a thorn in the flesh was given to me, a messenger of Satan to buffet me, lest I be exalted above measure. </a:t>
            </a:r>
            <a:r>
              <a:rPr baseline="31999"/>
              <a:t>8</a:t>
            </a:r>
            <a:r>
              <a:t> Concerning this thing I pleaded with the Lord three times that it might depart from me. </a:t>
            </a:r>
            <a:r>
              <a:rPr baseline="31999"/>
              <a:t>9</a:t>
            </a:r>
            <a:r>
              <a:t> And He said to me, “My grace is sufficient for you,</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2" name="pasted-image-small.png" descr="pasted-image-small.png"/>
          <p:cNvPicPr>
            <a:picLocks noChangeAspect="1"/>
          </p:cNvPicPr>
          <p:nvPr/>
        </p:nvPicPr>
        <p:blipFill>
          <a:blip r:embed="rId2">
            <a:extLst/>
          </a:blip>
          <a:stretch>
            <a:fillRect/>
          </a:stretch>
        </p:blipFill>
        <p:spPr>
          <a:xfrm>
            <a:off x="3048000" y="808915"/>
            <a:ext cx="18288000" cy="2857501"/>
          </a:xfrm>
          <a:prstGeom prst="rect">
            <a:avLst/>
          </a:prstGeom>
          <a:ln w="12700">
            <a:miter lim="400000"/>
          </a:ln>
          <a:effectLst>
            <a:outerShdw sx="100000" sy="100000" kx="0" ky="0" algn="b" rotWithShape="0" blurRad="241300" dist="139700" dir="7531482">
              <a:srgbClr val="E3B43D"/>
            </a:outerShdw>
          </a:effectLst>
        </p:spPr>
      </p:pic>
      <p:pic>
        <p:nvPicPr>
          <p:cNvPr id="293" name="A REALITY - SUFFERING, VIOLENCE, EVIL DOES EXIST! A REALITY - SUFFERING, VIOLENCE, EVIL DOES EXIST!" descr="A REALITY - SUFFERING, VIOLENCE, EVIL DOES EXIST! A REALITY - SUFFERING, VIOLENCE, EVIL DOES EXIST!"/>
          <p:cNvPicPr>
            <a:picLocks noChangeAspect="0"/>
          </p:cNvPicPr>
          <p:nvPr/>
        </p:nvPicPr>
        <p:blipFill>
          <a:blip r:embed="rId3">
            <a:alphaModFix amt="90000"/>
            <a:extLst/>
          </a:blip>
          <a:stretch>
            <a:fillRect/>
          </a:stretch>
        </p:blipFill>
        <p:spPr>
          <a:xfrm>
            <a:off x="245778" y="3069318"/>
            <a:ext cx="23892444" cy="1782088"/>
          </a:xfrm>
          <a:prstGeom prst="rect">
            <a:avLst/>
          </a:prstGeom>
          <a:effectLst>
            <a:outerShdw sx="100000" sy="100000" kx="0" ky="0" algn="b" rotWithShape="0" blurRad="241300" dist="139700" dir="5400000">
              <a:srgbClr val="000000"/>
            </a:outerShdw>
          </a:effectLst>
        </p:spPr>
      </p:pic>
      <p:grpSp>
        <p:nvGrpSpPr>
          <p:cNvPr id="296" name="Group"/>
          <p:cNvGrpSpPr/>
          <p:nvPr/>
        </p:nvGrpSpPr>
        <p:grpSpPr>
          <a:xfrm>
            <a:off x="6775411" y="176554"/>
            <a:ext cx="10833179" cy="1252704"/>
            <a:chOff x="0" y="0"/>
            <a:chExt cx="10833178" cy="1252702"/>
          </a:xfrm>
        </p:grpSpPr>
        <p:pic>
          <p:nvPicPr>
            <p:cNvPr id="294" name="Image" descr="Image"/>
            <p:cNvPicPr>
              <a:picLocks noChangeAspect="1"/>
            </p:cNvPicPr>
            <p:nvPr/>
          </p:nvPicPr>
          <p:blipFill>
            <a:blip r:embed="rId4">
              <a:extLst/>
            </a:blip>
            <a:srcRect l="0" t="0" r="0" b="49806"/>
            <a:stretch>
              <a:fillRect/>
            </a:stretch>
          </p:blipFill>
          <p:spPr>
            <a:xfrm>
              <a:off x="0" y="46994"/>
              <a:ext cx="5561316" cy="1205709"/>
            </a:xfrm>
            <a:prstGeom prst="rect">
              <a:avLst/>
            </a:prstGeom>
            <a:ln w="12700" cap="flat">
              <a:noFill/>
              <a:miter lim="400000"/>
            </a:ln>
            <a:effectLst>
              <a:outerShdw sx="100000" sy="100000" kx="0" ky="0" algn="b" rotWithShape="0" blurRad="342900" dist="217337" dir="5400000">
                <a:srgbClr val="000000">
                  <a:alpha val="98192"/>
                </a:srgbClr>
              </a:outerShdw>
            </a:effectLst>
          </p:spPr>
        </p:pic>
        <p:pic>
          <p:nvPicPr>
            <p:cNvPr id="295" name="Image" descr="Image"/>
            <p:cNvPicPr>
              <a:picLocks noChangeAspect="1"/>
            </p:cNvPicPr>
            <p:nvPr/>
          </p:nvPicPr>
          <p:blipFill>
            <a:blip r:embed="rId4">
              <a:extLst/>
            </a:blip>
            <a:srcRect l="0" t="51988" r="0" b="0"/>
            <a:stretch>
              <a:fillRect/>
            </a:stretch>
          </p:blipFill>
          <p:spPr>
            <a:xfrm>
              <a:off x="5123168" y="0"/>
              <a:ext cx="5710011" cy="1184127"/>
            </a:xfrm>
            <a:prstGeom prst="rect">
              <a:avLst/>
            </a:prstGeom>
            <a:ln w="12700" cap="flat">
              <a:noFill/>
              <a:miter lim="400000"/>
            </a:ln>
            <a:effectLst>
              <a:outerShdw sx="100000" sy="100000" kx="0" ky="0" algn="b" rotWithShape="0" blurRad="342900" dist="217337" dir="5400000">
                <a:srgbClr val="000000">
                  <a:alpha val="98192"/>
                </a:srgbClr>
              </a:outerShdw>
            </a:effectLst>
          </p:spPr>
        </p:pic>
      </p:grpSp>
      <p:pic>
        <p:nvPicPr>
          <p:cNvPr id="297" name="Image" descr="Image"/>
          <p:cNvPicPr>
            <a:picLocks noChangeAspect="1"/>
          </p:cNvPicPr>
          <p:nvPr/>
        </p:nvPicPr>
        <p:blipFill>
          <a:blip r:embed="rId5">
            <a:extLst/>
          </a:blip>
          <a:srcRect l="17888" t="2907" r="15972" b="0"/>
          <a:stretch>
            <a:fillRect/>
          </a:stretch>
        </p:blipFill>
        <p:spPr>
          <a:xfrm flipH="1">
            <a:off x="-1800" y="4015829"/>
            <a:ext cx="6696186" cy="9797276"/>
          </a:xfrm>
          <a:custGeom>
            <a:avLst/>
            <a:gdLst/>
            <a:ahLst/>
            <a:cxnLst>
              <a:cxn ang="0">
                <a:pos x="wd2" y="hd2"/>
              </a:cxn>
              <a:cxn ang="5400000">
                <a:pos x="wd2" y="hd2"/>
              </a:cxn>
              <a:cxn ang="10800000">
                <a:pos x="wd2" y="hd2"/>
              </a:cxn>
              <a:cxn ang="16200000">
                <a:pos x="wd2" y="hd2"/>
              </a:cxn>
            </a:cxnLst>
            <a:rect l="0" t="0" r="r" b="b"/>
            <a:pathLst>
              <a:path w="21577" h="21599" fill="norm" stroke="1" extrusionOk="0">
                <a:moveTo>
                  <a:pt x="5267" y="0"/>
                </a:moveTo>
                <a:cubicBezTo>
                  <a:pt x="5176" y="-1"/>
                  <a:pt x="5065" y="1"/>
                  <a:pt x="4924" y="4"/>
                </a:cubicBezTo>
                <a:cubicBezTo>
                  <a:pt x="4418" y="15"/>
                  <a:pt x="4248" y="33"/>
                  <a:pt x="4052" y="100"/>
                </a:cubicBezTo>
                <a:cubicBezTo>
                  <a:pt x="4017" y="112"/>
                  <a:pt x="3949" y="121"/>
                  <a:pt x="3900" y="121"/>
                </a:cubicBezTo>
                <a:cubicBezTo>
                  <a:pt x="3851" y="121"/>
                  <a:pt x="3801" y="133"/>
                  <a:pt x="3789" y="147"/>
                </a:cubicBezTo>
                <a:cubicBezTo>
                  <a:pt x="3776" y="160"/>
                  <a:pt x="3727" y="171"/>
                  <a:pt x="3679" y="171"/>
                </a:cubicBezTo>
                <a:cubicBezTo>
                  <a:pt x="3441" y="171"/>
                  <a:pt x="2564" y="451"/>
                  <a:pt x="2356" y="593"/>
                </a:cubicBezTo>
                <a:cubicBezTo>
                  <a:pt x="2283" y="643"/>
                  <a:pt x="2139" y="705"/>
                  <a:pt x="2035" y="730"/>
                </a:cubicBezTo>
                <a:cubicBezTo>
                  <a:pt x="1794" y="790"/>
                  <a:pt x="1616" y="902"/>
                  <a:pt x="1521" y="1055"/>
                </a:cubicBezTo>
                <a:cubicBezTo>
                  <a:pt x="1480" y="1121"/>
                  <a:pt x="1386" y="1220"/>
                  <a:pt x="1313" y="1274"/>
                </a:cubicBezTo>
                <a:cubicBezTo>
                  <a:pt x="1153" y="1393"/>
                  <a:pt x="1088" y="1468"/>
                  <a:pt x="1088" y="1533"/>
                </a:cubicBezTo>
                <a:cubicBezTo>
                  <a:pt x="1088" y="1560"/>
                  <a:pt x="1072" y="1589"/>
                  <a:pt x="1052" y="1597"/>
                </a:cubicBezTo>
                <a:cubicBezTo>
                  <a:pt x="1032" y="1606"/>
                  <a:pt x="1015" y="1640"/>
                  <a:pt x="1015" y="1674"/>
                </a:cubicBezTo>
                <a:cubicBezTo>
                  <a:pt x="1015" y="1709"/>
                  <a:pt x="996" y="1761"/>
                  <a:pt x="973" y="1791"/>
                </a:cubicBezTo>
                <a:cubicBezTo>
                  <a:pt x="949" y="1821"/>
                  <a:pt x="927" y="1981"/>
                  <a:pt x="921" y="2160"/>
                </a:cubicBezTo>
                <a:cubicBezTo>
                  <a:pt x="916" y="2333"/>
                  <a:pt x="894" y="2497"/>
                  <a:pt x="873" y="2524"/>
                </a:cubicBezTo>
                <a:cubicBezTo>
                  <a:pt x="852" y="2551"/>
                  <a:pt x="834" y="2624"/>
                  <a:pt x="834" y="2686"/>
                </a:cubicBezTo>
                <a:cubicBezTo>
                  <a:pt x="834" y="2747"/>
                  <a:pt x="817" y="2804"/>
                  <a:pt x="797" y="2813"/>
                </a:cubicBezTo>
                <a:cubicBezTo>
                  <a:pt x="752" y="2832"/>
                  <a:pt x="748" y="3660"/>
                  <a:pt x="793" y="3679"/>
                </a:cubicBezTo>
                <a:cubicBezTo>
                  <a:pt x="840" y="3699"/>
                  <a:pt x="878" y="3858"/>
                  <a:pt x="871" y="4009"/>
                </a:cubicBezTo>
                <a:cubicBezTo>
                  <a:pt x="869" y="4080"/>
                  <a:pt x="865" y="4455"/>
                  <a:pt x="863" y="4840"/>
                </a:cubicBezTo>
                <a:cubicBezTo>
                  <a:pt x="859" y="5418"/>
                  <a:pt x="870" y="5575"/>
                  <a:pt x="921" y="5739"/>
                </a:cubicBezTo>
                <a:cubicBezTo>
                  <a:pt x="1043" y="6123"/>
                  <a:pt x="1060" y="6213"/>
                  <a:pt x="1075" y="6532"/>
                </a:cubicBezTo>
                <a:cubicBezTo>
                  <a:pt x="1083" y="6709"/>
                  <a:pt x="1103" y="6878"/>
                  <a:pt x="1120" y="6905"/>
                </a:cubicBezTo>
                <a:cubicBezTo>
                  <a:pt x="1136" y="6932"/>
                  <a:pt x="1178" y="7038"/>
                  <a:pt x="1212" y="7140"/>
                </a:cubicBezTo>
                <a:cubicBezTo>
                  <a:pt x="1246" y="7243"/>
                  <a:pt x="1289" y="7351"/>
                  <a:pt x="1308" y="7382"/>
                </a:cubicBezTo>
                <a:cubicBezTo>
                  <a:pt x="1396" y="7528"/>
                  <a:pt x="1410" y="7554"/>
                  <a:pt x="1432" y="7622"/>
                </a:cubicBezTo>
                <a:cubicBezTo>
                  <a:pt x="1444" y="7662"/>
                  <a:pt x="1486" y="7739"/>
                  <a:pt x="1525" y="7794"/>
                </a:cubicBezTo>
                <a:cubicBezTo>
                  <a:pt x="1564" y="7848"/>
                  <a:pt x="1595" y="7913"/>
                  <a:pt x="1595" y="7937"/>
                </a:cubicBezTo>
                <a:cubicBezTo>
                  <a:pt x="1595" y="7961"/>
                  <a:pt x="1611" y="7988"/>
                  <a:pt x="1631" y="7996"/>
                </a:cubicBezTo>
                <a:cubicBezTo>
                  <a:pt x="1651" y="8004"/>
                  <a:pt x="1668" y="8077"/>
                  <a:pt x="1668" y="8157"/>
                </a:cubicBezTo>
                <a:cubicBezTo>
                  <a:pt x="1668" y="8237"/>
                  <a:pt x="1651" y="8309"/>
                  <a:pt x="1631" y="8318"/>
                </a:cubicBezTo>
                <a:cubicBezTo>
                  <a:pt x="1610" y="8327"/>
                  <a:pt x="1595" y="8459"/>
                  <a:pt x="1595" y="8629"/>
                </a:cubicBezTo>
                <a:cubicBezTo>
                  <a:pt x="1595" y="8791"/>
                  <a:pt x="1581" y="8929"/>
                  <a:pt x="1563" y="8937"/>
                </a:cubicBezTo>
                <a:cubicBezTo>
                  <a:pt x="1528" y="8951"/>
                  <a:pt x="1515" y="9001"/>
                  <a:pt x="1441" y="9409"/>
                </a:cubicBezTo>
                <a:cubicBezTo>
                  <a:pt x="1413" y="9559"/>
                  <a:pt x="1380" y="9699"/>
                  <a:pt x="1368" y="9720"/>
                </a:cubicBezTo>
                <a:cubicBezTo>
                  <a:pt x="1355" y="9740"/>
                  <a:pt x="1338" y="9823"/>
                  <a:pt x="1328" y="9905"/>
                </a:cubicBezTo>
                <a:cubicBezTo>
                  <a:pt x="1274" y="10361"/>
                  <a:pt x="1203" y="10481"/>
                  <a:pt x="742" y="10885"/>
                </a:cubicBezTo>
                <a:cubicBezTo>
                  <a:pt x="672" y="10946"/>
                  <a:pt x="606" y="11016"/>
                  <a:pt x="594" y="11040"/>
                </a:cubicBezTo>
                <a:cubicBezTo>
                  <a:pt x="582" y="11064"/>
                  <a:pt x="560" y="11084"/>
                  <a:pt x="545" y="11084"/>
                </a:cubicBezTo>
                <a:cubicBezTo>
                  <a:pt x="507" y="11084"/>
                  <a:pt x="236" y="11469"/>
                  <a:pt x="149" y="11647"/>
                </a:cubicBezTo>
                <a:cubicBezTo>
                  <a:pt x="107" y="11732"/>
                  <a:pt x="73" y="11834"/>
                  <a:pt x="73" y="11875"/>
                </a:cubicBezTo>
                <a:cubicBezTo>
                  <a:pt x="73" y="11915"/>
                  <a:pt x="56" y="11955"/>
                  <a:pt x="36" y="11964"/>
                </a:cubicBezTo>
                <a:cubicBezTo>
                  <a:pt x="-20" y="11988"/>
                  <a:pt x="-7" y="12469"/>
                  <a:pt x="53" y="12587"/>
                </a:cubicBezTo>
                <a:cubicBezTo>
                  <a:pt x="82" y="12643"/>
                  <a:pt x="194" y="12810"/>
                  <a:pt x="301" y="12959"/>
                </a:cubicBezTo>
                <a:cubicBezTo>
                  <a:pt x="409" y="13107"/>
                  <a:pt x="518" y="13268"/>
                  <a:pt x="544" y="13316"/>
                </a:cubicBezTo>
                <a:cubicBezTo>
                  <a:pt x="571" y="13363"/>
                  <a:pt x="605" y="13414"/>
                  <a:pt x="621" y="13428"/>
                </a:cubicBezTo>
                <a:cubicBezTo>
                  <a:pt x="647" y="13452"/>
                  <a:pt x="707" y="13597"/>
                  <a:pt x="749" y="13737"/>
                </a:cubicBezTo>
                <a:cubicBezTo>
                  <a:pt x="759" y="13772"/>
                  <a:pt x="781" y="13821"/>
                  <a:pt x="799" y="13849"/>
                </a:cubicBezTo>
                <a:cubicBezTo>
                  <a:pt x="816" y="13876"/>
                  <a:pt x="857" y="13954"/>
                  <a:pt x="889" y="14023"/>
                </a:cubicBezTo>
                <a:cubicBezTo>
                  <a:pt x="936" y="14122"/>
                  <a:pt x="1296" y="14530"/>
                  <a:pt x="1453" y="14664"/>
                </a:cubicBezTo>
                <a:cubicBezTo>
                  <a:pt x="1617" y="14803"/>
                  <a:pt x="1680" y="14874"/>
                  <a:pt x="1845" y="15099"/>
                </a:cubicBezTo>
                <a:cubicBezTo>
                  <a:pt x="1949" y="15241"/>
                  <a:pt x="2069" y="15392"/>
                  <a:pt x="2112" y="15434"/>
                </a:cubicBezTo>
                <a:cubicBezTo>
                  <a:pt x="2215" y="15535"/>
                  <a:pt x="2607" y="15795"/>
                  <a:pt x="2659" y="15797"/>
                </a:cubicBezTo>
                <a:cubicBezTo>
                  <a:pt x="2682" y="15798"/>
                  <a:pt x="2790" y="15840"/>
                  <a:pt x="2900" y="15891"/>
                </a:cubicBezTo>
                <a:cubicBezTo>
                  <a:pt x="3070" y="15970"/>
                  <a:pt x="3104" y="15997"/>
                  <a:pt x="3125" y="16081"/>
                </a:cubicBezTo>
                <a:cubicBezTo>
                  <a:pt x="3174" y="16277"/>
                  <a:pt x="3202" y="16323"/>
                  <a:pt x="3323" y="16406"/>
                </a:cubicBezTo>
                <a:lnTo>
                  <a:pt x="3446" y="16490"/>
                </a:lnTo>
                <a:lnTo>
                  <a:pt x="3910" y="16490"/>
                </a:lnTo>
                <a:cubicBezTo>
                  <a:pt x="4312" y="16490"/>
                  <a:pt x="4383" y="16484"/>
                  <a:pt x="4446" y="16444"/>
                </a:cubicBezTo>
                <a:cubicBezTo>
                  <a:pt x="4548" y="16379"/>
                  <a:pt x="4984" y="16193"/>
                  <a:pt x="5034" y="16193"/>
                </a:cubicBezTo>
                <a:cubicBezTo>
                  <a:pt x="5110" y="16193"/>
                  <a:pt x="5900" y="15937"/>
                  <a:pt x="6280" y="15790"/>
                </a:cubicBezTo>
                <a:cubicBezTo>
                  <a:pt x="6354" y="15761"/>
                  <a:pt x="6428" y="15746"/>
                  <a:pt x="6443" y="15756"/>
                </a:cubicBezTo>
                <a:cubicBezTo>
                  <a:pt x="6459" y="15766"/>
                  <a:pt x="6467" y="15989"/>
                  <a:pt x="6461" y="16250"/>
                </a:cubicBezTo>
                <a:cubicBezTo>
                  <a:pt x="6456" y="16512"/>
                  <a:pt x="6468" y="16810"/>
                  <a:pt x="6490" y="16912"/>
                </a:cubicBezTo>
                <a:cubicBezTo>
                  <a:pt x="6546" y="17180"/>
                  <a:pt x="6597" y="17449"/>
                  <a:pt x="6620" y="17606"/>
                </a:cubicBezTo>
                <a:cubicBezTo>
                  <a:pt x="6631" y="17681"/>
                  <a:pt x="6656" y="17753"/>
                  <a:pt x="6674" y="17766"/>
                </a:cubicBezTo>
                <a:cubicBezTo>
                  <a:pt x="6692" y="17779"/>
                  <a:pt x="6707" y="17896"/>
                  <a:pt x="6707" y="18027"/>
                </a:cubicBezTo>
                <a:cubicBezTo>
                  <a:pt x="6707" y="18188"/>
                  <a:pt x="6724" y="18286"/>
                  <a:pt x="6761" y="18335"/>
                </a:cubicBezTo>
                <a:cubicBezTo>
                  <a:pt x="6790" y="18374"/>
                  <a:pt x="6816" y="18430"/>
                  <a:pt x="6816" y="18460"/>
                </a:cubicBezTo>
                <a:cubicBezTo>
                  <a:pt x="6816" y="18489"/>
                  <a:pt x="6833" y="18527"/>
                  <a:pt x="6857" y="18543"/>
                </a:cubicBezTo>
                <a:cubicBezTo>
                  <a:pt x="6886" y="18563"/>
                  <a:pt x="6888" y="18580"/>
                  <a:pt x="6860" y="18603"/>
                </a:cubicBezTo>
                <a:cubicBezTo>
                  <a:pt x="6839" y="18621"/>
                  <a:pt x="6814" y="18697"/>
                  <a:pt x="6804" y="18772"/>
                </a:cubicBezTo>
                <a:cubicBezTo>
                  <a:pt x="6794" y="18847"/>
                  <a:pt x="6759" y="19003"/>
                  <a:pt x="6726" y="19118"/>
                </a:cubicBezTo>
                <a:cubicBezTo>
                  <a:pt x="6694" y="19234"/>
                  <a:pt x="6658" y="19372"/>
                  <a:pt x="6647" y="19423"/>
                </a:cubicBezTo>
                <a:cubicBezTo>
                  <a:pt x="6636" y="19474"/>
                  <a:pt x="6612" y="19522"/>
                  <a:pt x="6594" y="19530"/>
                </a:cubicBezTo>
                <a:cubicBezTo>
                  <a:pt x="6577" y="19537"/>
                  <a:pt x="6561" y="19568"/>
                  <a:pt x="6561" y="19599"/>
                </a:cubicBezTo>
                <a:cubicBezTo>
                  <a:pt x="6561" y="19629"/>
                  <a:pt x="6543" y="19667"/>
                  <a:pt x="6522" y="19682"/>
                </a:cubicBezTo>
                <a:cubicBezTo>
                  <a:pt x="6486" y="19706"/>
                  <a:pt x="6455" y="19952"/>
                  <a:pt x="6396" y="20657"/>
                </a:cubicBezTo>
                <a:cubicBezTo>
                  <a:pt x="6386" y="20773"/>
                  <a:pt x="6362" y="20889"/>
                  <a:pt x="6344" y="20917"/>
                </a:cubicBezTo>
                <a:cubicBezTo>
                  <a:pt x="6325" y="20944"/>
                  <a:pt x="6302" y="21056"/>
                  <a:pt x="6293" y="21165"/>
                </a:cubicBezTo>
                <a:cubicBezTo>
                  <a:pt x="6283" y="21274"/>
                  <a:pt x="6265" y="21416"/>
                  <a:pt x="6252" y="21481"/>
                </a:cubicBezTo>
                <a:lnTo>
                  <a:pt x="6227" y="21599"/>
                </a:lnTo>
                <a:lnTo>
                  <a:pt x="19435" y="21599"/>
                </a:lnTo>
                <a:lnTo>
                  <a:pt x="19414" y="21394"/>
                </a:lnTo>
                <a:cubicBezTo>
                  <a:pt x="19402" y="21282"/>
                  <a:pt x="19384" y="21084"/>
                  <a:pt x="19373" y="20954"/>
                </a:cubicBezTo>
                <a:cubicBezTo>
                  <a:pt x="19362" y="20825"/>
                  <a:pt x="19338" y="20708"/>
                  <a:pt x="19319" y="20695"/>
                </a:cubicBezTo>
                <a:cubicBezTo>
                  <a:pt x="19300" y="20682"/>
                  <a:pt x="19284" y="20643"/>
                  <a:pt x="19285" y="20609"/>
                </a:cubicBezTo>
                <a:cubicBezTo>
                  <a:pt x="19285" y="20534"/>
                  <a:pt x="19180" y="20216"/>
                  <a:pt x="19135" y="20154"/>
                </a:cubicBezTo>
                <a:cubicBezTo>
                  <a:pt x="19117" y="20131"/>
                  <a:pt x="19104" y="20091"/>
                  <a:pt x="19104" y="20066"/>
                </a:cubicBezTo>
                <a:cubicBezTo>
                  <a:pt x="19104" y="20041"/>
                  <a:pt x="19072" y="19976"/>
                  <a:pt x="19033" y="19921"/>
                </a:cubicBezTo>
                <a:cubicBezTo>
                  <a:pt x="18913" y="19751"/>
                  <a:pt x="18852" y="19607"/>
                  <a:pt x="18851" y="19498"/>
                </a:cubicBezTo>
                <a:cubicBezTo>
                  <a:pt x="18851" y="19441"/>
                  <a:pt x="18834" y="19388"/>
                  <a:pt x="18814" y="19379"/>
                </a:cubicBezTo>
                <a:cubicBezTo>
                  <a:pt x="18754" y="19354"/>
                  <a:pt x="18772" y="19279"/>
                  <a:pt x="18868" y="19165"/>
                </a:cubicBezTo>
                <a:cubicBezTo>
                  <a:pt x="18972" y="19040"/>
                  <a:pt x="18986" y="18867"/>
                  <a:pt x="18903" y="18710"/>
                </a:cubicBezTo>
                <a:cubicBezTo>
                  <a:pt x="18833" y="18575"/>
                  <a:pt x="18836" y="18549"/>
                  <a:pt x="18941" y="18414"/>
                </a:cubicBezTo>
                <a:cubicBezTo>
                  <a:pt x="19012" y="18322"/>
                  <a:pt x="19031" y="18262"/>
                  <a:pt x="19031" y="18124"/>
                </a:cubicBezTo>
                <a:cubicBezTo>
                  <a:pt x="19031" y="18028"/>
                  <a:pt x="19014" y="17929"/>
                  <a:pt x="18993" y="17902"/>
                </a:cubicBezTo>
                <a:cubicBezTo>
                  <a:pt x="18972" y="17876"/>
                  <a:pt x="18946" y="17782"/>
                  <a:pt x="18934" y="17694"/>
                </a:cubicBezTo>
                <a:cubicBezTo>
                  <a:pt x="18914" y="17544"/>
                  <a:pt x="18918" y="17530"/>
                  <a:pt x="19021" y="17440"/>
                </a:cubicBezTo>
                <a:cubicBezTo>
                  <a:pt x="19206" y="17280"/>
                  <a:pt x="19284" y="17176"/>
                  <a:pt x="19285" y="17089"/>
                </a:cubicBezTo>
                <a:cubicBezTo>
                  <a:pt x="19285" y="17018"/>
                  <a:pt x="19452" y="16815"/>
                  <a:pt x="19574" y="16738"/>
                </a:cubicBezTo>
                <a:cubicBezTo>
                  <a:pt x="19633" y="16700"/>
                  <a:pt x="19792" y="16539"/>
                  <a:pt x="19792" y="16516"/>
                </a:cubicBezTo>
                <a:cubicBezTo>
                  <a:pt x="19792" y="16502"/>
                  <a:pt x="19808" y="16490"/>
                  <a:pt x="19828" y="16490"/>
                </a:cubicBezTo>
                <a:cubicBezTo>
                  <a:pt x="19848" y="16490"/>
                  <a:pt x="19865" y="16477"/>
                  <a:pt x="19865" y="16461"/>
                </a:cubicBezTo>
                <a:cubicBezTo>
                  <a:pt x="19865" y="16445"/>
                  <a:pt x="19902" y="16398"/>
                  <a:pt x="19947" y="16356"/>
                </a:cubicBezTo>
                <a:cubicBezTo>
                  <a:pt x="19992" y="16314"/>
                  <a:pt x="20053" y="16246"/>
                  <a:pt x="20083" y="16205"/>
                </a:cubicBezTo>
                <a:cubicBezTo>
                  <a:pt x="20112" y="16164"/>
                  <a:pt x="20186" y="16074"/>
                  <a:pt x="20248" y="16006"/>
                </a:cubicBezTo>
                <a:cubicBezTo>
                  <a:pt x="20309" y="15938"/>
                  <a:pt x="20388" y="15840"/>
                  <a:pt x="20423" y="15788"/>
                </a:cubicBezTo>
                <a:cubicBezTo>
                  <a:pt x="20458" y="15737"/>
                  <a:pt x="20554" y="15640"/>
                  <a:pt x="20638" y="15574"/>
                </a:cubicBezTo>
                <a:cubicBezTo>
                  <a:pt x="20915" y="15354"/>
                  <a:pt x="20955" y="15314"/>
                  <a:pt x="21102" y="15114"/>
                </a:cubicBezTo>
                <a:cubicBezTo>
                  <a:pt x="21275" y="14877"/>
                  <a:pt x="21387" y="14660"/>
                  <a:pt x="21387" y="14558"/>
                </a:cubicBezTo>
                <a:cubicBezTo>
                  <a:pt x="21387" y="14518"/>
                  <a:pt x="21404" y="14477"/>
                  <a:pt x="21424" y="14469"/>
                </a:cubicBezTo>
                <a:cubicBezTo>
                  <a:pt x="21444" y="14460"/>
                  <a:pt x="21460" y="14401"/>
                  <a:pt x="21460" y="14336"/>
                </a:cubicBezTo>
                <a:cubicBezTo>
                  <a:pt x="21460" y="14271"/>
                  <a:pt x="21474" y="14208"/>
                  <a:pt x="21492" y="14195"/>
                </a:cubicBezTo>
                <a:cubicBezTo>
                  <a:pt x="21530" y="14167"/>
                  <a:pt x="21575" y="13890"/>
                  <a:pt x="21578" y="13663"/>
                </a:cubicBezTo>
                <a:cubicBezTo>
                  <a:pt x="21580" y="13423"/>
                  <a:pt x="21499" y="13005"/>
                  <a:pt x="21425" y="12882"/>
                </a:cubicBezTo>
                <a:cubicBezTo>
                  <a:pt x="21401" y="12840"/>
                  <a:pt x="21293" y="12538"/>
                  <a:pt x="21219" y="12299"/>
                </a:cubicBezTo>
                <a:cubicBezTo>
                  <a:pt x="21209" y="12265"/>
                  <a:pt x="21187" y="12214"/>
                  <a:pt x="21170" y="12187"/>
                </a:cubicBezTo>
                <a:cubicBezTo>
                  <a:pt x="21153" y="12160"/>
                  <a:pt x="21128" y="12104"/>
                  <a:pt x="21116" y="12063"/>
                </a:cubicBezTo>
                <a:cubicBezTo>
                  <a:pt x="21103" y="12022"/>
                  <a:pt x="21078" y="11933"/>
                  <a:pt x="21057" y="11865"/>
                </a:cubicBezTo>
                <a:cubicBezTo>
                  <a:pt x="21036" y="11797"/>
                  <a:pt x="21004" y="11730"/>
                  <a:pt x="20985" y="11717"/>
                </a:cubicBezTo>
                <a:cubicBezTo>
                  <a:pt x="20967" y="11704"/>
                  <a:pt x="20952" y="11663"/>
                  <a:pt x="20952" y="11625"/>
                </a:cubicBezTo>
                <a:cubicBezTo>
                  <a:pt x="20952" y="11588"/>
                  <a:pt x="20936" y="11551"/>
                  <a:pt x="20916" y="11542"/>
                </a:cubicBezTo>
                <a:cubicBezTo>
                  <a:pt x="20896" y="11534"/>
                  <a:pt x="20879" y="11500"/>
                  <a:pt x="20879" y="11468"/>
                </a:cubicBezTo>
                <a:cubicBezTo>
                  <a:pt x="20879" y="11435"/>
                  <a:pt x="20864" y="11383"/>
                  <a:pt x="20846" y="11351"/>
                </a:cubicBezTo>
                <a:cubicBezTo>
                  <a:pt x="20828" y="11320"/>
                  <a:pt x="20787" y="11233"/>
                  <a:pt x="20755" y="11158"/>
                </a:cubicBezTo>
                <a:cubicBezTo>
                  <a:pt x="20699" y="11025"/>
                  <a:pt x="20614" y="10828"/>
                  <a:pt x="20501" y="10570"/>
                </a:cubicBezTo>
                <a:cubicBezTo>
                  <a:pt x="20470" y="10499"/>
                  <a:pt x="20444" y="10420"/>
                  <a:pt x="20444" y="10392"/>
                </a:cubicBezTo>
                <a:cubicBezTo>
                  <a:pt x="20444" y="10365"/>
                  <a:pt x="20430" y="10336"/>
                  <a:pt x="20413" y="10329"/>
                </a:cubicBezTo>
                <a:cubicBezTo>
                  <a:pt x="20395" y="10321"/>
                  <a:pt x="20371" y="10279"/>
                  <a:pt x="20360" y="10234"/>
                </a:cubicBezTo>
                <a:cubicBezTo>
                  <a:pt x="20349" y="10190"/>
                  <a:pt x="20313" y="10064"/>
                  <a:pt x="20281" y="9955"/>
                </a:cubicBezTo>
                <a:cubicBezTo>
                  <a:pt x="20249" y="9846"/>
                  <a:pt x="20215" y="9717"/>
                  <a:pt x="20205" y="9670"/>
                </a:cubicBezTo>
                <a:cubicBezTo>
                  <a:pt x="20195" y="9622"/>
                  <a:pt x="20173" y="9561"/>
                  <a:pt x="20155" y="9533"/>
                </a:cubicBezTo>
                <a:cubicBezTo>
                  <a:pt x="20138" y="9506"/>
                  <a:pt x="20115" y="9456"/>
                  <a:pt x="20106" y="9422"/>
                </a:cubicBezTo>
                <a:cubicBezTo>
                  <a:pt x="20044" y="9209"/>
                  <a:pt x="19965" y="9056"/>
                  <a:pt x="19795" y="8826"/>
                </a:cubicBezTo>
                <a:cubicBezTo>
                  <a:pt x="19339" y="8210"/>
                  <a:pt x="19104" y="7884"/>
                  <a:pt x="19104" y="7866"/>
                </a:cubicBezTo>
                <a:cubicBezTo>
                  <a:pt x="19104" y="7856"/>
                  <a:pt x="19034" y="7747"/>
                  <a:pt x="18947" y="7624"/>
                </a:cubicBezTo>
                <a:cubicBezTo>
                  <a:pt x="18860" y="7501"/>
                  <a:pt x="18754" y="7350"/>
                  <a:pt x="18710" y="7289"/>
                </a:cubicBezTo>
                <a:cubicBezTo>
                  <a:pt x="18595" y="7126"/>
                  <a:pt x="18448" y="6948"/>
                  <a:pt x="18301" y="6793"/>
                </a:cubicBezTo>
                <a:cubicBezTo>
                  <a:pt x="17960" y="6433"/>
                  <a:pt x="17546" y="6005"/>
                  <a:pt x="17485" y="5950"/>
                </a:cubicBezTo>
                <a:cubicBezTo>
                  <a:pt x="17326" y="5805"/>
                  <a:pt x="16583" y="5330"/>
                  <a:pt x="16516" y="5330"/>
                </a:cubicBezTo>
                <a:cubicBezTo>
                  <a:pt x="16504" y="5330"/>
                  <a:pt x="16381" y="5280"/>
                  <a:pt x="16243" y="5220"/>
                </a:cubicBezTo>
                <a:cubicBezTo>
                  <a:pt x="16106" y="5159"/>
                  <a:pt x="15922" y="5087"/>
                  <a:pt x="15835" y="5059"/>
                </a:cubicBezTo>
                <a:cubicBezTo>
                  <a:pt x="15749" y="5030"/>
                  <a:pt x="15572" y="4963"/>
                  <a:pt x="15443" y="4909"/>
                </a:cubicBezTo>
                <a:cubicBezTo>
                  <a:pt x="15022" y="4734"/>
                  <a:pt x="14868" y="4685"/>
                  <a:pt x="14739" y="4685"/>
                </a:cubicBezTo>
                <a:cubicBezTo>
                  <a:pt x="14670" y="4685"/>
                  <a:pt x="14603" y="4673"/>
                  <a:pt x="14591" y="4660"/>
                </a:cubicBezTo>
                <a:cubicBezTo>
                  <a:pt x="14579" y="4646"/>
                  <a:pt x="14430" y="4635"/>
                  <a:pt x="14261" y="4635"/>
                </a:cubicBezTo>
                <a:lnTo>
                  <a:pt x="13953" y="4635"/>
                </a:lnTo>
                <a:lnTo>
                  <a:pt x="13380" y="4440"/>
                </a:lnTo>
                <a:cubicBezTo>
                  <a:pt x="13065" y="4332"/>
                  <a:pt x="12752" y="4236"/>
                  <a:pt x="12684" y="4226"/>
                </a:cubicBezTo>
                <a:cubicBezTo>
                  <a:pt x="12617" y="4216"/>
                  <a:pt x="12496" y="4188"/>
                  <a:pt x="12416" y="4164"/>
                </a:cubicBezTo>
                <a:cubicBezTo>
                  <a:pt x="12161" y="4086"/>
                  <a:pt x="12058" y="4065"/>
                  <a:pt x="11637" y="4000"/>
                </a:cubicBezTo>
                <a:cubicBezTo>
                  <a:pt x="11514" y="3981"/>
                  <a:pt x="11178" y="3873"/>
                  <a:pt x="11001" y="3794"/>
                </a:cubicBezTo>
                <a:cubicBezTo>
                  <a:pt x="10922" y="3759"/>
                  <a:pt x="10800" y="3710"/>
                  <a:pt x="10730" y="3686"/>
                </a:cubicBezTo>
                <a:cubicBezTo>
                  <a:pt x="10660" y="3661"/>
                  <a:pt x="10562" y="3621"/>
                  <a:pt x="10513" y="3595"/>
                </a:cubicBezTo>
                <a:cubicBezTo>
                  <a:pt x="10430" y="3551"/>
                  <a:pt x="10427" y="3542"/>
                  <a:pt x="10468" y="3464"/>
                </a:cubicBezTo>
                <a:cubicBezTo>
                  <a:pt x="10552" y="3305"/>
                  <a:pt x="10506" y="3143"/>
                  <a:pt x="10333" y="2986"/>
                </a:cubicBezTo>
                <a:cubicBezTo>
                  <a:pt x="10317" y="2972"/>
                  <a:pt x="10295" y="2933"/>
                  <a:pt x="10283" y="2899"/>
                </a:cubicBezTo>
                <a:cubicBezTo>
                  <a:pt x="10250" y="2808"/>
                  <a:pt x="10046" y="2650"/>
                  <a:pt x="9908" y="2611"/>
                </a:cubicBezTo>
                <a:cubicBezTo>
                  <a:pt x="9841" y="2592"/>
                  <a:pt x="9698" y="2520"/>
                  <a:pt x="9588" y="2452"/>
                </a:cubicBezTo>
                <a:cubicBezTo>
                  <a:pt x="9479" y="2384"/>
                  <a:pt x="9365" y="2329"/>
                  <a:pt x="9336" y="2329"/>
                </a:cubicBezTo>
                <a:cubicBezTo>
                  <a:pt x="9283" y="2329"/>
                  <a:pt x="9098" y="2182"/>
                  <a:pt x="9098" y="2140"/>
                </a:cubicBezTo>
                <a:cubicBezTo>
                  <a:pt x="9098" y="2127"/>
                  <a:pt x="9026" y="2066"/>
                  <a:pt x="8936" y="2006"/>
                </a:cubicBezTo>
                <a:cubicBezTo>
                  <a:pt x="8833" y="1937"/>
                  <a:pt x="8745" y="1847"/>
                  <a:pt x="8698" y="1761"/>
                </a:cubicBezTo>
                <a:cubicBezTo>
                  <a:pt x="8657" y="1686"/>
                  <a:pt x="8602" y="1596"/>
                  <a:pt x="8577" y="1561"/>
                </a:cubicBezTo>
                <a:cubicBezTo>
                  <a:pt x="8551" y="1527"/>
                  <a:pt x="8499" y="1454"/>
                  <a:pt x="8462" y="1400"/>
                </a:cubicBezTo>
                <a:cubicBezTo>
                  <a:pt x="8424" y="1347"/>
                  <a:pt x="8340" y="1259"/>
                  <a:pt x="8275" y="1205"/>
                </a:cubicBezTo>
                <a:cubicBezTo>
                  <a:pt x="8210" y="1152"/>
                  <a:pt x="8156" y="1099"/>
                  <a:pt x="8156" y="1087"/>
                </a:cubicBezTo>
                <a:cubicBezTo>
                  <a:pt x="8156" y="1064"/>
                  <a:pt x="7855" y="900"/>
                  <a:pt x="7600" y="784"/>
                </a:cubicBezTo>
                <a:cubicBezTo>
                  <a:pt x="7424" y="705"/>
                  <a:pt x="7283" y="627"/>
                  <a:pt x="7001" y="455"/>
                </a:cubicBezTo>
                <a:cubicBezTo>
                  <a:pt x="6772" y="316"/>
                  <a:pt x="6393" y="171"/>
                  <a:pt x="6257" y="171"/>
                </a:cubicBezTo>
                <a:cubicBezTo>
                  <a:pt x="6207" y="171"/>
                  <a:pt x="6157" y="160"/>
                  <a:pt x="6144" y="147"/>
                </a:cubicBezTo>
                <a:cubicBezTo>
                  <a:pt x="6132" y="133"/>
                  <a:pt x="6074" y="121"/>
                  <a:pt x="6015" y="121"/>
                </a:cubicBezTo>
                <a:cubicBezTo>
                  <a:pt x="5956" y="121"/>
                  <a:pt x="5880" y="112"/>
                  <a:pt x="5845" y="99"/>
                </a:cubicBezTo>
                <a:cubicBezTo>
                  <a:pt x="5634" y="25"/>
                  <a:pt x="5539" y="2"/>
                  <a:pt x="5267" y="0"/>
                </a:cubicBezTo>
                <a:close/>
              </a:path>
            </a:pathLst>
          </a:custGeom>
          <a:ln w="12700">
            <a:miter lim="400000"/>
          </a:ln>
        </p:spPr>
      </p:pic>
      <p:sp>
        <p:nvSpPr>
          <p:cNvPr id="298" name="2 Corinthians 12:7–10 (NKJV)…"/>
          <p:cNvSpPr txBox="1"/>
          <p:nvPr/>
        </p:nvSpPr>
        <p:spPr>
          <a:xfrm>
            <a:off x="7087513" y="5319746"/>
            <a:ext cx="16907687" cy="811671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7100">
                <a:solidFill>
                  <a:srgbClr val="000000"/>
                </a:solidFill>
                <a:latin typeface="Times New Roman"/>
                <a:ea typeface="Times New Roman"/>
                <a:cs typeface="Times New Roman"/>
                <a:sym typeface="Times New Roman"/>
              </a:defRPr>
            </a:pPr>
            <a:r>
              <a:t>2 Corinthians 12:7–10 (NKJV) </a:t>
            </a:r>
          </a:p>
          <a:p>
            <a:pPr algn="ctr" defTabSz="457200">
              <a:lnSpc>
                <a:spcPct val="100000"/>
              </a:lnSpc>
              <a:spcBef>
                <a:spcPts val="0"/>
              </a:spcBef>
              <a:defRPr sz="6800">
                <a:solidFill>
                  <a:srgbClr val="000000"/>
                </a:solidFill>
                <a:latin typeface="Times New Roman"/>
                <a:ea typeface="Times New Roman"/>
                <a:cs typeface="Times New Roman"/>
                <a:sym typeface="Times New Roman"/>
              </a:defRPr>
            </a:pPr>
            <a:r>
              <a:t>for My strength is made perfect in weakness.” Therefore most gladly I will rather boast in my infirmities, that the power of Christ may rest upon me. </a:t>
            </a:r>
            <a:r>
              <a:rPr baseline="31999"/>
              <a:t>10</a:t>
            </a:r>
            <a:r>
              <a:t> Therefore I take pleasure in infirmities, in reproaches, in needs, in persecutions, in distresses, for Christ’s sake. For when I am weak, then I am strong.</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