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3" name="Shape 203"/>
          <p:cNvSpPr/>
          <p:nvPr>
            <p:ph type="sldImg"/>
          </p:nvPr>
        </p:nvSpPr>
        <p:spPr>
          <a:xfrm>
            <a:off x="1143000" y="685800"/>
            <a:ext cx="4572000" cy="3429000"/>
          </a:xfrm>
          <a:prstGeom prst="rect">
            <a:avLst/>
          </a:prstGeom>
        </p:spPr>
        <p:txBody>
          <a:bodyPr/>
          <a:lstStyle/>
          <a:p>
            <a:pPr/>
          </a:p>
        </p:txBody>
      </p:sp>
      <p:sp>
        <p:nvSpPr>
          <p:cNvPr id="204" name="Shape 20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35" name="Title Text"/>
          <p:cNvSpPr txBox="1"/>
          <p:nvPr>
            <p:ph type="title"/>
          </p:nvPr>
        </p:nvSpPr>
        <p:spPr>
          <a:xfrm>
            <a:off x="4833937" y="357187"/>
            <a:ext cx="14716126" cy="3429001"/>
          </a:xfrm>
          <a:prstGeom prst="rect">
            <a:avLst/>
          </a:prstGeom>
        </p:spPr>
        <p:txBody>
          <a:bodyPr lIns="71437" tIns="71437" rIns="71437" bIns="71437">
            <a:noAutofit/>
          </a:bodyPr>
          <a:lstStyle>
            <a:lvl1pPr defTabSz="821531">
              <a:defRPr cap="none" sz="11800">
                <a:solidFill>
                  <a:srgbClr val="FFFFFF"/>
                </a:solidFill>
                <a:latin typeface="Gill Sans"/>
                <a:ea typeface="Gill Sans"/>
                <a:cs typeface="Gill Sans"/>
                <a:sym typeface="Gill Sans"/>
              </a:defRPr>
            </a:lvl1pPr>
          </a:lstStyle>
          <a:p>
            <a:pPr/>
            <a:r>
              <a:t>Title Text</a:t>
            </a:r>
          </a:p>
        </p:txBody>
      </p:sp>
      <p:sp>
        <p:nvSpPr>
          <p:cNvPr id="136" name="Body Level One…"/>
          <p:cNvSpPr txBox="1"/>
          <p:nvPr>
            <p:ph type="body" sz="half" idx="1"/>
          </p:nvPr>
        </p:nvSpPr>
        <p:spPr>
          <a:xfrm>
            <a:off x="4833937" y="3893343"/>
            <a:ext cx="14716126" cy="8036720"/>
          </a:xfrm>
          <a:prstGeom prst="rect">
            <a:avLst/>
          </a:prstGeom>
        </p:spPr>
        <p:txBody>
          <a:bodyPr lIns="71437" tIns="71437" rIns="71437" bIns="71437">
            <a:noAutofit/>
          </a:bodyPr>
          <a:lstStyle>
            <a:lvl1pPr marL="1106714" indent="-789214" defTabSz="821531">
              <a:spcBef>
                <a:spcPts val="3300"/>
              </a:spcBef>
              <a:buSzPct val="171000"/>
              <a:defRPr sz="5800">
                <a:solidFill>
                  <a:srgbClr val="FFFFFF"/>
                </a:solidFill>
                <a:latin typeface="Gill Sans"/>
                <a:ea typeface="Gill Sans"/>
                <a:cs typeface="Gill Sans"/>
                <a:sym typeface="Gill Sans"/>
              </a:defRPr>
            </a:lvl1pPr>
            <a:lvl2pPr marL="1551214" indent="-789214" defTabSz="821531">
              <a:spcBef>
                <a:spcPts val="3300"/>
              </a:spcBef>
              <a:buSzPct val="171000"/>
              <a:defRPr sz="5800">
                <a:solidFill>
                  <a:srgbClr val="FFFFFF"/>
                </a:solidFill>
                <a:latin typeface="Gill Sans"/>
                <a:ea typeface="Gill Sans"/>
                <a:cs typeface="Gill Sans"/>
                <a:sym typeface="Gill Sans"/>
              </a:defRPr>
            </a:lvl2pPr>
            <a:lvl3pPr marL="1995714" indent="-789214" defTabSz="821531">
              <a:spcBef>
                <a:spcPts val="3300"/>
              </a:spcBef>
              <a:buSzPct val="171000"/>
              <a:defRPr sz="5800">
                <a:solidFill>
                  <a:srgbClr val="FFFFFF"/>
                </a:solidFill>
                <a:latin typeface="Gill Sans"/>
                <a:ea typeface="Gill Sans"/>
                <a:cs typeface="Gill Sans"/>
                <a:sym typeface="Gill Sans"/>
              </a:defRPr>
            </a:lvl3pPr>
            <a:lvl4pPr marL="2440214" indent="-789214" defTabSz="821531">
              <a:spcBef>
                <a:spcPts val="3300"/>
              </a:spcBef>
              <a:buSzPct val="171000"/>
              <a:defRPr sz="5800">
                <a:solidFill>
                  <a:srgbClr val="FFFFFF"/>
                </a:solidFill>
                <a:latin typeface="Gill Sans"/>
                <a:ea typeface="Gill Sans"/>
                <a:cs typeface="Gill Sans"/>
                <a:sym typeface="Gill Sans"/>
              </a:defRPr>
            </a:lvl4pPr>
            <a:lvl5pPr marL="2884714" indent="-789214" defTabSz="821531">
              <a:spcBef>
                <a:spcPts val="3300"/>
              </a:spcBef>
              <a:buSzPct val="171000"/>
              <a:defRPr sz="58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44" name="image.png" descr="image.png"/>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
        <p:nvSpPr>
          <p:cNvPr id="145" name="Slide Number"/>
          <p:cNvSpPr txBox="1"/>
          <p:nvPr>
            <p:ph type="sldNum" sz="quarter" idx="2"/>
          </p:nvPr>
        </p:nvSpPr>
        <p:spPr>
          <a:xfrm>
            <a:off x="20744884" y="0"/>
            <a:ext cx="591116" cy="577647"/>
          </a:xfrm>
          <a:prstGeom prst="rect">
            <a:avLst/>
          </a:prstGeom>
        </p:spPr>
        <p:txBody>
          <a:bodyPr lIns="91439" tIns="91439" rIns="91439" bIns="91439" anchor="t"/>
          <a:lstStyle>
            <a:lvl1pPr algn="r" defTabSz="1828800">
              <a:defRPr sz="2800">
                <a:solidFill>
                  <a:srgbClr val="000000"/>
                </a:solidFill>
                <a:latin typeface="Arial"/>
                <a:ea typeface="Arial"/>
                <a:cs typeface="Arial"/>
                <a:sym typeface="Arial"/>
              </a:defRPr>
            </a:lvl1pPr>
          </a:lstStyle>
          <a:p>
            <a:pPr/>
            <a:fld id="{86CB4B4D-7CA3-9044-876B-883B54F8677D}" type="slidenum"/>
          </a:p>
        </p:txBody>
      </p:sp>
      <p:sp>
        <p:nvSpPr>
          <p:cNvPr id="146" name="Title Text"/>
          <p:cNvSpPr txBox="1"/>
          <p:nvPr>
            <p:ph type="title"/>
          </p:nvPr>
        </p:nvSpPr>
        <p:spPr>
          <a:xfrm>
            <a:off x="3962400" y="549275"/>
            <a:ext cx="16459200" cy="2286000"/>
          </a:xfrm>
          <a:prstGeom prst="rect">
            <a:avLst/>
          </a:prstGeom>
        </p:spPr>
        <p:txBody>
          <a:bodyPr lIns="91439" tIns="91439" rIns="91439" bIns="91439"/>
          <a:lstStyle>
            <a:lvl1pPr defTabSz="1828800">
              <a:defRPr cap="none" sz="8800">
                <a:solidFill>
                  <a:srgbClr val="000000"/>
                </a:solidFill>
                <a:latin typeface="Arial"/>
                <a:ea typeface="Arial"/>
                <a:cs typeface="Arial"/>
                <a:sym typeface="Arial"/>
              </a:defRPr>
            </a:lvl1pPr>
          </a:lstStyle>
          <a:p>
            <a:pPr/>
            <a:r>
              <a:t>Title Text</a:t>
            </a:r>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53" name="image.png" descr="image.png"/>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
        <p:nvSpPr>
          <p:cNvPr id="154" name="Slide Number"/>
          <p:cNvSpPr txBox="1"/>
          <p:nvPr>
            <p:ph type="sldNum" sz="quarter" idx="2"/>
          </p:nvPr>
        </p:nvSpPr>
        <p:spPr>
          <a:xfrm>
            <a:off x="20744884" y="0"/>
            <a:ext cx="591116" cy="577647"/>
          </a:xfrm>
          <a:prstGeom prst="rect">
            <a:avLst/>
          </a:prstGeom>
        </p:spPr>
        <p:txBody>
          <a:bodyPr lIns="91439" tIns="91439" rIns="91439" bIns="91439" anchor="t"/>
          <a:lstStyle>
            <a:lvl1pPr algn="r" defTabSz="1828800">
              <a:defRPr sz="2800">
                <a:solidFill>
                  <a:srgbClr val="000000"/>
                </a:solidFill>
                <a:latin typeface="Arial"/>
                <a:ea typeface="Arial"/>
                <a:cs typeface="Arial"/>
                <a:sym typeface="Arial"/>
              </a:defRPr>
            </a:lvl1pPr>
          </a:lstStyle>
          <a:p>
            <a:pPr/>
            <a:fld id="{86CB4B4D-7CA3-9044-876B-883B54F8677D}" type="slidenum"/>
          </a:p>
        </p:txBody>
      </p:sp>
      <p:sp>
        <p:nvSpPr>
          <p:cNvPr id="155" name="Title Text"/>
          <p:cNvSpPr txBox="1"/>
          <p:nvPr>
            <p:ph type="title"/>
          </p:nvPr>
        </p:nvSpPr>
        <p:spPr>
          <a:xfrm>
            <a:off x="4419600" y="4260850"/>
            <a:ext cx="15544800" cy="2940050"/>
          </a:xfrm>
          <a:prstGeom prst="rect">
            <a:avLst/>
          </a:prstGeom>
        </p:spPr>
        <p:txBody>
          <a:bodyPr lIns="91439" tIns="91439" rIns="91439" bIns="91439"/>
          <a:lstStyle>
            <a:lvl1pPr defTabSz="1828800">
              <a:defRPr cap="none" sz="8800">
                <a:solidFill>
                  <a:srgbClr val="000000"/>
                </a:solidFill>
                <a:latin typeface="Arial"/>
                <a:ea typeface="Arial"/>
                <a:cs typeface="Arial"/>
                <a:sym typeface="Arial"/>
              </a:defRPr>
            </a:lvl1pPr>
          </a:lstStyle>
          <a:p>
            <a:pPr/>
            <a:r>
              <a:t>Title Text</a:t>
            </a:r>
          </a:p>
        </p:txBody>
      </p:sp>
      <p:sp>
        <p:nvSpPr>
          <p:cNvPr id="156" name="Body Level One…"/>
          <p:cNvSpPr txBox="1"/>
          <p:nvPr>
            <p:ph type="body" sz="quarter" idx="1"/>
          </p:nvPr>
        </p:nvSpPr>
        <p:spPr>
          <a:xfrm>
            <a:off x="5791200" y="7772400"/>
            <a:ext cx="12801600" cy="3505200"/>
          </a:xfrm>
          <a:prstGeom prst="rect">
            <a:avLst/>
          </a:prstGeom>
        </p:spPr>
        <p:txBody>
          <a:bodyPr lIns="91439" tIns="91439" rIns="91439" bIns="91439" anchor="t"/>
          <a:lstStyle>
            <a:lvl1pPr marL="0" indent="0" algn="ctr" defTabSz="1828800">
              <a:spcBef>
                <a:spcPts val="1500"/>
              </a:spcBef>
              <a:buSzTx/>
              <a:buNone/>
              <a:defRPr sz="6400">
                <a:solidFill>
                  <a:srgbClr val="000000"/>
                </a:solidFill>
                <a:latin typeface="Arial"/>
                <a:ea typeface="Arial"/>
                <a:cs typeface="Arial"/>
                <a:sym typeface="Arial"/>
              </a:defRPr>
            </a:lvl1pPr>
            <a:lvl2pPr marL="0" indent="457200" algn="ctr" defTabSz="1828800">
              <a:spcBef>
                <a:spcPts val="1500"/>
              </a:spcBef>
              <a:buSzTx/>
              <a:buNone/>
              <a:defRPr sz="6400">
                <a:solidFill>
                  <a:srgbClr val="000000"/>
                </a:solidFill>
                <a:latin typeface="Arial"/>
                <a:ea typeface="Arial"/>
                <a:cs typeface="Arial"/>
                <a:sym typeface="Arial"/>
              </a:defRPr>
            </a:lvl2pPr>
            <a:lvl3pPr marL="0" indent="914400" algn="ctr" defTabSz="1828800">
              <a:spcBef>
                <a:spcPts val="1500"/>
              </a:spcBef>
              <a:buSzTx/>
              <a:buNone/>
              <a:defRPr sz="6400">
                <a:solidFill>
                  <a:srgbClr val="000000"/>
                </a:solidFill>
                <a:latin typeface="Arial"/>
                <a:ea typeface="Arial"/>
                <a:cs typeface="Arial"/>
                <a:sym typeface="Arial"/>
              </a:defRPr>
            </a:lvl3pPr>
            <a:lvl4pPr marL="0" indent="1371600" algn="ctr" defTabSz="1828800">
              <a:spcBef>
                <a:spcPts val="1500"/>
              </a:spcBef>
              <a:buSzTx/>
              <a:buNone/>
              <a:defRPr sz="6400">
                <a:solidFill>
                  <a:srgbClr val="000000"/>
                </a:solidFill>
                <a:latin typeface="Arial"/>
                <a:ea typeface="Arial"/>
                <a:cs typeface="Arial"/>
                <a:sym typeface="Arial"/>
              </a:defRPr>
            </a:lvl4pPr>
            <a:lvl5pPr marL="0" indent="1828800" algn="ctr" defTabSz="1828800">
              <a:spcBef>
                <a:spcPts val="1500"/>
              </a:spcBef>
              <a:buSzTx/>
              <a:buNone/>
              <a:defRPr sz="6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63" name="image.png" descr="image.png"/>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
        <p:nvSpPr>
          <p:cNvPr id="164" name="Slide Number"/>
          <p:cNvSpPr txBox="1"/>
          <p:nvPr>
            <p:ph type="sldNum" sz="quarter" idx="2"/>
          </p:nvPr>
        </p:nvSpPr>
        <p:spPr>
          <a:xfrm>
            <a:off x="20744884" y="0"/>
            <a:ext cx="591116" cy="577647"/>
          </a:xfrm>
          <a:prstGeom prst="rect">
            <a:avLst/>
          </a:prstGeom>
        </p:spPr>
        <p:txBody>
          <a:bodyPr lIns="91439" tIns="91439" rIns="91439" bIns="91439" anchor="t"/>
          <a:lstStyle>
            <a:lvl1pPr algn="r" defTabSz="1828800">
              <a:defRPr sz="2800">
                <a:solidFill>
                  <a:srgbClr val="000000"/>
                </a:solidFill>
                <a:latin typeface="Arial"/>
                <a:ea typeface="Arial"/>
                <a:cs typeface="Arial"/>
                <a:sym typeface="Arial"/>
              </a:defRPr>
            </a:lvl1pPr>
          </a:lstStyle>
          <a:p>
            <a:pPr/>
            <a:fld id="{86CB4B4D-7CA3-9044-876B-883B54F8677D}" type="slidenum"/>
          </a:p>
        </p:txBody>
      </p:sp>
      <p:sp>
        <p:nvSpPr>
          <p:cNvPr id="165" name="Title Text"/>
          <p:cNvSpPr txBox="1"/>
          <p:nvPr>
            <p:ph type="title"/>
          </p:nvPr>
        </p:nvSpPr>
        <p:spPr>
          <a:xfrm>
            <a:off x="3962400" y="549275"/>
            <a:ext cx="16459200" cy="2286000"/>
          </a:xfrm>
          <a:prstGeom prst="rect">
            <a:avLst/>
          </a:prstGeom>
        </p:spPr>
        <p:txBody>
          <a:bodyPr lIns="91439" tIns="91439" rIns="91439" bIns="91439"/>
          <a:lstStyle>
            <a:lvl1pPr defTabSz="1828800">
              <a:defRPr cap="none" sz="8800">
                <a:solidFill>
                  <a:srgbClr val="000000"/>
                </a:solidFill>
                <a:latin typeface="Arial"/>
                <a:ea typeface="Arial"/>
                <a:cs typeface="Arial"/>
                <a:sym typeface="Arial"/>
              </a:defRPr>
            </a:lvl1pPr>
          </a:lstStyle>
          <a:p>
            <a:pPr/>
            <a:r>
              <a:t>Title Text</a:t>
            </a:r>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72" name="image.png" descr="image.png"/>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
        <p:nvSpPr>
          <p:cNvPr id="173" name="Slide Number"/>
          <p:cNvSpPr txBox="1"/>
          <p:nvPr>
            <p:ph type="sldNum" sz="quarter" idx="2"/>
          </p:nvPr>
        </p:nvSpPr>
        <p:spPr>
          <a:xfrm>
            <a:off x="20744884" y="0"/>
            <a:ext cx="591116" cy="577647"/>
          </a:xfrm>
          <a:prstGeom prst="rect">
            <a:avLst/>
          </a:prstGeom>
        </p:spPr>
        <p:txBody>
          <a:bodyPr lIns="91439" tIns="91439" rIns="91439" bIns="91439" anchor="t"/>
          <a:lstStyle>
            <a:lvl1pPr algn="r" defTabSz="1828800">
              <a:defRPr sz="28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80" name="image.png" descr="image.png"/>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
        <p:nvSpPr>
          <p:cNvPr id="181" name="Slide Number"/>
          <p:cNvSpPr txBox="1"/>
          <p:nvPr>
            <p:ph type="sldNum" sz="quarter" idx="2"/>
          </p:nvPr>
        </p:nvSpPr>
        <p:spPr>
          <a:xfrm>
            <a:off x="20744884" y="0"/>
            <a:ext cx="591116" cy="577647"/>
          </a:xfrm>
          <a:prstGeom prst="rect">
            <a:avLst/>
          </a:prstGeom>
        </p:spPr>
        <p:txBody>
          <a:bodyPr lIns="91439" tIns="91439" rIns="91439" bIns="91439" anchor="t"/>
          <a:lstStyle>
            <a:lvl1pPr algn="r" defTabSz="1828800">
              <a:defRPr sz="2800">
                <a:solidFill>
                  <a:srgbClr val="000000"/>
                </a:solidFill>
                <a:latin typeface="Arial"/>
                <a:ea typeface="Arial"/>
                <a:cs typeface="Arial"/>
                <a:sym typeface="Arial"/>
              </a:defRPr>
            </a:lvl1pPr>
          </a:lstStyle>
          <a:p>
            <a:pPr/>
            <a:fld id="{86CB4B4D-7CA3-9044-876B-883B54F8677D}" type="slidenum"/>
          </a:p>
        </p:txBody>
      </p:sp>
      <p:sp>
        <p:nvSpPr>
          <p:cNvPr id="182" name="Title Text"/>
          <p:cNvSpPr txBox="1"/>
          <p:nvPr>
            <p:ph type="title"/>
          </p:nvPr>
        </p:nvSpPr>
        <p:spPr>
          <a:xfrm>
            <a:off x="3962400" y="549275"/>
            <a:ext cx="16459200" cy="2286000"/>
          </a:xfrm>
          <a:prstGeom prst="rect">
            <a:avLst/>
          </a:prstGeom>
        </p:spPr>
        <p:txBody>
          <a:bodyPr lIns="91439" tIns="91439" rIns="91439" bIns="91439"/>
          <a:lstStyle>
            <a:lvl1pPr defTabSz="1828800">
              <a:defRPr cap="none" sz="8800">
                <a:solidFill>
                  <a:srgbClr val="000000"/>
                </a:solidFill>
                <a:latin typeface="Arial"/>
                <a:ea typeface="Arial"/>
                <a:cs typeface="Arial"/>
                <a:sym typeface="Arial"/>
              </a:defRPr>
            </a:lvl1pPr>
          </a:lstStyle>
          <a:p>
            <a:pPr/>
            <a:r>
              <a:t>Title Text</a:t>
            </a:r>
          </a:p>
        </p:txBody>
      </p:sp>
      <p:sp>
        <p:nvSpPr>
          <p:cNvPr id="183" name="Body Level One…"/>
          <p:cNvSpPr txBox="1"/>
          <p:nvPr>
            <p:ph type="body" idx="1"/>
          </p:nvPr>
        </p:nvSpPr>
        <p:spPr>
          <a:xfrm>
            <a:off x="3962400" y="3200400"/>
            <a:ext cx="16459200" cy="9051925"/>
          </a:xfrm>
          <a:prstGeom prst="rect">
            <a:avLst/>
          </a:prstGeom>
        </p:spPr>
        <p:txBody>
          <a:bodyPr lIns="91439" tIns="91439" rIns="91439" bIns="91439" anchor="t"/>
          <a:lstStyle>
            <a:lvl1pPr marL="685800" indent="-685800" defTabSz="1828800">
              <a:spcBef>
                <a:spcPts val="1500"/>
              </a:spcBef>
              <a:buSzPct val="100000"/>
              <a:buChar char="»"/>
              <a:defRPr sz="6400">
                <a:solidFill>
                  <a:srgbClr val="000000"/>
                </a:solidFill>
                <a:latin typeface="Arial"/>
                <a:ea typeface="Arial"/>
                <a:cs typeface="Arial"/>
                <a:sym typeface="Arial"/>
              </a:defRPr>
            </a:lvl1pPr>
            <a:lvl2pPr marL="1110342" indent="-653142" defTabSz="1828800">
              <a:spcBef>
                <a:spcPts val="1500"/>
              </a:spcBef>
              <a:buSzPct val="100000"/>
              <a:buChar char="–"/>
              <a:defRPr sz="6400">
                <a:solidFill>
                  <a:srgbClr val="000000"/>
                </a:solidFill>
                <a:latin typeface="Arial"/>
                <a:ea typeface="Arial"/>
                <a:cs typeface="Arial"/>
                <a:sym typeface="Arial"/>
              </a:defRPr>
            </a:lvl2pPr>
            <a:lvl3pPr marL="1524000" indent="-609600" defTabSz="1828800">
              <a:spcBef>
                <a:spcPts val="1500"/>
              </a:spcBef>
              <a:buSzPct val="100000"/>
              <a:defRPr sz="6400">
                <a:solidFill>
                  <a:srgbClr val="000000"/>
                </a:solidFill>
                <a:latin typeface="Arial"/>
                <a:ea typeface="Arial"/>
                <a:cs typeface="Arial"/>
                <a:sym typeface="Arial"/>
              </a:defRPr>
            </a:lvl3pPr>
            <a:lvl4pPr marL="2103120" indent="-731520" defTabSz="1828800">
              <a:spcBef>
                <a:spcPts val="1500"/>
              </a:spcBef>
              <a:buSzPct val="100000"/>
              <a:buChar char="–"/>
              <a:defRPr sz="6400">
                <a:solidFill>
                  <a:srgbClr val="000000"/>
                </a:solidFill>
                <a:latin typeface="Arial"/>
                <a:ea typeface="Arial"/>
                <a:cs typeface="Arial"/>
                <a:sym typeface="Arial"/>
              </a:defRPr>
            </a:lvl4pPr>
            <a:lvl5pPr marL="2641600" indent="-812800" defTabSz="1828800">
              <a:spcBef>
                <a:spcPts val="1500"/>
              </a:spcBef>
              <a:buSzPct val="100000"/>
              <a:buChar char="»"/>
              <a:defRPr sz="6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0" name="Slide Number"/>
          <p:cNvSpPr txBox="1"/>
          <p:nvPr>
            <p:ph type="sldNum" sz="quarter" idx="2"/>
          </p:nvPr>
        </p:nvSpPr>
        <p:spPr>
          <a:xfrm>
            <a:off x="20310177" y="12627355"/>
            <a:ext cx="337146" cy="385813"/>
          </a:xfrm>
          <a:prstGeom prst="rect">
            <a:avLst/>
          </a:prstGeom>
        </p:spPr>
        <p:txBody>
          <a:bodyPr lIns="0" tIns="0" rIns="0" bIns="0" anchor="ctr"/>
          <a:lstStyle>
            <a:lvl1pPr defTabSz="1828800">
              <a:defRPr sz="3000">
                <a:solidFill>
                  <a:srgbClr val="FFF9E5"/>
                </a:solid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97" name="Slide Number"/>
          <p:cNvSpPr txBox="1"/>
          <p:nvPr>
            <p:ph type="sldNum" sz="quarter" idx="2"/>
          </p:nvPr>
        </p:nvSpPr>
        <p:spPr>
          <a:xfrm>
            <a:off x="22496303"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2.tif"/><Relationship Id="rId5" Type="http://schemas.openxmlformats.org/officeDocument/2006/relationships/image" Target="../media/image3.tif"/><Relationship Id="rId6" Type="http://schemas.openxmlformats.org/officeDocument/2006/relationships/image" Target="../media/image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video" Target="https://www.youtube.com/embed/FoeXNAPK0V8?feature=oembed" TargetMode="External"/><Relationship Id="rId3"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3.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3.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3.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hyperlink" Target="http://www.livingwaters.com" TargetMode="Externa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10.png"/><Relationship Id="rId6" Type="http://schemas.openxmlformats.org/officeDocument/2006/relationships/image" Target="../media/image1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10.png"/><Relationship Id="rId6" Type="http://schemas.openxmlformats.org/officeDocument/2006/relationships/image" Target="../media/image1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10.png"/><Relationship Id="rId6" Type="http://schemas.openxmlformats.org/officeDocument/2006/relationships/image" Target="../media/image1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10.png"/><Relationship Id="rId6" Type="http://schemas.openxmlformats.org/officeDocument/2006/relationships/image" Target="../media/image1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2.tif"/><Relationship Id="rId5" Type="http://schemas.openxmlformats.org/officeDocument/2006/relationships/image" Target="../media/image3.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10.png"/><Relationship Id="rId6" Type="http://schemas.openxmlformats.org/officeDocument/2006/relationships/image" Target="../media/image1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10.png"/><Relationship Id="rId6" Type="http://schemas.openxmlformats.org/officeDocument/2006/relationships/image" Target="../media/image1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tif"/><Relationship Id="rId6" Type="http://schemas.openxmlformats.org/officeDocument/2006/relationships/image" Target="../media/image3.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4.png"/><Relationship Id="rId10" Type="http://schemas.openxmlformats.org/officeDocument/2006/relationships/image" Target="../media/image2.tif"/><Relationship Id="rId11" Type="http://schemas.openxmlformats.org/officeDocument/2006/relationships/image" Target="../media/image3.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tif"/><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2.tif"/><Relationship Id="rId6" Type="http://schemas.openxmlformats.org/officeDocument/2006/relationships/image" Target="../media/image3.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hyperlink" Target="mailto:donmcclain@sbcglobal.net" TargetMode="External"/><Relationship Id="rId6" Type="http://schemas.openxmlformats.org/officeDocument/2006/relationships/hyperlink" Target="http://www.alexanderchurchofchrist.com"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2.tif"/><Relationship Id="rId6" Type="http://schemas.openxmlformats.org/officeDocument/2006/relationships/image" Target="../media/image3.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image" Target="../media/image4.png"/><Relationship Id="rId4" Type="http://schemas.openxmlformats.org/officeDocument/2006/relationships/image" Target="../media/image2.tif"/><Relationship Id="rId5" Type="http://schemas.openxmlformats.org/officeDocument/2006/relationships/image" Target="../media/image3.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 Id="rId3" Type="http://schemas.openxmlformats.org/officeDocument/2006/relationships/image" Target="../media/image4.png"/><Relationship Id="rId4" Type="http://schemas.openxmlformats.org/officeDocument/2006/relationships/image" Target="../media/image2.tif"/><Relationship Id="rId5" Type="http://schemas.openxmlformats.org/officeDocument/2006/relationships/image" Target="../media/image3.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4.png"/><Relationship Id="rId4" Type="http://schemas.openxmlformats.org/officeDocument/2006/relationships/image" Target="../media/image2.tif"/><Relationship Id="rId5" Type="http://schemas.openxmlformats.org/officeDocument/2006/relationships/image" Target="../media/image3.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Front view of a red motorcycle against a black background" descr="Front view of a red motorcycle against a black background"/>
          <p:cNvPicPr>
            <a:picLocks noChangeAspect="1"/>
          </p:cNvPicPr>
          <p:nvPr>
            <p:ph type="pic" idx="21"/>
          </p:nvPr>
        </p:nvPicPr>
        <p:blipFill>
          <a:blip r:embed="rId2">
            <a:extLst/>
          </a:blip>
          <a:srcRect l="3481" t="0" r="3481" b="0"/>
          <a:stretch>
            <a:fillRect/>
          </a:stretch>
        </p:blipFill>
        <p:spPr>
          <a:prstGeom prst="rect">
            <a:avLst/>
          </a:prstGeom>
        </p:spPr>
      </p:pic>
      <p:pic>
        <p:nvPicPr>
          <p:cNvPr id="207" name="Image" descr="Image"/>
          <p:cNvPicPr>
            <a:picLocks noChangeAspect="0"/>
          </p:cNvPicPr>
          <p:nvPr/>
        </p:nvPicPr>
        <p:blipFill>
          <a:blip r:embed="rId3">
            <a:extLst/>
          </a:blip>
          <a:stretch>
            <a:fillRect/>
          </a:stretch>
        </p:blipFill>
        <p:spPr>
          <a:xfrm>
            <a:off x="4437833" y="280041"/>
            <a:ext cx="15508334" cy="2077974"/>
          </a:xfrm>
          <a:prstGeom prst="rect">
            <a:avLst/>
          </a:prstGeom>
          <a:ln w="12700">
            <a:miter lim="400000"/>
          </a:ln>
          <a:effectLst>
            <a:outerShdw sx="100000" sy="100000" kx="0" ky="0" algn="b" rotWithShape="0" blurRad="88900" dist="114300" dir="5400000">
              <a:srgbClr val="000000"/>
            </a:outerShdw>
          </a:effectLst>
        </p:spPr>
      </p:pic>
      <p:pic>
        <p:nvPicPr>
          <p:cNvPr id="208" name="Image" descr="Image"/>
          <p:cNvPicPr>
            <a:picLocks noChangeAspect="0"/>
          </p:cNvPicPr>
          <p:nvPr/>
        </p:nvPicPr>
        <p:blipFill>
          <a:blip r:embed="rId4">
            <a:extLst/>
          </a:blip>
          <a:stretch>
            <a:fillRect/>
          </a:stretch>
        </p:blipFill>
        <p:spPr>
          <a:xfrm>
            <a:off x="399882" y="1707514"/>
            <a:ext cx="23584236" cy="5174120"/>
          </a:xfrm>
          <a:prstGeom prst="rect">
            <a:avLst/>
          </a:prstGeom>
          <a:ln w="12700">
            <a:miter lim="400000"/>
          </a:ln>
          <a:effectLst>
            <a:outerShdw sx="100000" sy="100000" kx="0" ky="0" algn="b" rotWithShape="0" blurRad="495300" dist="203200" dir="2388334">
              <a:srgbClr val="000000"/>
            </a:outerShdw>
          </a:effectLst>
        </p:spPr>
      </p:pic>
      <p:sp>
        <p:nvSpPr>
          <p:cNvPr id="209" name="Romans 10:9-17; Acts 2:36–41; 8:12–16; 34–39; 10:44–48; 16:29–34; 18:5–8"/>
          <p:cNvSpPr txBox="1"/>
          <p:nvPr/>
        </p:nvSpPr>
        <p:spPr>
          <a:xfrm>
            <a:off x="833810" y="12457685"/>
            <a:ext cx="22716381" cy="896349"/>
          </a:xfrm>
          <a:prstGeom prst="rect">
            <a:avLst/>
          </a:prstGeom>
          <a:ln w="12700">
            <a:miter lim="400000"/>
          </a:ln>
          <a:effectLst>
            <a:outerShdw sx="100000" sy="100000" kx="0" ky="0" algn="b" rotWithShape="0" blurRad="88900" dist="1143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2937">
              <a:lnSpc>
                <a:spcPct val="100000"/>
              </a:lnSpc>
              <a:spcBef>
                <a:spcPts val="0"/>
              </a:spcBef>
              <a:defRPr sz="5700">
                <a:solidFill>
                  <a:srgbClr val="FFFFFF"/>
                </a:solidFill>
                <a:effectLst>
                  <a:outerShdw sx="100000" sy="100000" kx="0" ky="0" algn="b" rotWithShape="0" blurRad="50800" dist="63500" dir="1773807">
                    <a:srgbClr val="000000"/>
                  </a:outerShdw>
                </a:effectLst>
                <a:latin typeface="Times New Roman"/>
                <a:ea typeface="Times New Roman"/>
                <a:cs typeface="Times New Roman"/>
                <a:sym typeface="Times New Roman"/>
              </a:defRPr>
            </a:lvl1pPr>
          </a:lstStyle>
          <a:p>
            <a:pPr/>
            <a:r>
              <a:t>Romans 10:9-17; Acts 2:36–41; 8:12–16; 34–39; 10:44–48; 16:29–34; 18:5–8</a:t>
            </a:r>
          </a:p>
        </p:txBody>
      </p:sp>
      <p:sp>
        <p:nvSpPr>
          <p:cNvPr id="210" name="THE BIBLICAL PATTERN OF SALVATION"/>
          <p:cNvSpPr txBox="1"/>
          <p:nvPr/>
        </p:nvSpPr>
        <p:spPr>
          <a:xfrm>
            <a:off x="1010740" y="11020519"/>
            <a:ext cx="22362519" cy="1386006"/>
          </a:xfrm>
          <a:prstGeom prst="rect">
            <a:avLst/>
          </a:prstGeom>
          <a:ln w="12700">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sz="9100">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10"/>
                                        </p:tgtEl>
                                        <p:attrNameLst>
                                          <p:attrName>style.visibility</p:attrName>
                                        </p:attrNameLst>
                                      </p:cBhvr>
                                      <p:to>
                                        <p:strVal val="visible"/>
                                      </p:to>
                                    </p:set>
                                    <p:animEffect filter="dissolve" transition="in">
                                      <p:cBhvr>
                                        <p:cTn id="7"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Acts 2:36–41 (NKJV)…"/>
          <p:cNvSpPr txBox="1"/>
          <p:nvPr/>
        </p:nvSpPr>
        <p:spPr>
          <a:xfrm>
            <a:off x="351845" y="442912"/>
            <a:ext cx="23680309" cy="12398376"/>
          </a:xfrm>
          <a:prstGeom prst="rect">
            <a:avLst/>
          </a:prstGeom>
          <a:ln w="12700">
            <a:miter lim="400000"/>
          </a:ln>
          <a:effectLst>
            <a:outerShdw sx="100000" sy="100000" kx="0" ky="0" algn="b" rotWithShape="0" blurRad="88900" dist="1143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99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t>Acts 2:36–41 (NKJV) </a:t>
            </a:r>
          </a:p>
          <a:p>
            <a:pPr algn="ctr" defTabSz="642937">
              <a:lnSpc>
                <a:spcPct val="100000"/>
              </a:lnSpc>
              <a:spcBef>
                <a:spcPts val="0"/>
              </a:spcBef>
              <a:defRPr sz="78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rPr baseline="31999"/>
              <a:t>36</a:t>
            </a:r>
            <a:r>
              <a:t> “Therefore let all the house of Israel know assuredly that God has made this Jesus, whom you crucified, both Lord and Christ.” </a:t>
            </a:r>
            <a:r>
              <a:rPr baseline="31999"/>
              <a:t>37</a:t>
            </a:r>
            <a:r>
              <a:t> Now when they heard </a:t>
            </a:r>
            <a:r>
              <a:rPr i="1"/>
              <a:t>this,</a:t>
            </a:r>
            <a:r>
              <a:t> they were cut to the heart, and said to Peter and the rest of the apostles, “</a:t>
            </a:r>
            <a:r>
              <a:rPr>
                <a:solidFill>
                  <a:srgbClr val="FFFC79"/>
                </a:solidFill>
              </a:rPr>
              <a:t>Men </a:t>
            </a:r>
            <a:r>
              <a:rPr i="1">
                <a:solidFill>
                  <a:srgbClr val="FFFC79"/>
                </a:solidFill>
              </a:rPr>
              <a:t>and</a:t>
            </a:r>
            <a:r>
              <a:rPr>
                <a:solidFill>
                  <a:srgbClr val="FFFC79"/>
                </a:solidFill>
              </a:rPr>
              <a:t> brethren, what shall we do?</a:t>
            </a:r>
            <a:r>
              <a:t>” </a:t>
            </a:r>
            <a:r>
              <a:rPr baseline="31999"/>
              <a:t>38</a:t>
            </a:r>
            <a:r>
              <a:t> Then Peter said to them, “</a:t>
            </a:r>
            <a:r>
              <a:rPr>
                <a:solidFill>
                  <a:srgbClr val="ADDCFF"/>
                </a:solidFill>
              </a:rPr>
              <a:t>Repent, and let every one of you be baptized in the name of Jesus Christ for the remission of sins; and you shall receive the gift of the Holy Spirit</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Acts 2:36–41 (NKJV)…"/>
          <p:cNvSpPr txBox="1"/>
          <p:nvPr/>
        </p:nvSpPr>
        <p:spPr>
          <a:xfrm>
            <a:off x="351845" y="442912"/>
            <a:ext cx="23680309" cy="12423776"/>
          </a:xfrm>
          <a:prstGeom prst="rect">
            <a:avLst/>
          </a:prstGeom>
          <a:ln w="12700">
            <a:miter lim="400000"/>
          </a:ln>
          <a:effectLst>
            <a:outerShdw sx="100000" sy="100000" kx="0" ky="0" algn="b" rotWithShape="0" blurRad="88900" dist="1143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99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t>Acts 2:36–41 (NKJV) </a:t>
            </a:r>
          </a:p>
          <a:p>
            <a:pPr algn="ctr" defTabSz="642937">
              <a:lnSpc>
                <a:spcPct val="100000"/>
              </a:lnSpc>
              <a:spcBef>
                <a:spcPts val="0"/>
              </a:spcBef>
              <a:defRPr sz="88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rPr baseline="31999"/>
              <a:t>39</a:t>
            </a:r>
            <a:r>
              <a:t> For the promise is to you and to your children, and to all who are afar off, as many as the Lord our God will call.” </a:t>
            </a:r>
            <a:r>
              <a:rPr baseline="31999"/>
              <a:t>40</a:t>
            </a:r>
            <a:r>
              <a:t> And with many other words he testified and exhorted them, saying, “</a:t>
            </a:r>
            <a:r>
              <a:rPr>
                <a:solidFill>
                  <a:srgbClr val="FFFC79"/>
                </a:solidFill>
              </a:rPr>
              <a:t>Be saved from this perverse generation</a:t>
            </a:r>
            <a:r>
              <a:t>.” </a:t>
            </a:r>
            <a:r>
              <a:rPr baseline="31999"/>
              <a:t>41</a:t>
            </a:r>
            <a:r>
              <a:t> Then </a:t>
            </a:r>
            <a:r>
              <a:rPr>
                <a:solidFill>
                  <a:srgbClr val="B4D5FF"/>
                </a:solidFill>
              </a:rPr>
              <a:t>those who gladly received his word were baptized; and that day about three thousand souls were added </a:t>
            </a:r>
            <a:r>
              <a:rPr i="1">
                <a:solidFill>
                  <a:srgbClr val="B4D5FF"/>
                </a:solidFill>
              </a:rPr>
              <a:t>to them</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Acts 9:3–6 (NKJV)…"/>
          <p:cNvSpPr txBox="1"/>
          <p:nvPr/>
        </p:nvSpPr>
        <p:spPr>
          <a:xfrm>
            <a:off x="351845" y="442912"/>
            <a:ext cx="23680309" cy="13084176"/>
          </a:xfrm>
          <a:prstGeom prst="rect">
            <a:avLst/>
          </a:prstGeom>
          <a:ln w="12700">
            <a:miter lim="400000"/>
          </a:ln>
          <a:effectLst>
            <a:outerShdw sx="100000" sy="100000" kx="0" ky="0" algn="b" rotWithShape="0" blurRad="88900" dist="1143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99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t>Acts 9:3–6 (NKJV) </a:t>
            </a:r>
          </a:p>
          <a:p>
            <a:pPr algn="ctr" defTabSz="642937">
              <a:lnSpc>
                <a:spcPct val="100000"/>
              </a:lnSpc>
              <a:spcBef>
                <a:spcPts val="0"/>
              </a:spcBef>
              <a:defRPr sz="75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rPr baseline="31999"/>
              <a:t>3</a:t>
            </a:r>
            <a:r>
              <a:t> As he journeyed he came near Damascus, and suddenly a light shone around him from heaven. </a:t>
            </a:r>
            <a:r>
              <a:rPr baseline="31999"/>
              <a:t>4</a:t>
            </a:r>
            <a:r>
              <a:t> Then he fell to the ground, and heard a voice saying to him, “Saul, Saul, why are you persecuting Me?” </a:t>
            </a:r>
            <a:r>
              <a:rPr baseline="31999"/>
              <a:t>5</a:t>
            </a:r>
            <a:r>
              <a:t> And he said, “Who are You, Lord?” Then the Lord said, “I am Jesus, whom you are persecuting. It </a:t>
            </a:r>
            <a:r>
              <a:rPr i="1"/>
              <a:t>is</a:t>
            </a:r>
            <a:r>
              <a:t> hard for you to kick against the goads.” </a:t>
            </a:r>
            <a:r>
              <a:rPr baseline="31999"/>
              <a:t>6</a:t>
            </a:r>
            <a:r>
              <a:t> So he, trembling and astonished, said, “</a:t>
            </a:r>
            <a:r>
              <a:rPr>
                <a:solidFill>
                  <a:srgbClr val="FFFC79"/>
                </a:solidFill>
              </a:rPr>
              <a:t>Lord, what do You want me to do?</a:t>
            </a:r>
            <a:r>
              <a:t>” Then the Lord </a:t>
            </a:r>
            <a:r>
              <a:rPr i="1"/>
              <a:t>said</a:t>
            </a:r>
            <a:r>
              <a:t> to him, “Arise and go into the city, and </a:t>
            </a:r>
            <a:r>
              <a:rPr>
                <a:solidFill>
                  <a:srgbClr val="B5FCFF"/>
                </a:solidFill>
              </a:rPr>
              <a:t>you will be told what you must do</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Acts 22:10–16 (NKJV)…"/>
          <p:cNvSpPr txBox="1"/>
          <p:nvPr/>
        </p:nvSpPr>
        <p:spPr>
          <a:xfrm>
            <a:off x="351845" y="442912"/>
            <a:ext cx="23680309" cy="13084176"/>
          </a:xfrm>
          <a:prstGeom prst="rect">
            <a:avLst/>
          </a:prstGeom>
          <a:ln w="12700">
            <a:miter lim="400000"/>
          </a:ln>
          <a:effectLst>
            <a:outerShdw sx="100000" sy="100000" kx="0" ky="0" algn="b" rotWithShape="0" blurRad="88900" dist="1143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99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t>Acts 22:10–16 (NKJV) </a:t>
            </a:r>
          </a:p>
          <a:p>
            <a:pPr algn="ctr" defTabSz="642937">
              <a:lnSpc>
                <a:spcPct val="100000"/>
              </a:lnSpc>
              <a:spcBef>
                <a:spcPts val="0"/>
              </a:spcBef>
              <a:defRPr sz="75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rPr baseline="31999"/>
              <a:t>10</a:t>
            </a:r>
            <a:r>
              <a:t> So I said, ‘</a:t>
            </a:r>
            <a:r>
              <a:rPr>
                <a:solidFill>
                  <a:srgbClr val="FFFC79"/>
                </a:solidFill>
              </a:rPr>
              <a:t>What shall I do, Lord?</a:t>
            </a:r>
            <a:r>
              <a:t>’ And the Lord said to me, ‘Arise and go into Damascus, and there you will be told all things which are appointed for you to do.’…</a:t>
            </a:r>
            <a:r>
              <a:rPr baseline="31999"/>
              <a:t>14</a:t>
            </a:r>
            <a:r>
              <a:t> Then he said, ‘The God of our fathers has chosen you that you should know His will, and see the Just One, and hear the voice of His mouth. </a:t>
            </a:r>
            <a:r>
              <a:rPr baseline="31999"/>
              <a:t>15</a:t>
            </a:r>
            <a:r>
              <a:t> For you will be His witness to all men of what you have seen and heard. </a:t>
            </a:r>
            <a:r>
              <a:rPr baseline="31999"/>
              <a:t>16</a:t>
            </a:r>
            <a:r>
              <a:t> </a:t>
            </a:r>
            <a:r>
              <a:rPr>
                <a:solidFill>
                  <a:srgbClr val="9BD7FF"/>
                </a:solidFill>
              </a:rPr>
              <a:t>And now why are you waiting? Arise and be baptized, and wash away your sins, calling on the name of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Acts 16:29–34 (NKJV)…"/>
          <p:cNvSpPr txBox="1"/>
          <p:nvPr/>
        </p:nvSpPr>
        <p:spPr>
          <a:xfrm>
            <a:off x="351845" y="442912"/>
            <a:ext cx="23680309" cy="11814176"/>
          </a:xfrm>
          <a:prstGeom prst="rect">
            <a:avLst/>
          </a:prstGeom>
          <a:ln w="12700">
            <a:miter lim="400000"/>
          </a:ln>
          <a:effectLst>
            <a:outerShdw sx="100000" sy="100000" kx="0" ky="0" algn="b" rotWithShape="0" blurRad="88900" dist="1143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99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t>Acts 16:29–34 (NKJV) </a:t>
            </a:r>
          </a:p>
          <a:p>
            <a:pPr algn="ctr" defTabSz="642937">
              <a:lnSpc>
                <a:spcPct val="100000"/>
              </a:lnSpc>
              <a:spcBef>
                <a:spcPts val="0"/>
              </a:spcBef>
              <a:defRPr sz="67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rPr baseline="31999"/>
              <a:t>29</a:t>
            </a:r>
            <a:r>
              <a:t> Then he called for a light, ran in, and fell down trembling before Paul and Silas. </a:t>
            </a:r>
            <a:r>
              <a:rPr baseline="31999"/>
              <a:t>30</a:t>
            </a:r>
            <a:r>
              <a:t> And he brought them out and said, “Sirs, </a:t>
            </a:r>
            <a:r>
              <a:rPr>
                <a:solidFill>
                  <a:srgbClr val="FFFC79"/>
                </a:solidFill>
              </a:rPr>
              <a:t>what must I do to be saved?</a:t>
            </a:r>
            <a:r>
              <a:t>” </a:t>
            </a:r>
            <a:r>
              <a:rPr baseline="31999"/>
              <a:t>31</a:t>
            </a:r>
            <a:r>
              <a:t> So they said, “</a:t>
            </a:r>
            <a:r>
              <a:rPr>
                <a:solidFill>
                  <a:srgbClr val="B0E6FF"/>
                </a:solidFill>
              </a:rPr>
              <a:t>Believe on the Lord Jesus Christ, and </a:t>
            </a:r>
            <a:r>
              <a:t>you</a:t>
            </a:r>
            <a:r>
              <a:rPr>
                <a:solidFill>
                  <a:srgbClr val="B0E6FF"/>
                </a:solidFill>
              </a:rPr>
              <a:t> will be saved, you and your household</a:t>
            </a:r>
            <a:r>
              <a:t>.” </a:t>
            </a:r>
            <a:r>
              <a:rPr baseline="31999"/>
              <a:t>32</a:t>
            </a:r>
            <a:r>
              <a:t> Then they spoke the word of the Lord to him and to all who were in his house. </a:t>
            </a:r>
            <a:r>
              <a:rPr baseline="31999"/>
              <a:t>33</a:t>
            </a:r>
            <a:r>
              <a:t> And he took them the same hour of the night and washed </a:t>
            </a:r>
            <a:r>
              <a:rPr i="1"/>
              <a:t>their</a:t>
            </a:r>
            <a:r>
              <a:t> stripes. And </a:t>
            </a:r>
            <a:r>
              <a:rPr>
                <a:solidFill>
                  <a:srgbClr val="B8F0FF"/>
                </a:solidFill>
              </a:rPr>
              <a:t>immediately he and all his </a:t>
            </a:r>
            <a:r>
              <a:rPr i="1">
                <a:solidFill>
                  <a:srgbClr val="B8F0FF"/>
                </a:solidFill>
              </a:rPr>
              <a:t>family</a:t>
            </a:r>
            <a:r>
              <a:rPr>
                <a:solidFill>
                  <a:srgbClr val="B8F0FF"/>
                </a:solidFill>
              </a:rPr>
              <a:t> were baptized</a:t>
            </a:r>
            <a:r>
              <a:t>. </a:t>
            </a:r>
            <a:r>
              <a:rPr baseline="31999"/>
              <a:t>34</a:t>
            </a:r>
            <a:r>
              <a:t> Now when he had brought them into his house, he set food before them; and he rejoiced, having believed in God with all his household.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4" name="Group"/>
          <p:cNvGrpSpPr/>
          <p:nvPr/>
        </p:nvGrpSpPr>
        <p:grpSpPr>
          <a:xfrm>
            <a:off x="-99520" y="32365"/>
            <a:ext cx="24710040" cy="3331903"/>
            <a:chOff x="0" y="0"/>
            <a:chExt cx="24710039" cy="3331902"/>
          </a:xfrm>
        </p:grpSpPr>
        <p:pic>
          <p:nvPicPr>
            <p:cNvPr id="290" name="pasted-movie.png" descr="pasted-movie.png"/>
            <p:cNvPicPr>
              <a:picLocks noChangeAspect="0"/>
            </p:cNvPicPr>
            <p:nvPr/>
          </p:nvPicPr>
          <p:blipFill>
            <a:blip r:embed="rId2">
              <a:extLst/>
            </a:blip>
            <a:stretch>
              <a:fillRect/>
            </a:stretch>
          </p:blipFill>
          <p:spPr>
            <a:xfrm>
              <a:off x="0" y="0"/>
              <a:ext cx="24710040" cy="3331903"/>
            </a:xfrm>
            <a:prstGeom prst="rect">
              <a:avLst/>
            </a:prstGeom>
            <a:ln w="12700" cap="flat">
              <a:noFill/>
              <a:miter lim="400000"/>
            </a:ln>
            <a:effectLst/>
          </p:spPr>
        </p:pic>
        <p:sp>
          <p:nvSpPr>
            <p:cNvPr id="291"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292" name="Image" descr="Image"/>
            <p:cNvPicPr>
              <a:picLocks noChangeAspect="0"/>
            </p:cNvPicPr>
            <p:nvPr/>
          </p:nvPicPr>
          <p:blipFill>
            <a:blip r:embed="rId3">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293" name="Image" descr="Image"/>
            <p:cNvPicPr>
              <a:picLocks noChangeAspect="0"/>
            </p:cNvPicPr>
            <p:nvPr/>
          </p:nvPicPr>
          <p:blipFill>
            <a:blip r:embed="rId4">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sp>
        <p:nvSpPr>
          <p:cNvPr id="295" name="THE GREAT COMMISSION"/>
          <p:cNvSpPr txBox="1"/>
          <p:nvPr/>
        </p:nvSpPr>
        <p:spPr>
          <a:xfrm>
            <a:off x="7138625" y="3778249"/>
            <a:ext cx="16899211" cy="1231901"/>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700">
                <a:ln w="12700" cap="flat">
                  <a:solidFill>
                    <a:srgbClr val="000000"/>
                  </a:solidFill>
                  <a:prstDash val="solid"/>
                  <a:miter lim="400000"/>
                </a:ln>
                <a:solidFill>
                  <a:srgbClr val="FFFFFF"/>
                </a:solidFill>
                <a:effectLst>
                  <a:outerShdw sx="100000" sy="100000" kx="0" ky="0" algn="b" rotWithShape="0" blurRad="76200" dist="63500" dir="1710956">
                    <a:srgbClr val="000000"/>
                  </a:outerShdw>
                </a:effectLst>
                <a:latin typeface="Gill Sans"/>
                <a:ea typeface="Gill Sans"/>
                <a:cs typeface="Gill Sans"/>
                <a:sym typeface="Gill Sans"/>
              </a:defRPr>
            </a:lvl1pPr>
          </a:lstStyle>
          <a:p>
            <a:pPr/>
            <a:r>
              <a:t>THE GREAT COMMISSION</a:t>
            </a:r>
          </a:p>
        </p:txBody>
      </p:sp>
      <p:sp>
        <p:nvSpPr>
          <p:cNvPr id="296" name="Matthew 28:19–20 (NKJV)…"/>
          <p:cNvSpPr txBox="1"/>
          <p:nvPr/>
        </p:nvSpPr>
        <p:spPr>
          <a:xfrm>
            <a:off x="7138625" y="5500416"/>
            <a:ext cx="16899211" cy="71758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000">
                <a:solidFill>
                  <a:srgbClr val="000000"/>
                </a:solidFill>
                <a:latin typeface="Times New Roman"/>
                <a:ea typeface="Times New Roman"/>
                <a:cs typeface="Times New Roman"/>
                <a:sym typeface="Times New Roman"/>
              </a:defRPr>
            </a:pPr>
            <a:r>
              <a:t>Matthew 28:19–20 (NKJV)</a:t>
            </a:r>
          </a:p>
          <a:p>
            <a:pPr algn="ctr" defTabSz="457200">
              <a:lnSpc>
                <a:spcPct val="100000"/>
              </a:lnSpc>
              <a:spcBef>
                <a:spcPts val="0"/>
              </a:spcBef>
              <a:defRPr sz="7000">
                <a:solidFill>
                  <a:srgbClr val="000000"/>
                </a:solidFill>
                <a:latin typeface="Times New Roman"/>
                <a:ea typeface="Times New Roman"/>
                <a:cs typeface="Times New Roman"/>
                <a:sym typeface="Times New Roman"/>
              </a:defRPr>
            </a:pPr>
            <a:r>
              <a:rPr baseline="31999"/>
              <a:t>19</a:t>
            </a:r>
            <a:r>
              <a:t> Go therefore and make disciples of all the nations, baptizing them in the name of the Father and of the Son and of the Holy Spirit, </a:t>
            </a:r>
            <a:r>
              <a:rPr baseline="31999"/>
              <a:t>20</a:t>
            </a:r>
            <a:r>
              <a:t> teaching them to observe all things that I have commanded you; and lo, I am with you always, </a:t>
            </a:r>
            <a:r>
              <a:rPr i="1"/>
              <a:t>even</a:t>
            </a:r>
            <a:r>
              <a:t> to the end of the age.” Amen. </a:t>
            </a:r>
          </a:p>
        </p:txBody>
      </p:sp>
      <p:pic>
        <p:nvPicPr>
          <p:cNvPr id="297" name="image48.png" descr="image48.png"/>
          <p:cNvPicPr>
            <a:picLocks noChangeAspect="1"/>
          </p:cNvPicPr>
          <p:nvPr/>
        </p:nvPicPr>
        <p:blipFill>
          <a:blip r:embed="rId5">
            <a:extLst/>
          </a:blip>
          <a:srcRect l="0" t="0" r="0" b="45963"/>
          <a:stretch>
            <a:fillRect/>
          </a:stretch>
        </p:blipFill>
        <p:spPr>
          <a:xfrm>
            <a:off x="170045" y="3823293"/>
            <a:ext cx="6377535" cy="991144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3" name="Group"/>
          <p:cNvGrpSpPr/>
          <p:nvPr/>
        </p:nvGrpSpPr>
        <p:grpSpPr>
          <a:xfrm>
            <a:off x="-99520" y="32365"/>
            <a:ext cx="24710040" cy="3331903"/>
            <a:chOff x="0" y="0"/>
            <a:chExt cx="24710039" cy="3331902"/>
          </a:xfrm>
        </p:grpSpPr>
        <p:pic>
          <p:nvPicPr>
            <p:cNvPr id="299" name="pasted-movie.png" descr="pasted-movie.png"/>
            <p:cNvPicPr>
              <a:picLocks noChangeAspect="0"/>
            </p:cNvPicPr>
            <p:nvPr/>
          </p:nvPicPr>
          <p:blipFill>
            <a:blip r:embed="rId2">
              <a:extLst/>
            </a:blip>
            <a:stretch>
              <a:fillRect/>
            </a:stretch>
          </p:blipFill>
          <p:spPr>
            <a:xfrm>
              <a:off x="0" y="0"/>
              <a:ext cx="24710040" cy="3331903"/>
            </a:xfrm>
            <a:prstGeom prst="rect">
              <a:avLst/>
            </a:prstGeom>
            <a:ln w="12700" cap="flat">
              <a:noFill/>
              <a:miter lim="400000"/>
            </a:ln>
            <a:effectLst/>
          </p:spPr>
        </p:pic>
        <p:sp>
          <p:nvSpPr>
            <p:cNvPr id="300"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301" name="Image" descr="Image"/>
            <p:cNvPicPr>
              <a:picLocks noChangeAspect="0"/>
            </p:cNvPicPr>
            <p:nvPr/>
          </p:nvPicPr>
          <p:blipFill>
            <a:blip r:embed="rId3">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302" name="Image" descr="Image"/>
            <p:cNvPicPr>
              <a:picLocks noChangeAspect="0"/>
            </p:cNvPicPr>
            <p:nvPr/>
          </p:nvPicPr>
          <p:blipFill>
            <a:blip r:embed="rId4">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sp>
        <p:nvSpPr>
          <p:cNvPr id="304" name="THE GREAT COMMISSION"/>
          <p:cNvSpPr txBox="1"/>
          <p:nvPr/>
        </p:nvSpPr>
        <p:spPr>
          <a:xfrm>
            <a:off x="7138625" y="3778249"/>
            <a:ext cx="16899211" cy="1231901"/>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700">
                <a:ln w="12700" cap="flat">
                  <a:solidFill>
                    <a:srgbClr val="000000"/>
                  </a:solidFill>
                  <a:prstDash val="solid"/>
                  <a:miter lim="400000"/>
                </a:ln>
                <a:solidFill>
                  <a:srgbClr val="FFFFFF"/>
                </a:solidFill>
                <a:effectLst>
                  <a:outerShdw sx="100000" sy="100000" kx="0" ky="0" algn="b" rotWithShape="0" blurRad="76200" dist="63500" dir="1710956">
                    <a:srgbClr val="000000"/>
                  </a:outerShdw>
                </a:effectLst>
                <a:latin typeface="Gill Sans"/>
                <a:ea typeface="Gill Sans"/>
                <a:cs typeface="Gill Sans"/>
                <a:sym typeface="Gill Sans"/>
              </a:defRPr>
            </a:lvl1pPr>
          </a:lstStyle>
          <a:p>
            <a:pPr/>
            <a:r>
              <a:t>THE GREAT COMMISSION</a:t>
            </a:r>
          </a:p>
        </p:txBody>
      </p:sp>
      <p:sp>
        <p:nvSpPr>
          <p:cNvPr id="305" name="Mark 16:15–16 (NKJV)…"/>
          <p:cNvSpPr txBox="1"/>
          <p:nvPr/>
        </p:nvSpPr>
        <p:spPr>
          <a:xfrm>
            <a:off x="7138625" y="5500416"/>
            <a:ext cx="16899211" cy="69926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000">
                <a:solidFill>
                  <a:srgbClr val="000000"/>
                </a:solidFill>
                <a:latin typeface="Times New Roman"/>
                <a:ea typeface="Times New Roman"/>
                <a:cs typeface="Times New Roman"/>
                <a:sym typeface="Times New Roman"/>
              </a:defRPr>
            </a:pPr>
            <a:r>
              <a:t>Mark 16:15–16 (NKJV) </a:t>
            </a:r>
          </a:p>
          <a:p>
            <a:pPr algn="ctr" defTabSz="457200">
              <a:lnSpc>
                <a:spcPct val="100000"/>
              </a:lnSpc>
              <a:spcBef>
                <a:spcPts val="0"/>
              </a:spcBef>
              <a:defRPr sz="8000">
                <a:solidFill>
                  <a:srgbClr val="000000"/>
                </a:solidFill>
                <a:latin typeface="Times New Roman"/>
                <a:ea typeface="Times New Roman"/>
                <a:cs typeface="Times New Roman"/>
                <a:sym typeface="Times New Roman"/>
              </a:defRPr>
            </a:pPr>
            <a:r>
              <a:rPr baseline="31999"/>
              <a:t>15</a:t>
            </a:r>
            <a:r>
              <a:t> And He said to them, “Go into all the world and preach the gospel to every creature. </a:t>
            </a:r>
            <a:r>
              <a:rPr baseline="31999"/>
              <a:t>16</a:t>
            </a:r>
            <a:r>
              <a:t> He who believes and is baptized will be saved; but he who does not believe will be condemned.</a:t>
            </a:r>
          </a:p>
        </p:txBody>
      </p:sp>
      <p:pic>
        <p:nvPicPr>
          <p:cNvPr id="306" name="image48.png" descr="image48.png"/>
          <p:cNvPicPr>
            <a:picLocks noChangeAspect="1"/>
          </p:cNvPicPr>
          <p:nvPr/>
        </p:nvPicPr>
        <p:blipFill>
          <a:blip r:embed="rId5">
            <a:extLst/>
          </a:blip>
          <a:srcRect l="0" t="0" r="0" b="45963"/>
          <a:stretch>
            <a:fillRect/>
          </a:stretch>
        </p:blipFill>
        <p:spPr>
          <a:xfrm>
            <a:off x="170045" y="3823293"/>
            <a:ext cx="6377535" cy="991144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Romans 10:9–17 (NKJV)…"/>
          <p:cNvSpPr txBox="1"/>
          <p:nvPr/>
        </p:nvSpPr>
        <p:spPr>
          <a:xfrm>
            <a:off x="351845" y="442912"/>
            <a:ext cx="23680309" cy="12398376"/>
          </a:xfrm>
          <a:prstGeom prst="rect">
            <a:avLst/>
          </a:prstGeom>
          <a:ln w="12700">
            <a:miter lim="400000"/>
          </a:ln>
          <a:effectLst>
            <a:outerShdw sx="100000" sy="100000" kx="0" ky="0" algn="b" rotWithShape="0" blurRad="88900" dist="1143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99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t>Romans 10:9–17 (NKJV) </a:t>
            </a:r>
          </a:p>
          <a:p>
            <a:pPr algn="ctr" defTabSz="642937">
              <a:lnSpc>
                <a:spcPct val="100000"/>
              </a:lnSpc>
              <a:spcBef>
                <a:spcPts val="0"/>
              </a:spcBef>
              <a:defRPr sz="78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rPr baseline="31999"/>
              <a:t>9 </a:t>
            </a:r>
            <a:r>
              <a:t>that if you confess with your mouth the Lord Jesus and believe in your heart that God has raised Him from the dead, you will be saved. </a:t>
            </a:r>
            <a:r>
              <a:rPr baseline="31999"/>
              <a:t>10 </a:t>
            </a:r>
            <a:r>
              <a:t>For with the heart one believes unto righteousness, and with the mouth confession is made unto salvation. </a:t>
            </a:r>
            <a:r>
              <a:rPr baseline="31999"/>
              <a:t>11 </a:t>
            </a:r>
            <a:r>
              <a:t>For the Scripture says, </a:t>
            </a:r>
            <a:r>
              <a:rPr i="1"/>
              <a:t>“Whoever believes on Him will not be put to shame.”</a:t>
            </a:r>
            <a:r>
              <a:t> </a:t>
            </a:r>
            <a:r>
              <a:rPr baseline="31999"/>
              <a:t>12 </a:t>
            </a:r>
            <a:r>
              <a:t>For there is no distinction between Jew and Greek, for the same Lord over all is rich to all who call upon Him.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Romans 10:9–17 (NKJV)…"/>
          <p:cNvSpPr txBox="1"/>
          <p:nvPr/>
        </p:nvSpPr>
        <p:spPr>
          <a:xfrm>
            <a:off x="351845" y="442912"/>
            <a:ext cx="23680309" cy="12195176"/>
          </a:xfrm>
          <a:prstGeom prst="rect">
            <a:avLst/>
          </a:prstGeom>
          <a:ln w="12700">
            <a:miter lim="400000"/>
          </a:ln>
          <a:effectLst>
            <a:outerShdw sx="100000" sy="100000" kx="0" ky="0" algn="b" rotWithShape="0" blurRad="88900" dist="1143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99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t>Romans 10:9–17 (NKJV) </a:t>
            </a:r>
          </a:p>
          <a:p>
            <a:pPr algn="ctr" defTabSz="642937">
              <a:lnSpc>
                <a:spcPct val="100000"/>
              </a:lnSpc>
              <a:spcBef>
                <a:spcPts val="0"/>
              </a:spcBef>
              <a:defRPr sz="69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rPr baseline="31999"/>
              <a:t>13</a:t>
            </a:r>
            <a:r>
              <a:t> For “</a:t>
            </a:r>
            <a:r>
              <a:rPr i="1"/>
              <a:t>whoever calls</a:t>
            </a:r>
            <a:r>
              <a:t> </a:t>
            </a:r>
            <a:r>
              <a:rPr i="1"/>
              <a:t>on the name of the Lord shall be saved.”</a:t>
            </a:r>
            <a:r>
              <a:t> </a:t>
            </a:r>
            <a:r>
              <a:rPr baseline="31999"/>
              <a:t>14</a:t>
            </a:r>
            <a:r>
              <a:t> How then shall they call on Him in whom they have not believed? And how shall they believe in Him of whom they have not heard? And how shall they hear without a preacher? </a:t>
            </a:r>
            <a:r>
              <a:rPr baseline="31999"/>
              <a:t>15</a:t>
            </a:r>
            <a:r>
              <a:t> And how shall they preach unless they are sent? As it is written: </a:t>
            </a:r>
            <a:r>
              <a:rPr i="1"/>
              <a:t>“How beautiful are the feet of those who</a:t>
            </a:r>
            <a:r>
              <a:t> </a:t>
            </a:r>
            <a:r>
              <a:rPr i="1"/>
              <a:t>preach the gospel of peace,</a:t>
            </a:r>
            <a:r>
              <a:t> </a:t>
            </a:r>
            <a:r>
              <a:rPr i="1"/>
              <a:t>Who bring glad tidings of good things!”</a:t>
            </a:r>
            <a:r>
              <a:t> </a:t>
            </a:r>
            <a:r>
              <a:rPr baseline="31999"/>
              <a:t>16</a:t>
            </a:r>
            <a:r>
              <a:t> But they have not all obeyed the gospel. For Isaiah says, </a:t>
            </a:r>
            <a:r>
              <a:rPr i="1"/>
              <a:t>“Lord, who has believed our report?”</a:t>
            </a:r>
            <a:r>
              <a:t> </a:t>
            </a:r>
            <a:r>
              <a:rPr baseline="31999"/>
              <a:t>17</a:t>
            </a:r>
            <a:r>
              <a:t> So then faith </a:t>
            </a:r>
            <a:r>
              <a:rPr i="1"/>
              <a:t>comes</a:t>
            </a:r>
            <a:r>
              <a:t> by hearing, and hearing by the word of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312" name="Slide Number"/>
          <p:cNvSpPr txBox="1"/>
          <p:nvPr>
            <p:ph type="sldNum" sz="quarter" idx="2"/>
          </p:nvPr>
        </p:nvSpPr>
        <p:spPr>
          <a:xfrm>
            <a:off x="20310549" y="12627355"/>
            <a:ext cx="336402" cy="38581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3" name="One can’t call until they first believe (14)…"/>
          <p:cNvSpPr txBox="1"/>
          <p:nvPr/>
        </p:nvSpPr>
        <p:spPr>
          <a:xfrm>
            <a:off x="69251" y="3856885"/>
            <a:ext cx="12229986" cy="932688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spAutoFit/>
          </a:bodyPr>
          <a:lstStyle/>
          <a:p>
            <a:pPr marL="1338648" indent="-1338648" defTabSz="1828800">
              <a:lnSpc>
                <a:spcPct val="100000"/>
              </a:lnSpc>
              <a:spcBef>
                <a:spcPts val="2100"/>
              </a:spcBef>
              <a:buSzPct val="80000"/>
              <a:buBlip>
                <a:blip r:embed="rId2"/>
              </a:buBlip>
              <a:defRPr sz="6000">
                <a:solidFill>
                  <a:srgbClr val="000000"/>
                </a:solidFill>
                <a:latin typeface="Century Gothic"/>
                <a:ea typeface="Century Gothic"/>
                <a:cs typeface="Century Gothic"/>
                <a:sym typeface="Century Gothic"/>
              </a:defRPr>
            </a:pPr>
            <a:r>
              <a:t>One can’t </a:t>
            </a:r>
            <a:r>
              <a:rPr b="1">
                <a:solidFill>
                  <a:schemeClr val="accent5"/>
                </a:solidFill>
              </a:rPr>
              <a:t>call</a:t>
            </a:r>
            <a:r>
              <a:t> until they first </a:t>
            </a:r>
            <a:r>
              <a:rPr b="1">
                <a:solidFill>
                  <a:srgbClr val="005493"/>
                </a:solidFill>
              </a:rPr>
              <a:t>believe</a:t>
            </a:r>
            <a:r>
              <a:t> (14)</a:t>
            </a:r>
          </a:p>
          <a:p>
            <a:pPr marL="1338648" indent="-1338648" defTabSz="1828800">
              <a:lnSpc>
                <a:spcPct val="100000"/>
              </a:lnSpc>
              <a:spcBef>
                <a:spcPts val="2100"/>
              </a:spcBef>
              <a:buSzPct val="80000"/>
              <a:buBlip>
                <a:blip r:embed="rId2"/>
              </a:buBlip>
              <a:defRPr sz="6000">
                <a:solidFill>
                  <a:srgbClr val="000000"/>
                </a:solidFill>
                <a:latin typeface="Century Gothic"/>
                <a:ea typeface="Century Gothic"/>
                <a:cs typeface="Century Gothic"/>
                <a:sym typeface="Century Gothic"/>
              </a:defRPr>
            </a:pPr>
            <a:r>
              <a:t>One can’t </a:t>
            </a:r>
            <a:r>
              <a:rPr b="1">
                <a:solidFill>
                  <a:srgbClr val="005493"/>
                </a:solidFill>
              </a:rPr>
              <a:t>believe</a:t>
            </a:r>
            <a:r>
              <a:t> until they have </a:t>
            </a:r>
            <a:r>
              <a:rPr b="1">
                <a:solidFill>
                  <a:srgbClr val="008F00"/>
                </a:solidFill>
              </a:rPr>
              <a:t>heard</a:t>
            </a:r>
            <a:r>
              <a:t> (14)</a:t>
            </a:r>
          </a:p>
          <a:p>
            <a:pPr marL="1338648" indent="-1338648" defTabSz="1828800">
              <a:lnSpc>
                <a:spcPct val="100000"/>
              </a:lnSpc>
              <a:spcBef>
                <a:spcPts val="2100"/>
              </a:spcBef>
              <a:buSzPct val="80000"/>
              <a:buBlip>
                <a:blip r:embed="rId2"/>
              </a:buBlip>
              <a:defRPr sz="6000">
                <a:solidFill>
                  <a:srgbClr val="000000"/>
                </a:solidFill>
                <a:latin typeface="Century Gothic"/>
                <a:ea typeface="Century Gothic"/>
                <a:cs typeface="Century Gothic"/>
                <a:sym typeface="Century Gothic"/>
              </a:defRPr>
            </a:pPr>
            <a:r>
              <a:t>One can’t </a:t>
            </a:r>
            <a:r>
              <a:rPr b="1">
                <a:solidFill>
                  <a:srgbClr val="008F00"/>
                </a:solidFill>
              </a:rPr>
              <a:t>hear</a:t>
            </a:r>
            <a:r>
              <a:t> without the message being </a:t>
            </a:r>
            <a:r>
              <a:rPr b="1">
                <a:solidFill>
                  <a:srgbClr val="FF9300"/>
                </a:solidFill>
              </a:rPr>
              <a:t>proclaimed</a:t>
            </a:r>
            <a:r>
              <a:t> (14)</a:t>
            </a:r>
          </a:p>
          <a:p>
            <a:pPr marL="1338648" indent="-1338648" defTabSz="1828800">
              <a:lnSpc>
                <a:spcPct val="100000"/>
              </a:lnSpc>
              <a:spcBef>
                <a:spcPts val="2100"/>
              </a:spcBef>
              <a:buSzPct val="80000"/>
              <a:buBlip>
                <a:blip r:embed="rId2"/>
              </a:buBlip>
              <a:defRPr sz="6000">
                <a:solidFill>
                  <a:srgbClr val="000000"/>
                </a:solidFill>
                <a:latin typeface="Century Gothic"/>
                <a:ea typeface="Century Gothic"/>
                <a:cs typeface="Century Gothic"/>
                <a:sym typeface="Century Gothic"/>
              </a:defRPr>
            </a:pPr>
            <a:r>
              <a:t>The message can’t be </a:t>
            </a:r>
            <a:r>
              <a:rPr b="1">
                <a:solidFill>
                  <a:srgbClr val="FF9300"/>
                </a:solidFill>
              </a:rPr>
              <a:t>proclaimed</a:t>
            </a:r>
            <a:r>
              <a:t> until it is </a:t>
            </a:r>
            <a:r>
              <a:rPr b="1">
                <a:solidFill>
                  <a:srgbClr val="7A81FF"/>
                </a:solidFill>
              </a:rPr>
              <a:t>sent</a:t>
            </a:r>
            <a:r>
              <a:t> (15)</a:t>
            </a:r>
          </a:p>
        </p:txBody>
      </p:sp>
      <p:grpSp>
        <p:nvGrpSpPr>
          <p:cNvPr id="318" name="Group"/>
          <p:cNvGrpSpPr/>
          <p:nvPr/>
        </p:nvGrpSpPr>
        <p:grpSpPr>
          <a:xfrm>
            <a:off x="-99520" y="32365"/>
            <a:ext cx="24710040" cy="3331903"/>
            <a:chOff x="0" y="0"/>
            <a:chExt cx="24710039" cy="3331902"/>
          </a:xfrm>
        </p:grpSpPr>
        <p:pic>
          <p:nvPicPr>
            <p:cNvPr id="314" name="pasted-movie.png" descr="pasted-movie.png"/>
            <p:cNvPicPr>
              <a:picLocks noChangeAspect="0"/>
            </p:cNvPicPr>
            <p:nvPr/>
          </p:nvPicPr>
          <p:blipFill>
            <a:blip r:embed="rId3">
              <a:extLst/>
            </a:blip>
            <a:stretch>
              <a:fillRect/>
            </a:stretch>
          </p:blipFill>
          <p:spPr>
            <a:xfrm>
              <a:off x="0" y="0"/>
              <a:ext cx="24710040" cy="3331903"/>
            </a:xfrm>
            <a:prstGeom prst="rect">
              <a:avLst/>
            </a:prstGeom>
            <a:ln w="12700" cap="flat">
              <a:noFill/>
              <a:miter lim="400000"/>
            </a:ln>
            <a:effectLst/>
          </p:spPr>
        </p:pic>
        <p:sp>
          <p:nvSpPr>
            <p:cNvPr id="315"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316" name="Image" descr="Image"/>
            <p:cNvPicPr>
              <a:picLocks noChangeAspect="0"/>
            </p:cNvPicPr>
            <p:nvPr/>
          </p:nvPicPr>
          <p:blipFill>
            <a:blip r:embed="rId4">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317" name="Image" descr="Image"/>
            <p:cNvPicPr>
              <a:picLocks noChangeAspect="0"/>
            </p:cNvPicPr>
            <p:nvPr/>
          </p:nvPicPr>
          <p:blipFill>
            <a:blip r:embed="rId5">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sp>
        <p:nvSpPr>
          <p:cNvPr id="319" name="and hearing by the word of God (17)"/>
          <p:cNvSpPr/>
          <p:nvPr/>
        </p:nvSpPr>
        <p:spPr>
          <a:xfrm>
            <a:off x="12322556" y="10758132"/>
            <a:ext cx="11983933" cy="24130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marL="838200" indent="-838200" defTabSz="1828800">
              <a:lnSpc>
                <a:spcPct val="100000"/>
              </a:lnSpc>
              <a:spcBef>
                <a:spcPts val="2200"/>
              </a:spcBef>
              <a:buSzPct val="80000"/>
              <a:buBlip>
                <a:blip r:embed="rId6"/>
              </a:buBlip>
              <a:defRPr sz="6000">
                <a:solidFill>
                  <a:srgbClr val="FFFFFF"/>
                </a:solidFill>
                <a:latin typeface="Century Gothic"/>
                <a:ea typeface="Century Gothic"/>
                <a:cs typeface="Century Gothic"/>
                <a:sym typeface="Century Gothic"/>
              </a:defRPr>
            </a:pPr>
            <a:r>
              <a:t>and </a:t>
            </a:r>
            <a:r>
              <a:rPr b="1">
                <a:solidFill>
                  <a:srgbClr val="8EFA00"/>
                </a:solidFill>
              </a:rPr>
              <a:t>hearing</a:t>
            </a:r>
            <a:r>
              <a:t> by the </a:t>
            </a:r>
            <a:r>
              <a:rPr b="1">
                <a:solidFill>
                  <a:srgbClr val="7A81FF"/>
                </a:solidFill>
              </a:rPr>
              <a:t>word of God</a:t>
            </a:r>
            <a:r>
              <a:t> (17)</a:t>
            </a:r>
          </a:p>
        </p:txBody>
      </p:sp>
      <p:sp>
        <p:nvSpPr>
          <p:cNvPr id="320" name="So then faith comes by hearing, (17)"/>
          <p:cNvSpPr/>
          <p:nvPr/>
        </p:nvSpPr>
        <p:spPr>
          <a:xfrm>
            <a:off x="12322556" y="8427042"/>
            <a:ext cx="11983933" cy="24130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marL="838200" indent="-838200" defTabSz="1828800">
              <a:lnSpc>
                <a:spcPct val="100000"/>
              </a:lnSpc>
              <a:spcBef>
                <a:spcPts val="2200"/>
              </a:spcBef>
              <a:buSzPct val="80000"/>
              <a:buBlip>
                <a:blip r:embed="rId6"/>
              </a:buBlip>
              <a:defRPr sz="6000">
                <a:solidFill>
                  <a:srgbClr val="FFFFFF"/>
                </a:solidFill>
                <a:latin typeface="Century Gothic"/>
                <a:ea typeface="Century Gothic"/>
                <a:cs typeface="Century Gothic"/>
                <a:sym typeface="Century Gothic"/>
              </a:defRPr>
            </a:pPr>
            <a:r>
              <a:t>So then </a:t>
            </a:r>
            <a:r>
              <a:rPr b="1">
                <a:solidFill>
                  <a:srgbClr val="00FDFF"/>
                </a:solidFill>
              </a:rPr>
              <a:t>faith</a:t>
            </a:r>
            <a:r>
              <a:t> comes by </a:t>
            </a:r>
            <a:r>
              <a:rPr b="1">
                <a:solidFill>
                  <a:srgbClr val="73FA79"/>
                </a:solidFill>
              </a:rPr>
              <a:t>hearing</a:t>
            </a:r>
            <a:r>
              <a:t>, (17) </a:t>
            </a:r>
          </a:p>
        </p:txBody>
      </p:sp>
      <p:sp>
        <p:nvSpPr>
          <p:cNvPr id="321" name="For Isaiah says, “Lord, who has believed our report?”(16)"/>
          <p:cNvSpPr/>
          <p:nvPr/>
        </p:nvSpPr>
        <p:spPr>
          <a:xfrm>
            <a:off x="12322556" y="6023227"/>
            <a:ext cx="11983933" cy="24130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marL="838200" indent="-838200" defTabSz="1828800">
              <a:lnSpc>
                <a:spcPct val="100000"/>
              </a:lnSpc>
              <a:spcBef>
                <a:spcPts val="2200"/>
              </a:spcBef>
              <a:buSzPct val="80000"/>
              <a:buBlip>
                <a:blip r:embed="rId6"/>
              </a:buBlip>
              <a:defRPr sz="6000">
                <a:solidFill>
                  <a:srgbClr val="FFFFFF"/>
                </a:solidFill>
                <a:latin typeface="Century Gothic"/>
                <a:ea typeface="Century Gothic"/>
                <a:cs typeface="Century Gothic"/>
                <a:sym typeface="Century Gothic"/>
              </a:defRPr>
            </a:pPr>
            <a:r>
              <a:t>For Isaiah says, “Lord, who has </a:t>
            </a:r>
            <a:r>
              <a:rPr b="1">
                <a:solidFill>
                  <a:srgbClr val="00FDFF"/>
                </a:solidFill>
              </a:rPr>
              <a:t>believed</a:t>
            </a:r>
            <a:r>
              <a:t> </a:t>
            </a:r>
            <a:r>
              <a:rPr b="1">
                <a:solidFill>
                  <a:srgbClr val="FFD479"/>
                </a:solidFill>
              </a:rPr>
              <a:t>our report?</a:t>
            </a:r>
            <a:r>
              <a:t>”(16)</a:t>
            </a:r>
          </a:p>
        </p:txBody>
      </p:sp>
      <p:sp>
        <p:nvSpPr>
          <p:cNvPr id="322" name="But they have not all obeyed the gospel (16)"/>
          <p:cNvSpPr/>
          <p:nvPr/>
        </p:nvSpPr>
        <p:spPr>
          <a:xfrm>
            <a:off x="12322556" y="3820329"/>
            <a:ext cx="11983933" cy="24130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marL="1338648" indent="-1338648" defTabSz="1828800">
              <a:lnSpc>
                <a:spcPct val="100000"/>
              </a:lnSpc>
              <a:spcBef>
                <a:spcPts val="2200"/>
              </a:spcBef>
              <a:buSzPct val="80000"/>
              <a:buBlip>
                <a:blip r:embed="rId6"/>
              </a:buBlip>
              <a:defRPr sz="6000">
                <a:solidFill>
                  <a:srgbClr val="FFFFFF"/>
                </a:solidFill>
                <a:latin typeface="Century Gothic"/>
                <a:ea typeface="Century Gothic"/>
                <a:cs typeface="Century Gothic"/>
                <a:sym typeface="Century Gothic"/>
              </a:defRPr>
            </a:pPr>
            <a:r>
              <a:t>But they have not all </a:t>
            </a:r>
            <a:r>
              <a:rPr b="1">
                <a:solidFill>
                  <a:srgbClr val="FF7E79"/>
                </a:solidFill>
              </a:rPr>
              <a:t>obeyed the gospel</a:t>
            </a:r>
            <a:r>
              <a:t> (16) </a:t>
            </a:r>
          </a:p>
        </p:txBody>
      </p:sp>
      <p:grpSp>
        <p:nvGrpSpPr>
          <p:cNvPr id="325" name="Group"/>
          <p:cNvGrpSpPr/>
          <p:nvPr/>
        </p:nvGrpSpPr>
        <p:grpSpPr>
          <a:xfrm>
            <a:off x="6839282" y="4758562"/>
            <a:ext cx="6847171" cy="1314629"/>
            <a:chOff x="0" y="0"/>
            <a:chExt cx="6847169" cy="1314627"/>
          </a:xfrm>
        </p:grpSpPr>
        <p:sp>
          <p:nvSpPr>
            <p:cNvPr id="323" name="Line"/>
            <p:cNvSpPr/>
            <p:nvPr/>
          </p:nvSpPr>
          <p:spPr>
            <a:xfrm>
              <a:off x="0" y="-1"/>
              <a:ext cx="6847170" cy="982790"/>
            </a:xfrm>
            <a:prstGeom prst="line">
              <a:avLst/>
            </a:prstGeom>
            <a:noFill/>
            <a:ln w="177800" cap="flat">
              <a:solidFill>
                <a:schemeClr val="accent4">
                  <a:hueOff val="141567"/>
                  <a:satOff val="12213"/>
                  <a:lumOff val="21573"/>
                </a:schemeClr>
              </a:solidFill>
              <a:prstDash val="solid"/>
              <a:miter lim="400000"/>
              <a:headEnd type="triangle" w="med" len="med"/>
              <a:tailEnd type="triangle" w="med" len="med"/>
            </a:ln>
            <a:effectLst/>
          </p:spPr>
          <p:txBody>
            <a:bodyPr wrap="square" lIns="50800" tIns="50800" rIns="50800" bIns="50800" numCol="1" anchor="ctr">
              <a:noAutofit/>
            </a:bodyPr>
            <a:lstStyle/>
            <a:p>
              <a:pPr algn="ctr">
                <a:lnSpc>
                  <a:spcPct val="100000"/>
                </a:lnSpc>
                <a:spcBef>
                  <a:spcPts val="0"/>
                </a:spcBef>
                <a:defRPr sz="5000"/>
              </a:pPr>
            </a:p>
          </p:txBody>
        </p:sp>
        <p:sp>
          <p:nvSpPr>
            <p:cNvPr id="324" name="="/>
            <p:cNvSpPr/>
            <p:nvPr/>
          </p:nvSpPr>
          <p:spPr>
            <a:xfrm>
              <a:off x="3523917" y="14266"/>
              <a:ext cx="1469728" cy="1300362"/>
            </a:xfrm>
            <a:prstGeom prst="ellipse">
              <a:avLst/>
            </a:prstGeom>
            <a:solidFill>
              <a:srgbClr val="FFFFFF"/>
            </a:solidFill>
            <a:ln w="177800" cap="flat">
              <a:solidFill>
                <a:schemeClr val="accent4">
                  <a:hueOff val="141567"/>
                  <a:satOff val="12213"/>
                  <a:lumOff val="21573"/>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lnSpc>
                  <a:spcPct val="100000"/>
                </a:lnSpc>
                <a:spcBef>
                  <a:spcPts val="0"/>
                </a:spcBef>
                <a:defRPr sz="5500">
                  <a:solidFill>
                    <a:srgbClr val="000000"/>
                  </a:solidFill>
                </a:defRPr>
              </a:lvl1pPr>
            </a:lstStyle>
            <a:p>
              <a:pPr/>
              <a:r>
                <a:t>=</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3">
                                            <p:txEl>
                                              <p:pRg st="1" end="1"/>
                                            </p:txEl>
                                          </p:spTgt>
                                        </p:tgtEl>
                                        <p:attrNameLst>
                                          <p:attrName>style.visibility</p:attrName>
                                        </p:attrNameLst>
                                      </p:cBhvr>
                                      <p:to>
                                        <p:strVal val="visible"/>
                                      </p:to>
                                    </p:set>
                                    <p:animEffect filter="wipe(left)" transition="in">
                                      <p:cBhvr>
                                        <p:cTn id="7" dur="1500"/>
                                        <p:tgtEl>
                                          <p:spTgt spid="3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3">
                                            <p:txEl>
                                              <p:pRg st="2" end="2"/>
                                            </p:txEl>
                                          </p:spTgt>
                                        </p:tgtEl>
                                        <p:attrNameLst>
                                          <p:attrName>style.visibility</p:attrName>
                                        </p:attrNameLst>
                                      </p:cBhvr>
                                      <p:to>
                                        <p:strVal val="visible"/>
                                      </p:to>
                                    </p:set>
                                    <p:animEffect filter="wipe(left)" transition="in">
                                      <p:cBhvr>
                                        <p:cTn id="12" dur="1500"/>
                                        <p:tgtEl>
                                          <p:spTgt spid="3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3">
                                            <p:txEl>
                                              <p:pRg st="3" end="3"/>
                                            </p:txEl>
                                          </p:spTgt>
                                        </p:tgtEl>
                                        <p:attrNameLst>
                                          <p:attrName>style.visibility</p:attrName>
                                        </p:attrNameLst>
                                      </p:cBhvr>
                                      <p:to>
                                        <p:strVal val="visible"/>
                                      </p:to>
                                    </p:set>
                                    <p:animEffect filter="wipe(left)" transition="in">
                                      <p:cBhvr>
                                        <p:cTn id="17" dur="1500"/>
                                        <p:tgtEl>
                                          <p:spTgt spid="3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2" fill="hold">
                                  <p:stCondLst>
                                    <p:cond delay="0"/>
                                  </p:stCondLst>
                                  <p:iterate type="el" backwards="0">
                                    <p:tmAbs val="0"/>
                                  </p:iterate>
                                  <p:childTnLst>
                                    <p:set>
                                      <p:cBhvr>
                                        <p:cTn id="21" fill="hold"/>
                                        <p:tgtEl>
                                          <p:spTgt spid="319"/>
                                        </p:tgtEl>
                                        <p:attrNameLst>
                                          <p:attrName>style.visibility</p:attrName>
                                        </p:attrNameLst>
                                      </p:cBhvr>
                                      <p:to>
                                        <p:strVal val="visible"/>
                                      </p:to>
                                    </p:set>
                                    <p:animEffect filter="fade" transition="in">
                                      <p:cBhvr>
                                        <p:cTn id="22" dur="1500"/>
                                        <p:tgtEl>
                                          <p:spTgt spid="319"/>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3" fill="hold">
                                  <p:stCondLst>
                                    <p:cond delay="0"/>
                                  </p:stCondLst>
                                  <p:iterate type="el" backwards="0">
                                    <p:tmAbs val="0"/>
                                  </p:iterate>
                                  <p:childTnLst>
                                    <p:set>
                                      <p:cBhvr>
                                        <p:cTn id="26" fill="hold"/>
                                        <p:tgtEl>
                                          <p:spTgt spid="320"/>
                                        </p:tgtEl>
                                        <p:attrNameLst>
                                          <p:attrName>style.visibility</p:attrName>
                                        </p:attrNameLst>
                                      </p:cBhvr>
                                      <p:to>
                                        <p:strVal val="visible"/>
                                      </p:to>
                                    </p:set>
                                    <p:animEffect filter="fade" transition="in">
                                      <p:cBhvr>
                                        <p:cTn id="27" dur="1500"/>
                                        <p:tgtEl>
                                          <p:spTgt spid="320"/>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4" fill="hold">
                                  <p:stCondLst>
                                    <p:cond delay="0"/>
                                  </p:stCondLst>
                                  <p:iterate type="el" backwards="0">
                                    <p:tmAbs val="0"/>
                                  </p:iterate>
                                  <p:childTnLst>
                                    <p:set>
                                      <p:cBhvr>
                                        <p:cTn id="31" fill="hold"/>
                                        <p:tgtEl>
                                          <p:spTgt spid="321"/>
                                        </p:tgtEl>
                                        <p:attrNameLst>
                                          <p:attrName>style.visibility</p:attrName>
                                        </p:attrNameLst>
                                      </p:cBhvr>
                                      <p:to>
                                        <p:strVal val="visible"/>
                                      </p:to>
                                    </p:set>
                                    <p:animEffect filter="fade" transition="in">
                                      <p:cBhvr>
                                        <p:cTn id="32" dur="1500"/>
                                        <p:tgtEl>
                                          <p:spTgt spid="321"/>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5" fill="hold">
                                  <p:stCondLst>
                                    <p:cond delay="0"/>
                                  </p:stCondLst>
                                  <p:iterate type="el" backwards="0">
                                    <p:tmAbs val="0"/>
                                  </p:iterate>
                                  <p:childTnLst>
                                    <p:set>
                                      <p:cBhvr>
                                        <p:cTn id="36" fill="hold"/>
                                        <p:tgtEl>
                                          <p:spTgt spid="322"/>
                                        </p:tgtEl>
                                        <p:attrNameLst>
                                          <p:attrName>style.visibility</p:attrName>
                                        </p:attrNameLst>
                                      </p:cBhvr>
                                      <p:to>
                                        <p:strVal val="visible"/>
                                      </p:to>
                                    </p:set>
                                    <p:animEffect filter="fade" transition="in">
                                      <p:cBhvr>
                                        <p:cTn id="37" dur="1500"/>
                                        <p:tgtEl>
                                          <p:spTgt spid="322"/>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8" presetID="22" grpId="6" fill="hold">
                                  <p:stCondLst>
                                    <p:cond delay="0"/>
                                  </p:stCondLst>
                                  <p:iterate type="el" backwards="0">
                                    <p:tmAbs val="0"/>
                                  </p:iterate>
                                  <p:childTnLst>
                                    <p:set>
                                      <p:cBhvr>
                                        <p:cTn id="41" fill="hold"/>
                                        <p:tgtEl>
                                          <p:spTgt spid="325"/>
                                        </p:tgtEl>
                                        <p:attrNameLst>
                                          <p:attrName>style.visibility</p:attrName>
                                        </p:attrNameLst>
                                      </p:cBhvr>
                                      <p:to>
                                        <p:strVal val="visible"/>
                                      </p:to>
                                    </p:set>
                                    <p:animEffect filter="wipe(left)" transition="in">
                                      <p:cBhvr>
                                        <p:cTn id="42" dur="1000"/>
                                        <p:tgtEl>
                                          <p:spTgt spid="3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3" grpId="1"/>
      <p:bldP build="whole" bldLvl="1" animBg="1" rev="0" advAuto="0" spid="321" grpId="4"/>
      <p:bldP build="whole" bldLvl="1" animBg="1" rev="0" advAuto="0" spid="322" grpId="5"/>
      <p:bldP build="whole" bldLvl="1" animBg="1" rev="0" advAuto="0" spid="320" grpId="3"/>
      <p:bldP build="whole" bldLvl="1" animBg="1" rev="0" advAuto="0" spid="325" grpId="6"/>
      <p:bldP build="whole" bldLvl="1" animBg="1" rev="0" advAuto="0" spid="319" grpId="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12" name="Churches of Christ Collapse: 1.5M Members Gone" descr="Churches of Christ Collapse: 1.5M Members Gone"/>
          <p:cNvPicPr>
            <a:picLocks noChangeAspect="0"/>
          </p:cNvPicPr>
          <p:nvPr>
            <a:videoFile xmlns:mc="http://schemas.openxmlformats.org/markup-compatibility/2006" xmlns:aiw="http://developer.apple.com/namespaces/iwork" r:link="rId2" mc:Ignorable="aiw" aiw:title="Churches of Christ Collapse: 1.5M Members Gone" aiw:author="Christian Faith Archive "/>
          </p:nvPr>
        </p:nvPicPr>
        <p:blipFill>
          <a:blip r:embed="rId3">
            <a:extLst/>
          </a:blip>
          <a:stretch>
            <a:fillRect/>
          </a:stretch>
        </p:blipFill>
        <p:spPr>
          <a:xfrm>
            <a:off x="378057" y="212657"/>
            <a:ext cx="23627886" cy="13290686"/>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1500">
        <p159:morph option="byObjec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1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12"/>
                </p:tgtEl>
              </p:cMediaNode>
            </p:video>
            <p:seq concurrent="1" prevAc="none" nextAc="seek">
              <p:cTn id="8" evtFilter="cancelBubble" nodeType="interactiveSeq" restart="whenNotActive" fill="hold">
                <p:stCondLst>
                  <p:cond delay="0" evt="onClick">
                    <p:tgtEl>
                      <p:spTgt spid="21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12"/>
                                        </p:tgtEl>
                                      </p:cBhvr>
                                    </p:cmd>
                                  </p:childTnLst>
                                </p:cTn>
                              </p:par>
                            </p:childTnLst>
                          </p:cTn>
                        </p:par>
                      </p:childTnLst>
                    </p:cTn>
                  </p:par>
                </p:childTnLst>
              </p:cTn>
              <p:nextCondLst>
                <p:cond delay="0" evt="onClick">
                  <p:tgtEl>
                    <p:spTgt spid="21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327" name="Slide Number"/>
          <p:cNvSpPr txBox="1"/>
          <p:nvPr>
            <p:ph type="sldNum" sz="quarter" idx="2"/>
          </p:nvPr>
        </p:nvSpPr>
        <p:spPr>
          <a:xfrm>
            <a:off x="20309619" y="12627355"/>
            <a:ext cx="338262" cy="38581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8" name="Acts 2:38 (NKJV)  38  . . . &quot;Repent, and let every one of you be baptized in the name of Jesus Christ for the remission of sins; and you shall receive the gift of the Holy Spirit."/>
          <p:cNvSpPr/>
          <p:nvPr/>
        </p:nvSpPr>
        <p:spPr>
          <a:xfrm>
            <a:off x="805760" y="7190451"/>
            <a:ext cx="7159673" cy="6033928"/>
          </a:xfrm>
          <a:prstGeom prst="rect">
            <a:avLst/>
          </a:prstGeom>
          <a:solidFill>
            <a:srgbClr val="FFFFFF"/>
          </a:solidFill>
          <a:ln w="63500">
            <a:solidFill>
              <a:srgbClr val="000000"/>
            </a:solidFill>
            <a:miter lim="400000"/>
          </a:ln>
          <a:effectLst>
            <a:outerShdw sx="100000" sy="100000" kx="0" ky="0" algn="b" rotWithShape="0" blurRad="88900" dist="50800" dir="5400000">
              <a:srgbClr val="000000">
                <a:alpha val="32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828800">
              <a:lnSpc>
                <a:spcPct val="100000"/>
              </a:lnSpc>
              <a:spcBef>
                <a:spcPts val="0"/>
              </a:spcBef>
              <a:defRPr b="1" sz="4800">
                <a:solidFill>
                  <a:srgbClr val="000000"/>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defRPr>
            </a:pPr>
            <a:r>
              <a:t>Acts 2:38 (NKJV) </a:t>
            </a:r>
            <a:br/>
            <a:r>
              <a:rPr b="0" baseline="31250"/>
              <a:t>38 </a:t>
            </a:r>
            <a:r>
              <a:rPr b="0"/>
              <a:t> . . . "Repent, and let every one of you be baptized in the name of Jesus Christ for the remission of sins; and you shall receive the gift of the Holy Spirit. </a:t>
            </a:r>
          </a:p>
        </p:txBody>
      </p:sp>
      <p:sp>
        <p:nvSpPr>
          <p:cNvPr id="329" name="Acts 22:16 (NKJV)  16 And now why are you waiting? Arise and be baptized, and wash away your sins, calling on the name of the Lord.'"/>
          <p:cNvSpPr/>
          <p:nvPr/>
        </p:nvSpPr>
        <p:spPr>
          <a:xfrm>
            <a:off x="8612164" y="7190451"/>
            <a:ext cx="7159672" cy="6033928"/>
          </a:xfrm>
          <a:prstGeom prst="rect">
            <a:avLst/>
          </a:prstGeom>
          <a:solidFill>
            <a:srgbClr val="FFFFFF"/>
          </a:solidFill>
          <a:ln w="63500">
            <a:solidFill>
              <a:srgbClr val="000000"/>
            </a:solidFill>
            <a:miter lim="400000"/>
          </a:ln>
          <a:effectLst>
            <a:outerShdw sx="100000" sy="100000" kx="0" ky="0" algn="b" rotWithShape="0" blurRad="88900" dist="50800" dir="5400000">
              <a:srgbClr val="000000">
                <a:alpha val="32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828800">
              <a:lnSpc>
                <a:spcPct val="100000"/>
              </a:lnSpc>
              <a:spcBef>
                <a:spcPts val="0"/>
              </a:spcBef>
              <a:defRPr b="1" sz="5400">
                <a:solidFill>
                  <a:srgbClr val="000000"/>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defRPr>
            </a:pPr>
            <a:r>
              <a:t>Acts 22:16 (NKJV) </a:t>
            </a:r>
            <a:br/>
            <a:r>
              <a:rPr b="0" baseline="31333"/>
              <a:t>16 </a:t>
            </a:r>
            <a:r>
              <a:rPr b="0"/>
              <a:t>And now why are you waiting? Arise and be baptized, and wash away your sins, calling on the name of the Lord.' </a:t>
            </a:r>
          </a:p>
        </p:txBody>
      </p:sp>
      <p:sp>
        <p:nvSpPr>
          <p:cNvPr id="330" name="1 Peter 3:21 (NASB77)  21 And corresponding to that, baptism now saves you—not the removal of dirt from the flesh, but an appeal to God for a good conscience—through the resurrection of Jesus Christ,"/>
          <p:cNvSpPr/>
          <p:nvPr/>
        </p:nvSpPr>
        <p:spPr>
          <a:xfrm>
            <a:off x="16418566" y="7190451"/>
            <a:ext cx="7159673" cy="6033928"/>
          </a:xfrm>
          <a:prstGeom prst="rect">
            <a:avLst/>
          </a:prstGeom>
          <a:solidFill>
            <a:srgbClr val="FFFFFF"/>
          </a:solidFill>
          <a:ln w="63500">
            <a:solidFill>
              <a:srgbClr val="000000"/>
            </a:solidFill>
            <a:miter lim="400000"/>
          </a:ln>
          <a:effectLst>
            <a:outerShdw sx="100000" sy="100000" kx="0" ky="0" algn="b" rotWithShape="0" blurRad="88900" dist="50800" dir="5400000">
              <a:srgbClr val="000000">
                <a:alpha val="32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828800">
              <a:lnSpc>
                <a:spcPct val="100000"/>
              </a:lnSpc>
              <a:spcBef>
                <a:spcPts val="0"/>
              </a:spcBef>
              <a:defRPr b="1" sz="4700">
                <a:solidFill>
                  <a:srgbClr val="000000"/>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defRPr>
            </a:pPr>
            <a:r>
              <a:t>1 Peter 3:21 (NASB77) </a:t>
            </a:r>
            <a:br/>
            <a:r>
              <a:rPr b="0" baseline="31234"/>
              <a:t>21 </a:t>
            </a:r>
            <a:r>
              <a:rPr b="0"/>
              <a:t>And corresponding to that, baptism now saves you—not the removal of dirt from the flesh, but an appeal to God for a good conscience—through the resurrection of Jesus Christ, </a:t>
            </a:r>
          </a:p>
        </p:txBody>
      </p:sp>
      <p:sp>
        <p:nvSpPr>
          <p:cNvPr id="331" name="Arrow"/>
          <p:cNvSpPr/>
          <p:nvPr/>
        </p:nvSpPr>
        <p:spPr>
          <a:xfrm rot="5400000">
            <a:off x="11557000" y="5843851"/>
            <a:ext cx="1270000" cy="1270001"/>
          </a:xfrm>
          <a:prstGeom prst="rightArrow">
            <a:avLst>
              <a:gd name="adj1" fmla="val 32000"/>
              <a:gd name="adj2" fmla="val 64000"/>
            </a:avLst>
          </a:prstGeom>
          <a:solidFill>
            <a:schemeClr val="accent3">
              <a:hueOff val="198700"/>
              <a:satOff val="21248"/>
              <a:lumOff val="19305"/>
            </a:schemeClr>
          </a:solidFill>
          <a:ln w="63500">
            <a:solidFill>
              <a:srgbClr val="000000"/>
            </a:solidFill>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332" name="Arrow"/>
          <p:cNvSpPr/>
          <p:nvPr/>
        </p:nvSpPr>
        <p:spPr>
          <a:xfrm rot="5400000">
            <a:off x="19363402" y="5843851"/>
            <a:ext cx="1270001" cy="1270001"/>
          </a:xfrm>
          <a:prstGeom prst="rightArrow">
            <a:avLst>
              <a:gd name="adj1" fmla="val 32000"/>
              <a:gd name="adj2" fmla="val 64000"/>
            </a:avLst>
          </a:prstGeom>
          <a:solidFill>
            <a:schemeClr val="accent3">
              <a:hueOff val="198700"/>
              <a:satOff val="21248"/>
              <a:lumOff val="19305"/>
            </a:schemeClr>
          </a:solidFill>
          <a:ln w="63500">
            <a:solidFill>
              <a:srgbClr val="000000"/>
            </a:solidFill>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333" name="Arrow"/>
          <p:cNvSpPr/>
          <p:nvPr/>
        </p:nvSpPr>
        <p:spPr>
          <a:xfrm rot="5400000">
            <a:off x="3750596" y="5843851"/>
            <a:ext cx="1270001" cy="1270001"/>
          </a:xfrm>
          <a:prstGeom prst="rightArrow">
            <a:avLst>
              <a:gd name="adj1" fmla="val 32000"/>
              <a:gd name="adj2" fmla="val 64000"/>
            </a:avLst>
          </a:prstGeom>
          <a:solidFill>
            <a:schemeClr val="accent3">
              <a:hueOff val="198700"/>
              <a:satOff val="21248"/>
              <a:lumOff val="19305"/>
            </a:schemeClr>
          </a:solidFill>
          <a:ln w="63500">
            <a:solidFill>
              <a:srgbClr val="000000"/>
            </a:solidFill>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334" name="13 For “whoever calls on the name of the Lord shall be saved.”  (Rom. 10:13; Cf. Joel 2:32; Acts 2:21; Jer. 29:11-13)"/>
          <p:cNvSpPr/>
          <p:nvPr/>
        </p:nvSpPr>
        <p:spPr>
          <a:xfrm>
            <a:off x="741547" y="3357609"/>
            <a:ext cx="22900906" cy="2530232"/>
          </a:xfrm>
          <a:prstGeom prst="roundRect">
            <a:avLst>
              <a:gd name="adj" fmla="val 25097"/>
            </a:avLst>
          </a:prstGeom>
          <a:gradFill>
            <a:gsLst>
              <a:gs pos="0">
                <a:srgbClr val="2263BF"/>
              </a:gs>
              <a:gs pos="100000">
                <a:srgbClr val="192236"/>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457200">
              <a:lnSpc>
                <a:spcPct val="100000"/>
              </a:lnSpc>
              <a:spcBef>
                <a:spcPts val="0"/>
              </a:spcBef>
              <a:defRPr i="1" sz="7000">
                <a:solidFill>
                  <a:srgbClr val="FFFFFF"/>
                </a:solidFill>
                <a:effectLst>
                  <a:outerShdw sx="100000" sy="100000" kx="0" ky="0" algn="b" rotWithShape="0" blurRad="12700" dist="63500" dir="2040000">
                    <a:srgbClr val="000000"/>
                  </a:outerShdw>
                </a:effectLst>
                <a:latin typeface="Times New Roman"/>
                <a:ea typeface="Times New Roman"/>
                <a:cs typeface="Times New Roman"/>
                <a:sym typeface="Times New Roman"/>
              </a:defRPr>
            </a:pPr>
            <a:r>
              <a:rPr baseline="31999" i="0"/>
              <a:t>13</a:t>
            </a:r>
            <a:r>
              <a:rPr i="0"/>
              <a:t> For “</a:t>
            </a:r>
            <a:r>
              <a:t>whoever calls</a:t>
            </a:r>
            <a:r>
              <a:rPr i="0"/>
              <a:t> </a:t>
            </a:r>
            <a:r>
              <a:t>on the name of the Lord shall be saved.”</a:t>
            </a:r>
            <a:r>
              <a:rPr i="0"/>
              <a:t>  (Rom. 10:13; Cf. Joel 2:32; Acts 2:21; Jer. 29:11-13)</a:t>
            </a:r>
          </a:p>
        </p:txBody>
      </p:sp>
      <p:grpSp>
        <p:nvGrpSpPr>
          <p:cNvPr id="339" name="Group"/>
          <p:cNvGrpSpPr/>
          <p:nvPr/>
        </p:nvGrpSpPr>
        <p:grpSpPr>
          <a:xfrm>
            <a:off x="-99520" y="32365"/>
            <a:ext cx="24710040" cy="3331903"/>
            <a:chOff x="0" y="0"/>
            <a:chExt cx="24710039" cy="3331902"/>
          </a:xfrm>
        </p:grpSpPr>
        <p:pic>
          <p:nvPicPr>
            <p:cNvPr id="335" name="pasted-movie.png" descr="pasted-movie.png"/>
            <p:cNvPicPr>
              <a:picLocks noChangeAspect="0"/>
            </p:cNvPicPr>
            <p:nvPr/>
          </p:nvPicPr>
          <p:blipFill>
            <a:blip r:embed="rId2">
              <a:extLst/>
            </a:blip>
            <a:stretch>
              <a:fillRect/>
            </a:stretch>
          </p:blipFill>
          <p:spPr>
            <a:xfrm>
              <a:off x="0" y="0"/>
              <a:ext cx="24710040" cy="3331903"/>
            </a:xfrm>
            <a:prstGeom prst="rect">
              <a:avLst/>
            </a:prstGeom>
            <a:ln w="12700" cap="flat">
              <a:noFill/>
              <a:miter lim="400000"/>
            </a:ln>
            <a:effectLst/>
          </p:spPr>
        </p:pic>
        <p:sp>
          <p:nvSpPr>
            <p:cNvPr id="336"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337" name="Image" descr="Image"/>
            <p:cNvPicPr>
              <a:picLocks noChangeAspect="0"/>
            </p:cNvPicPr>
            <p:nvPr/>
          </p:nvPicPr>
          <p:blipFill>
            <a:blip r:embed="rId3">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338" name="Image" descr="Image"/>
            <p:cNvPicPr>
              <a:picLocks noChangeAspect="0"/>
            </p:cNvPicPr>
            <p:nvPr/>
          </p:nvPicPr>
          <p:blipFill>
            <a:blip r:embed="rId4">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DDDDD"/>
        </a:solidFill>
      </p:bgPr>
    </p:bg>
    <p:spTree>
      <p:nvGrpSpPr>
        <p:cNvPr id="1" name=""/>
        <p:cNvGrpSpPr/>
        <p:nvPr/>
      </p:nvGrpSpPr>
      <p:grpSpPr>
        <a:xfrm>
          <a:off x="0" y="0"/>
          <a:ext cx="0" cy="0"/>
          <a:chOff x="0" y="0"/>
          <a:chExt cx="0" cy="0"/>
        </a:xfrm>
      </p:grpSpPr>
      <p:sp>
        <p:nvSpPr>
          <p:cNvPr id="341" name="Slide Number"/>
          <p:cNvSpPr txBox="1"/>
          <p:nvPr>
            <p:ph type="sldNum" sz="quarter" idx="2"/>
          </p:nvPr>
        </p:nvSpPr>
        <p:spPr>
          <a:xfrm>
            <a:off x="20277528" y="12627355"/>
            <a:ext cx="402444" cy="38581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2" name="Acts 2:38 (NKJV)  38  . . . &quot;Repent, and let every one of you be baptized in the name of Jesus Christ for the remission of sins; and you shall receive the gift of the Holy Spirit."/>
          <p:cNvSpPr/>
          <p:nvPr/>
        </p:nvSpPr>
        <p:spPr>
          <a:xfrm>
            <a:off x="805760" y="7190451"/>
            <a:ext cx="7159673" cy="6033928"/>
          </a:xfrm>
          <a:prstGeom prst="rect">
            <a:avLst/>
          </a:prstGeom>
          <a:solidFill>
            <a:srgbClr val="FFFFFF"/>
          </a:solidFill>
          <a:ln w="63500">
            <a:solidFill>
              <a:srgbClr val="000000"/>
            </a:solidFill>
            <a:miter lim="400000"/>
          </a:ln>
          <a:effectLst>
            <a:outerShdw sx="100000" sy="100000" kx="0" ky="0" algn="b" rotWithShape="0" blurRad="88900" dist="50800" dir="5400000">
              <a:srgbClr val="000000">
                <a:alpha val="32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828800">
              <a:lnSpc>
                <a:spcPct val="100000"/>
              </a:lnSpc>
              <a:spcBef>
                <a:spcPts val="0"/>
              </a:spcBef>
              <a:defRPr b="1" sz="4800">
                <a:solidFill>
                  <a:srgbClr val="000000"/>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defRPr>
            </a:pPr>
            <a:r>
              <a:t>Acts 2:38 (NKJV) </a:t>
            </a:r>
            <a:br/>
            <a:r>
              <a:rPr b="0" baseline="31250"/>
              <a:t>38 </a:t>
            </a:r>
            <a:r>
              <a:rPr b="0"/>
              <a:t> . . . "Repent, and let every one of you be baptized in the name of Jesus Christ for the remission of sins; and you shall receive the gift of the Holy Spirit. </a:t>
            </a:r>
          </a:p>
        </p:txBody>
      </p:sp>
      <p:sp>
        <p:nvSpPr>
          <p:cNvPr id="343" name="Acts 22:16 (NKJV)  16 And now why are you waiting? Arise and be baptized, and wash away your sins, calling on the name of the Lord.'"/>
          <p:cNvSpPr/>
          <p:nvPr/>
        </p:nvSpPr>
        <p:spPr>
          <a:xfrm>
            <a:off x="8612164" y="7190451"/>
            <a:ext cx="7159672" cy="6033928"/>
          </a:xfrm>
          <a:prstGeom prst="rect">
            <a:avLst/>
          </a:prstGeom>
          <a:solidFill>
            <a:srgbClr val="FFFFFF"/>
          </a:solidFill>
          <a:ln w="63500">
            <a:solidFill>
              <a:srgbClr val="000000"/>
            </a:solidFill>
            <a:miter lim="400000"/>
          </a:ln>
          <a:effectLst>
            <a:outerShdw sx="100000" sy="100000" kx="0" ky="0" algn="b" rotWithShape="0" blurRad="88900" dist="50800" dir="5400000">
              <a:srgbClr val="000000">
                <a:alpha val="32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828800">
              <a:lnSpc>
                <a:spcPct val="100000"/>
              </a:lnSpc>
              <a:spcBef>
                <a:spcPts val="0"/>
              </a:spcBef>
              <a:defRPr b="1" sz="5400">
                <a:solidFill>
                  <a:srgbClr val="000000"/>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defRPr>
            </a:pPr>
            <a:r>
              <a:t>Acts 22:16 (NKJV) </a:t>
            </a:r>
            <a:br/>
            <a:r>
              <a:rPr b="0" baseline="31333"/>
              <a:t>16 </a:t>
            </a:r>
            <a:r>
              <a:rPr b="0"/>
              <a:t>And now why are you waiting? Arise and be baptized, and wash away your sins, calling on the name of the Lord.' </a:t>
            </a:r>
          </a:p>
        </p:txBody>
      </p:sp>
      <p:sp>
        <p:nvSpPr>
          <p:cNvPr id="344" name="1 Peter 3:21 (NASB77)  21 And corresponding to that, baptism now saves you—not the removal of dirt from the flesh, but an appeal to God for a good conscience—through the resurrection of Jesus Christ,"/>
          <p:cNvSpPr/>
          <p:nvPr/>
        </p:nvSpPr>
        <p:spPr>
          <a:xfrm>
            <a:off x="16418566" y="7190451"/>
            <a:ext cx="7159673" cy="6033928"/>
          </a:xfrm>
          <a:prstGeom prst="rect">
            <a:avLst/>
          </a:prstGeom>
          <a:solidFill>
            <a:srgbClr val="FFFFFF"/>
          </a:solidFill>
          <a:ln w="63500">
            <a:solidFill>
              <a:srgbClr val="000000"/>
            </a:solidFill>
            <a:miter lim="400000"/>
          </a:ln>
          <a:effectLst>
            <a:outerShdw sx="100000" sy="100000" kx="0" ky="0" algn="b" rotWithShape="0" blurRad="88900" dist="50800" dir="5400000">
              <a:srgbClr val="000000">
                <a:alpha val="32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828800">
              <a:lnSpc>
                <a:spcPct val="100000"/>
              </a:lnSpc>
              <a:spcBef>
                <a:spcPts val="0"/>
              </a:spcBef>
              <a:defRPr b="1" sz="4700">
                <a:solidFill>
                  <a:srgbClr val="000000"/>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defRPr>
            </a:pPr>
            <a:r>
              <a:t>1 Peter 3:21 (NASB77) </a:t>
            </a:r>
            <a:br/>
            <a:r>
              <a:rPr b="0" baseline="31234"/>
              <a:t>21 </a:t>
            </a:r>
            <a:r>
              <a:rPr b="0"/>
              <a:t>And corresponding to that, baptism now saves you—not the removal of dirt from the flesh, but an appeal to God for a good conscience—through the resurrection of Jesus Christ, </a:t>
            </a:r>
          </a:p>
        </p:txBody>
      </p:sp>
      <p:sp>
        <p:nvSpPr>
          <p:cNvPr id="345" name="Arrow"/>
          <p:cNvSpPr/>
          <p:nvPr/>
        </p:nvSpPr>
        <p:spPr>
          <a:xfrm rot="5400000">
            <a:off x="11557000" y="5843851"/>
            <a:ext cx="1270000" cy="1270001"/>
          </a:xfrm>
          <a:prstGeom prst="rightArrow">
            <a:avLst>
              <a:gd name="adj1" fmla="val 32000"/>
              <a:gd name="adj2" fmla="val 64000"/>
            </a:avLst>
          </a:prstGeom>
          <a:solidFill>
            <a:schemeClr val="accent3">
              <a:hueOff val="198700"/>
              <a:satOff val="21248"/>
              <a:lumOff val="19305"/>
            </a:schemeClr>
          </a:solidFill>
          <a:ln w="63500">
            <a:solidFill>
              <a:srgbClr val="000000"/>
            </a:solidFill>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346" name="Arrow"/>
          <p:cNvSpPr/>
          <p:nvPr/>
        </p:nvSpPr>
        <p:spPr>
          <a:xfrm rot="5400000">
            <a:off x="19363402" y="5843851"/>
            <a:ext cx="1270001" cy="1270001"/>
          </a:xfrm>
          <a:prstGeom prst="rightArrow">
            <a:avLst>
              <a:gd name="adj1" fmla="val 32000"/>
              <a:gd name="adj2" fmla="val 64000"/>
            </a:avLst>
          </a:prstGeom>
          <a:solidFill>
            <a:schemeClr val="accent3">
              <a:hueOff val="198700"/>
              <a:satOff val="21248"/>
              <a:lumOff val="19305"/>
            </a:schemeClr>
          </a:solidFill>
          <a:ln w="63500">
            <a:solidFill>
              <a:srgbClr val="000000"/>
            </a:solidFill>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347" name="Arrow"/>
          <p:cNvSpPr/>
          <p:nvPr/>
        </p:nvSpPr>
        <p:spPr>
          <a:xfrm rot="5400000">
            <a:off x="3750596" y="5843851"/>
            <a:ext cx="1270001" cy="1270001"/>
          </a:xfrm>
          <a:prstGeom prst="rightArrow">
            <a:avLst>
              <a:gd name="adj1" fmla="val 32000"/>
              <a:gd name="adj2" fmla="val 64000"/>
            </a:avLst>
          </a:prstGeom>
          <a:solidFill>
            <a:schemeClr val="accent3">
              <a:hueOff val="198700"/>
              <a:satOff val="21248"/>
              <a:lumOff val="19305"/>
            </a:schemeClr>
          </a:solidFill>
          <a:ln w="63500">
            <a:solidFill>
              <a:srgbClr val="000000"/>
            </a:solidFill>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348" name="13 For “whoever calls on the name of the Lord shall be saved.”  (Rom. 10:13; Cf. Joel 2:32; Acts 2:21; Jer. 29:11-13)"/>
          <p:cNvSpPr/>
          <p:nvPr/>
        </p:nvSpPr>
        <p:spPr>
          <a:xfrm>
            <a:off x="741547" y="3357609"/>
            <a:ext cx="22900906" cy="2530232"/>
          </a:xfrm>
          <a:prstGeom prst="roundRect">
            <a:avLst>
              <a:gd name="adj" fmla="val 25097"/>
            </a:avLst>
          </a:prstGeom>
          <a:gradFill>
            <a:gsLst>
              <a:gs pos="0">
                <a:srgbClr val="2263BF"/>
              </a:gs>
              <a:gs pos="100000">
                <a:srgbClr val="192236"/>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457200">
              <a:lnSpc>
                <a:spcPct val="100000"/>
              </a:lnSpc>
              <a:spcBef>
                <a:spcPts val="0"/>
              </a:spcBef>
              <a:defRPr i="1" sz="7000">
                <a:solidFill>
                  <a:srgbClr val="FFFFFF"/>
                </a:solidFill>
                <a:effectLst>
                  <a:outerShdw sx="100000" sy="100000" kx="0" ky="0" algn="b" rotWithShape="0" blurRad="12700" dist="63500" dir="2040000">
                    <a:srgbClr val="000000"/>
                  </a:outerShdw>
                </a:effectLst>
                <a:latin typeface="Times New Roman"/>
                <a:ea typeface="Times New Roman"/>
                <a:cs typeface="Times New Roman"/>
                <a:sym typeface="Times New Roman"/>
              </a:defRPr>
            </a:pPr>
            <a:r>
              <a:rPr baseline="31999" i="0"/>
              <a:t>13</a:t>
            </a:r>
            <a:r>
              <a:rPr i="0"/>
              <a:t> For “</a:t>
            </a:r>
            <a:r>
              <a:t>whoever calls</a:t>
            </a:r>
            <a:r>
              <a:rPr i="0"/>
              <a:t> </a:t>
            </a:r>
            <a:r>
              <a:t>on the name of the Lord shall be saved.”</a:t>
            </a:r>
            <a:r>
              <a:rPr i="0"/>
              <a:t>  (Rom. 10:13; Cf. Joel 2:32; Acts 2:21; Jer. 29:11-13)</a:t>
            </a:r>
          </a:p>
        </p:txBody>
      </p:sp>
      <p:sp>
        <p:nvSpPr>
          <p:cNvPr id="349" name="“To Invoke The Lord’s Blessings By Doing What He Says”…"/>
          <p:cNvSpPr/>
          <p:nvPr/>
        </p:nvSpPr>
        <p:spPr>
          <a:xfrm>
            <a:off x="727565" y="7123478"/>
            <a:ext cx="22928870" cy="6167874"/>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lstStyle/>
          <a:p>
            <a:pPr algn="ctr" defTabSz="1828800">
              <a:lnSpc>
                <a:spcPct val="100000"/>
              </a:lnSpc>
              <a:spcBef>
                <a:spcPts val="2200"/>
              </a:spcBef>
              <a:defRPr b="1" sz="7100">
                <a:solidFill>
                  <a:schemeClr val="accent3">
                    <a:hueOff val="198700"/>
                    <a:satOff val="21248"/>
                    <a:lumOff val="19305"/>
                  </a:schemeClr>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defRPr>
            </a:pPr>
            <a:r>
              <a:t>“To Invoke The Lord’s Blessings By Doing What He Says”</a:t>
            </a:r>
          </a:p>
          <a:p>
            <a:pPr algn="ctr" defTabSz="1828800">
              <a:lnSpc>
                <a:spcPct val="100000"/>
              </a:lnSpc>
              <a:spcBef>
                <a:spcPts val="0"/>
              </a:spcBef>
              <a:defRPr b="1" sz="7100">
                <a:solidFill>
                  <a:srgbClr val="FDF1DC"/>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defRPr>
            </a:pPr>
            <a:r>
              <a:t>Luke 6:46–47 (NKJV) </a:t>
            </a:r>
          </a:p>
          <a:p>
            <a:pPr algn="ctr" defTabSz="1828800">
              <a:lnSpc>
                <a:spcPct val="100000"/>
              </a:lnSpc>
              <a:spcBef>
                <a:spcPts val="0"/>
              </a:spcBef>
              <a:defRPr b="1" sz="7100">
                <a:solidFill>
                  <a:srgbClr val="FDF1DC"/>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defRPr>
            </a:pPr>
            <a:r>
              <a:rPr baseline="31999"/>
              <a:t>46</a:t>
            </a:r>
            <a:r>
              <a:t> “But why do you call Me ‘Lord, Lord,’ and not do the things which I say? </a:t>
            </a:r>
            <a:r>
              <a:rPr baseline="31999"/>
              <a:t>47</a:t>
            </a:r>
            <a:r>
              <a:t> Whoever comes to Me, and hears My sayings and does them, I will show you whom he is like:</a:t>
            </a:r>
          </a:p>
        </p:txBody>
      </p:sp>
      <p:grpSp>
        <p:nvGrpSpPr>
          <p:cNvPr id="354" name="Group"/>
          <p:cNvGrpSpPr/>
          <p:nvPr/>
        </p:nvGrpSpPr>
        <p:grpSpPr>
          <a:xfrm>
            <a:off x="-99520" y="32365"/>
            <a:ext cx="24710040" cy="3331903"/>
            <a:chOff x="0" y="0"/>
            <a:chExt cx="24710039" cy="3331902"/>
          </a:xfrm>
        </p:grpSpPr>
        <p:pic>
          <p:nvPicPr>
            <p:cNvPr id="350" name="pasted-movie.png" descr="pasted-movie.png"/>
            <p:cNvPicPr>
              <a:picLocks noChangeAspect="0"/>
            </p:cNvPicPr>
            <p:nvPr/>
          </p:nvPicPr>
          <p:blipFill>
            <a:blip r:embed="rId2">
              <a:extLst/>
            </a:blip>
            <a:stretch>
              <a:fillRect/>
            </a:stretch>
          </p:blipFill>
          <p:spPr>
            <a:xfrm>
              <a:off x="0" y="0"/>
              <a:ext cx="24710040" cy="3331903"/>
            </a:xfrm>
            <a:prstGeom prst="rect">
              <a:avLst/>
            </a:prstGeom>
            <a:ln w="12700" cap="flat">
              <a:noFill/>
              <a:miter lim="400000"/>
            </a:ln>
            <a:effectLst/>
          </p:spPr>
        </p:pic>
        <p:sp>
          <p:nvSpPr>
            <p:cNvPr id="351"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352" name="Image" descr="Image"/>
            <p:cNvPicPr>
              <a:picLocks noChangeAspect="0"/>
            </p:cNvPicPr>
            <p:nvPr/>
          </p:nvPicPr>
          <p:blipFill>
            <a:blip r:embed="rId3">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353" name="Image" descr="Image"/>
            <p:cNvPicPr>
              <a:picLocks noChangeAspect="0"/>
            </p:cNvPicPr>
            <p:nvPr/>
          </p:nvPicPr>
          <p:blipFill>
            <a:blip r:embed="rId4">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1" name="Group"/>
          <p:cNvGrpSpPr/>
          <p:nvPr/>
        </p:nvGrpSpPr>
        <p:grpSpPr>
          <a:xfrm>
            <a:off x="428914" y="3251675"/>
            <a:ext cx="23538872" cy="10316385"/>
            <a:chOff x="25399" y="24331"/>
            <a:chExt cx="23538871" cy="10316384"/>
          </a:xfrm>
        </p:grpSpPr>
        <p:graphicFrame>
          <p:nvGraphicFramePr>
            <p:cNvPr id="356" name="Table 4"/>
            <p:cNvGraphicFramePr/>
            <p:nvPr/>
          </p:nvGraphicFramePr>
          <p:xfrm>
            <a:off x="25399" y="24331"/>
            <a:ext cx="6565901" cy="1031638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553200"/>
                </a:tblGrid>
                <a:tr h="997351">
                  <a:tc>
                    <a:txBody>
                      <a:bodyPr/>
                      <a:lstStyle/>
                      <a:p>
                        <a:pPr algn="ctr" defTabSz="1828800">
                          <a:lnSpc>
                            <a:spcPct val="100000"/>
                          </a:lnSpc>
                          <a:spcBef>
                            <a:spcPts val="0"/>
                          </a:spcBef>
                          <a:defRPr sz="1800">
                            <a:solidFill>
                              <a:srgbClr val="000000"/>
                            </a:solidFill>
                          </a:defRPr>
                        </a:pPr>
                        <a:r>
                          <a:rPr cap="all" sz="5500">
                            <a:solidFill>
                              <a:srgbClr val="FFFF00"/>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rPr>
                          <a:t>Examples</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chemeClr val="accent6">
                          <a:satOff val="1848"/>
                          <a:lumOff val="-15262"/>
                        </a:schemeClr>
                      </a:solidFill>
                    </a:tcPr>
                  </a:tc>
                </a:tr>
                <a:tr h="1126700">
                  <a:tc>
                    <a:txBody>
                      <a:bodyPr/>
                      <a:lstStyle/>
                      <a:p>
                        <a:pPr algn="ctr" defTabSz="1828800">
                          <a:lnSpc>
                            <a:spcPct val="100000"/>
                          </a:lnSpc>
                          <a:spcBef>
                            <a:spcPts val="0"/>
                          </a:spcBef>
                          <a:defRPr sz="1800">
                            <a:solidFill>
                              <a:srgbClr val="000000"/>
                            </a:solidFill>
                          </a:defRPr>
                        </a:pPr>
                        <a:r>
                          <a:rPr sz="5200">
                            <a:latin typeface="Helvetica"/>
                            <a:ea typeface="Helvetica"/>
                            <a:cs typeface="Helvetica"/>
                            <a:sym typeface="Helvetica"/>
                          </a:rPr>
                          <a:t>Pentecost – 2:14-41</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r>
                <a:tr h="980330">
                  <a:tc>
                    <a:txBody>
                      <a:bodyPr/>
                      <a:lstStyle/>
                      <a:p>
                        <a:pPr algn="ctr" defTabSz="1828800">
                          <a:lnSpc>
                            <a:spcPct val="100000"/>
                          </a:lnSpc>
                          <a:spcBef>
                            <a:spcPts val="0"/>
                          </a:spcBef>
                          <a:defRPr sz="1800">
                            <a:solidFill>
                              <a:srgbClr val="000000"/>
                            </a:solidFill>
                          </a:defRPr>
                        </a:pPr>
                        <a:r>
                          <a:rPr sz="5200">
                            <a:latin typeface="Helvetica"/>
                            <a:ea typeface="Helvetica"/>
                            <a:cs typeface="Helvetica"/>
                            <a:sym typeface="Helvetica"/>
                          </a:rPr>
                          <a:t>Samaria – 8:5-13</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r>
                <a:tr h="980330">
                  <a:tc>
                    <a:txBody>
                      <a:bodyPr/>
                      <a:lstStyle/>
                      <a:p>
                        <a:pPr algn="ctr" defTabSz="1828800">
                          <a:lnSpc>
                            <a:spcPct val="100000"/>
                          </a:lnSpc>
                          <a:spcBef>
                            <a:spcPts val="0"/>
                          </a:spcBef>
                          <a:defRPr sz="1800">
                            <a:solidFill>
                              <a:srgbClr val="000000"/>
                            </a:solidFill>
                          </a:defRPr>
                        </a:pPr>
                        <a:r>
                          <a:rPr sz="5200">
                            <a:latin typeface="Helvetica"/>
                            <a:ea typeface="Helvetica"/>
                            <a:cs typeface="Helvetica"/>
                            <a:sym typeface="Helvetica"/>
                          </a:rPr>
                          <a:t>Eunuch – 8:35-39</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r>
                <a:tr h="980330">
                  <a:tc>
                    <a:txBody>
                      <a:bodyPr/>
                      <a:lstStyle/>
                      <a:p>
                        <a:pPr algn="ctr" defTabSz="1828800">
                          <a:lnSpc>
                            <a:spcPct val="100000"/>
                          </a:lnSpc>
                          <a:spcBef>
                            <a:spcPts val="0"/>
                          </a:spcBef>
                          <a:defRPr sz="1800">
                            <a:solidFill>
                              <a:srgbClr val="000000"/>
                            </a:solidFill>
                          </a:defRPr>
                        </a:pPr>
                        <a:r>
                          <a:rPr sz="5200">
                            <a:latin typeface="Helvetica"/>
                            <a:ea typeface="Helvetica"/>
                            <a:cs typeface="Helvetica"/>
                            <a:sym typeface="Helvetica"/>
                          </a:rPr>
                          <a:t>Saul – 9,22,26</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r>
                <a:tr h="1147123">
                  <a:tc>
                    <a:txBody>
                      <a:bodyPr/>
                      <a:lstStyle/>
                      <a:p>
                        <a:pPr algn="ctr" defTabSz="1828800">
                          <a:lnSpc>
                            <a:spcPct val="100000"/>
                          </a:lnSpc>
                          <a:spcBef>
                            <a:spcPts val="0"/>
                          </a:spcBef>
                          <a:defRPr sz="1800">
                            <a:solidFill>
                              <a:srgbClr val="000000"/>
                            </a:solidFill>
                          </a:defRPr>
                        </a:pPr>
                        <a:r>
                          <a:rPr sz="5200">
                            <a:latin typeface="Helvetica"/>
                            <a:ea typeface="Helvetica"/>
                            <a:cs typeface="Helvetica"/>
                            <a:sym typeface="Helvetica"/>
                          </a:rPr>
                          <a:t>Cornelius - 10:34-48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r>
                <a:tr h="980330">
                  <a:tc>
                    <a:txBody>
                      <a:bodyPr/>
                      <a:lstStyle/>
                      <a:p>
                        <a:pPr algn="ctr" defTabSz="1828800">
                          <a:lnSpc>
                            <a:spcPct val="100000"/>
                          </a:lnSpc>
                          <a:spcBef>
                            <a:spcPts val="0"/>
                          </a:spcBef>
                          <a:defRPr sz="1800">
                            <a:solidFill>
                              <a:srgbClr val="000000"/>
                            </a:solidFill>
                          </a:defRPr>
                        </a:pPr>
                        <a:r>
                          <a:rPr sz="5200">
                            <a:latin typeface="Helvetica"/>
                            <a:ea typeface="Helvetica"/>
                            <a:cs typeface="Helvetica"/>
                            <a:sym typeface="Helvetica"/>
                          </a:rPr>
                          <a:t>Lydia – 16:13-15</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r>
                <a:tr h="980330">
                  <a:tc>
                    <a:txBody>
                      <a:bodyPr/>
                      <a:lstStyle/>
                      <a:p>
                        <a:pPr algn="ctr" defTabSz="1828800">
                          <a:lnSpc>
                            <a:spcPct val="100000"/>
                          </a:lnSpc>
                          <a:spcBef>
                            <a:spcPts val="0"/>
                          </a:spcBef>
                          <a:defRPr sz="1800">
                            <a:solidFill>
                              <a:srgbClr val="000000"/>
                            </a:solidFill>
                          </a:defRPr>
                        </a:pPr>
                        <a:r>
                          <a:rPr sz="5200">
                            <a:latin typeface="Helvetica"/>
                            <a:ea typeface="Helvetica"/>
                            <a:cs typeface="Helvetica"/>
                            <a:sym typeface="Helvetica"/>
                          </a:rPr>
                          <a:t>Jailor – 16:30-34</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r>
                <a:tr h="987138">
                  <a:tc>
                    <a:txBody>
                      <a:bodyPr/>
                      <a:lstStyle/>
                      <a:p>
                        <a:pPr algn="ctr" defTabSz="1828800">
                          <a:lnSpc>
                            <a:spcPct val="100000"/>
                          </a:lnSpc>
                          <a:spcBef>
                            <a:spcPts val="0"/>
                          </a:spcBef>
                          <a:defRPr sz="1800">
                            <a:solidFill>
                              <a:srgbClr val="000000"/>
                            </a:solidFill>
                          </a:defRPr>
                        </a:pPr>
                        <a:r>
                          <a:rPr sz="5200">
                            <a:latin typeface="Helvetica"/>
                            <a:ea typeface="Helvetica"/>
                            <a:cs typeface="Helvetica"/>
                            <a:sym typeface="Helvetica"/>
                          </a:rPr>
                          <a:t>Corinthians - 18:8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r>
                <a:tr h="1143718">
                  <a:tc>
                    <a:txBody>
                      <a:bodyPr/>
                      <a:lstStyle/>
                      <a:p>
                        <a:pPr algn="ctr" defTabSz="1828800">
                          <a:lnSpc>
                            <a:spcPct val="100000"/>
                          </a:lnSpc>
                          <a:spcBef>
                            <a:spcPts val="0"/>
                          </a:spcBef>
                          <a:defRPr sz="1800">
                            <a:solidFill>
                              <a:srgbClr val="000000"/>
                            </a:solidFill>
                          </a:defRPr>
                        </a:pPr>
                        <a:r>
                          <a:rPr sz="5200">
                            <a:latin typeface="Helvetica"/>
                            <a:ea typeface="Helvetica"/>
                            <a:cs typeface="Helvetica"/>
                            <a:sym typeface="Helvetica"/>
                          </a:rPr>
                          <a:t>Ephesians - 19:3-5 </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r>
              </a:tbl>
            </a:graphicData>
          </a:graphic>
        </p:graphicFrame>
        <p:graphicFrame>
          <p:nvGraphicFramePr>
            <p:cNvPr id="357" name="Table 5"/>
            <p:cNvGraphicFramePr/>
            <p:nvPr/>
          </p:nvGraphicFramePr>
          <p:xfrm>
            <a:off x="6593340" y="24331"/>
            <a:ext cx="3810001" cy="1031638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797300"/>
                </a:tblGrid>
                <a:tr h="997351">
                  <a:tc>
                    <a:txBody>
                      <a:bodyPr/>
                      <a:lstStyle/>
                      <a:p>
                        <a:pPr algn="ctr" defTabSz="1828800">
                          <a:lnSpc>
                            <a:spcPct val="100000"/>
                          </a:lnSpc>
                          <a:spcBef>
                            <a:spcPts val="0"/>
                          </a:spcBef>
                          <a:defRPr sz="1800">
                            <a:solidFill>
                              <a:srgbClr val="000000"/>
                            </a:solidFill>
                          </a:defRPr>
                        </a:pPr>
                        <a:r>
                          <a:rPr cap="all" sz="5500">
                            <a:solidFill>
                              <a:srgbClr val="FFFF00"/>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rPr>
                          <a:t>Believed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1B93"/>
                      </a:solidFill>
                    </a:tcPr>
                  </a:tc>
                </a:tr>
                <a:tr h="1126700">
                  <a:tc>
                    <a:txBody>
                      <a:bodyPr/>
                      <a:lstStyle/>
                      <a:p>
                        <a:pPr algn="ctr" defTabSz="1828800">
                          <a:lnSpc>
                            <a:spcPct val="100000"/>
                          </a:lnSpc>
                          <a:spcBef>
                            <a:spcPts val="1100"/>
                          </a:spcBef>
                          <a:defRPr sz="1800">
                            <a:solidFill>
                              <a:srgbClr val="000000"/>
                            </a:solidFill>
                          </a:defRPr>
                        </a:pPr>
                        <a:r>
                          <a:rPr sz="52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783FF">
                          <a:alpha val="16802"/>
                        </a:srgbClr>
                      </a:solidFill>
                    </a:tcPr>
                  </a:tc>
                </a:tr>
                <a:tr h="980330">
                  <a:tc>
                    <a:txBody>
                      <a:bodyPr/>
                      <a:lstStyle/>
                      <a:p>
                        <a:pPr algn="ctr" defTabSz="1828800">
                          <a:lnSpc>
                            <a:spcPct val="100000"/>
                          </a:lnSpc>
                          <a:spcBef>
                            <a:spcPts val="1100"/>
                          </a:spcBef>
                          <a:buClr>
                            <a:srgbClr val="FF0000"/>
                          </a:buClr>
                          <a:buSzPct val="100000"/>
                          <a:buChar char=""/>
                          <a:defRPr sz="5200">
                            <a:solidFill>
                              <a:srgbClr val="000000"/>
                            </a:solidFill>
                            <a:latin typeface="Helvetica"/>
                            <a:ea typeface="Helvetica"/>
                            <a:cs typeface="Helvetica"/>
                            <a:sym typeface="Helvetica"/>
                          </a:defRPr>
                        </a:pPr>
                        <a:r>
                          <a:t>12</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783FF">
                          <a:alpha val="16802"/>
                        </a:srgbClr>
                      </a:solidFill>
                    </a:tcPr>
                  </a:tc>
                </a:tr>
                <a:tr h="980330">
                  <a:tc>
                    <a:txBody>
                      <a:bodyPr/>
                      <a:lstStyle/>
                      <a:p>
                        <a:pPr algn="ctr" defTabSz="1828800">
                          <a:lnSpc>
                            <a:spcPct val="100000"/>
                          </a:lnSpc>
                          <a:spcBef>
                            <a:spcPts val="1100"/>
                          </a:spcBef>
                          <a:buClr>
                            <a:srgbClr val="FF0000"/>
                          </a:buClr>
                          <a:buSzPct val="100000"/>
                          <a:buChar char=""/>
                          <a:defRPr sz="5200">
                            <a:solidFill>
                              <a:srgbClr val="000000"/>
                            </a:solidFill>
                            <a:latin typeface="Helvetica"/>
                            <a:ea typeface="Helvetica"/>
                            <a:cs typeface="Helvetica"/>
                            <a:sym typeface="Helvetica"/>
                          </a:defRPr>
                        </a:pPr>
                        <a:r>
                          <a:t>36,37</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783FF">
                          <a:alpha val="16802"/>
                        </a:srgbClr>
                      </a:solidFill>
                    </a:tcPr>
                  </a:tc>
                </a:tr>
                <a:tr h="980330">
                  <a:tc>
                    <a:txBody>
                      <a:bodyPr/>
                      <a:lstStyle/>
                      <a:p>
                        <a:pPr algn="ctr" defTabSz="1828800">
                          <a:lnSpc>
                            <a:spcPct val="100000"/>
                          </a:lnSpc>
                          <a:spcBef>
                            <a:spcPts val="1100"/>
                          </a:spcBef>
                          <a:defRPr sz="1800">
                            <a:solidFill>
                              <a:srgbClr val="000000"/>
                            </a:solidFill>
                          </a:defRPr>
                        </a:pPr>
                        <a:r>
                          <a:rPr sz="52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783FF">
                          <a:alpha val="16802"/>
                        </a:srgbClr>
                      </a:solidFill>
                    </a:tcPr>
                  </a:tc>
                </a:tr>
                <a:tr h="1147123">
                  <a:tc>
                    <a:txBody>
                      <a:bodyPr/>
                      <a:lstStyle/>
                      <a:p>
                        <a:pPr algn="ctr" defTabSz="1828800">
                          <a:lnSpc>
                            <a:spcPct val="100000"/>
                          </a:lnSpc>
                          <a:spcBef>
                            <a:spcPts val="1100"/>
                          </a:spcBef>
                          <a:buClr>
                            <a:srgbClr val="FF0000"/>
                          </a:buClr>
                          <a:buSzPct val="100000"/>
                          <a:buChar char=""/>
                          <a:defRPr sz="5200">
                            <a:solidFill>
                              <a:srgbClr val="000000"/>
                            </a:solidFill>
                            <a:latin typeface="Helvetica"/>
                            <a:ea typeface="Helvetica"/>
                            <a:cs typeface="Helvetica"/>
                            <a:sym typeface="Helvetica"/>
                          </a:defRPr>
                        </a:pPr>
                        <a:r>
                          <a:t>43</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783FF">
                          <a:alpha val="16802"/>
                        </a:srgbClr>
                      </a:solidFill>
                    </a:tcPr>
                  </a:tc>
                </a:tr>
                <a:tr h="980330">
                  <a:tc>
                    <a:txBody>
                      <a:bodyPr/>
                      <a:lstStyle/>
                      <a:p>
                        <a:pPr algn="ctr" defTabSz="1828800">
                          <a:lnSpc>
                            <a:spcPct val="100000"/>
                          </a:lnSpc>
                          <a:spcBef>
                            <a:spcPts val="1100"/>
                          </a:spcBef>
                          <a:buClr>
                            <a:srgbClr val="FF0000"/>
                          </a:buClr>
                          <a:buSzPct val="100000"/>
                          <a:buChar char=""/>
                          <a:defRPr sz="5200">
                            <a:solidFill>
                              <a:srgbClr val="000000"/>
                            </a:solidFill>
                            <a:latin typeface="Helvetica"/>
                            <a:ea typeface="Helvetica"/>
                            <a:cs typeface="Helvetica"/>
                            <a:sym typeface="Helvetica"/>
                          </a:defRPr>
                        </a:pPr>
                        <a:r>
                          <a:t>14</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783FF">
                          <a:alpha val="16802"/>
                        </a:srgbClr>
                      </a:solidFill>
                    </a:tcPr>
                  </a:tc>
                </a:tr>
                <a:tr h="980330">
                  <a:tc>
                    <a:txBody>
                      <a:bodyPr/>
                      <a:lstStyle/>
                      <a:p>
                        <a:pPr algn="ctr" defTabSz="1828800">
                          <a:lnSpc>
                            <a:spcPct val="100000"/>
                          </a:lnSpc>
                          <a:spcBef>
                            <a:spcPts val="1100"/>
                          </a:spcBef>
                          <a:buClr>
                            <a:srgbClr val="FF0000"/>
                          </a:buClr>
                          <a:buSzPct val="100000"/>
                          <a:buChar char=""/>
                          <a:defRPr sz="5200">
                            <a:solidFill>
                              <a:srgbClr val="000000"/>
                            </a:solidFill>
                            <a:latin typeface="Helvetica"/>
                            <a:ea typeface="Helvetica"/>
                            <a:cs typeface="Helvetica"/>
                            <a:sym typeface="Helvetica"/>
                          </a:defRPr>
                        </a:pPr>
                        <a:r>
                          <a:t>31</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783FF">
                          <a:alpha val="16802"/>
                        </a:srgbClr>
                      </a:solidFill>
                    </a:tcPr>
                  </a:tc>
                </a:tr>
                <a:tr h="987138">
                  <a:tc>
                    <a:txBody>
                      <a:bodyPr/>
                      <a:lstStyle/>
                      <a:p>
                        <a:pPr algn="ctr" defTabSz="1828800">
                          <a:lnSpc>
                            <a:spcPct val="100000"/>
                          </a:lnSpc>
                          <a:spcBef>
                            <a:spcPts val="1100"/>
                          </a:spcBef>
                          <a:buClr>
                            <a:srgbClr val="FF0000"/>
                          </a:buClr>
                          <a:buSzPct val="100000"/>
                          <a:buChar char=""/>
                          <a:defRPr sz="5200">
                            <a:solidFill>
                              <a:srgbClr val="000000"/>
                            </a:solidFill>
                            <a:latin typeface="Helvetica"/>
                            <a:ea typeface="Helvetica"/>
                            <a:cs typeface="Helvetica"/>
                            <a:sym typeface="Helvetica"/>
                          </a:defRPr>
                        </a:pPr>
                        <a:r>
                          <a:t>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783FF">
                          <a:alpha val="16802"/>
                        </a:srgbClr>
                      </a:solidFill>
                    </a:tcPr>
                  </a:tc>
                </a:tr>
                <a:tr h="1143718">
                  <a:tc>
                    <a:txBody>
                      <a:bodyPr/>
                      <a:lstStyle/>
                      <a:p>
                        <a:pPr algn="ctr" defTabSz="1828800">
                          <a:lnSpc>
                            <a:spcPct val="100000"/>
                          </a:lnSpc>
                          <a:spcBef>
                            <a:spcPts val="1100"/>
                          </a:spcBef>
                          <a:defRPr sz="1800">
                            <a:solidFill>
                              <a:srgbClr val="000000"/>
                            </a:solidFill>
                          </a:defRPr>
                        </a:pPr>
                        <a:r>
                          <a:rPr sz="52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783FF">
                          <a:alpha val="16802"/>
                        </a:srgbClr>
                      </a:solidFill>
                    </a:tcPr>
                  </a:tc>
                </a:tr>
              </a:tbl>
            </a:graphicData>
          </a:graphic>
        </p:graphicFrame>
        <p:graphicFrame>
          <p:nvGraphicFramePr>
            <p:cNvPr id="358" name="Table 6"/>
            <p:cNvGraphicFramePr/>
            <p:nvPr/>
          </p:nvGraphicFramePr>
          <p:xfrm>
            <a:off x="10388144" y="24331"/>
            <a:ext cx="4229101" cy="1031638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216400"/>
                </a:tblGrid>
                <a:tr h="997351">
                  <a:tc>
                    <a:txBody>
                      <a:bodyPr/>
                      <a:lstStyle/>
                      <a:p>
                        <a:pPr algn="ctr" defTabSz="1828800">
                          <a:lnSpc>
                            <a:spcPct val="100000"/>
                          </a:lnSpc>
                          <a:spcBef>
                            <a:spcPts val="0"/>
                          </a:spcBef>
                          <a:defRPr sz="1800">
                            <a:solidFill>
                              <a:srgbClr val="000000"/>
                            </a:solidFill>
                          </a:defRPr>
                        </a:pPr>
                        <a:r>
                          <a:rPr cap="all" sz="5500">
                            <a:solidFill>
                              <a:srgbClr val="FFFF00"/>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rPr>
                          <a:t>Repented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941100"/>
                      </a:solidFill>
                    </a:tcPr>
                  </a:tc>
                </a:tr>
                <a:tr h="1126700">
                  <a:tc>
                    <a:txBody>
                      <a:bodyPr/>
                      <a:lstStyle/>
                      <a:p>
                        <a:pPr algn="ctr" defTabSz="1828800">
                          <a:lnSpc>
                            <a:spcPct val="100000"/>
                          </a:lnSpc>
                          <a:spcBef>
                            <a:spcPts val="0"/>
                          </a:spcBef>
                          <a:buClr>
                            <a:srgbClr val="FF0000"/>
                          </a:buClr>
                          <a:buSzPct val="100000"/>
                          <a:buChar char=""/>
                          <a:defRPr sz="5500">
                            <a:solidFill>
                              <a:srgbClr val="000000"/>
                            </a:solidFill>
                            <a:latin typeface="Helvetica"/>
                            <a:ea typeface="Helvetica"/>
                            <a:cs typeface="Helvetica"/>
                            <a:sym typeface="Helvetica"/>
                          </a:defRPr>
                        </a:pPr>
                        <a:r>
                          <a:t>37,38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941100">
                          <a:alpha val="13391"/>
                        </a:srgbClr>
                      </a:solidFill>
                    </a:tcPr>
                  </a:tc>
                </a:tr>
                <a:tr h="980330">
                  <a:tc>
                    <a:txBody>
                      <a:bodyPr/>
                      <a:lstStyle/>
                      <a:p>
                        <a:pPr algn="ctr" defTabSz="1828800">
                          <a:lnSpc>
                            <a:spcPct val="100000"/>
                          </a:lnSpc>
                          <a:spcBef>
                            <a:spcPts val="1100"/>
                          </a:spcBef>
                          <a:defRPr sz="1800">
                            <a:solidFill>
                              <a:srgbClr val="000000"/>
                            </a:solidFill>
                          </a:defRPr>
                        </a:pPr>
                        <a:r>
                          <a:rPr sz="55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941100">
                          <a:alpha val="13391"/>
                        </a:srgbClr>
                      </a:solidFill>
                    </a:tcPr>
                  </a:tc>
                </a:tr>
                <a:tr h="980330">
                  <a:tc>
                    <a:txBody>
                      <a:bodyPr/>
                      <a:lstStyle/>
                      <a:p>
                        <a:pPr algn="ctr" defTabSz="1828800">
                          <a:lnSpc>
                            <a:spcPct val="100000"/>
                          </a:lnSpc>
                          <a:spcBef>
                            <a:spcPts val="1100"/>
                          </a:spcBef>
                          <a:defRPr sz="1800">
                            <a:solidFill>
                              <a:srgbClr val="000000"/>
                            </a:solidFill>
                          </a:defRPr>
                        </a:pPr>
                        <a:r>
                          <a:rPr sz="55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941100">
                          <a:alpha val="13391"/>
                        </a:srgbClr>
                      </a:solidFill>
                    </a:tcPr>
                  </a:tc>
                </a:tr>
                <a:tr h="980330">
                  <a:tc>
                    <a:txBody>
                      <a:bodyPr/>
                      <a:lstStyle/>
                      <a:p>
                        <a:pPr algn="ctr" defTabSz="1828800">
                          <a:lnSpc>
                            <a:spcPct val="100000"/>
                          </a:lnSpc>
                          <a:spcBef>
                            <a:spcPts val="1100"/>
                          </a:spcBef>
                          <a:defRPr sz="1800">
                            <a:solidFill>
                              <a:srgbClr val="000000"/>
                            </a:solidFill>
                          </a:defRPr>
                        </a:pPr>
                        <a:r>
                          <a:rPr sz="55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941100">
                          <a:alpha val="13391"/>
                        </a:srgbClr>
                      </a:solidFill>
                    </a:tcPr>
                  </a:tc>
                </a:tr>
                <a:tr h="1147123">
                  <a:tc>
                    <a:txBody>
                      <a:bodyPr/>
                      <a:lstStyle/>
                      <a:p>
                        <a:pPr algn="ctr" defTabSz="1828800">
                          <a:lnSpc>
                            <a:spcPct val="100000"/>
                          </a:lnSpc>
                          <a:spcBef>
                            <a:spcPts val="1100"/>
                          </a:spcBef>
                          <a:defRPr sz="1800">
                            <a:solidFill>
                              <a:srgbClr val="000000"/>
                            </a:solidFill>
                          </a:defRPr>
                        </a:pPr>
                        <a:r>
                          <a:rPr sz="55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941100">
                          <a:alpha val="13391"/>
                        </a:srgbClr>
                      </a:solidFill>
                    </a:tcPr>
                  </a:tc>
                </a:tr>
                <a:tr h="980330">
                  <a:tc>
                    <a:txBody>
                      <a:bodyPr/>
                      <a:lstStyle/>
                      <a:p>
                        <a:pPr algn="ctr" defTabSz="1828800">
                          <a:lnSpc>
                            <a:spcPct val="100000"/>
                          </a:lnSpc>
                          <a:spcBef>
                            <a:spcPts val="1100"/>
                          </a:spcBef>
                          <a:defRPr sz="1800">
                            <a:solidFill>
                              <a:srgbClr val="000000"/>
                            </a:solidFill>
                          </a:defRPr>
                        </a:pPr>
                        <a:r>
                          <a:rPr sz="55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941100">
                          <a:alpha val="13391"/>
                        </a:srgbClr>
                      </a:solidFill>
                    </a:tcPr>
                  </a:tc>
                </a:tr>
                <a:tr h="980330">
                  <a:tc>
                    <a:txBody>
                      <a:bodyPr/>
                      <a:lstStyle/>
                      <a:p>
                        <a:pPr algn="ctr" defTabSz="1828800">
                          <a:lnSpc>
                            <a:spcPct val="100000"/>
                          </a:lnSpc>
                          <a:spcBef>
                            <a:spcPts val="1100"/>
                          </a:spcBef>
                          <a:defRPr sz="1800">
                            <a:solidFill>
                              <a:srgbClr val="000000"/>
                            </a:solidFill>
                          </a:defRPr>
                        </a:pPr>
                        <a:r>
                          <a:rPr sz="55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941100">
                          <a:alpha val="13391"/>
                        </a:srgbClr>
                      </a:solidFill>
                    </a:tcPr>
                  </a:tc>
                </a:tr>
                <a:tr h="987138">
                  <a:tc>
                    <a:txBody>
                      <a:bodyPr/>
                      <a:lstStyle/>
                      <a:p>
                        <a:pPr algn="ctr" defTabSz="1828800">
                          <a:lnSpc>
                            <a:spcPct val="100000"/>
                          </a:lnSpc>
                          <a:spcBef>
                            <a:spcPts val="1100"/>
                          </a:spcBef>
                          <a:defRPr sz="1800">
                            <a:solidFill>
                              <a:srgbClr val="000000"/>
                            </a:solidFill>
                          </a:defRPr>
                        </a:pPr>
                        <a:r>
                          <a:rPr sz="55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941100">
                          <a:alpha val="13391"/>
                        </a:srgbClr>
                      </a:solidFill>
                    </a:tcPr>
                  </a:tc>
                </a:tr>
                <a:tr h="1143718">
                  <a:tc>
                    <a:txBody>
                      <a:bodyPr/>
                      <a:lstStyle/>
                      <a:p>
                        <a:pPr algn="ctr" defTabSz="1828800">
                          <a:lnSpc>
                            <a:spcPct val="100000"/>
                          </a:lnSpc>
                          <a:spcBef>
                            <a:spcPts val="1100"/>
                          </a:spcBef>
                          <a:defRPr sz="1800">
                            <a:solidFill>
                              <a:srgbClr val="000000"/>
                            </a:solidFill>
                          </a:defRPr>
                        </a:pPr>
                        <a:r>
                          <a:rPr sz="55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941100">
                          <a:alpha val="13391"/>
                        </a:srgbClr>
                      </a:solidFill>
                    </a:tcPr>
                  </a:tc>
                </a:tr>
              </a:tbl>
            </a:graphicData>
          </a:graphic>
        </p:graphicFrame>
        <p:graphicFrame>
          <p:nvGraphicFramePr>
            <p:cNvPr id="359" name="Table 7"/>
            <p:cNvGraphicFramePr/>
            <p:nvPr/>
          </p:nvGraphicFramePr>
          <p:xfrm>
            <a:off x="14629395" y="24331"/>
            <a:ext cx="4483101" cy="1031638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470400"/>
                </a:tblGrid>
                <a:tr h="997351">
                  <a:tc>
                    <a:txBody>
                      <a:bodyPr/>
                      <a:lstStyle/>
                      <a:p>
                        <a:pPr algn="ctr" defTabSz="1828800">
                          <a:lnSpc>
                            <a:spcPct val="100000"/>
                          </a:lnSpc>
                          <a:spcBef>
                            <a:spcPts val="0"/>
                          </a:spcBef>
                          <a:defRPr sz="1800">
                            <a:solidFill>
                              <a:srgbClr val="000000"/>
                            </a:solidFill>
                          </a:defRPr>
                        </a:pPr>
                        <a:r>
                          <a:rPr cap="all" sz="5500">
                            <a:solidFill>
                              <a:srgbClr val="FFFF00"/>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rPr>
                          <a:t>Confessed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193"/>
                      </a:solidFill>
                    </a:tcPr>
                  </a:tc>
                </a:tr>
                <a:tr h="1126700">
                  <a:tc>
                    <a:txBody>
                      <a:bodyPr/>
                      <a:lstStyle/>
                      <a:p>
                        <a:pPr algn="ctr" defTabSz="1828800">
                          <a:lnSpc>
                            <a:spcPct val="100000"/>
                          </a:lnSpc>
                          <a:spcBef>
                            <a:spcPts val="1100"/>
                          </a:spcBef>
                          <a:defRPr sz="1800">
                            <a:solidFill>
                              <a:srgbClr val="000000"/>
                            </a:solidFill>
                          </a:defRPr>
                        </a:pPr>
                        <a:r>
                          <a:rPr sz="55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193">
                          <a:alpha val="11881"/>
                        </a:srgbClr>
                      </a:solidFill>
                    </a:tcPr>
                  </a:tc>
                </a:tr>
                <a:tr h="980330">
                  <a:tc>
                    <a:txBody>
                      <a:bodyPr/>
                      <a:lstStyle/>
                      <a:p>
                        <a:pPr algn="ctr" defTabSz="1828800">
                          <a:lnSpc>
                            <a:spcPct val="100000"/>
                          </a:lnSpc>
                          <a:spcBef>
                            <a:spcPts val="1100"/>
                          </a:spcBef>
                          <a:defRPr sz="1800">
                            <a:solidFill>
                              <a:srgbClr val="000000"/>
                            </a:solidFill>
                          </a:defRPr>
                        </a:pPr>
                        <a:r>
                          <a:rPr sz="55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193">
                          <a:alpha val="11881"/>
                        </a:srgbClr>
                      </a:solidFill>
                    </a:tcPr>
                  </a:tc>
                </a:tr>
                <a:tr h="980330">
                  <a:tc>
                    <a:txBody>
                      <a:bodyPr/>
                      <a:lstStyle/>
                      <a:p>
                        <a:pPr algn="ctr" defTabSz="1828800">
                          <a:lnSpc>
                            <a:spcPct val="100000"/>
                          </a:lnSpc>
                          <a:spcBef>
                            <a:spcPts val="1100"/>
                          </a:spcBef>
                          <a:buClr>
                            <a:srgbClr val="FF0000"/>
                          </a:buClr>
                          <a:buSzPct val="100000"/>
                          <a:buChar char=""/>
                          <a:defRPr sz="5500">
                            <a:solidFill>
                              <a:srgbClr val="000000"/>
                            </a:solidFill>
                            <a:latin typeface="Helvetica"/>
                            <a:ea typeface="Helvetica"/>
                            <a:cs typeface="Helvetica"/>
                            <a:sym typeface="Helvetica"/>
                          </a:defRPr>
                        </a:pPr>
                        <a:r>
                          <a:t>37</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193">
                          <a:alpha val="11881"/>
                        </a:srgbClr>
                      </a:solidFill>
                    </a:tcPr>
                  </a:tc>
                </a:tr>
                <a:tr h="980330">
                  <a:tc>
                    <a:txBody>
                      <a:bodyPr/>
                      <a:lstStyle/>
                      <a:p>
                        <a:pPr algn="ctr" defTabSz="1828800">
                          <a:lnSpc>
                            <a:spcPct val="100000"/>
                          </a:lnSpc>
                          <a:spcBef>
                            <a:spcPts val="1100"/>
                          </a:spcBef>
                          <a:defRPr sz="1800">
                            <a:solidFill>
                              <a:srgbClr val="000000"/>
                            </a:solidFill>
                          </a:defRPr>
                        </a:pPr>
                        <a:r>
                          <a:rPr sz="55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193">
                          <a:alpha val="11881"/>
                        </a:srgbClr>
                      </a:solidFill>
                    </a:tcPr>
                  </a:tc>
                </a:tr>
                <a:tr h="1147123">
                  <a:tc>
                    <a:txBody>
                      <a:bodyPr/>
                      <a:lstStyle/>
                      <a:p>
                        <a:pPr algn="ctr" defTabSz="1828800">
                          <a:lnSpc>
                            <a:spcPct val="100000"/>
                          </a:lnSpc>
                          <a:spcBef>
                            <a:spcPts val="1100"/>
                          </a:spcBef>
                          <a:defRPr sz="1800">
                            <a:solidFill>
                              <a:srgbClr val="000000"/>
                            </a:solidFill>
                          </a:defRPr>
                        </a:pPr>
                        <a:r>
                          <a:rPr sz="55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193">
                          <a:alpha val="11881"/>
                        </a:srgbClr>
                      </a:solidFill>
                    </a:tcPr>
                  </a:tc>
                </a:tr>
                <a:tr h="980330">
                  <a:tc>
                    <a:txBody>
                      <a:bodyPr/>
                      <a:lstStyle/>
                      <a:p>
                        <a:pPr algn="ctr" defTabSz="1828800">
                          <a:lnSpc>
                            <a:spcPct val="100000"/>
                          </a:lnSpc>
                          <a:spcBef>
                            <a:spcPts val="1100"/>
                          </a:spcBef>
                          <a:defRPr sz="1800">
                            <a:solidFill>
                              <a:srgbClr val="000000"/>
                            </a:solidFill>
                          </a:defRPr>
                        </a:pPr>
                        <a:r>
                          <a:rPr sz="55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193">
                          <a:alpha val="11881"/>
                        </a:srgbClr>
                      </a:solidFill>
                    </a:tcPr>
                  </a:tc>
                </a:tr>
                <a:tr h="980330">
                  <a:tc>
                    <a:txBody>
                      <a:bodyPr/>
                      <a:lstStyle/>
                      <a:p>
                        <a:pPr algn="ctr" defTabSz="1828800">
                          <a:lnSpc>
                            <a:spcPct val="100000"/>
                          </a:lnSpc>
                          <a:spcBef>
                            <a:spcPts val="1100"/>
                          </a:spcBef>
                          <a:defRPr sz="1800">
                            <a:solidFill>
                              <a:srgbClr val="000000"/>
                            </a:solidFill>
                          </a:defRPr>
                        </a:pPr>
                        <a:r>
                          <a:rPr sz="55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193">
                          <a:alpha val="11881"/>
                        </a:srgbClr>
                      </a:solidFill>
                    </a:tcPr>
                  </a:tc>
                </a:tr>
                <a:tr h="987138">
                  <a:tc>
                    <a:txBody>
                      <a:bodyPr/>
                      <a:lstStyle/>
                      <a:p>
                        <a:pPr algn="ctr" defTabSz="1828800">
                          <a:lnSpc>
                            <a:spcPct val="100000"/>
                          </a:lnSpc>
                          <a:spcBef>
                            <a:spcPts val="1100"/>
                          </a:spcBef>
                          <a:defRPr sz="1800">
                            <a:solidFill>
                              <a:srgbClr val="000000"/>
                            </a:solidFill>
                          </a:defRPr>
                        </a:pPr>
                        <a:r>
                          <a:rPr sz="55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193">
                          <a:alpha val="11881"/>
                        </a:srgbClr>
                      </a:solidFill>
                    </a:tcPr>
                  </a:tc>
                </a:tr>
                <a:tr h="1143718">
                  <a:tc>
                    <a:txBody>
                      <a:bodyPr/>
                      <a:lstStyle/>
                      <a:p>
                        <a:pPr algn="ctr" defTabSz="1828800">
                          <a:lnSpc>
                            <a:spcPct val="100000"/>
                          </a:lnSpc>
                          <a:spcBef>
                            <a:spcPts val="1100"/>
                          </a:spcBef>
                          <a:defRPr sz="1800">
                            <a:solidFill>
                              <a:srgbClr val="000000"/>
                            </a:solidFill>
                          </a:defRPr>
                        </a:pPr>
                        <a:r>
                          <a:rPr sz="5500">
                            <a:latin typeface="Helvetica"/>
                            <a:ea typeface="Helvetica"/>
                            <a:cs typeface="Helvetica"/>
                            <a:sym typeface="Helvetica"/>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193">
                          <a:alpha val="11881"/>
                        </a:srgbClr>
                      </a:solidFill>
                    </a:tcPr>
                  </a:tc>
                </a:tr>
              </a:tbl>
            </a:graphicData>
          </a:graphic>
        </p:graphicFrame>
        <p:graphicFrame>
          <p:nvGraphicFramePr>
            <p:cNvPr id="360" name="Table 8"/>
            <p:cNvGraphicFramePr/>
            <p:nvPr/>
          </p:nvGraphicFramePr>
          <p:xfrm>
            <a:off x="19093871" y="24331"/>
            <a:ext cx="4470401" cy="1031638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457700"/>
                </a:tblGrid>
                <a:tr h="997351">
                  <a:tc>
                    <a:txBody>
                      <a:bodyPr/>
                      <a:lstStyle/>
                      <a:p>
                        <a:pPr algn="ctr" defTabSz="1828800">
                          <a:lnSpc>
                            <a:spcPct val="100000"/>
                          </a:lnSpc>
                          <a:spcBef>
                            <a:spcPts val="0"/>
                          </a:spcBef>
                          <a:defRPr sz="1800">
                            <a:solidFill>
                              <a:srgbClr val="000000"/>
                            </a:solidFill>
                          </a:defRPr>
                        </a:pPr>
                        <a:r>
                          <a:rPr cap="all" sz="5500">
                            <a:solidFill>
                              <a:srgbClr val="FFFF00"/>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rPr>
                          <a:t>Baptized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6FF"/>
                      </a:solidFill>
                    </a:tcPr>
                  </a:tc>
                </a:tr>
                <a:tr h="1126700">
                  <a:tc>
                    <a:txBody>
                      <a:bodyPr/>
                      <a:lstStyle/>
                      <a:p>
                        <a:pPr algn="ctr" defTabSz="1828800">
                          <a:lnSpc>
                            <a:spcPct val="100000"/>
                          </a:lnSpc>
                          <a:spcBef>
                            <a:spcPts val="0"/>
                          </a:spcBef>
                          <a:buClr>
                            <a:srgbClr val="FF0000"/>
                          </a:buClr>
                          <a:buSzPct val="100000"/>
                          <a:buChar char=""/>
                          <a:defRPr sz="5500">
                            <a:solidFill>
                              <a:srgbClr val="000000"/>
                            </a:solidFill>
                            <a:latin typeface="Helvetica"/>
                            <a:ea typeface="Helvetica"/>
                            <a:cs typeface="Helvetica"/>
                            <a:sym typeface="Helvetica"/>
                          </a:defRPr>
                        </a:pPr>
                        <a:r>
                          <a:t>38,41</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6FF">
                          <a:alpha val="8742"/>
                        </a:srgbClr>
                      </a:solidFill>
                    </a:tcPr>
                  </a:tc>
                </a:tr>
                <a:tr h="980330">
                  <a:tc>
                    <a:txBody>
                      <a:bodyPr/>
                      <a:lstStyle/>
                      <a:p>
                        <a:pPr algn="ctr" defTabSz="1828800">
                          <a:lnSpc>
                            <a:spcPct val="100000"/>
                          </a:lnSpc>
                          <a:spcBef>
                            <a:spcPts val="1100"/>
                          </a:spcBef>
                          <a:buClr>
                            <a:srgbClr val="FF0000"/>
                          </a:buClr>
                          <a:buSzPct val="100000"/>
                          <a:buChar char=""/>
                          <a:defRPr sz="5500">
                            <a:solidFill>
                              <a:srgbClr val="000000"/>
                            </a:solidFill>
                            <a:latin typeface="Helvetica"/>
                            <a:ea typeface="Helvetica"/>
                            <a:cs typeface="Helvetica"/>
                            <a:sym typeface="Helvetica"/>
                          </a:defRPr>
                        </a:pPr>
                        <a:r>
                          <a:t>12,13</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6FF">
                          <a:alpha val="8742"/>
                        </a:srgbClr>
                      </a:solidFill>
                    </a:tcPr>
                  </a:tc>
                </a:tr>
                <a:tr h="980330">
                  <a:tc>
                    <a:txBody>
                      <a:bodyPr/>
                      <a:lstStyle/>
                      <a:p>
                        <a:pPr algn="ctr" defTabSz="1828800">
                          <a:lnSpc>
                            <a:spcPct val="100000"/>
                          </a:lnSpc>
                          <a:spcBef>
                            <a:spcPts val="1100"/>
                          </a:spcBef>
                          <a:buClr>
                            <a:srgbClr val="FF0000"/>
                          </a:buClr>
                          <a:buSzPct val="100000"/>
                          <a:buChar char=""/>
                          <a:defRPr sz="5500">
                            <a:solidFill>
                              <a:srgbClr val="000000"/>
                            </a:solidFill>
                            <a:latin typeface="Helvetica"/>
                            <a:ea typeface="Helvetica"/>
                            <a:cs typeface="Helvetica"/>
                            <a:sym typeface="Helvetica"/>
                          </a:defRPr>
                        </a:pPr>
                        <a:r>
                          <a:t>38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6FF">
                          <a:alpha val="8742"/>
                        </a:srgbClr>
                      </a:solidFill>
                    </a:tcPr>
                  </a:tc>
                </a:tr>
                <a:tr h="980330">
                  <a:tc>
                    <a:txBody>
                      <a:bodyPr/>
                      <a:lstStyle/>
                      <a:p>
                        <a:pPr algn="ctr" defTabSz="1828800">
                          <a:lnSpc>
                            <a:spcPct val="100000"/>
                          </a:lnSpc>
                          <a:spcBef>
                            <a:spcPts val="1100"/>
                          </a:spcBef>
                          <a:buClr>
                            <a:srgbClr val="FF0000"/>
                          </a:buClr>
                          <a:buSzPct val="100000"/>
                          <a:buChar char=""/>
                          <a:defRPr sz="5500">
                            <a:solidFill>
                              <a:srgbClr val="000000"/>
                            </a:solidFill>
                            <a:latin typeface="Helvetica"/>
                            <a:ea typeface="Helvetica"/>
                            <a:cs typeface="Helvetica"/>
                            <a:sym typeface="Helvetica"/>
                          </a:defRPr>
                        </a:pPr>
                        <a:r>
                          <a:t>22:16</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6FF">
                          <a:alpha val="8742"/>
                        </a:srgbClr>
                      </a:solidFill>
                    </a:tcPr>
                  </a:tc>
                </a:tr>
                <a:tr h="1147123">
                  <a:tc>
                    <a:txBody>
                      <a:bodyPr/>
                      <a:lstStyle/>
                      <a:p>
                        <a:pPr algn="ctr" defTabSz="1828800">
                          <a:lnSpc>
                            <a:spcPct val="100000"/>
                          </a:lnSpc>
                          <a:spcBef>
                            <a:spcPts val="1100"/>
                          </a:spcBef>
                          <a:buClr>
                            <a:srgbClr val="FF0000"/>
                          </a:buClr>
                          <a:buSzPct val="100000"/>
                          <a:buChar char=""/>
                          <a:defRPr sz="5500">
                            <a:solidFill>
                              <a:srgbClr val="000000"/>
                            </a:solidFill>
                            <a:latin typeface="Helvetica"/>
                            <a:ea typeface="Helvetica"/>
                            <a:cs typeface="Helvetica"/>
                            <a:sym typeface="Helvetica"/>
                          </a:defRPr>
                        </a:pPr>
                        <a:r>
                          <a:t>48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6FF">
                          <a:alpha val="8742"/>
                        </a:srgbClr>
                      </a:solidFill>
                    </a:tcPr>
                  </a:tc>
                </a:tr>
                <a:tr h="980330">
                  <a:tc>
                    <a:txBody>
                      <a:bodyPr/>
                      <a:lstStyle/>
                      <a:p>
                        <a:pPr algn="ctr" defTabSz="1828800">
                          <a:lnSpc>
                            <a:spcPct val="100000"/>
                          </a:lnSpc>
                          <a:spcBef>
                            <a:spcPts val="1100"/>
                          </a:spcBef>
                          <a:buClr>
                            <a:srgbClr val="FF0000"/>
                          </a:buClr>
                          <a:buSzPct val="100000"/>
                          <a:buChar char=""/>
                          <a:defRPr sz="5500">
                            <a:solidFill>
                              <a:srgbClr val="000000"/>
                            </a:solidFill>
                            <a:latin typeface="Helvetica"/>
                            <a:ea typeface="Helvetica"/>
                            <a:cs typeface="Helvetica"/>
                            <a:sym typeface="Helvetica"/>
                          </a:defRPr>
                        </a:pPr>
                        <a:r>
                          <a:t>15</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6FF">
                          <a:alpha val="8742"/>
                        </a:srgbClr>
                      </a:solidFill>
                    </a:tcPr>
                  </a:tc>
                </a:tr>
                <a:tr h="980330">
                  <a:tc>
                    <a:txBody>
                      <a:bodyPr/>
                      <a:lstStyle/>
                      <a:p>
                        <a:pPr algn="ctr" defTabSz="1828800">
                          <a:lnSpc>
                            <a:spcPct val="100000"/>
                          </a:lnSpc>
                          <a:spcBef>
                            <a:spcPts val="1100"/>
                          </a:spcBef>
                          <a:buClr>
                            <a:srgbClr val="FF0000"/>
                          </a:buClr>
                          <a:buSzPct val="100000"/>
                          <a:buChar char=""/>
                          <a:defRPr sz="5500">
                            <a:solidFill>
                              <a:srgbClr val="000000"/>
                            </a:solidFill>
                            <a:latin typeface="Helvetica"/>
                            <a:ea typeface="Helvetica"/>
                            <a:cs typeface="Helvetica"/>
                            <a:sym typeface="Helvetica"/>
                          </a:defRPr>
                        </a:pPr>
                        <a:r>
                          <a:t>33</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6FF">
                          <a:alpha val="8742"/>
                        </a:srgbClr>
                      </a:solidFill>
                    </a:tcPr>
                  </a:tc>
                </a:tr>
                <a:tr h="987138">
                  <a:tc>
                    <a:txBody>
                      <a:bodyPr/>
                      <a:lstStyle/>
                      <a:p>
                        <a:pPr algn="ctr" defTabSz="1828800">
                          <a:lnSpc>
                            <a:spcPct val="100000"/>
                          </a:lnSpc>
                          <a:spcBef>
                            <a:spcPts val="1100"/>
                          </a:spcBef>
                          <a:buClr>
                            <a:srgbClr val="FF0000"/>
                          </a:buClr>
                          <a:buSzPct val="100000"/>
                          <a:buChar char=""/>
                          <a:defRPr sz="5500">
                            <a:solidFill>
                              <a:srgbClr val="000000"/>
                            </a:solidFill>
                            <a:latin typeface="Helvetica"/>
                            <a:ea typeface="Helvetica"/>
                            <a:cs typeface="Helvetica"/>
                            <a:sym typeface="Helvetica"/>
                          </a:defRPr>
                        </a:pPr>
                        <a:r>
                          <a:t>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6FF">
                          <a:alpha val="8742"/>
                        </a:srgbClr>
                      </a:solidFill>
                    </a:tcPr>
                  </a:tc>
                </a:tr>
                <a:tr h="1143718">
                  <a:tc>
                    <a:txBody>
                      <a:bodyPr/>
                      <a:lstStyle/>
                      <a:p>
                        <a:pPr algn="ctr" defTabSz="1828800">
                          <a:lnSpc>
                            <a:spcPct val="100000"/>
                          </a:lnSpc>
                          <a:spcBef>
                            <a:spcPts val="1100"/>
                          </a:spcBef>
                          <a:buClr>
                            <a:srgbClr val="FF0000"/>
                          </a:buClr>
                          <a:buSzPct val="100000"/>
                          <a:buChar char=""/>
                          <a:defRPr sz="5500">
                            <a:solidFill>
                              <a:srgbClr val="000000"/>
                            </a:solidFill>
                            <a:latin typeface="Helvetica"/>
                            <a:ea typeface="Helvetica"/>
                            <a:cs typeface="Helvetica"/>
                            <a:sym typeface="Helvetica"/>
                          </a:defRPr>
                        </a:pPr>
                        <a:r>
                          <a:t>5</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96FF">
                          <a:alpha val="8742"/>
                        </a:srgbClr>
                      </a:solidFill>
                    </a:tcPr>
                  </a:tc>
                </a:tr>
              </a:tbl>
            </a:graphicData>
          </a:graphic>
        </p:graphicFrame>
      </p:grpSp>
      <p:grpSp>
        <p:nvGrpSpPr>
          <p:cNvPr id="366" name="Group"/>
          <p:cNvGrpSpPr/>
          <p:nvPr/>
        </p:nvGrpSpPr>
        <p:grpSpPr>
          <a:xfrm>
            <a:off x="-99520" y="32365"/>
            <a:ext cx="24710040" cy="3331903"/>
            <a:chOff x="0" y="0"/>
            <a:chExt cx="24710039" cy="3331902"/>
          </a:xfrm>
        </p:grpSpPr>
        <p:pic>
          <p:nvPicPr>
            <p:cNvPr id="362" name="pasted-movie.png" descr="pasted-movie.png"/>
            <p:cNvPicPr>
              <a:picLocks noChangeAspect="0"/>
            </p:cNvPicPr>
            <p:nvPr/>
          </p:nvPicPr>
          <p:blipFill>
            <a:blip r:embed="rId2">
              <a:extLst/>
            </a:blip>
            <a:stretch>
              <a:fillRect/>
            </a:stretch>
          </p:blipFill>
          <p:spPr>
            <a:xfrm>
              <a:off x="0" y="0"/>
              <a:ext cx="24710040" cy="3331903"/>
            </a:xfrm>
            <a:prstGeom prst="rect">
              <a:avLst/>
            </a:prstGeom>
            <a:ln w="12700" cap="flat">
              <a:noFill/>
              <a:miter lim="400000"/>
            </a:ln>
            <a:effectLst/>
          </p:spPr>
        </p:pic>
        <p:sp>
          <p:nvSpPr>
            <p:cNvPr id="363"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364" name="Image" descr="Image"/>
            <p:cNvPicPr>
              <a:picLocks noChangeAspect="0"/>
            </p:cNvPicPr>
            <p:nvPr/>
          </p:nvPicPr>
          <p:blipFill>
            <a:blip r:embed="rId3">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365" name="Image" descr="Image"/>
            <p:cNvPicPr>
              <a:picLocks noChangeAspect="0"/>
            </p:cNvPicPr>
            <p:nvPr/>
          </p:nvPicPr>
          <p:blipFill>
            <a:blip r:embed="rId4">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370" name="Group"/>
          <p:cNvGrpSpPr/>
          <p:nvPr/>
        </p:nvGrpSpPr>
        <p:grpSpPr>
          <a:xfrm>
            <a:off x="1857275" y="3424918"/>
            <a:ext cx="9974363" cy="6103257"/>
            <a:chOff x="0" y="0"/>
            <a:chExt cx="9974362" cy="6103256"/>
          </a:xfrm>
        </p:grpSpPr>
        <p:sp>
          <p:nvSpPr>
            <p:cNvPr id="368" name="Shape"/>
            <p:cNvSpPr/>
            <p:nvPr/>
          </p:nvSpPr>
          <p:spPr>
            <a:xfrm flipH="1">
              <a:off x="395808" y="341085"/>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sp>
          <p:nvSpPr>
            <p:cNvPr id="369" name="Shape"/>
            <p:cNvSpPr/>
            <p:nvPr/>
          </p:nvSpPr>
          <p:spPr>
            <a:xfrm flipH="1">
              <a:off x="0" y="0"/>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grpSp>
      <p:grpSp>
        <p:nvGrpSpPr>
          <p:cNvPr id="375" name="Group"/>
          <p:cNvGrpSpPr/>
          <p:nvPr/>
        </p:nvGrpSpPr>
        <p:grpSpPr>
          <a:xfrm>
            <a:off x="-99520" y="32365"/>
            <a:ext cx="24710040" cy="3331903"/>
            <a:chOff x="0" y="0"/>
            <a:chExt cx="24710039" cy="3331902"/>
          </a:xfrm>
        </p:grpSpPr>
        <p:pic>
          <p:nvPicPr>
            <p:cNvPr id="371" name="pasted-movie.png" descr="pasted-movie.png"/>
            <p:cNvPicPr>
              <a:picLocks noChangeAspect="0"/>
            </p:cNvPicPr>
            <p:nvPr/>
          </p:nvPicPr>
          <p:blipFill>
            <a:blip r:embed="rId2">
              <a:extLst/>
            </a:blip>
            <a:stretch>
              <a:fillRect/>
            </a:stretch>
          </p:blipFill>
          <p:spPr>
            <a:xfrm>
              <a:off x="0" y="0"/>
              <a:ext cx="24710040" cy="3331903"/>
            </a:xfrm>
            <a:prstGeom prst="rect">
              <a:avLst/>
            </a:prstGeom>
            <a:ln w="12700" cap="flat">
              <a:noFill/>
              <a:miter lim="400000"/>
            </a:ln>
            <a:effectLst/>
          </p:spPr>
        </p:pic>
        <p:sp>
          <p:nvSpPr>
            <p:cNvPr id="372"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373" name="Image" descr="Image"/>
            <p:cNvPicPr>
              <a:picLocks noChangeAspect="0"/>
            </p:cNvPicPr>
            <p:nvPr/>
          </p:nvPicPr>
          <p:blipFill>
            <a:blip r:embed="rId3">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374" name="Image" descr="Image"/>
            <p:cNvPicPr>
              <a:picLocks noChangeAspect="0"/>
            </p:cNvPicPr>
            <p:nvPr/>
          </p:nvPicPr>
          <p:blipFill>
            <a:blip r:embed="rId4">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pic>
        <p:nvPicPr>
          <p:cNvPr id="376" name="image.pdf" descr="image.pdf"/>
          <p:cNvPicPr>
            <a:picLocks noChangeAspect="1"/>
          </p:cNvPicPr>
          <p:nvPr/>
        </p:nvPicPr>
        <p:blipFill>
          <a:blip r:embed="rId5">
            <a:extLst/>
          </a:blip>
          <a:stretch>
            <a:fillRect/>
          </a:stretch>
        </p:blipFill>
        <p:spPr>
          <a:xfrm>
            <a:off x="296862" y="8499475"/>
            <a:ext cx="3371851" cy="5314950"/>
          </a:xfrm>
          <a:prstGeom prst="rect">
            <a:avLst/>
          </a:prstGeom>
          <a:ln w="12700">
            <a:miter lim="400000"/>
          </a:ln>
        </p:spPr>
      </p:pic>
      <p:pic>
        <p:nvPicPr>
          <p:cNvPr id="377" name="image.pdf" descr="image.pdf"/>
          <p:cNvPicPr>
            <a:picLocks noChangeAspect="1"/>
          </p:cNvPicPr>
          <p:nvPr/>
        </p:nvPicPr>
        <p:blipFill>
          <a:blip r:embed="rId6">
            <a:extLst/>
          </a:blip>
          <a:stretch>
            <a:fillRect/>
          </a:stretch>
        </p:blipFill>
        <p:spPr>
          <a:xfrm>
            <a:off x="21010562" y="8537575"/>
            <a:ext cx="3162301" cy="5238750"/>
          </a:xfrm>
          <a:prstGeom prst="rect">
            <a:avLst/>
          </a:prstGeom>
          <a:ln w="12700">
            <a:miter lim="400000"/>
          </a:ln>
        </p:spPr>
      </p:pic>
      <p:grpSp>
        <p:nvGrpSpPr>
          <p:cNvPr id="380" name="Group"/>
          <p:cNvGrpSpPr/>
          <p:nvPr/>
        </p:nvGrpSpPr>
        <p:grpSpPr>
          <a:xfrm>
            <a:off x="12906275" y="3424918"/>
            <a:ext cx="9974363" cy="6103257"/>
            <a:chOff x="0" y="0"/>
            <a:chExt cx="9974362" cy="6103256"/>
          </a:xfrm>
        </p:grpSpPr>
        <p:sp>
          <p:nvSpPr>
            <p:cNvPr id="378" name="Shape"/>
            <p:cNvSpPr/>
            <p:nvPr/>
          </p:nvSpPr>
          <p:spPr>
            <a:xfrm>
              <a:off x="0" y="341085"/>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sp>
          <p:nvSpPr>
            <p:cNvPr id="379" name="Shape"/>
            <p:cNvSpPr/>
            <p:nvPr/>
          </p:nvSpPr>
          <p:spPr>
            <a:xfrm>
              <a:off x="395808" y="0"/>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grpSp>
      <p:sp>
        <p:nvSpPr>
          <p:cNvPr id="381" name="“…immersion alone is the baptismal act…”…"/>
          <p:cNvSpPr txBox="1"/>
          <p:nvPr/>
        </p:nvSpPr>
        <p:spPr>
          <a:xfrm>
            <a:off x="2088465" y="3962189"/>
            <a:ext cx="9511983" cy="328849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buSzPct val="100000"/>
              <a:buChar char=" "/>
              <a:defRPr sz="7900">
                <a:solidFill>
                  <a:srgbClr val="000000"/>
                </a:solidFill>
                <a:latin typeface="Times New Roman"/>
                <a:ea typeface="Times New Roman"/>
                <a:cs typeface="Times New Roman"/>
                <a:sym typeface="Times New Roman"/>
              </a:defRPr>
            </a:pPr>
            <a:r>
              <a:t>“…immersion alone is the baptismal act…” </a:t>
            </a:r>
          </a:p>
          <a:p>
            <a:pPr algn="ctr" defTabSz="1828800">
              <a:lnSpc>
                <a:spcPct val="100000"/>
              </a:lnSpc>
              <a:spcBef>
                <a:spcPts val="0"/>
              </a:spcBef>
              <a:buSzPct val="100000"/>
              <a:buChar char=" "/>
              <a:defRPr sz="5800">
                <a:solidFill>
                  <a:srgbClr val="000000"/>
                </a:solidFill>
                <a:latin typeface="Times New Roman"/>
                <a:ea typeface="Times New Roman"/>
                <a:cs typeface="Times New Roman"/>
                <a:sym typeface="Times New Roman"/>
              </a:defRPr>
            </a:pPr>
            <a:r>
              <a:rPr i="1"/>
              <a:t>Baptist Church Manual</a:t>
            </a:r>
            <a:r>
              <a:t>, p. 65</a:t>
            </a:r>
          </a:p>
        </p:txBody>
      </p:sp>
      <p:sp>
        <p:nvSpPr>
          <p:cNvPr id="382" name="“‘Baptize’ means to apply water by washing, pouring, sprinkling, or immersing.”…"/>
          <p:cNvSpPr txBox="1"/>
          <p:nvPr/>
        </p:nvSpPr>
        <p:spPr>
          <a:xfrm>
            <a:off x="13287584" y="3595700"/>
            <a:ext cx="9211747" cy="365497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1000"/>
              </a:spcBef>
              <a:buSzPct val="100000"/>
              <a:buChar char=" "/>
              <a:defRPr sz="6000">
                <a:solidFill>
                  <a:srgbClr val="000000"/>
                </a:solidFill>
                <a:latin typeface="Times New Roman"/>
                <a:ea typeface="Times New Roman"/>
                <a:cs typeface="Times New Roman"/>
                <a:sym typeface="Times New Roman"/>
              </a:defRPr>
            </a:pPr>
            <a:r>
              <a:t>“‘Baptize’ means to apply water by washing, pouring, sprinkling, or immersing.” </a:t>
            </a:r>
          </a:p>
          <a:p>
            <a:pPr algn="ctr" defTabSz="1828800">
              <a:lnSpc>
                <a:spcPct val="100000"/>
              </a:lnSpc>
              <a:spcBef>
                <a:spcPts val="1000"/>
              </a:spcBef>
              <a:buSzPct val="100000"/>
              <a:buChar char=" "/>
              <a:defRPr i="1" sz="5100">
                <a:solidFill>
                  <a:srgbClr val="000000"/>
                </a:solidFill>
                <a:latin typeface="Times New Roman"/>
                <a:ea typeface="Times New Roman"/>
                <a:cs typeface="Times New Roman"/>
                <a:sym typeface="Times New Roman"/>
              </a:defRPr>
            </a:pPr>
            <a:r>
              <a:t>Luther’s Small Catechism, p. 170</a:t>
            </a:r>
          </a:p>
        </p:txBody>
      </p:sp>
      <p:pic>
        <p:nvPicPr>
          <p:cNvPr id="383" name="image.png" descr="image.png"/>
          <p:cNvPicPr>
            <a:picLocks noChangeAspect="1"/>
          </p:cNvPicPr>
          <p:nvPr/>
        </p:nvPicPr>
        <p:blipFill>
          <a:blip r:embed="rId7">
            <a:extLst/>
          </a:blip>
          <a:stretch>
            <a:fillRect/>
          </a:stretch>
        </p:blipFill>
        <p:spPr>
          <a:xfrm>
            <a:off x="7454900" y="7747000"/>
            <a:ext cx="9601200" cy="3355975"/>
          </a:xfrm>
          <a:prstGeom prst="rect">
            <a:avLst/>
          </a:prstGeom>
          <a:ln w="12700">
            <a:miter lim="400000"/>
          </a:ln>
        </p:spPr>
      </p:pic>
      <p:sp>
        <p:nvSpPr>
          <p:cNvPr id="384" name="The TRUTH is what the Bible teaches.…"/>
          <p:cNvSpPr txBox="1"/>
          <p:nvPr/>
        </p:nvSpPr>
        <p:spPr>
          <a:xfrm>
            <a:off x="3747194" y="11182350"/>
            <a:ext cx="17016612" cy="198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a:latin typeface="Gill Sans"/>
                <a:ea typeface="Gill Sans"/>
                <a:cs typeface="Gill Sans"/>
                <a:sym typeface="Gill Sans"/>
              </a:defRPr>
            </a:pPr>
            <a:r>
              <a:t>The TRUTH is what the Bible teaches.</a:t>
            </a:r>
          </a:p>
          <a:p>
            <a:pPr algn="ctr">
              <a:lnSpc>
                <a:spcPct val="100000"/>
              </a:lnSpc>
              <a:spcBef>
                <a:spcPts val="0"/>
              </a:spcBef>
              <a:defRPr b="1">
                <a:latin typeface="Gill Sans"/>
                <a:ea typeface="Gill Sans"/>
                <a:cs typeface="Gill Sans"/>
                <a:sym typeface="Gill Sans"/>
              </a:defRPr>
            </a:pPr>
            <a:r>
              <a:t>John 17:17</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380"/>
                                        </p:tgtEl>
                                        <p:attrNameLst>
                                          <p:attrName>style.visibility</p:attrName>
                                        </p:attrNameLst>
                                      </p:cBhvr>
                                      <p:to>
                                        <p:strVal val="visible"/>
                                      </p:to>
                                    </p:set>
                                    <p:animEffect filter="wipe(down)" transition="in">
                                      <p:cBhvr>
                                        <p:cTn id="7" dur="500"/>
                                        <p:tgtEl>
                                          <p:spTgt spid="380"/>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382"/>
                                        </p:tgtEl>
                                        <p:attrNameLst>
                                          <p:attrName>style.visibility</p:attrName>
                                        </p:attrNameLst>
                                      </p:cBhvr>
                                      <p:to>
                                        <p:strVal val="visible"/>
                                      </p:to>
                                    </p:set>
                                    <p:animEffect filter="wipe(down)" transition="in">
                                      <p:cBhvr>
                                        <p:cTn id="11" dur="500"/>
                                        <p:tgtEl>
                                          <p:spTgt spid="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0" grpId="1"/>
      <p:bldP build="whole" bldLvl="1" animBg="1" rev="0" advAuto="0" spid="382" grpId="2"/>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388" name="Group"/>
          <p:cNvGrpSpPr/>
          <p:nvPr/>
        </p:nvGrpSpPr>
        <p:grpSpPr>
          <a:xfrm>
            <a:off x="1857275" y="3424918"/>
            <a:ext cx="9974363" cy="6103257"/>
            <a:chOff x="0" y="0"/>
            <a:chExt cx="9974362" cy="6103256"/>
          </a:xfrm>
        </p:grpSpPr>
        <p:sp>
          <p:nvSpPr>
            <p:cNvPr id="386" name="Shape"/>
            <p:cNvSpPr/>
            <p:nvPr/>
          </p:nvSpPr>
          <p:spPr>
            <a:xfrm flipH="1">
              <a:off x="395808" y="341085"/>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sp>
          <p:nvSpPr>
            <p:cNvPr id="387" name="Shape"/>
            <p:cNvSpPr/>
            <p:nvPr/>
          </p:nvSpPr>
          <p:spPr>
            <a:xfrm flipH="1">
              <a:off x="0" y="0"/>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grpSp>
      <p:grpSp>
        <p:nvGrpSpPr>
          <p:cNvPr id="393" name="Group"/>
          <p:cNvGrpSpPr/>
          <p:nvPr/>
        </p:nvGrpSpPr>
        <p:grpSpPr>
          <a:xfrm>
            <a:off x="-99520" y="32365"/>
            <a:ext cx="24710040" cy="3331903"/>
            <a:chOff x="0" y="0"/>
            <a:chExt cx="24710039" cy="3331902"/>
          </a:xfrm>
        </p:grpSpPr>
        <p:pic>
          <p:nvPicPr>
            <p:cNvPr id="389" name="pasted-movie.png" descr="pasted-movie.png"/>
            <p:cNvPicPr>
              <a:picLocks noChangeAspect="0"/>
            </p:cNvPicPr>
            <p:nvPr/>
          </p:nvPicPr>
          <p:blipFill>
            <a:blip r:embed="rId2">
              <a:extLst/>
            </a:blip>
            <a:stretch>
              <a:fillRect/>
            </a:stretch>
          </p:blipFill>
          <p:spPr>
            <a:xfrm>
              <a:off x="0" y="0"/>
              <a:ext cx="24710040" cy="3331903"/>
            </a:xfrm>
            <a:prstGeom prst="rect">
              <a:avLst/>
            </a:prstGeom>
            <a:ln w="12700" cap="flat">
              <a:noFill/>
              <a:miter lim="400000"/>
            </a:ln>
            <a:effectLst/>
          </p:spPr>
        </p:pic>
        <p:sp>
          <p:nvSpPr>
            <p:cNvPr id="390"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391" name="Image" descr="Image"/>
            <p:cNvPicPr>
              <a:picLocks noChangeAspect="0"/>
            </p:cNvPicPr>
            <p:nvPr/>
          </p:nvPicPr>
          <p:blipFill>
            <a:blip r:embed="rId3">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392" name="Image" descr="Image"/>
            <p:cNvPicPr>
              <a:picLocks noChangeAspect="0"/>
            </p:cNvPicPr>
            <p:nvPr/>
          </p:nvPicPr>
          <p:blipFill>
            <a:blip r:embed="rId4">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pic>
        <p:nvPicPr>
          <p:cNvPr id="394" name="image.pdf" descr="image.pdf"/>
          <p:cNvPicPr>
            <a:picLocks noChangeAspect="1"/>
          </p:cNvPicPr>
          <p:nvPr/>
        </p:nvPicPr>
        <p:blipFill>
          <a:blip r:embed="rId5">
            <a:extLst/>
          </a:blip>
          <a:stretch>
            <a:fillRect/>
          </a:stretch>
        </p:blipFill>
        <p:spPr>
          <a:xfrm>
            <a:off x="296862" y="8499475"/>
            <a:ext cx="3371851" cy="5314950"/>
          </a:xfrm>
          <a:prstGeom prst="rect">
            <a:avLst/>
          </a:prstGeom>
          <a:ln w="12700">
            <a:miter lim="400000"/>
          </a:ln>
        </p:spPr>
      </p:pic>
      <p:pic>
        <p:nvPicPr>
          <p:cNvPr id="395" name="image.pdf" descr="image.pdf"/>
          <p:cNvPicPr>
            <a:picLocks noChangeAspect="1"/>
          </p:cNvPicPr>
          <p:nvPr/>
        </p:nvPicPr>
        <p:blipFill>
          <a:blip r:embed="rId6">
            <a:extLst/>
          </a:blip>
          <a:stretch>
            <a:fillRect/>
          </a:stretch>
        </p:blipFill>
        <p:spPr>
          <a:xfrm>
            <a:off x="21010562" y="8537575"/>
            <a:ext cx="3162301" cy="5238750"/>
          </a:xfrm>
          <a:prstGeom prst="rect">
            <a:avLst/>
          </a:prstGeom>
          <a:ln w="12700">
            <a:miter lim="400000"/>
          </a:ln>
        </p:spPr>
      </p:pic>
      <p:grpSp>
        <p:nvGrpSpPr>
          <p:cNvPr id="398" name="Group"/>
          <p:cNvGrpSpPr/>
          <p:nvPr/>
        </p:nvGrpSpPr>
        <p:grpSpPr>
          <a:xfrm>
            <a:off x="12906275" y="3424918"/>
            <a:ext cx="9974363" cy="6103257"/>
            <a:chOff x="0" y="0"/>
            <a:chExt cx="9974362" cy="6103256"/>
          </a:xfrm>
        </p:grpSpPr>
        <p:sp>
          <p:nvSpPr>
            <p:cNvPr id="396" name="Shape"/>
            <p:cNvSpPr/>
            <p:nvPr/>
          </p:nvSpPr>
          <p:spPr>
            <a:xfrm>
              <a:off x="0" y="341085"/>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sp>
          <p:nvSpPr>
            <p:cNvPr id="397" name="Shape"/>
            <p:cNvSpPr/>
            <p:nvPr/>
          </p:nvSpPr>
          <p:spPr>
            <a:xfrm>
              <a:off x="395808" y="0"/>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grpSp>
      <p:pic>
        <p:nvPicPr>
          <p:cNvPr id="399" name="image.png" descr="image.png"/>
          <p:cNvPicPr>
            <a:picLocks noChangeAspect="1"/>
          </p:cNvPicPr>
          <p:nvPr/>
        </p:nvPicPr>
        <p:blipFill>
          <a:blip r:embed="rId7">
            <a:extLst/>
          </a:blip>
          <a:stretch>
            <a:fillRect/>
          </a:stretch>
        </p:blipFill>
        <p:spPr>
          <a:xfrm>
            <a:off x="7454900" y="7747000"/>
            <a:ext cx="9601200" cy="3355975"/>
          </a:xfrm>
          <a:prstGeom prst="rect">
            <a:avLst/>
          </a:prstGeom>
          <a:ln w="12700">
            <a:miter lim="400000"/>
          </a:ln>
        </p:spPr>
      </p:pic>
      <p:sp>
        <p:nvSpPr>
          <p:cNvPr id="400" name="“The allusions to baptism in the apostolic epistles forbid the supposition that infants were baptized.”…"/>
          <p:cNvSpPr txBox="1"/>
          <p:nvPr/>
        </p:nvSpPr>
        <p:spPr>
          <a:xfrm>
            <a:off x="1859865" y="3450412"/>
            <a:ext cx="9511983" cy="421044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buSzPct val="100000"/>
              <a:buChar char=" "/>
              <a:defRPr sz="5800">
                <a:solidFill>
                  <a:srgbClr val="000000"/>
                </a:solidFill>
                <a:latin typeface="Times New Roman"/>
                <a:ea typeface="Times New Roman"/>
                <a:cs typeface="Times New Roman"/>
                <a:sym typeface="Times New Roman"/>
              </a:defRPr>
            </a:pPr>
            <a:r>
              <a:t>“The allusions to baptism in the apostolic epistles forbid the supposition that infants were baptized.”</a:t>
            </a:r>
          </a:p>
          <a:p>
            <a:pPr algn="ctr" defTabSz="1828800">
              <a:lnSpc>
                <a:spcPct val="100000"/>
              </a:lnSpc>
              <a:spcBef>
                <a:spcPts val="0"/>
              </a:spcBef>
              <a:buSzPct val="100000"/>
              <a:buChar char=" "/>
              <a:defRPr sz="4400">
                <a:solidFill>
                  <a:srgbClr val="000000"/>
                </a:solidFill>
                <a:latin typeface="Times New Roman"/>
                <a:ea typeface="Times New Roman"/>
                <a:cs typeface="Times New Roman"/>
                <a:sym typeface="Times New Roman"/>
              </a:defRPr>
            </a:pPr>
            <a:r>
              <a:rPr i="1"/>
              <a:t>Baptist Church Manual</a:t>
            </a:r>
            <a:r>
              <a:t>, p. 87</a:t>
            </a:r>
          </a:p>
        </p:txBody>
      </p:sp>
      <p:sp>
        <p:nvSpPr>
          <p:cNvPr id="401" name="“The baptism of young children is to be retained in the church.” The Book of Discipline of the United…"/>
          <p:cNvSpPr txBox="1"/>
          <p:nvPr/>
        </p:nvSpPr>
        <p:spPr>
          <a:xfrm>
            <a:off x="13338384" y="3362861"/>
            <a:ext cx="9511983" cy="438554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buSzPct val="100000"/>
              <a:buChar char=" "/>
              <a:defRPr sz="6000">
                <a:solidFill>
                  <a:srgbClr val="000000"/>
                </a:solidFill>
                <a:latin typeface="Times New Roman"/>
                <a:ea typeface="Times New Roman"/>
                <a:cs typeface="Times New Roman"/>
                <a:sym typeface="Times New Roman"/>
              </a:defRPr>
            </a:pPr>
            <a:r>
              <a:t>“The baptism of young children is to be retained in the church.” The Book of Discipline of the United </a:t>
            </a:r>
          </a:p>
          <a:p>
            <a:pPr algn="ctr" defTabSz="1828800">
              <a:lnSpc>
                <a:spcPct val="100000"/>
              </a:lnSpc>
              <a:spcBef>
                <a:spcPts val="0"/>
              </a:spcBef>
              <a:buSzPct val="100000"/>
              <a:buChar char=" "/>
              <a:defRPr i="1" sz="4900">
                <a:solidFill>
                  <a:srgbClr val="000000"/>
                </a:solidFill>
                <a:latin typeface="Times New Roman"/>
                <a:ea typeface="Times New Roman"/>
                <a:cs typeface="Times New Roman"/>
                <a:sym typeface="Times New Roman"/>
              </a:defRPr>
            </a:pPr>
            <a:r>
              <a:t>Methodist Church, p. 59</a:t>
            </a:r>
          </a:p>
        </p:txBody>
      </p:sp>
      <p:sp>
        <p:nvSpPr>
          <p:cNvPr id="402" name="The TRUTH is what the Bible teaches.…"/>
          <p:cNvSpPr txBox="1"/>
          <p:nvPr/>
        </p:nvSpPr>
        <p:spPr>
          <a:xfrm>
            <a:off x="3747194" y="11182350"/>
            <a:ext cx="17016612" cy="198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a:latin typeface="Gill Sans"/>
                <a:ea typeface="Gill Sans"/>
                <a:cs typeface="Gill Sans"/>
                <a:sym typeface="Gill Sans"/>
              </a:defRPr>
            </a:pPr>
            <a:r>
              <a:t>The TRUTH is what the Bible teaches.</a:t>
            </a:r>
          </a:p>
          <a:p>
            <a:pPr algn="ctr">
              <a:lnSpc>
                <a:spcPct val="100000"/>
              </a:lnSpc>
              <a:spcBef>
                <a:spcPts val="0"/>
              </a:spcBef>
              <a:defRPr b="1">
                <a:latin typeface="Gill Sans"/>
                <a:ea typeface="Gill Sans"/>
                <a:cs typeface="Gill Sans"/>
                <a:sym typeface="Gill Sans"/>
              </a:defRPr>
            </a:pPr>
            <a:r>
              <a:t>John 17:17</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398"/>
                                        </p:tgtEl>
                                        <p:attrNameLst>
                                          <p:attrName>style.visibility</p:attrName>
                                        </p:attrNameLst>
                                      </p:cBhvr>
                                      <p:to>
                                        <p:strVal val="visible"/>
                                      </p:to>
                                    </p:set>
                                    <p:animEffect filter="wipe(down)" transition="in">
                                      <p:cBhvr>
                                        <p:cTn id="7" dur="500"/>
                                        <p:tgtEl>
                                          <p:spTgt spid="398"/>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401"/>
                                        </p:tgtEl>
                                        <p:attrNameLst>
                                          <p:attrName>style.visibility</p:attrName>
                                        </p:attrNameLst>
                                      </p:cBhvr>
                                      <p:to>
                                        <p:strVal val="visible"/>
                                      </p:to>
                                    </p:set>
                                    <p:animEffect filter="wipe(down)" transition="in">
                                      <p:cBhvr>
                                        <p:cTn id="11" dur="500"/>
                                        <p:tgtEl>
                                          <p:spTgt spid="4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1" grpId="2"/>
      <p:bldP build="whole" bldLvl="1" animBg="1" rev="0" advAuto="0" spid="398"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406" name="Group"/>
          <p:cNvGrpSpPr/>
          <p:nvPr/>
        </p:nvGrpSpPr>
        <p:grpSpPr>
          <a:xfrm>
            <a:off x="1857275" y="3424918"/>
            <a:ext cx="9974363" cy="6103257"/>
            <a:chOff x="0" y="0"/>
            <a:chExt cx="9974362" cy="6103256"/>
          </a:xfrm>
        </p:grpSpPr>
        <p:sp>
          <p:nvSpPr>
            <p:cNvPr id="404" name="Shape"/>
            <p:cNvSpPr/>
            <p:nvPr/>
          </p:nvSpPr>
          <p:spPr>
            <a:xfrm flipH="1">
              <a:off x="395808" y="341085"/>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sp>
          <p:nvSpPr>
            <p:cNvPr id="405" name="Shape"/>
            <p:cNvSpPr/>
            <p:nvPr/>
          </p:nvSpPr>
          <p:spPr>
            <a:xfrm flipH="1">
              <a:off x="0" y="0"/>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grpSp>
      <p:grpSp>
        <p:nvGrpSpPr>
          <p:cNvPr id="411" name="Group"/>
          <p:cNvGrpSpPr/>
          <p:nvPr/>
        </p:nvGrpSpPr>
        <p:grpSpPr>
          <a:xfrm>
            <a:off x="-99520" y="32365"/>
            <a:ext cx="24710040" cy="3331903"/>
            <a:chOff x="0" y="0"/>
            <a:chExt cx="24710039" cy="3331902"/>
          </a:xfrm>
        </p:grpSpPr>
        <p:pic>
          <p:nvPicPr>
            <p:cNvPr id="407" name="pasted-movie.png" descr="pasted-movie.png"/>
            <p:cNvPicPr>
              <a:picLocks noChangeAspect="0"/>
            </p:cNvPicPr>
            <p:nvPr/>
          </p:nvPicPr>
          <p:blipFill>
            <a:blip r:embed="rId2">
              <a:extLst/>
            </a:blip>
            <a:stretch>
              <a:fillRect/>
            </a:stretch>
          </p:blipFill>
          <p:spPr>
            <a:xfrm>
              <a:off x="0" y="0"/>
              <a:ext cx="24710040" cy="3331903"/>
            </a:xfrm>
            <a:prstGeom prst="rect">
              <a:avLst/>
            </a:prstGeom>
            <a:ln w="12700" cap="flat">
              <a:noFill/>
              <a:miter lim="400000"/>
            </a:ln>
            <a:effectLst/>
          </p:spPr>
        </p:pic>
        <p:sp>
          <p:nvSpPr>
            <p:cNvPr id="408"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409" name="Image" descr="Image"/>
            <p:cNvPicPr>
              <a:picLocks noChangeAspect="0"/>
            </p:cNvPicPr>
            <p:nvPr/>
          </p:nvPicPr>
          <p:blipFill>
            <a:blip r:embed="rId3">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410" name="Image" descr="Image"/>
            <p:cNvPicPr>
              <a:picLocks noChangeAspect="0"/>
            </p:cNvPicPr>
            <p:nvPr/>
          </p:nvPicPr>
          <p:blipFill>
            <a:blip r:embed="rId4">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pic>
        <p:nvPicPr>
          <p:cNvPr id="412" name="image.pdf" descr="image.pdf"/>
          <p:cNvPicPr>
            <a:picLocks noChangeAspect="1"/>
          </p:cNvPicPr>
          <p:nvPr/>
        </p:nvPicPr>
        <p:blipFill>
          <a:blip r:embed="rId5">
            <a:extLst/>
          </a:blip>
          <a:stretch>
            <a:fillRect/>
          </a:stretch>
        </p:blipFill>
        <p:spPr>
          <a:xfrm>
            <a:off x="296862" y="8499475"/>
            <a:ext cx="3371851" cy="5314950"/>
          </a:xfrm>
          <a:prstGeom prst="rect">
            <a:avLst/>
          </a:prstGeom>
          <a:ln w="12700">
            <a:miter lim="400000"/>
          </a:ln>
        </p:spPr>
      </p:pic>
      <p:pic>
        <p:nvPicPr>
          <p:cNvPr id="413" name="image.pdf" descr="image.pdf"/>
          <p:cNvPicPr>
            <a:picLocks noChangeAspect="1"/>
          </p:cNvPicPr>
          <p:nvPr/>
        </p:nvPicPr>
        <p:blipFill>
          <a:blip r:embed="rId6">
            <a:extLst/>
          </a:blip>
          <a:stretch>
            <a:fillRect/>
          </a:stretch>
        </p:blipFill>
        <p:spPr>
          <a:xfrm>
            <a:off x="21010562" y="8537575"/>
            <a:ext cx="3162301" cy="5238750"/>
          </a:xfrm>
          <a:prstGeom prst="rect">
            <a:avLst/>
          </a:prstGeom>
          <a:ln w="12700">
            <a:miter lim="400000"/>
          </a:ln>
        </p:spPr>
      </p:pic>
      <p:grpSp>
        <p:nvGrpSpPr>
          <p:cNvPr id="416" name="Group"/>
          <p:cNvGrpSpPr/>
          <p:nvPr/>
        </p:nvGrpSpPr>
        <p:grpSpPr>
          <a:xfrm>
            <a:off x="12906275" y="3424918"/>
            <a:ext cx="9974363" cy="6103257"/>
            <a:chOff x="0" y="0"/>
            <a:chExt cx="9974362" cy="6103256"/>
          </a:xfrm>
        </p:grpSpPr>
        <p:sp>
          <p:nvSpPr>
            <p:cNvPr id="414" name="Shape"/>
            <p:cNvSpPr/>
            <p:nvPr/>
          </p:nvSpPr>
          <p:spPr>
            <a:xfrm>
              <a:off x="0" y="341085"/>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sp>
          <p:nvSpPr>
            <p:cNvPr id="415" name="Shape"/>
            <p:cNvSpPr/>
            <p:nvPr/>
          </p:nvSpPr>
          <p:spPr>
            <a:xfrm>
              <a:off x="395808" y="0"/>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grpSp>
      <p:pic>
        <p:nvPicPr>
          <p:cNvPr id="417" name="image.png" descr="image.png"/>
          <p:cNvPicPr>
            <a:picLocks noChangeAspect="1"/>
          </p:cNvPicPr>
          <p:nvPr/>
        </p:nvPicPr>
        <p:blipFill>
          <a:blip r:embed="rId7">
            <a:extLst/>
          </a:blip>
          <a:stretch>
            <a:fillRect/>
          </a:stretch>
        </p:blipFill>
        <p:spPr>
          <a:xfrm>
            <a:off x="7454900" y="7747000"/>
            <a:ext cx="9601200" cy="3355975"/>
          </a:xfrm>
          <a:prstGeom prst="rect">
            <a:avLst/>
          </a:prstGeom>
          <a:ln w="12700">
            <a:miter lim="400000"/>
          </a:ln>
        </p:spPr>
      </p:pic>
      <p:sp>
        <p:nvSpPr>
          <p:cNvPr id="418" name="“We believe… that all are justified on the single ground of faith in the shed blood of Christ, and that only by God's grace through faith alone are we saved…"/>
          <p:cNvSpPr txBox="1"/>
          <p:nvPr/>
        </p:nvSpPr>
        <p:spPr>
          <a:xfrm>
            <a:off x="1859865" y="3450412"/>
            <a:ext cx="9511983" cy="399724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buSzPct val="100000"/>
              <a:buChar char=" "/>
              <a:defRPr sz="4600">
                <a:solidFill>
                  <a:srgbClr val="000000"/>
                </a:solidFill>
                <a:latin typeface="Times New Roman"/>
                <a:ea typeface="Times New Roman"/>
                <a:cs typeface="Times New Roman"/>
                <a:sym typeface="Times New Roman"/>
              </a:defRPr>
            </a:pPr>
            <a:r>
              <a:t>“We believe… that all are justified on the single ground of faith in the shed blood of Christ, and that only by God's grace through faith alone are we saved  </a:t>
            </a:r>
          </a:p>
          <a:p>
            <a:pPr algn="ctr" defTabSz="1828800">
              <a:lnSpc>
                <a:spcPct val="100000"/>
              </a:lnSpc>
              <a:spcBef>
                <a:spcPts val="0"/>
              </a:spcBef>
              <a:buSzPct val="100000"/>
              <a:buChar char=" "/>
              <a:defRPr sz="3900">
                <a:solidFill>
                  <a:srgbClr val="000000"/>
                </a:solidFill>
                <a:latin typeface="Times New Roman"/>
                <a:ea typeface="Times New Roman"/>
                <a:cs typeface="Times New Roman"/>
                <a:sym typeface="Times New Roman"/>
              </a:defRPr>
            </a:pPr>
            <a:r>
              <a:t>“Statement Of Faith” on Salvation </a:t>
            </a:r>
            <a:r>
              <a:rPr u="sng">
                <a:hlinkClick r:id="rId8" invalidUrl="" action="" tgtFrame="" tooltip="" history="1" highlightClick="0" endSnd="0"/>
              </a:rPr>
              <a:t>www.livingwaters.com</a:t>
            </a:r>
            <a:r>
              <a:t> </a:t>
            </a:r>
          </a:p>
        </p:txBody>
      </p:sp>
      <p:sp>
        <p:nvSpPr>
          <p:cNvPr id="419" name="You see then that a man is justified by works, and not by faith only.…"/>
          <p:cNvSpPr txBox="1"/>
          <p:nvPr/>
        </p:nvSpPr>
        <p:spPr>
          <a:xfrm>
            <a:off x="13338384" y="3470126"/>
            <a:ext cx="9511983" cy="395781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6500">
                <a:solidFill>
                  <a:srgbClr val="000000"/>
                </a:solidFill>
                <a:latin typeface="Times New Roman"/>
                <a:ea typeface="Times New Roman"/>
                <a:cs typeface="Times New Roman"/>
                <a:sym typeface="Times New Roman"/>
              </a:defRPr>
            </a:pPr>
            <a:r>
              <a:t>You see then that a man is justified by works, and not by faith only. </a:t>
            </a:r>
          </a:p>
          <a:p>
            <a:pPr algn="ctr" defTabSz="1828800">
              <a:lnSpc>
                <a:spcPct val="100000"/>
              </a:lnSpc>
              <a:spcBef>
                <a:spcPts val="0"/>
              </a:spcBef>
              <a:defRPr sz="6500">
                <a:solidFill>
                  <a:srgbClr val="000000"/>
                </a:solidFill>
                <a:latin typeface="Times New Roman"/>
                <a:ea typeface="Times New Roman"/>
                <a:cs typeface="Times New Roman"/>
                <a:sym typeface="Times New Roman"/>
              </a:defRPr>
            </a:pPr>
            <a:r>
              <a:t>James 2:24 (NKJV)</a:t>
            </a:r>
          </a:p>
        </p:txBody>
      </p:sp>
      <p:sp>
        <p:nvSpPr>
          <p:cNvPr id="420" name="The TRUTH is what the Bible teaches.…"/>
          <p:cNvSpPr txBox="1"/>
          <p:nvPr/>
        </p:nvSpPr>
        <p:spPr>
          <a:xfrm>
            <a:off x="3747194" y="11182350"/>
            <a:ext cx="17016612" cy="198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a:latin typeface="Gill Sans"/>
                <a:ea typeface="Gill Sans"/>
                <a:cs typeface="Gill Sans"/>
                <a:sym typeface="Gill Sans"/>
              </a:defRPr>
            </a:pPr>
            <a:r>
              <a:t>The TRUTH is what the Bible teaches.</a:t>
            </a:r>
          </a:p>
          <a:p>
            <a:pPr algn="ctr">
              <a:lnSpc>
                <a:spcPct val="100000"/>
              </a:lnSpc>
              <a:spcBef>
                <a:spcPts val="0"/>
              </a:spcBef>
              <a:defRPr b="1">
                <a:latin typeface="Gill Sans"/>
                <a:ea typeface="Gill Sans"/>
                <a:cs typeface="Gill Sans"/>
                <a:sym typeface="Gill Sans"/>
              </a:defRPr>
            </a:pPr>
            <a:r>
              <a:t>John 17:17</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416"/>
                                        </p:tgtEl>
                                        <p:attrNameLst>
                                          <p:attrName>style.visibility</p:attrName>
                                        </p:attrNameLst>
                                      </p:cBhvr>
                                      <p:to>
                                        <p:strVal val="visible"/>
                                      </p:to>
                                    </p:set>
                                    <p:animEffect filter="wipe(down)" transition="in">
                                      <p:cBhvr>
                                        <p:cTn id="7" dur="500"/>
                                        <p:tgtEl>
                                          <p:spTgt spid="416"/>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419"/>
                                        </p:tgtEl>
                                        <p:attrNameLst>
                                          <p:attrName>style.visibility</p:attrName>
                                        </p:attrNameLst>
                                      </p:cBhvr>
                                      <p:to>
                                        <p:strVal val="visible"/>
                                      </p:to>
                                    </p:set>
                                    <p:animEffect filter="wipe(down)" transition="in">
                                      <p:cBhvr>
                                        <p:cTn id="11" dur="500"/>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6" grpId="1"/>
      <p:bldP build="whole" bldLvl="1" animBg="1" rev="0" advAuto="0" spid="419" grpId="2"/>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424" name="Group"/>
          <p:cNvGrpSpPr/>
          <p:nvPr/>
        </p:nvGrpSpPr>
        <p:grpSpPr>
          <a:xfrm>
            <a:off x="1857275" y="3424918"/>
            <a:ext cx="9974363" cy="6103257"/>
            <a:chOff x="0" y="0"/>
            <a:chExt cx="9974362" cy="6103256"/>
          </a:xfrm>
        </p:grpSpPr>
        <p:sp>
          <p:nvSpPr>
            <p:cNvPr id="422" name="Shape"/>
            <p:cNvSpPr/>
            <p:nvPr/>
          </p:nvSpPr>
          <p:spPr>
            <a:xfrm flipH="1">
              <a:off x="395808" y="341085"/>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sp>
          <p:nvSpPr>
            <p:cNvPr id="423" name="Shape"/>
            <p:cNvSpPr/>
            <p:nvPr/>
          </p:nvSpPr>
          <p:spPr>
            <a:xfrm flipH="1">
              <a:off x="0" y="0"/>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grpSp>
      <p:grpSp>
        <p:nvGrpSpPr>
          <p:cNvPr id="429" name="Group"/>
          <p:cNvGrpSpPr/>
          <p:nvPr/>
        </p:nvGrpSpPr>
        <p:grpSpPr>
          <a:xfrm>
            <a:off x="-99520" y="32365"/>
            <a:ext cx="24710040" cy="3331903"/>
            <a:chOff x="0" y="0"/>
            <a:chExt cx="24710039" cy="3331902"/>
          </a:xfrm>
        </p:grpSpPr>
        <p:pic>
          <p:nvPicPr>
            <p:cNvPr id="425" name="pasted-movie.png" descr="pasted-movie.png"/>
            <p:cNvPicPr>
              <a:picLocks noChangeAspect="0"/>
            </p:cNvPicPr>
            <p:nvPr/>
          </p:nvPicPr>
          <p:blipFill>
            <a:blip r:embed="rId2">
              <a:extLst/>
            </a:blip>
            <a:stretch>
              <a:fillRect/>
            </a:stretch>
          </p:blipFill>
          <p:spPr>
            <a:xfrm>
              <a:off x="0" y="0"/>
              <a:ext cx="24710040" cy="3331903"/>
            </a:xfrm>
            <a:prstGeom prst="rect">
              <a:avLst/>
            </a:prstGeom>
            <a:ln w="12700" cap="flat">
              <a:noFill/>
              <a:miter lim="400000"/>
            </a:ln>
            <a:effectLst/>
          </p:spPr>
        </p:pic>
        <p:sp>
          <p:nvSpPr>
            <p:cNvPr id="426"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427" name="Image" descr="Image"/>
            <p:cNvPicPr>
              <a:picLocks noChangeAspect="0"/>
            </p:cNvPicPr>
            <p:nvPr/>
          </p:nvPicPr>
          <p:blipFill>
            <a:blip r:embed="rId3">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428" name="Image" descr="Image"/>
            <p:cNvPicPr>
              <a:picLocks noChangeAspect="0"/>
            </p:cNvPicPr>
            <p:nvPr/>
          </p:nvPicPr>
          <p:blipFill>
            <a:blip r:embed="rId4">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pic>
        <p:nvPicPr>
          <p:cNvPr id="430" name="image.pdf" descr="image.pdf"/>
          <p:cNvPicPr>
            <a:picLocks noChangeAspect="1"/>
          </p:cNvPicPr>
          <p:nvPr/>
        </p:nvPicPr>
        <p:blipFill>
          <a:blip r:embed="rId5">
            <a:extLst/>
          </a:blip>
          <a:stretch>
            <a:fillRect/>
          </a:stretch>
        </p:blipFill>
        <p:spPr>
          <a:xfrm>
            <a:off x="296862" y="8499475"/>
            <a:ext cx="3371851" cy="5314950"/>
          </a:xfrm>
          <a:prstGeom prst="rect">
            <a:avLst/>
          </a:prstGeom>
          <a:ln w="12700">
            <a:miter lim="400000"/>
          </a:ln>
        </p:spPr>
      </p:pic>
      <p:pic>
        <p:nvPicPr>
          <p:cNvPr id="431" name="image.pdf" descr="image.pdf"/>
          <p:cNvPicPr>
            <a:picLocks noChangeAspect="1"/>
          </p:cNvPicPr>
          <p:nvPr/>
        </p:nvPicPr>
        <p:blipFill>
          <a:blip r:embed="rId6">
            <a:extLst/>
          </a:blip>
          <a:stretch>
            <a:fillRect/>
          </a:stretch>
        </p:blipFill>
        <p:spPr>
          <a:xfrm>
            <a:off x="21010562" y="8537575"/>
            <a:ext cx="3162301" cy="5238750"/>
          </a:xfrm>
          <a:prstGeom prst="rect">
            <a:avLst/>
          </a:prstGeom>
          <a:ln w="12700">
            <a:miter lim="400000"/>
          </a:ln>
        </p:spPr>
      </p:pic>
      <p:grpSp>
        <p:nvGrpSpPr>
          <p:cNvPr id="434" name="Group"/>
          <p:cNvGrpSpPr/>
          <p:nvPr/>
        </p:nvGrpSpPr>
        <p:grpSpPr>
          <a:xfrm>
            <a:off x="12906275" y="3424918"/>
            <a:ext cx="9974363" cy="6103257"/>
            <a:chOff x="0" y="0"/>
            <a:chExt cx="9974362" cy="6103256"/>
          </a:xfrm>
        </p:grpSpPr>
        <p:sp>
          <p:nvSpPr>
            <p:cNvPr id="432" name="Shape"/>
            <p:cNvSpPr/>
            <p:nvPr/>
          </p:nvSpPr>
          <p:spPr>
            <a:xfrm>
              <a:off x="0" y="341085"/>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sp>
          <p:nvSpPr>
            <p:cNvPr id="433" name="Shape"/>
            <p:cNvSpPr/>
            <p:nvPr/>
          </p:nvSpPr>
          <p:spPr>
            <a:xfrm>
              <a:off x="395808" y="0"/>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grpSp>
      <p:sp>
        <p:nvSpPr>
          <p:cNvPr id="435" name="“Baptism is not essential to salvation… but it is essential to obedience, since Christ commanded it. It is also essential to membership in the church...” Hiscox Standard Manual for Baptist Churches pp. 20-21"/>
          <p:cNvSpPr txBox="1"/>
          <p:nvPr/>
        </p:nvSpPr>
        <p:spPr>
          <a:xfrm>
            <a:off x="1859865" y="3450412"/>
            <a:ext cx="9511983" cy="400101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buSzPct val="100000"/>
              <a:buChar char=" "/>
              <a:defRPr sz="4600">
                <a:solidFill>
                  <a:srgbClr val="000000"/>
                </a:solidFill>
                <a:latin typeface="Times New Roman"/>
                <a:ea typeface="Times New Roman"/>
                <a:cs typeface="Times New Roman"/>
                <a:sym typeface="Times New Roman"/>
              </a:defRPr>
            </a:pPr>
            <a:r>
              <a:t>“Baptism is </a:t>
            </a:r>
            <a:r>
              <a:rPr i="1">
                <a:solidFill>
                  <a:srgbClr val="3333FF"/>
                </a:solidFill>
              </a:rPr>
              <a:t>not essential to salvation</a:t>
            </a:r>
            <a:r>
              <a:t>… but it </a:t>
            </a:r>
            <a:r>
              <a:rPr i="1">
                <a:solidFill>
                  <a:srgbClr val="3333FF"/>
                </a:solidFill>
              </a:rPr>
              <a:t>is essential to obedience,</a:t>
            </a:r>
            <a:r>
              <a:t> since Christ commanded it. It is also </a:t>
            </a:r>
            <a:r>
              <a:rPr i="1">
                <a:solidFill>
                  <a:srgbClr val="3333FF"/>
                </a:solidFill>
              </a:rPr>
              <a:t>essential to membership in the church</a:t>
            </a:r>
            <a:r>
              <a:t>...” </a:t>
            </a:r>
            <a:r>
              <a:rPr sz="3200"/>
              <a:t>Hiscox Standard Manual for Baptist Churches pp. 20-21</a:t>
            </a:r>
          </a:p>
        </p:txBody>
      </p:sp>
      <p:sp>
        <p:nvSpPr>
          <p:cNvPr id="436" name="And having been perfected, He became the author of eternal salvation to all who obey Him, (Heb 5:9 NKJV)"/>
          <p:cNvSpPr txBox="1"/>
          <p:nvPr/>
        </p:nvSpPr>
        <p:spPr>
          <a:xfrm>
            <a:off x="13338384" y="3470126"/>
            <a:ext cx="9511983" cy="365571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spcBef>
                <a:spcPts val="0"/>
              </a:spcBef>
              <a:defRPr sz="6000">
                <a:solidFill>
                  <a:srgbClr val="000000"/>
                </a:solidFill>
                <a:latin typeface="Times New Roman"/>
                <a:ea typeface="Times New Roman"/>
                <a:cs typeface="Times New Roman"/>
                <a:sym typeface="Times New Roman"/>
              </a:defRPr>
            </a:lvl1pPr>
          </a:lstStyle>
          <a:p>
            <a:pPr/>
            <a:r>
              <a:t>And having been perfected, He became the author of eternal salvation to all who obey Him, (Heb 5:9 NKJV)</a:t>
            </a:r>
          </a:p>
        </p:txBody>
      </p:sp>
      <p:sp>
        <p:nvSpPr>
          <p:cNvPr id="437" name="Baptism is NOT essential to salvation –…"/>
          <p:cNvSpPr txBox="1"/>
          <p:nvPr/>
        </p:nvSpPr>
        <p:spPr>
          <a:xfrm>
            <a:off x="4082206" y="9084309"/>
            <a:ext cx="16346588" cy="414528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6500">
                <a:solidFill>
                  <a:srgbClr val="FFFFFF"/>
                </a:solidFill>
                <a:latin typeface="Helvetica"/>
                <a:ea typeface="Helvetica"/>
                <a:cs typeface="Helvetica"/>
                <a:sym typeface="Helvetica"/>
              </a:defRPr>
            </a:pPr>
            <a:r>
              <a:t>Baptism is </a:t>
            </a:r>
            <a:r>
              <a:rPr u="sng"/>
              <a:t>NOT</a:t>
            </a:r>
            <a:r>
              <a:t> essential to salvation –</a:t>
            </a:r>
          </a:p>
          <a:p>
            <a:pPr algn="ctr" defTabSz="1828800">
              <a:lnSpc>
                <a:spcPct val="100000"/>
              </a:lnSpc>
              <a:spcBef>
                <a:spcPts val="0"/>
              </a:spcBef>
              <a:defRPr sz="6500">
                <a:solidFill>
                  <a:srgbClr val="FFFFFF"/>
                </a:solidFill>
                <a:latin typeface="Helvetica"/>
                <a:ea typeface="Helvetica"/>
                <a:cs typeface="Helvetica"/>
                <a:sym typeface="Helvetica"/>
              </a:defRPr>
            </a:pPr>
            <a:r>
              <a:t>Baptism </a:t>
            </a:r>
            <a:r>
              <a:rPr u="sng"/>
              <a:t>IS</a:t>
            </a:r>
            <a:r>
              <a:t> essential to obedience –</a:t>
            </a:r>
          </a:p>
          <a:p>
            <a:pPr algn="ctr" defTabSz="1828800">
              <a:lnSpc>
                <a:spcPct val="100000"/>
              </a:lnSpc>
              <a:spcBef>
                <a:spcPts val="0"/>
              </a:spcBef>
              <a:defRPr sz="6500">
                <a:solidFill>
                  <a:srgbClr val="FFFF00"/>
                </a:solidFill>
                <a:latin typeface="Helvetica"/>
                <a:ea typeface="Helvetica"/>
                <a:cs typeface="Helvetica"/>
                <a:sym typeface="Helvetica"/>
              </a:defRPr>
            </a:pPr>
            <a:r>
              <a:t>Therefore – Obedience is </a:t>
            </a:r>
            <a:r>
              <a:rPr u="sng"/>
              <a:t>NOT</a:t>
            </a:r>
            <a:r>
              <a:t> essential unto salvation!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434"/>
                                        </p:tgtEl>
                                        <p:attrNameLst>
                                          <p:attrName>style.visibility</p:attrName>
                                        </p:attrNameLst>
                                      </p:cBhvr>
                                      <p:to>
                                        <p:strVal val="visible"/>
                                      </p:to>
                                    </p:set>
                                    <p:animEffect filter="wipe(down)" transition="in">
                                      <p:cBhvr>
                                        <p:cTn id="7" dur="500"/>
                                        <p:tgtEl>
                                          <p:spTgt spid="434"/>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436"/>
                                        </p:tgtEl>
                                        <p:attrNameLst>
                                          <p:attrName>style.visibility</p:attrName>
                                        </p:attrNameLst>
                                      </p:cBhvr>
                                      <p:to>
                                        <p:strVal val="visible"/>
                                      </p:to>
                                    </p:set>
                                    <p:animEffect filter="wipe(down)" transition="in">
                                      <p:cBhvr>
                                        <p:cTn id="11" dur="500"/>
                                        <p:tgtEl>
                                          <p:spTgt spid="436"/>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16" presetID="23" grpId="3" fill="hold">
                                  <p:stCondLst>
                                    <p:cond delay="0"/>
                                  </p:stCondLst>
                                  <p:iterate type="el" backwards="0">
                                    <p:tmAbs val="0"/>
                                  </p:iterate>
                                  <p:childTnLst>
                                    <p:set>
                                      <p:cBhvr>
                                        <p:cTn id="15" fill="hold"/>
                                        <p:tgtEl>
                                          <p:spTgt spid="437">
                                            <p:bg/>
                                          </p:spTgt>
                                        </p:tgtEl>
                                        <p:attrNameLst>
                                          <p:attrName>style.visibility</p:attrName>
                                        </p:attrNameLst>
                                      </p:cBhvr>
                                      <p:to>
                                        <p:strVal val="visible"/>
                                      </p:to>
                                    </p:set>
                                    <p:anim calcmode="lin" valueType="num">
                                      <p:cBhvr>
                                        <p:cTn id="16" dur="500" fill="hold"/>
                                        <p:tgtEl>
                                          <p:spTgt spid="437">
                                            <p:bg/>
                                          </p:spTgt>
                                        </p:tgtEl>
                                        <p:attrNameLst>
                                          <p:attrName>ppt_w</p:attrName>
                                        </p:attrNameLst>
                                      </p:cBhvr>
                                      <p:tavLst>
                                        <p:tav tm="0">
                                          <p:val>
                                            <p:fltVal val="0"/>
                                          </p:val>
                                        </p:tav>
                                        <p:tav tm="100000">
                                          <p:val>
                                            <p:strVal val="#ppt_w"/>
                                          </p:val>
                                        </p:tav>
                                      </p:tavLst>
                                    </p:anim>
                                    <p:anim calcmode="lin" valueType="num">
                                      <p:cBhvr>
                                        <p:cTn id="17" dur="500" fill="hold"/>
                                        <p:tgtEl>
                                          <p:spTgt spid="437">
                                            <p:bg/>
                                          </p:spTgt>
                                        </p:tgtEl>
                                        <p:attrNameLst>
                                          <p:attrName>ppt_h</p:attrName>
                                        </p:attrNameLst>
                                      </p:cBhvr>
                                      <p:tavLst>
                                        <p:tav tm="0">
                                          <p:val>
                                            <p:fltVal val="0"/>
                                          </p:val>
                                        </p:tav>
                                        <p:tav tm="100000">
                                          <p:val>
                                            <p:strVal val="#ppt_h"/>
                                          </p:val>
                                        </p:tav>
                                      </p:tavLst>
                                    </p:anim>
                                  </p:childTnLst>
                                </p:cTn>
                              </p:par>
                              <p:par>
                                <p:cTn id="18" presetClass="entr" nodeType="withEffect" presetSubtype="16" presetID="23" grpId="3" fill="hold">
                                  <p:stCondLst>
                                    <p:cond delay="0"/>
                                  </p:stCondLst>
                                  <p:iterate type="el" backwards="0">
                                    <p:tmAbs val="0"/>
                                  </p:iterate>
                                  <p:childTnLst>
                                    <p:set>
                                      <p:cBhvr>
                                        <p:cTn id="19" fill="hold"/>
                                        <p:tgtEl>
                                          <p:spTgt spid="437">
                                            <p:txEl>
                                              <p:pRg st="0" end="0"/>
                                            </p:txEl>
                                          </p:spTgt>
                                        </p:tgtEl>
                                        <p:attrNameLst>
                                          <p:attrName>style.visibility</p:attrName>
                                        </p:attrNameLst>
                                      </p:cBhvr>
                                      <p:to>
                                        <p:strVal val="visible"/>
                                      </p:to>
                                    </p:set>
                                    <p:anim calcmode="lin" valueType="num">
                                      <p:cBhvr>
                                        <p:cTn id="20" dur="500" fill="hold"/>
                                        <p:tgtEl>
                                          <p:spTgt spid="43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437">
                                            <p:txEl>
                                              <p:pRg st="0" end="0"/>
                                            </p:txEl>
                                          </p:spTgt>
                                        </p:tgtEl>
                                        <p:attrNameLst>
                                          <p:attrName>ppt_h</p:attrName>
                                        </p:attrNameLst>
                                      </p:cBhvr>
                                      <p:tavLst>
                                        <p:tav tm="0">
                                          <p:val>
                                            <p:fltVal val="0"/>
                                          </p:val>
                                        </p:tav>
                                        <p:tav tm="100000">
                                          <p:val>
                                            <p:strVal val="#ppt_h"/>
                                          </p:val>
                                        </p:tav>
                                      </p:tavLst>
                                    </p:anim>
                                  </p:childTnLst>
                                </p:cTn>
                              </p:par>
                            </p:childTnLst>
                          </p:cTn>
                        </p:par>
                        <p:par>
                          <p:cTn id="22" fill="hold">
                            <p:stCondLst>
                              <p:cond delay="500"/>
                            </p:stCondLst>
                            <p:childTnLst>
                              <p:par>
                                <p:cTn id="23" presetClass="entr" nodeType="afterEffect" presetSubtype="16" presetID="23" grpId="3" fill="hold">
                                  <p:stCondLst>
                                    <p:cond delay="0"/>
                                  </p:stCondLst>
                                  <p:iterate type="el" backwards="0">
                                    <p:tmAbs val="0"/>
                                  </p:iterate>
                                  <p:childTnLst>
                                    <p:set>
                                      <p:cBhvr>
                                        <p:cTn id="24" fill="hold"/>
                                        <p:tgtEl>
                                          <p:spTgt spid="437">
                                            <p:txEl>
                                              <p:pRg st="1" end="1"/>
                                            </p:txEl>
                                          </p:spTgt>
                                        </p:tgtEl>
                                        <p:attrNameLst>
                                          <p:attrName>style.visibility</p:attrName>
                                        </p:attrNameLst>
                                      </p:cBhvr>
                                      <p:to>
                                        <p:strVal val="visible"/>
                                      </p:to>
                                    </p:set>
                                    <p:anim calcmode="lin" valueType="num">
                                      <p:cBhvr>
                                        <p:cTn id="25" dur="500" fill="hold"/>
                                        <p:tgtEl>
                                          <p:spTgt spid="437">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43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6" presetID="23" grpId="3" fill="hold">
                                  <p:stCondLst>
                                    <p:cond delay="0"/>
                                  </p:stCondLst>
                                  <p:iterate type="el" backwards="0">
                                    <p:tmAbs val="0"/>
                                  </p:iterate>
                                  <p:childTnLst>
                                    <p:set>
                                      <p:cBhvr>
                                        <p:cTn id="30" fill="hold"/>
                                        <p:tgtEl>
                                          <p:spTgt spid="437">
                                            <p:txEl>
                                              <p:pRg st="2" end="2"/>
                                            </p:txEl>
                                          </p:spTgt>
                                        </p:tgtEl>
                                        <p:attrNameLst>
                                          <p:attrName>style.visibility</p:attrName>
                                        </p:attrNameLst>
                                      </p:cBhvr>
                                      <p:to>
                                        <p:strVal val="visible"/>
                                      </p:to>
                                    </p:set>
                                    <p:anim calcmode="lin" valueType="num">
                                      <p:cBhvr>
                                        <p:cTn id="31" dur="500" fill="hold"/>
                                        <p:tgtEl>
                                          <p:spTgt spid="43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43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4" grpId="1"/>
      <p:bldP build="whole" bldLvl="1" animBg="1" rev="0" advAuto="0" spid="436" grpId="2"/>
      <p:bldP build="p" bldLvl="5" animBg="1" rev="0" advAuto="0" spid="437" grpId="3"/>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441" name="Group"/>
          <p:cNvGrpSpPr/>
          <p:nvPr/>
        </p:nvGrpSpPr>
        <p:grpSpPr>
          <a:xfrm>
            <a:off x="1857275" y="3424918"/>
            <a:ext cx="9974363" cy="6103257"/>
            <a:chOff x="0" y="0"/>
            <a:chExt cx="9974362" cy="6103256"/>
          </a:xfrm>
        </p:grpSpPr>
        <p:sp>
          <p:nvSpPr>
            <p:cNvPr id="439" name="Shape"/>
            <p:cNvSpPr/>
            <p:nvPr/>
          </p:nvSpPr>
          <p:spPr>
            <a:xfrm flipH="1">
              <a:off x="395808" y="341085"/>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sp>
          <p:nvSpPr>
            <p:cNvPr id="440" name="Shape"/>
            <p:cNvSpPr/>
            <p:nvPr/>
          </p:nvSpPr>
          <p:spPr>
            <a:xfrm flipH="1">
              <a:off x="0" y="0"/>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grpSp>
      <p:grpSp>
        <p:nvGrpSpPr>
          <p:cNvPr id="446" name="Group"/>
          <p:cNvGrpSpPr/>
          <p:nvPr/>
        </p:nvGrpSpPr>
        <p:grpSpPr>
          <a:xfrm>
            <a:off x="-99520" y="32365"/>
            <a:ext cx="24710040" cy="3331903"/>
            <a:chOff x="0" y="0"/>
            <a:chExt cx="24710039" cy="3331902"/>
          </a:xfrm>
        </p:grpSpPr>
        <p:pic>
          <p:nvPicPr>
            <p:cNvPr id="442" name="pasted-movie.png" descr="pasted-movie.png"/>
            <p:cNvPicPr>
              <a:picLocks noChangeAspect="0"/>
            </p:cNvPicPr>
            <p:nvPr/>
          </p:nvPicPr>
          <p:blipFill>
            <a:blip r:embed="rId2">
              <a:extLst/>
            </a:blip>
            <a:stretch>
              <a:fillRect/>
            </a:stretch>
          </p:blipFill>
          <p:spPr>
            <a:xfrm>
              <a:off x="0" y="0"/>
              <a:ext cx="24710040" cy="3331903"/>
            </a:xfrm>
            <a:prstGeom prst="rect">
              <a:avLst/>
            </a:prstGeom>
            <a:ln w="12700" cap="flat">
              <a:noFill/>
              <a:miter lim="400000"/>
            </a:ln>
            <a:effectLst/>
          </p:spPr>
        </p:pic>
        <p:sp>
          <p:nvSpPr>
            <p:cNvPr id="443"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444" name="Image" descr="Image"/>
            <p:cNvPicPr>
              <a:picLocks noChangeAspect="0"/>
            </p:cNvPicPr>
            <p:nvPr/>
          </p:nvPicPr>
          <p:blipFill>
            <a:blip r:embed="rId3">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445" name="Image" descr="Image"/>
            <p:cNvPicPr>
              <a:picLocks noChangeAspect="0"/>
            </p:cNvPicPr>
            <p:nvPr/>
          </p:nvPicPr>
          <p:blipFill>
            <a:blip r:embed="rId4">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pic>
        <p:nvPicPr>
          <p:cNvPr id="447" name="image.pdf" descr="image.pdf"/>
          <p:cNvPicPr>
            <a:picLocks noChangeAspect="1"/>
          </p:cNvPicPr>
          <p:nvPr/>
        </p:nvPicPr>
        <p:blipFill>
          <a:blip r:embed="rId5">
            <a:extLst/>
          </a:blip>
          <a:stretch>
            <a:fillRect/>
          </a:stretch>
        </p:blipFill>
        <p:spPr>
          <a:xfrm>
            <a:off x="296862" y="8499475"/>
            <a:ext cx="3371851" cy="5314950"/>
          </a:xfrm>
          <a:prstGeom prst="rect">
            <a:avLst/>
          </a:prstGeom>
          <a:ln w="12700">
            <a:miter lim="400000"/>
          </a:ln>
        </p:spPr>
      </p:pic>
      <p:pic>
        <p:nvPicPr>
          <p:cNvPr id="448" name="image.pdf" descr="image.pdf"/>
          <p:cNvPicPr>
            <a:picLocks noChangeAspect="1"/>
          </p:cNvPicPr>
          <p:nvPr/>
        </p:nvPicPr>
        <p:blipFill>
          <a:blip r:embed="rId6">
            <a:extLst/>
          </a:blip>
          <a:stretch>
            <a:fillRect/>
          </a:stretch>
        </p:blipFill>
        <p:spPr>
          <a:xfrm>
            <a:off x="21010562" y="8537575"/>
            <a:ext cx="3162301" cy="5238750"/>
          </a:xfrm>
          <a:prstGeom prst="rect">
            <a:avLst/>
          </a:prstGeom>
          <a:ln w="12700">
            <a:miter lim="400000"/>
          </a:ln>
        </p:spPr>
      </p:pic>
      <p:grpSp>
        <p:nvGrpSpPr>
          <p:cNvPr id="451" name="Group"/>
          <p:cNvGrpSpPr/>
          <p:nvPr/>
        </p:nvGrpSpPr>
        <p:grpSpPr>
          <a:xfrm>
            <a:off x="12906275" y="3424918"/>
            <a:ext cx="9974363" cy="6103257"/>
            <a:chOff x="0" y="0"/>
            <a:chExt cx="9974362" cy="6103256"/>
          </a:xfrm>
        </p:grpSpPr>
        <p:sp>
          <p:nvSpPr>
            <p:cNvPr id="449" name="Shape"/>
            <p:cNvSpPr/>
            <p:nvPr/>
          </p:nvSpPr>
          <p:spPr>
            <a:xfrm>
              <a:off x="0" y="341085"/>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sp>
          <p:nvSpPr>
            <p:cNvPr id="450" name="Shape"/>
            <p:cNvSpPr/>
            <p:nvPr/>
          </p:nvSpPr>
          <p:spPr>
            <a:xfrm>
              <a:off x="395808" y="0"/>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grpSp>
      <p:sp>
        <p:nvSpPr>
          <p:cNvPr id="452" name="“Baptism is not essential to salvation… but it is essential to obedience, since Christ commanded it. It is also essential to membership in the church...” Hiscox Standard Manual for Baptist Churches pp. 20-21"/>
          <p:cNvSpPr txBox="1"/>
          <p:nvPr/>
        </p:nvSpPr>
        <p:spPr>
          <a:xfrm>
            <a:off x="1859865" y="3450412"/>
            <a:ext cx="9511983" cy="400101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buSzPct val="100000"/>
              <a:buChar char=" "/>
              <a:defRPr sz="4600">
                <a:solidFill>
                  <a:srgbClr val="000000"/>
                </a:solidFill>
                <a:latin typeface="Times New Roman"/>
                <a:ea typeface="Times New Roman"/>
                <a:cs typeface="Times New Roman"/>
                <a:sym typeface="Times New Roman"/>
              </a:defRPr>
            </a:pPr>
            <a:r>
              <a:t>“Baptism is </a:t>
            </a:r>
            <a:r>
              <a:rPr i="1">
                <a:solidFill>
                  <a:srgbClr val="3333FF"/>
                </a:solidFill>
              </a:rPr>
              <a:t>not essential to salvation</a:t>
            </a:r>
            <a:r>
              <a:t>… but it </a:t>
            </a:r>
            <a:r>
              <a:rPr i="1">
                <a:solidFill>
                  <a:srgbClr val="3333FF"/>
                </a:solidFill>
              </a:rPr>
              <a:t>is essential to obedience,</a:t>
            </a:r>
            <a:r>
              <a:t> since Christ commanded it. It is also </a:t>
            </a:r>
            <a:r>
              <a:rPr i="1">
                <a:solidFill>
                  <a:srgbClr val="3333FF"/>
                </a:solidFill>
              </a:rPr>
              <a:t>essential to membership in the church</a:t>
            </a:r>
            <a:r>
              <a:t>...” </a:t>
            </a:r>
            <a:r>
              <a:rPr sz="3200"/>
              <a:t>Hiscox Standard Manual for Baptist Churches pp. 20-21</a:t>
            </a:r>
          </a:p>
        </p:txBody>
      </p:sp>
      <p:sp>
        <p:nvSpPr>
          <p:cNvPr id="453" name=". . .  Christ is head of the church; and He is the Savior of the body.…"/>
          <p:cNvSpPr txBox="1"/>
          <p:nvPr/>
        </p:nvSpPr>
        <p:spPr>
          <a:xfrm>
            <a:off x="13338384" y="3470126"/>
            <a:ext cx="9511983" cy="427477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7200">
                <a:solidFill>
                  <a:srgbClr val="000000"/>
                </a:solidFill>
                <a:latin typeface="Times New Roman"/>
                <a:ea typeface="Times New Roman"/>
                <a:cs typeface="Times New Roman"/>
                <a:sym typeface="Times New Roman"/>
              </a:defRPr>
            </a:pPr>
            <a:r>
              <a:t>. . .  Christ is head of the church; and He is the Savior of the body. </a:t>
            </a:r>
          </a:p>
          <a:p>
            <a:pPr algn="ctr" defTabSz="1828800">
              <a:lnSpc>
                <a:spcPct val="100000"/>
              </a:lnSpc>
              <a:spcBef>
                <a:spcPts val="0"/>
              </a:spcBef>
              <a:defRPr sz="6600">
                <a:solidFill>
                  <a:srgbClr val="000000"/>
                </a:solidFill>
                <a:latin typeface="Times New Roman"/>
                <a:ea typeface="Times New Roman"/>
                <a:cs typeface="Times New Roman"/>
                <a:sym typeface="Times New Roman"/>
              </a:defRPr>
            </a:pPr>
            <a:r>
              <a:t>Eph. 5:23 </a:t>
            </a:r>
          </a:p>
        </p:txBody>
      </p:sp>
      <p:sp>
        <p:nvSpPr>
          <p:cNvPr id="454" name="Baptism is NOT essential to salvation –…"/>
          <p:cNvSpPr txBox="1"/>
          <p:nvPr/>
        </p:nvSpPr>
        <p:spPr>
          <a:xfrm>
            <a:off x="4082206" y="9084309"/>
            <a:ext cx="16346588" cy="414528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6500">
                <a:solidFill>
                  <a:srgbClr val="FFFFFF"/>
                </a:solidFill>
                <a:latin typeface="Helvetica"/>
                <a:ea typeface="Helvetica"/>
                <a:cs typeface="Helvetica"/>
                <a:sym typeface="Helvetica"/>
              </a:defRPr>
            </a:pPr>
            <a:r>
              <a:t>Baptism is </a:t>
            </a:r>
            <a:r>
              <a:rPr u="sng"/>
              <a:t>NOT</a:t>
            </a:r>
            <a:r>
              <a:t> essential to salvation –</a:t>
            </a:r>
          </a:p>
          <a:p>
            <a:pPr algn="ctr" defTabSz="1828800">
              <a:lnSpc>
                <a:spcPct val="100000"/>
              </a:lnSpc>
              <a:spcBef>
                <a:spcPts val="0"/>
              </a:spcBef>
              <a:defRPr sz="6500">
                <a:solidFill>
                  <a:srgbClr val="FFFFFF"/>
                </a:solidFill>
                <a:latin typeface="Helvetica"/>
                <a:ea typeface="Helvetica"/>
                <a:cs typeface="Helvetica"/>
                <a:sym typeface="Helvetica"/>
              </a:defRPr>
            </a:pPr>
            <a:r>
              <a:t>Baptism </a:t>
            </a:r>
            <a:r>
              <a:rPr u="sng"/>
              <a:t>IS</a:t>
            </a:r>
            <a:r>
              <a:t> essential to church membership</a:t>
            </a:r>
          </a:p>
          <a:p>
            <a:pPr algn="ctr" defTabSz="1828800">
              <a:lnSpc>
                <a:spcPct val="100000"/>
              </a:lnSpc>
              <a:spcBef>
                <a:spcPts val="0"/>
              </a:spcBef>
              <a:defRPr sz="6500">
                <a:solidFill>
                  <a:srgbClr val="FFFF00"/>
                </a:solidFill>
                <a:latin typeface="Helvetica"/>
                <a:ea typeface="Helvetica"/>
                <a:cs typeface="Helvetica"/>
                <a:sym typeface="Helvetica"/>
              </a:defRPr>
            </a:pPr>
            <a:r>
              <a:t>Therefore – church membership is </a:t>
            </a:r>
            <a:r>
              <a:rPr u="sng"/>
              <a:t>NOT</a:t>
            </a:r>
            <a:r>
              <a:t> essential unto salvation!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451"/>
                                        </p:tgtEl>
                                        <p:attrNameLst>
                                          <p:attrName>style.visibility</p:attrName>
                                        </p:attrNameLst>
                                      </p:cBhvr>
                                      <p:to>
                                        <p:strVal val="visible"/>
                                      </p:to>
                                    </p:set>
                                    <p:animEffect filter="wipe(down)" transition="in">
                                      <p:cBhvr>
                                        <p:cTn id="7" dur="500"/>
                                        <p:tgtEl>
                                          <p:spTgt spid="451"/>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453"/>
                                        </p:tgtEl>
                                        <p:attrNameLst>
                                          <p:attrName>style.visibility</p:attrName>
                                        </p:attrNameLst>
                                      </p:cBhvr>
                                      <p:to>
                                        <p:strVal val="visible"/>
                                      </p:to>
                                    </p:set>
                                    <p:animEffect filter="wipe(down)" transition="in">
                                      <p:cBhvr>
                                        <p:cTn id="11" dur="500"/>
                                        <p:tgtEl>
                                          <p:spTgt spid="453"/>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16" presetID="23" grpId="3" fill="hold">
                                  <p:stCondLst>
                                    <p:cond delay="0"/>
                                  </p:stCondLst>
                                  <p:iterate type="el" backwards="0">
                                    <p:tmAbs val="0"/>
                                  </p:iterate>
                                  <p:childTnLst>
                                    <p:set>
                                      <p:cBhvr>
                                        <p:cTn id="15" fill="hold"/>
                                        <p:tgtEl>
                                          <p:spTgt spid="454">
                                            <p:bg/>
                                          </p:spTgt>
                                        </p:tgtEl>
                                        <p:attrNameLst>
                                          <p:attrName>style.visibility</p:attrName>
                                        </p:attrNameLst>
                                      </p:cBhvr>
                                      <p:to>
                                        <p:strVal val="visible"/>
                                      </p:to>
                                    </p:set>
                                    <p:anim calcmode="lin" valueType="num">
                                      <p:cBhvr>
                                        <p:cTn id="16" dur="500" fill="hold"/>
                                        <p:tgtEl>
                                          <p:spTgt spid="454">
                                            <p:bg/>
                                          </p:spTgt>
                                        </p:tgtEl>
                                        <p:attrNameLst>
                                          <p:attrName>ppt_w</p:attrName>
                                        </p:attrNameLst>
                                      </p:cBhvr>
                                      <p:tavLst>
                                        <p:tav tm="0">
                                          <p:val>
                                            <p:fltVal val="0"/>
                                          </p:val>
                                        </p:tav>
                                        <p:tav tm="100000">
                                          <p:val>
                                            <p:strVal val="#ppt_w"/>
                                          </p:val>
                                        </p:tav>
                                      </p:tavLst>
                                    </p:anim>
                                    <p:anim calcmode="lin" valueType="num">
                                      <p:cBhvr>
                                        <p:cTn id="17" dur="500" fill="hold"/>
                                        <p:tgtEl>
                                          <p:spTgt spid="454">
                                            <p:bg/>
                                          </p:spTgt>
                                        </p:tgtEl>
                                        <p:attrNameLst>
                                          <p:attrName>ppt_h</p:attrName>
                                        </p:attrNameLst>
                                      </p:cBhvr>
                                      <p:tavLst>
                                        <p:tav tm="0">
                                          <p:val>
                                            <p:fltVal val="0"/>
                                          </p:val>
                                        </p:tav>
                                        <p:tav tm="100000">
                                          <p:val>
                                            <p:strVal val="#ppt_h"/>
                                          </p:val>
                                        </p:tav>
                                      </p:tavLst>
                                    </p:anim>
                                  </p:childTnLst>
                                </p:cTn>
                              </p:par>
                              <p:par>
                                <p:cTn id="18" presetClass="entr" nodeType="withEffect" presetSubtype="16" presetID="23" grpId="3" fill="hold">
                                  <p:stCondLst>
                                    <p:cond delay="0"/>
                                  </p:stCondLst>
                                  <p:iterate type="el" backwards="0">
                                    <p:tmAbs val="0"/>
                                  </p:iterate>
                                  <p:childTnLst>
                                    <p:set>
                                      <p:cBhvr>
                                        <p:cTn id="19" fill="hold"/>
                                        <p:tgtEl>
                                          <p:spTgt spid="454">
                                            <p:txEl>
                                              <p:pRg st="0" end="0"/>
                                            </p:txEl>
                                          </p:spTgt>
                                        </p:tgtEl>
                                        <p:attrNameLst>
                                          <p:attrName>style.visibility</p:attrName>
                                        </p:attrNameLst>
                                      </p:cBhvr>
                                      <p:to>
                                        <p:strVal val="visible"/>
                                      </p:to>
                                    </p:set>
                                    <p:anim calcmode="lin" valueType="num">
                                      <p:cBhvr>
                                        <p:cTn id="20" dur="500" fill="hold"/>
                                        <p:tgtEl>
                                          <p:spTgt spid="454">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454">
                                            <p:txEl>
                                              <p:pRg st="0" end="0"/>
                                            </p:txEl>
                                          </p:spTgt>
                                        </p:tgtEl>
                                        <p:attrNameLst>
                                          <p:attrName>ppt_h</p:attrName>
                                        </p:attrNameLst>
                                      </p:cBhvr>
                                      <p:tavLst>
                                        <p:tav tm="0">
                                          <p:val>
                                            <p:fltVal val="0"/>
                                          </p:val>
                                        </p:tav>
                                        <p:tav tm="100000">
                                          <p:val>
                                            <p:strVal val="#ppt_h"/>
                                          </p:val>
                                        </p:tav>
                                      </p:tavLst>
                                    </p:anim>
                                  </p:childTnLst>
                                </p:cTn>
                              </p:par>
                            </p:childTnLst>
                          </p:cTn>
                        </p:par>
                        <p:par>
                          <p:cTn id="22" fill="hold">
                            <p:stCondLst>
                              <p:cond delay="500"/>
                            </p:stCondLst>
                            <p:childTnLst>
                              <p:par>
                                <p:cTn id="23" presetClass="entr" nodeType="afterEffect" presetSubtype="16" presetID="23" grpId="3" fill="hold">
                                  <p:stCondLst>
                                    <p:cond delay="0"/>
                                  </p:stCondLst>
                                  <p:iterate type="el" backwards="0">
                                    <p:tmAbs val="0"/>
                                  </p:iterate>
                                  <p:childTnLst>
                                    <p:set>
                                      <p:cBhvr>
                                        <p:cTn id="24" fill="hold"/>
                                        <p:tgtEl>
                                          <p:spTgt spid="454">
                                            <p:txEl>
                                              <p:pRg st="1" end="1"/>
                                            </p:txEl>
                                          </p:spTgt>
                                        </p:tgtEl>
                                        <p:attrNameLst>
                                          <p:attrName>style.visibility</p:attrName>
                                        </p:attrNameLst>
                                      </p:cBhvr>
                                      <p:to>
                                        <p:strVal val="visible"/>
                                      </p:to>
                                    </p:set>
                                    <p:anim calcmode="lin" valueType="num">
                                      <p:cBhvr>
                                        <p:cTn id="25" dur="500" fill="hold"/>
                                        <p:tgtEl>
                                          <p:spTgt spid="454">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45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6" presetID="23" grpId="3" fill="hold">
                                  <p:stCondLst>
                                    <p:cond delay="0"/>
                                  </p:stCondLst>
                                  <p:iterate type="el" backwards="0">
                                    <p:tmAbs val="0"/>
                                  </p:iterate>
                                  <p:childTnLst>
                                    <p:set>
                                      <p:cBhvr>
                                        <p:cTn id="30" fill="hold"/>
                                        <p:tgtEl>
                                          <p:spTgt spid="454">
                                            <p:txEl>
                                              <p:pRg st="2" end="2"/>
                                            </p:txEl>
                                          </p:spTgt>
                                        </p:tgtEl>
                                        <p:attrNameLst>
                                          <p:attrName>style.visibility</p:attrName>
                                        </p:attrNameLst>
                                      </p:cBhvr>
                                      <p:to>
                                        <p:strVal val="visible"/>
                                      </p:to>
                                    </p:set>
                                    <p:anim calcmode="lin" valueType="num">
                                      <p:cBhvr>
                                        <p:cTn id="31" dur="500" fill="hold"/>
                                        <p:tgtEl>
                                          <p:spTgt spid="454">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454">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1" grpId="1"/>
      <p:bldP build="whole" bldLvl="1" animBg="1" rev="0" advAuto="0" spid="453" grpId="2"/>
      <p:bldP build="p" bldLvl="5" animBg="1" rev="0" advAuto="0" spid="454" grpId="3"/>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458" name="Group"/>
          <p:cNvGrpSpPr/>
          <p:nvPr/>
        </p:nvGrpSpPr>
        <p:grpSpPr>
          <a:xfrm>
            <a:off x="1857275" y="3424918"/>
            <a:ext cx="9974363" cy="6103257"/>
            <a:chOff x="0" y="0"/>
            <a:chExt cx="9974362" cy="6103256"/>
          </a:xfrm>
        </p:grpSpPr>
        <p:sp>
          <p:nvSpPr>
            <p:cNvPr id="456" name="Shape"/>
            <p:cNvSpPr/>
            <p:nvPr/>
          </p:nvSpPr>
          <p:spPr>
            <a:xfrm flipH="1">
              <a:off x="395808" y="341085"/>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sp>
          <p:nvSpPr>
            <p:cNvPr id="457" name="Shape"/>
            <p:cNvSpPr/>
            <p:nvPr/>
          </p:nvSpPr>
          <p:spPr>
            <a:xfrm flipH="1">
              <a:off x="0" y="0"/>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grpSp>
      <p:grpSp>
        <p:nvGrpSpPr>
          <p:cNvPr id="463" name="Group"/>
          <p:cNvGrpSpPr/>
          <p:nvPr/>
        </p:nvGrpSpPr>
        <p:grpSpPr>
          <a:xfrm>
            <a:off x="-99520" y="32365"/>
            <a:ext cx="24710040" cy="3331903"/>
            <a:chOff x="0" y="0"/>
            <a:chExt cx="24710039" cy="3331902"/>
          </a:xfrm>
        </p:grpSpPr>
        <p:pic>
          <p:nvPicPr>
            <p:cNvPr id="459" name="pasted-movie.png" descr="pasted-movie.png"/>
            <p:cNvPicPr>
              <a:picLocks noChangeAspect="0"/>
            </p:cNvPicPr>
            <p:nvPr/>
          </p:nvPicPr>
          <p:blipFill>
            <a:blip r:embed="rId2">
              <a:extLst/>
            </a:blip>
            <a:stretch>
              <a:fillRect/>
            </a:stretch>
          </p:blipFill>
          <p:spPr>
            <a:xfrm>
              <a:off x="0" y="0"/>
              <a:ext cx="24710040" cy="3331903"/>
            </a:xfrm>
            <a:prstGeom prst="rect">
              <a:avLst/>
            </a:prstGeom>
            <a:ln w="12700" cap="flat">
              <a:noFill/>
              <a:miter lim="400000"/>
            </a:ln>
            <a:effectLst/>
          </p:spPr>
        </p:pic>
        <p:sp>
          <p:nvSpPr>
            <p:cNvPr id="460"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461" name="Image" descr="Image"/>
            <p:cNvPicPr>
              <a:picLocks noChangeAspect="0"/>
            </p:cNvPicPr>
            <p:nvPr/>
          </p:nvPicPr>
          <p:blipFill>
            <a:blip r:embed="rId3">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462" name="Image" descr="Image"/>
            <p:cNvPicPr>
              <a:picLocks noChangeAspect="0"/>
            </p:cNvPicPr>
            <p:nvPr/>
          </p:nvPicPr>
          <p:blipFill>
            <a:blip r:embed="rId4">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pic>
        <p:nvPicPr>
          <p:cNvPr id="464" name="image.pdf" descr="image.pdf"/>
          <p:cNvPicPr>
            <a:picLocks noChangeAspect="1"/>
          </p:cNvPicPr>
          <p:nvPr/>
        </p:nvPicPr>
        <p:blipFill>
          <a:blip r:embed="rId5">
            <a:extLst/>
          </a:blip>
          <a:stretch>
            <a:fillRect/>
          </a:stretch>
        </p:blipFill>
        <p:spPr>
          <a:xfrm>
            <a:off x="296862" y="8499475"/>
            <a:ext cx="3371851" cy="5314950"/>
          </a:xfrm>
          <a:prstGeom prst="rect">
            <a:avLst/>
          </a:prstGeom>
          <a:ln w="12700">
            <a:miter lim="400000"/>
          </a:ln>
        </p:spPr>
      </p:pic>
      <p:pic>
        <p:nvPicPr>
          <p:cNvPr id="465" name="image.pdf" descr="image.pdf"/>
          <p:cNvPicPr>
            <a:picLocks noChangeAspect="1"/>
          </p:cNvPicPr>
          <p:nvPr/>
        </p:nvPicPr>
        <p:blipFill>
          <a:blip r:embed="rId6">
            <a:extLst/>
          </a:blip>
          <a:stretch>
            <a:fillRect/>
          </a:stretch>
        </p:blipFill>
        <p:spPr>
          <a:xfrm>
            <a:off x="21010562" y="8537575"/>
            <a:ext cx="3162301" cy="5238750"/>
          </a:xfrm>
          <a:prstGeom prst="rect">
            <a:avLst/>
          </a:prstGeom>
          <a:ln w="12700">
            <a:miter lim="400000"/>
          </a:ln>
        </p:spPr>
      </p:pic>
      <p:grpSp>
        <p:nvGrpSpPr>
          <p:cNvPr id="468" name="Group"/>
          <p:cNvGrpSpPr/>
          <p:nvPr/>
        </p:nvGrpSpPr>
        <p:grpSpPr>
          <a:xfrm>
            <a:off x="12906275" y="3424918"/>
            <a:ext cx="9974363" cy="6103257"/>
            <a:chOff x="0" y="0"/>
            <a:chExt cx="9974362" cy="6103256"/>
          </a:xfrm>
        </p:grpSpPr>
        <p:sp>
          <p:nvSpPr>
            <p:cNvPr id="466" name="Shape"/>
            <p:cNvSpPr/>
            <p:nvPr/>
          </p:nvSpPr>
          <p:spPr>
            <a:xfrm>
              <a:off x="0" y="341085"/>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sp>
          <p:nvSpPr>
            <p:cNvPr id="467" name="Shape"/>
            <p:cNvSpPr/>
            <p:nvPr/>
          </p:nvSpPr>
          <p:spPr>
            <a:xfrm>
              <a:off x="395808" y="0"/>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grpSp>
      <p:sp>
        <p:nvSpPr>
          <p:cNvPr id="469" name="“Baptists believe that no one is a scriptural subject for baptism till he is already saved.…"/>
          <p:cNvSpPr txBox="1"/>
          <p:nvPr/>
        </p:nvSpPr>
        <p:spPr>
          <a:xfrm>
            <a:off x="1859865" y="3450412"/>
            <a:ext cx="9511983" cy="394266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b="1" sz="56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pPr>
            <a:r>
              <a:t>“Baptists believe that no one is a scriptural subject for baptism</a:t>
            </a:r>
            <a:r>
              <a:rPr i="1">
                <a:solidFill>
                  <a:srgbClr val="FFFF00"/>
                </a:solidFill>
              </a:rPr>
              <a:t> </a:t>
            </a:r>
            <a:r>
              <a:rPr i="1" u="sng">
                <a:solidFill>
                  <a:srgbClr val="000099"/>
                </a:solidFill>
              </a:rPr>
              <a:t>till he is already saved</a:t>
            </a:r>
            <a:r>
              <a:t>. </a:t>
            </a:r>
          </a:p>
          <a:p>
            <a:pPr algn="ctr" defTabSz="1828800">
              <a:lnSpc>
                <a:spcPct val="100000"/>
              </a:lnSpc>
              <a:spcBef>
                <a:spcPts val="0"/>
              </a:spcBef>
              <a:defRPr b="1" sz="46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pPr>
            <a:r>
              <a:t>What Baptists Believe And Why They Believe It, J. G. Bow, pp. 36-37:</a:t>
            </a:r>
          </a:p>
        </p:txBody>
      </p:sp>
      <p:sp>
        <p:nvSpPr>
          <p:cNvPr id="470" name="He who believes and is baptized will be saved; but he who does not believe will be condemned. Mark 16:16"/>
          <p:cNvSpPr txBox="1"/>
          <p:nvPr/>
        </p:nvSpPr>
        <p:spPr>
          <a:xfrm>
            <a:off x="13312984" y="3593619"/>
            <a:ext cx="9511983" cy="365625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spcBef>
                <a:spcPts val="0"/>
              </a:spcBef>
              <a:defRPr sz="5900">
                <a:solidFill>
                  <a:srgbClr val="000000"/>
                </a:solidFill>
                <a:latin typeface="Times New Roman"/>
                <a:ea typeface="Times New Roman"/>
                <a:cs typeface="Times New Roman"/>
                <a:sym typeface="Times New Roman"/>
              </a:defRPr>
            </a:lvl1pPr>
          </a:lstStyle>
          <a:p>
            <a:pPr/>
            <a:r>
              <a:t>He who believes and is baptized will be saved; but he who does not believe will be condemned. Mark 16:16 </a:t>
            </a:r>
          </a:p>
        </p:txBody>
      </p:sp>
      <p:sp>
        <p:nvSpPr>
          <p:cNvPr id="471" name="Rounded Rectangle"/>
          <p:cNvSpPr/>
          <p:nvPr/>
        </p:nvSpPr>
        <p:spPr>
          <a:xfrm>
            <a:off x="4597400" y="8604547"/>
            <a:ext cx="16074232" cy="4788397"/>
          </a:xfrm>
          <a:prstGeom prst="roundRect">
            <a:avLst>
              <a:gd name="adj" fmla="val 11340"/>
            </a:avLst>
          </a:prstGeom>
          <a:solidFill>
            <a:schemeClr val="accent6">
              <a:satOff val="1848"/>
              <a:lumOff val="-15262"/>
            </a:schemeClr>
          </a:solidFill>
          <a:ln w="12700">
            <a:miter lim="400000"/>
          </a:ln>
        </p:spPr>
        <p:txBody>
          <a:bodyPr lIns="50800" tIns="50800" rIns="50800" bIns="50800" anchor="ctr"/>
          <a:lstStyle/>
          <a:p>
            <a:pPr algn="ctr" defTabSz="1828800">
              <a:lnSpc>
                <a:spcPct val="100000"/>
              </a:lnSpc>
              <a:spcBef>
                <a:spcPts val="0"/>
              </a:spcBef>
              <a:defRPr sz="8000">
                <a:solidFill>
                  <a:srgbClr val="FFFFFF"/>
                </a:solidFill>
                <a:effectLst>
                  <a:outerShdw sx="100000" sy="100000" kx="0" ky="0" algn="b" rotWithShape="0" blurRad="12700" dist="25400" dir="2700000">
                    <a:srgbClr val="808080"/>
                  </a:outerShdw>
                </a:effectLst>
                <a:latin typeface="Berlin Sans FB Demi Bold"/>
                <a:ea typeface="Berlin Sans FB Demi Bold"/>
                <a:cs typeface="Berlin Sans FB Demi Bold"/>
                <a:sym typeface="Berlin Sans FB Demi Bold"/>
              </a:defRPr>
            </a:pPr>
          </a:p>
        </p:txBody>
      </p:sp>
      <p:sp>
        <p:nvSpPr>
          <p:cNvPr id="472" name="Mark 16:16 — B+B=S"/>
          <p:cNvSpPr txBox="1"/>
          <p:nvPr/>
        </p:nvSpPr>
        <p:spPr>
          <a:xfrm>
            <a:off x="6063493" y="8712200"/>
            <a:ext cx="13142045"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1828800">
              <a:lnSpc>
                <a:spcPct val="100000"/>
              </a:lnSpc>
              <a:spcBef>
                <a:spcPts val="0"/>
              </a:spcBef>
              <a:defRPr b="1" sz="9300">
                <a:solidFill>
                  <a:srgbClr val="FFFFFF"/>
                </a:solidFill>
                <a:effectLst>
                  <a:outerShdw sx="100000" sy="100000" kx="0" ky="0" algn="b" rotWithShape="0" blurRad="12700" dist="25400" dir="2700000">
                    <a:srgbClr val="808080"/>
                  </a:outerShdw>
                </a:effectLst>
                <a:latin typeface="Helvetica"/>
                <a:ea typeface="Helvetica"/>
                <a:cs typeface="Helvetica"/>
                <a:sym typeface="Helvetica"/>
              </a:defRPr>
            </a:lvl1pPr>
          </a:lstStyle>
          <a:p>
            <a:pPr/>
            <a:r>
              <a:t>Mark 16:16 — B+B=S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468"/>
                                        </p:tgtEl>
                                        <p:attrNameLst>
                                          <p:attrName>style.visibility</p:attrName>
                                        </p:attrNameLst>
                                      </p:cBhvr>
                                      <p:to>
                                        <p:strVal val="visible"/>
                                      </p:to>
                                    </p:set>
                                    <p:animEffect filter="wipe(down)" transition="in">
                                      <p:cBhvr>
                                        <p:cTn id="7" dur="500"/>
                                        <p:tgtEl>
                                          <p:spTgt spid="468"/>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470"/>
                                        </p:tgtEl>
                                        <p:attrNameLst>
                                          <p:attrName>style.visibility</p:attrName>
                                        </p:attrNameLst>
                                      </p:cBhvr>
                                      <p:to>
                                        <p:strVal val="visible"/>
                                      </p:to>
                                    </p:set>
                                    <p:animEffect filter="wipe(down)" transition="in">
                                      <p:cBhvr>
                                        <p:cTn id="11" dur="500"/>
                                        <p:tgtEl>
                                          <p:spTgt spid="4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0" grpId="2"/>
      <p:bldP build="whole" bldLvl="1" animBg="1" rev="0" advAuto="0" spid="468"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476" name="Group"/>
          <p:cNvGrpSpPr/>
          <p:nvPr/>
        </p:nvGrpSpPr>
        <p:grpSpPr>
          <a:xfrm>
            <a:off x="1857275" y="3424918"/>
            <a:ext cx="9974363" cy="6103257"/>
            <a:chOff x="0" y="0"/>
            <a:chExt cx="9974362" cy="6103256"/>
          </a:xfrm>
        </p:grpSpPr>
        <p:sp>
          <p:nvSpPr>
            <p:cNvPr id="474" name="Shape"/>
            <p:cNvSpPr/>
            <p:nvPr/>
          </p:nvSpPr>
          <p:spPr>
            <a:xfrm flipH="1">
              <a:off x="395808" y="341085"/>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sp>
          <p:nvSpPr>
            <p:cNvPr id="475" name="Shape"/>
            <p:cNvSpPr/>
            <p:nvPr/>
          </p:nvSpPr>
          <p:spPr>
            <a:xfrm flipH="1">
              <a:off x="0" y="0"/>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grpSp>
      <p:grpSp>
        <p:nvGrpSpPr>
          <p:cNvPr id="481" name="Group"/>
          <p:cNvGrpSpPr/>
          <p:nvPr/>
        </p:nvGrpSpPr>
        <p:grpSpPr>
          <a:xfrm>
            <a:off x="-99520" y="32365"/>
            <a:ext cx="24710040" cy="3331903"/>
            <a:chOff x="0" y="0"/>
            <a:chExt cx="24710039" cy="3331902"/>
          </a:xfrm>
        </p:grpSpPr>
        <p:pic>
          <p:nvPicPr>
            <p:cNvPr id="477" name="pasted-movie.png" descr="pasted-movie.png"/>
            <p:cNvPicPr>
              <a:picLocks noChangeAspect="0"/>
            </p:cNvPicPr>
            <p:nvPr/>
          </p:nvPicPr>
          <p:blipFill>
            <a:blip r:embed="rId2">
              <a:extLst/>
            </a:blip>
            <a:stretch>
              <a:fillRect/>
            </a:stretch>
          </p:blipFill>
          <p:spPr>
            <a:xfrm>
              <a:off x="0" y="0"/>
              <a:ext cx="24710040" cy="3331903"/>
            </a:xfrm>
            <a:prstGeom prst="rect">
              <a:avLst/>
            </a:prstGeom>
            <a:ln w="12700" cap="flat">
              <a:noFill/>
              <a:miter lim="400000"/>
            </a:ln>
            <a:effectLst/>
          </p:spPr>
        </p:pic>
        <p:sp>
          <p:nvSpPr>
            <p:cNvPr id="478"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479" name="Image" descr="Image"/>
            <p:cNvPicPr>
              <a:picLocks noChangeAspect="0"/>
            </p:cNvPicPr>
            <p:nvPr/>
          </p:nvPicPr>
          <p:blipFill>
            <a:blip r:embed="rId3">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480" name="Image" descr="Image"/>
            <p:cNvPicPr>
              <a:picLocks noChangeAspect="0"/>
            </p:cNvPicPr>
            <p:nvPr/>
          </p:nvPicPr>
          <p:blipFill>
            <a:blip r:embed="rId4">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pic>
        <p:nvPicPr>
          <p:cNvPr id="482" name="image.pdf" descr="image.pdf"/>
          <p:cNvPicPr>
            <a:picLocks noChangeAspect="1"/>
          </p:cNvPicPr>
          <p:nvPr/>
        </p:nvPicPr>
        <p:blipFill>
          <a:blip r:embed="rId5">
            <a:extLst/>
          </a:blip>
          <a:stretch>
            <a:fillRect/>
          </a:stretch>
        </p:blipFill>
        <p:spPr>
          <a:xfrm>
            <a:off x="296862" y="8499475"/>
            <a:ext cx="3371851" cy="5314950"/>
          </a:xfrm>
          <a:prstGeom prst="rect">
            <a:avLst/>
          </a:prstGeom>
          <a:ln w="12700">
            <a:miter lim="400000"/>
          </a:ln>
        </p:spPr>
      </p:pic>
      <p:pic>
        <p:nvPicPr>
          <p:cNvPr id="483" name="image.pdf" descr="image.pdf"/>
          <p:cNvPicPr>
            <a:picLocks noChangeAspect="1"/>
          </p:cNvPicPr>
          <p:nvPr/>
        </p:nvPicPr>
        <p:blipFill>
          <a:blip r:embed="rId6">
            <a:extLst/>
          </a:blip>
          <a:stretch>
            <a:fillRect/>
          </a:stretch>
        </p:blipFill>
        <p:spPr>
          <a:xfrm>
            <a:off x="21010562" y="8537575"/>
            <a:ext cx="3162301" cy="5238750"/>
          </a:xfrm>
          <a:prstGeom prst="rect">
            <a:avLst/>
          </a:prstGeom>
          <a:ln w="12700">
            <a:miter lim="400000"/>
          </a:ln>
        </p:spPr>
      </p:pic>
      <p:grpSp>
        <p:nvGrpSpPr>
          <p:cNvPr id="486" name="Group"/>
          <p:cNvGrpSpPr/>
          <p:nvPr/>
        </p:nvGrpSpPr>
        <p:grpSpPr>
          <a:xfrm>
            <a:off x="12906275" y="3424918"/>
            <a:ext cx="9974363" cy="6103257"/>
            <a:chOff x="0" y="0"/>
            <a:chExt cx="9974362" cy="6103256"/>
          </a:xfrm>
        </p:grpSpPr>
        <p:sp>
          <p:nvSpPr>
            <p:cNvPr id="484" name="Shape"/>
            <p:cNvSpPr/>
            <p:nvPr/>
          </p:nvSpPr>
          <p:spPr>
            <a:xfrm>
              <a:off x="0" y="341085"/>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sp>
          <p:nvSpPr>
            <p:cNvPr id="485" name="Shape"/>
            <p:cNvSpPr/>
            <p:nvPr/>
          </p:nvSpPr>
          <p:spPr>
            <a:xfrm>
              <a:off x="395808" y="0"/>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grpSp>
      <p:sp>
        <p:nvSpPr>
          <p:cNvPr id="487" name="“Baptists believe that no one is a scriptural subject for baptism till he is already saved.…"/>
          <p:cNvSpPr txBox="1"/>
          <p:nvPr/>
        </p:nvSpPr>
        <p:spPr>
          <a:xfrm>
            <a:off x="1859865" y="3450412"/>
            <a:ext cx="9511983" cy="394266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b="1" sz="56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pPr>
            <a:r>
              <a:t>“Baptists believe that no one is a scriptural subject for baptism</a:t>
            </a:r>
            <a:r>
              <a:rPr i="1">
                <a:solidFill>
                  <a:srgbClr val="FFFF00"/>
                </a:solidFill>
              </a:rPr>
              <a:t> </a:t>
            </a:r>
            <a:r>
              <a:rPr i="1" u="sng">
                <a:solidFill>
                  <a:srgbClr val="000099"/>
                </a:solidFill>
              </a:rPr>
              <a:t>till he is already saved</a:t>
            </a:r>
            <a:r>
              <a:t>. </a:t>
            </a:r>
          </a:p>
          <a:p>
            <a:pPr algn="ctr" defTabSz="1828800">
              <a:lnSpc>
                <a:spcPct val="100000"/>
              </a:lnSpc>
              <a:spcBef>
                <a:spcPts val="0"/>
              </a:spcBef>
              <a:defRPr b="1" sz="46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pPr>
            <a:r>
              <a:t>What Baptists Believe And Why They Believe It, J. G. Bow, pp. 36-37:</a:t>
            </a:r>
          </a:p>
        </p:txBody>
      </p:sp>
      <p:sp>
        <p:nvSpPr>
          <p:cNvPr id="488" name="Acts 2:38 (NKJV)…"/>
          <p:cNvSpPr txBox="1"/>
          <p:nvPr/>
        </p:nvSpPr>
        <p:spPr>
          <a:xfrm>
            <a:off x="13312984" y="3313410"/>
            <a:ext cx="9511983" cy="421666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600">
                <a:solidFill>
                  <a:srgbClr val="000000"/>
                </a:solidFill>
                <a:latin typeface="Times New Roman"/>
                <a:ea typeface="Times New Roman"/>
                <a:cs typeface="Times New Roman"/>
                <a:sym typeface="Times New Roman"/>
              </a:defRPr>
            </a:pPr>
            <a:r>
              <a:t>Acts 2:38 (NKJV)  </a:t>
            </a:r>
          </a:p>
          <a:p>
            <a:pPr algn="ctr" defTabSz="1828800">
              <a:lnSpc>
                <a:spcPct val="100000"/>
              </a:lnSpc>
              <a:spcBef>
                <a:spcPts val="0"/>
              </a:spcBef>
              <a:defRPr sz="5600">
                <a:solidFill>
                  <a:srgbClr val="000000"/>
                </a:solidFill>
                <a:latin typeface="Times New Roman"/>
                <a:ea typeface="Times New Roman"/>
                <a:cs typeface="Times New Roman"/>
                <a:sym typeface="Times New Roman"/>
              </a:defRPr>
            </a:pPr>
            <a:r>
              <a:t>. . . "Repent, and let every one of you be baptized in the name of Jesus Christ for the remission of sins; . . . .</a:t>
            </a:r>
          </a:p>
        </p:txBody>
      </p:sp>
      <p:sp>
        <p:nvSpPr>
          <p:cNvPr id="489" name="Rounded Rectangle"/>
          <p:cNvSpPr/>
          <p:nvPr/>
        </p:nvSpPr>
        <p:spPr>
          <a:xfrm>
            <a:off x="4597400" y="8604547"/>
            <a:ext cx="16074232" cy="4788397"/>
          </a:xfrm>
          <a:prstGeom prst="roundRect">
            <a:avLst>
              <a:gd name="adj" fmla="val 11340"/>
            </a:avLst>
          </a:prstGeom>
          <a:solidFill>
            <a:schemeClr val="accent6">
              <a:satOff val="1848"/>
              <a:lumOff val="-15262"/>
            </a:schemeClr>
          </a:solidFill>
          <a:ln w="12700">
            <a:miter lim="400000"/>
          </a:ln>
        </p:spPr>
        <p:txBody>
          <a:bodyPr lIns="50800" tIns="50800" rIns="50800" bIns="50800" anchor="ctr"/>
          <a:lstStyle/>
          <a:p>
            <a:pPr algn="ctr" defTabSz="1828800">
              <a:lnSpc>
                <a:spcPct val="100000"/>
              </a:lnSpc>
              <a:spcBef>
                <a:spcPts val="0"/>
              </a:spcBef>
              <a:defRPr sz="8000">
                <a:solidFill>
                  <a:srgbClr val="FFFFFF"/>
                </a:solidFill>
                <a:effectLst>
                  <a:outerShdw sx="100000" sy="100000" kx="0" ky="0" algn="b" rotWithShape="0" blurRad="12700" dist="25400" dir="2700000">
                    <a:srgbClr val="808080"/>
                  </a:outerShdw>
                </a:effectLst>
                <a:latin typeface="Berlin Sans FB Demi Bold"/>
                <a:ea typeface="Berlin Sans FB Demi Bold"/>
                <a:cs typeface="Berlin Sans FB Demi Bold"/>
                <a:sym typeface="Berlin Sans FB Demi Bold"/>
              </a:defRPr>
            </a:pPr>
          </a:p>
        </p:txBody>
      </p:sp>
      <p:sp>
        <p:nvSpPr>
          <p:cNvPr id="490" name="Mark 16:16 — B+B=S…"/>
          <p:cNvSpPr txBox="1"/>
          <p:nvPr/>
        </p:nvSpPr>
        <p:spPr>
          <a:xfrm>
            <a:off x="6063493" y="8712200"/>
            <a:ext cx="13142045"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1828800">
              <a:lnSpc>
                <a:spcPct val="100000"/>
              </a:lnSpc>
              <a:spcBef>
                <a:spcPts val="0"/>
              </a:spcBef>
              <a:defRPr b="1" sz="9300">
                <a:solidFill>
                  <a:srgbClr val="FFFFFF"/>
                </a:solidFill>
                <a:effectLst>
                  <a:outerShdw sx="100000" sy="100000" kx="0" ky="0" algn="b" rotWithShape="0" blurRad="12700" dist="25400" dir="2700000">
                    <a:srgbClr val="808080"/>
                  </a:outerShdw>
                </a:effectLst>
                <a:latin typeface="Helvetica"/>
                <a:ea typeface="Helvetica"/>
                <a:cs typeface="Helvetica"/>
                <a:sym typeface="Helvetica"/>
              </a:defRPr>
            </a:pPr>
            <a:r>
              <a:t>Mark 16:16 — B+B=S </a:t>
            </a:r>
          </a:p>
          <a:p>
            <a:pPr algn="ctr" defTabSz="1828800">
              <a:lnSpc>
                <a:spcPct val="100000"/>
              </a:lnSpc>
              <a:spcBef>
                <a:spcPts val="0"/>
              </a:spcBef>
              <a:defRPr b="1" sz="9300">
                <a:solidFill>
                  <a:srgbClr val="FFFFFF"/>
                </a:solidFill>
                <a:effectLst>
                  <a:outerShdw sx="100000" sy="100000" kx="0" ky="0" algn="b" rotWithShape="0" blurRad="12700" dist="25400" dir="2700000">
                    <a:srgbClr val="808080"/>
                  </a:outerShdw>
                </a:effectLst>
                <a:latin typeface="Helvetica"/>
                <a:ea typeface="Helvetica"/>
                <a:cs typeface="Helvetica"/>
                <a:sym typeface="Helvetica"/>
              </a:defRPr>
            </a:pPr>
            <a:r>
              <a:t>Acts 2:38 — R+B=S</a:t>
            </a:r>
            <a:r>
              <a:rPr b="0" sz="8000">
                <a:latin typeface="Berlin Sans FB Demi Bold"/>
                <a:ea typeface="Berlin Sans FB Demi Bold"/>
                <a:cs typeface="Berlin Sans FB Demi Bold"/>
                <a:sym typeface="Berlin Sans FB Demi Bold"/>
              </a:rP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486"/>
                                        </p:tgtEl>
                                        <p:attrNameLst>
                                          <p:attrName>style.visibility</p:attrName>
                                        </p:attrNameLst>
                                      </p:cBhvr>
                                      <p:to>
                                        <p:strVal val="visible"/>
                                      </p:to>
                                    </p:set>
                                    <p:animEffect filter="wipe(down)" transition="in">
                                      <p:cBhvr>
                                        <p:cTn id="7" dur="500"/>
                                        <p:tgtEl>
                                          <p:spTgt spid="486"/>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488"/>
                                        </p:tgtEl>
                                        <p:attrNameLst>
                                          <p:attrName>style.visibility</p:attrName>
                                        </p:attrNameLst>
                                      </p:cBhvr>
                                      <p:to>
                                        <p:strVal val="visible"/>
                                      </p:to>
                                    </p:set>
                                    <p:animEffect filter="wipe(down)" transition="in">
                                      <p:cBhvr>
                                        <p:cTn id="11" dur="500"/>
                                        <p:tgtEl>
                                          <p:spTgt spid="4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8" grpId="2"/>
      <p:bldP build="whole" bldLvl="1" animBg="1" rev="0" advAuto="0" spid="486"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Screenshot 2026-03-21 at 10.21.32 AM.png" descr="Screenshot 2026-03-21 at 10.21.32 AM.png"/>
          <p:cNvPicPr>
            <a:picLocks noChangeAspect="1"/>
          </p:cNvPicPr>
          <p:nvPr/>
        </p:nvPicPr>
        <p:blipFill>
          <a:blip r:embed="rId2">
            <a:extLst/>
          </a:blip>
          <a:stretch>
            <a:fillRect/>
          </a:stretch>
        </p:blipFill>
        <p:spPr>
          <a:xfrm>
            <a:off x="-9692" y="-129196"/>
            <a:ext cx="24403384" cy="13974392"/>
          </a:xfrm>
          <a:prstGeom prst="rect">
            <a:avLst/>
          </a:prstGeom>
          <a:ln w="12700">
            <a:miter lim="400000"/>
          </a:ln>
        </p:spPr>
      </p:pic>
      <p:sp>
        <p:nvSpPr>
          <p:cNvPr id="215" name="The video claims that the “church” is in decline BECAUSE of ITS DISTINCTIVE TEACHINGS AND PRACTICES."/>
          <p:cNvSpPr/>
          <p:nvPr/>
        </p:nvSpPr>
        <p:spPr>
          <a:xfrm>
            <a:off x="1774852" y="2961612"/>
            <a:ext cx="20834296" cy="2372218"/>
          </a:xfrm>
          <a:prstGeom prst="roundRect">
            <a:avLst>
              <a:gd name="adj" fmla="val 23855"/>
            </a:avLst>
          </a:prstGeom>
          <a:solidFill>
            <a:srgbClr val="000000">
              <a:alpha val="56126"/>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sz="6600">
                <a:solidFill>
                  <a:srgbClr val="FFFFFF"/>
                </a:solidFill>
              </a:defRPr>
            </a:lvl1pPr>
          </a:lstStyle>
          <a:p>
            <a:pPr/>
            <a:r>
              <a:t>The video claims that the “church” is in decline BECAUSE of ITS DISTINCTIVE TEACHINGS AND PRACTICES.</a:t>
            </a:r>
          </a:p>
        </p:txBody>
      </p:sp>
      <p:sp>
        <p:nvSpPr>
          <p:cNvPr id="216" name="STANDARD: “Devoted to a Biblical pattern, … Opposed to all manmade traditions … No Creed but Christ, no book but the Bible”…"/>
          <p:cNvSpPr/>
          <p:nvPr/>
        </p:nvSpPr>
        <p:spPr>
          <a:xfrm>
            <a:off x="302007" y="5451084"/>
            <a:ext cx="23779986" cy="7786813"/>
          </a:xfrm>
          <a:prstGeom prst="roundRect">
            <a:avLst>
              <a:gd name="adj" fmla="val 12932"/>
            </a:avLst>
          </a:prstGeom>
          <a:solidFill>
            <a:srgbClr val="000000">
              <a:alpha val="69077"/>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a:lnSpc>
                <a:spcPct val="100000"/>
              </a:lnSpc>
              <a:spcBef>
                <a:spcPts val="1700"/>
              </a:spcBef>
              <a:defRPr sz="5400">
                <a:solidFill>
                  <a:srgbClr val="FFFFFF"/>
                </a:solidFill>
                <a:effectLst>
                  <a:outerShdw sx="100000" sy="100000" kx="0" ky="0" algn="b" rotWithShape="0" blurRad="76200" dist="63500" dir="2027564">
                    <a:srgbClr val="000000"/>
                  </a:outerShdw>
                </a:effectLst>
                <a:latin typeface="Helvetica"/>
                <a:ea typeface="Helvetica"/>
                <a:cs typeface="Helvetica"/>
                <a:sym typeface="Helvetica"/>
              </a:defRPr>
            </a:pPr>
            <a:r>
              <a:rPr b="1">
                <a:solidFill>
                  <a:schemeClr val="accent3">
                    <a:hueOff val="198700"/>
                    <a:satOff val="21248"/>
                    <a:lumOff val="19305"/>
                  </a:schemeClr>
                </a:solidFill>
              </a:rPr>
              <a:t>STANDARD</a:t>
            </a:r>
            <a:r>
              <a:t>: “Devoted to a Biblical pattern, … Opposed to all manmade traditions … No Creed but Christ, no book but the Bible”</a:t>
            </a:r>
          </a:p>
          <a:p>
            <a:pPr algn="ctr">
              <a:lnSpc>
                <a:spcPct val="100000"/>
              </a:lnSpc>
              <a:spcBef>
                <a:spcPts val="1700"/>
              </a:spcBef>
              <a:defRPr sz="5400">
                <a:solidFill>
                  <a:srgbClr val="FFFFFF"/>
                </a:solidFill>
                <a:effectLst>
                  <a:outerShdw sx="100000" sy="100000" kx="0" ky="0" algn="b" rotWithShape="0" blurRad="76200" dist="63500" dir="2027564">
                    <a:srgbClr val="000000"/>
                  </a:outerShdw>
                </a:effectLst>
                <a:latin typeface="Helvetica"/>
                <a:ea typeface="Helvetica"/>
                <a:cs typeface="Helvetica"/>
                <a:sym typeface="Helvetica"/>
              </a:defRPr>
            </a:pPr>
            <a:r>
              <a:rPr b="1">
                <a:solidFill>
                  <a:schemeClr val="accent3">
                    <a:hueOff val="198700"/>
                    <a:satOff val="21248"/>
                    <a:lumOff val="19305"/>
                  </a:schemeClr>
                </a:solidFill>
              </a:rPr>
              <a:t>ONE BAPTISM</a:t>
            </a:r>
            <a:r>
              <a:t>: “Baptism, immersion in water in obedience to Jesus’s authority, is essential for salvation … all other forms of baptism are wrong.”</a:t>
            </a:r>
          </a:p>
          <a:p>
            <a:pPr algn="ctr">
              <a:lnSpc>
                <a:spcPct val="100000"/>
              </a:lnSpc>
              <a:spcBef>
                <a:spcPts val="1700"/>
              </a:spcBef>
              <a:defRPr sz="5400">
                <a:solidFill>
                  <a:srgbClr val="FFFFFF"/>
                </a:solidFill>
                <a:effectLst>
                  <a:outerShdw sx="100000" sy="100000" kx="0" ky="0" algn="b" rotWithShape="0" blurRad="76200" dist="63500" dir="2027564">
                    <a:srgbClr val="000000"/>
                  </a:outerShdw>
                </a:effectLst>
                <a:latin typeface="Helvetica"/>
                <a:ea typeface="Helvetica"/>
                <a:cs typeface="Helvetica"/>
                <a:sym typeface="Helvetica"/>
              </a:defRPr>
            </a:pPr>
            <a:r>
              <a:rPr b="1">
                <a:solidFill>
                  <a:schemeClr val="accent3">
                    <a:hueOff val="198700"/>
                    <a:satOff val="21248"/>
                    <a:lumOff val="19305"/>
                  </a:schemeClr>
                </a:solidFill>
              </a:rPr>
              <a:t>ONE BODY</a:t>
            </a:r>
            <a:r>
              <a:t>: “Exclusive salvation … only churches of Christ are saved”</a:t>
            </a:r>
          </a:p>
          <a:p>
            <a:pPr algn="ctr">
              <a:lnSpc>
                <a:spcPct val="100000"/>
              </a:lnSpc>
              <a:spcBef>
                <a:spcPts val="1700"/>
              </a:spcBef>
              <a:defRPr sz="5400">
                <a:solidFill>
                  <a:srgbClr val="FFFFFF"/>
                </a:solidFill>
                <a:effectLst>
                  <a:outerShdw sx="100000" sy="100000" kx="0" ky="0" algn="b" rotWithShape="0" blurRad="76200" dist="63500" dir="2027564">
                    <a:srgbClr val="000000"/>
                  </a:outerShdw>
                </a:effectLst>
                <a:latin typeface="Helvetica"/>
                <a:ea typeface="Helvetica"/>
                <a:cs typeface="Helvetica"/>
                <a:sym typeface="Helvetica"/>
              </a:defRPr>
            </a:pPr>
            <a:r>
              <a:rPr b="1">
                <a:solidFill>
                  <a:schemeClr val="accent3">
                    <a:hueOff val="198700"/>
                    <a:satOff val="21248"/>
                    <a:lumOff val="19305"/>
                  </a:schemeClr>
                </a:solidFill>
              </a:rPr>
              <a:t>ORGANIZATION</a:t>
            </a:r>
            <a:r>
              <a:t>: “no organizational structure     … local church autonomy”</a:t>
            </a:r>
          </a:p>
          <a:p>
            <a:pPr algn="ctr">
              <a:lnSpc>
                <a:spcPct val="100000"/>
              </a:lnSpc>
              <a:spcBef>
                <a:spcPts val="1700"/>
              </a:spcBef>
              <a:defRPr sz="5400">
                <a:solidFill>
                  <a:srgbClr val="FFFFFF"/>
                </a:solidFill>
                <a:effectLst>
                  <a:outerShdw sx="100000" sy="100000" kx="0" ky="0" algn="b" rotWithShape="0" blurRad="76200" dist="63500" dir="2027564">
                    <a:srgbClr val="000000"/>
                  </a:outerShdw>
                </a:effectLst>
                <a:latin typeface="Helvetica"/>
                <a:ea typeface="Helvetica"/>
                <a:cs typeface="Helvetica"/>
                <a:sym typeface="Helvetica"/>
              </a:defRPr>
            </a:pPr>
            <a:r>
              <a:rPr b="1">
                <a:solidFill>
                  <a:schemeClr val="accent3">
                    <a:hueOff val="198700"/>
                    <a:satOff val="21248"/>
                    <a:lumOff val="19305"/>
                  </a:schemeClr>
                </a:solidFill>
              </a:rPr>
              <a:t>WORSHIP</a:t>
            </a:r>
            <a:r>
              <a:t>: “The Lord’s supper is to be observed every Sunday” / “A cappella singing only, because musical instruments are not specifically authorized.”</a:t>
            </a:r>
          </a:p>
        </p:txBody>
      </p:sp>
      <p:pic>
        <p:nvPicPr>
          <p:cNvPr id="217" name="pasted-movie.png" descr="pasted-movie.png"/>
          <p:cNvPicPr>
            <a:picLocks noChangeAspect="0"/>
          </p:cNvPicPr>
          <p:nvPr/>
        </p:nvPicPr>
        <p:blipFill>
          <a:blip r:embed="rId3">
            <a:extLst/>
          </a:blip>
          <a:stretch>
            <a:fillRect/>
          </a:stretch>
        </p:blipFill>
        <p:spPr>
          <a:xfrm>
            <a:off x="-99520" y="32365"/>
            <a:ext cx="24710040" cy="3331903"/>
          </a:xfrm>
          <a:prstGeom prst="rect">
            <a:avLst/>
          </a:prstGeom>
          <a:ln w="12700">
            <a:miter lim="400000"/>
          </a:ln>
        </p:spPr>
      </p:pic>
      <p:sp>
        <p:nvSpPr>
          <p:cNvPr id="218" name="THE BIBLICAL PATTERN OF SALVATION"/>
          <p:cNvSpPr txBox="1"/>
          <p:nvPr/>
        </p:nvSpPr>
        <p:spPr>
          <a:xfrm>
            <a:off x="1010740" y="1837485"/>
            <a:ext cx="22362519" cy="1006873"/>
          </a:xfrm>
          <a:prstGeom prst="rect">
            <a:avLst/>
          </a:prstGeom>
          <a:ln w="12700">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219" name="Image" descr="Image"/>
          <p:cNvPicPr>
            <a:picLocks noChangeAspect="0"/>
          </p:cNvPicPr>
          <p:nvPr/>
        </p:nvPicPr>
        <p:blipFill>
          <a:blip r:embed="rId4">
            <a:extLst/>
          </a:blip>
          <a:stretch>
            <a:fillRect/>
          </a:stretch>
        </p:blipFill>
        <p:spPr>
          <a:xfrm>
            <a:off x="686742" y="635641"/>
            <a:ext cx="9581104" cy="1205047"/>
          </a:xfrm>
          <a:prstGeom prst="rect">
            <a:avLst/>
          </a:prstGeom>
          <a:ln w="12700">
            <a:miter lim="400000"/>
          </a:ln>
          <a:effectLst>
            <a:outerShdw sx="100000" sy="100000" kx="0" ky="0" algn="b" rotWithShape="0" blurRad="88900" dist="114300" dir="5400000">
              <a:srgbClr val="000000"/>
            </a:outerShdw>
          </a:effectLst>
        </p:spPr>
      </p:pic>
      <p:pic>
        <p:nvPicPr>
          <p:cNvPr id="220" name="Image" descr="Image"/>
          <p:cNvPicPr>
            <a:picLocks noChangeAspect="0"/>
          </p:cNvPicPr>
          <p:nvPr/>
        </p:nvPicPr>
        <p:blipFill>
          <a:blip r:embed="rId5">
            <a:extLst/>
          </a:blip>
          <a:stretch>
            <a:fillRect/>
          </a:stretch>
        </p:blipFill>
        <p:spPr>
          <a:xfrm>
            <a:off x="10046010" y="113192"/>
            <a:ext cx="13778248" cy="2249945"/>
          </a:xfrm>
          <a:prstGeom prst="rect">
            <a:avLst/>
          </a:prstGeom>
          <a:ln w="12700">
            <a:miter lim="400000"/>
          </a:ln>
          <a:effectLst>
            <a:outerShdw sx="100000" sy="100000" kx="0" ky="0" algn="b" rotWithShape="0" blurRad="495300" dist="203200" dir="2388334">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16">
                                            <p:bg/>
                                          </p:spTgt>
                                        </p:tgtEl>
                                        <p:attrNameLst>
                                          <p:attrName>style.visibility</p:attrName>
                                        </p:attrNameLst>
                                      </p:cBhvr>
                                      <p:to>
                                        <p:strVal val="visible"/>
                                      </p:to>
                                    </p:set>
                                    <p:anim calcmode="lin" valueType="num">
                                      <p:cBhvr>
                                        <p:cTn id="7" dur="3000" fill="hold"/>
                                        <p:tgtEl>
                                          <p:spTgt spid="216">
                                            <p:bg/>
                                          </p:spTgt>
                                        </p:tgtEl>
                                        <p:attrNameLst>
                                          <p:attrName>ppt_w</p:attrName>
                                        </p:attrNameLst>
                                      </p:cBhvr>
                                      <p:tavLst>
                                        <p:tav tm="0">
                                          <p:val>
                                            <p:fltVal val="0"/>
                                          </p:val>
                                        </p:tav>
                                        <p:tav tm="100000">
                                          <p:val>
                                            <p:strVal val="#ppt_w"/>
                                          </p:val>
                                        </p:tav>
                                      </p:tavLst>
                                    </p:anim>
                                    <p:anim calcmode="lin" valueType="num">
                                      <p:cBhvr>
                                        <p:cTn id="8" dur="3000" fill="hold"/>
                                        <p:tgtEl>
                                          <p:spTgt spid="216">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16">
                                            <p:txEl>
                                              <p:pRg st="0" end="0"/>
                                            </p:txEl>
                                          </p:spTgt>
                                        </p:tgtEl>
                                        <p:attrNameLst>
                                          <p:attrName>style.visibility</p:attrName>
                                        </p:attrNameLst>
                                      </p:cBhvr>
                                      <p:to>
                                        <p:strVal val="visible"/>
                                      </p:to>
                                    </p:set>
                                    <p:anim calcmode="lin" valueType="num">
                                      <p:cBhvr>
                                        <p:cTn id="11" dur="3000" fill="hold"/>
                                        <p:tgtEl>
                                          <p:spTgt spid="216">
                                            <p:txEl>
                                              <p:pRg st="0" end="0"/>
                                            </p:txEl>
                                          </p:spTgt>
                                        </p:tgtEl>
                                        <p:attrNameLst>
                                          <p:attrName>ppt_w</p:attrName>
                                        </p:attrNameLst>
                                      </p:cBhvr>
                                      <p:tavLst>
                                        <p:tav tm="0">
                                          <p:val>
                                            <p:fltVal val="0"/>
                                          </p:val>
                                        </p:tav>
                                        <p:tav tm="100000">
                                          <p:val>
                                            <p:strVal val="#ppt_w"/>
                                          </p:val>
                                        </p:tav>
                                      </p:tavLst>
                                    </p:anim>
                                    <p:anim calcmode="lin" valueType="num">
                                      <p:cBhvr>
                                        <p:cTn id="12" dur="3000" fill="hold"/>
                                        <p:tgtEl>
                                          <p:spTgt spid="21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216">
                                            <p:txEl>
                                              <p:pRg st="1" end="1"/>
                                            </p:txEl>
                                          </p:spTgt>
                                        </p:tgtEl>
                                        <p:attrNameLst>
                                          <p:attrName>style.visibility</p:attrName>
                                        </p:attrNameLst>
                                      </p:cBhvr>
                                      <p:to>
                                        <p:strVal val="visible"/>
                                      </p:to>
                                    </p:set>
                                    <p:anim calcmode="lin" valueType="num">
                                      <p:cBhvr>
                                        <p:cTn id="17" dur="3000" fill="hold"/>
                                        <p:tgtEl>
                                          <p:spTgt spid="216">
                                            <p:txEl>
                                              <p:pRg st="1" end="1"/>
                                            </p:txEl>
                                          </p:spTgt>
                                        </p:tgtEl>
                                        <p:attrNameLst>
                                          <p:attrName>ppt_w</p:attrName>
                                        </p:attrNameLst>
                                      </p:cBhvr>
                                      <p:tavLst>
                                        <p:tav tm="0">
                                          <p:val>
                                            <p:fltVal val="0"/>
                                          </p:val>
                                        </p:tav>
                                        <p:tav tm="100000">
                                          <p:val>
                                            <p:strVal val="#ppt_w"/>
                                          </p:val>
                                        </p:tav>
                                      </p:tavLst>
                                    </p:anim>
                                    <p:anim calcmode="lin" valueType="num">
                                      <p:cBhvr>
                                        <p:cTn id="18" dur="3000" fill="hold"/>
                                        <p:tgtEl>
                                          <p:spTgt spid="21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216">
                                            <p:txEl>
                                              <p:pRg st="2" end="2"/>
                                            </p:txEl>
                                          </p:spTgt>
                                        </p:tgtEl>
                                        <p:attrNameLst>
                                          <p:attrName>style.visibility</p:attrName>
                                        </p:attrNameLst>
                                      </p:cBhvr>
                                      <p:to>
                                        <p:strVal val="visible"/>
                                      </p:to>
                                    </p:set>
                                    <p:anim calcmode="lin" valueType="num">
                                      <p:cBhvr>
                                        <p:cTn id="23" dur="3000" fill="hold"/>
                                        <p:tgtEl>
                                          <p:spTgt spid="216">
                                            <p:txEl>
                                              <p:pRg st="2" end="2"/>
                                            </p:txEl>
                                          </p:spTgt>
                                        </p:tgtEl>
                                        <p:attrNameLst>
                                          <p:attrName>ppt_w</p:attrName>
                                        </p:attrNameLst>
                                      </p:cBhvr>
                                      <p:tavLst>
                                        <p:tav tm="0">
                                          <p:val>
                                            <p:fltVal val="0"/>
                                          </p:val>
                                        </p:tav>
                                        <p:tav tm="100000">
                                          <p:val>
                                            <p:strVal val="#ppt_w"/>
                                          </p:val>
                                        </p:tav>
                                      </p:tavLst>
                                    </p:anim>
                                    <p:anim calcmode="lin" valueType="num">
                                      <p:cBhvr>
                                        <p:cTn id="24" dur="3000" fill="hold"/>
                                        <p:tgtEl>
                                          <p:spTgt spid="21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1" fill="hold">
                                  <p:stCondLst>
                                    <p:cond delay="0"/>
                                  </p:stCondLst>
                                  <p:iterate type="el" backwards="0">
                                    <p:tmAbs val="0"/>
                                  </p:iterate>
                                  <p:childTnLst>
                                    <p:set>
                                      <p:cBhvr>
                                        <p:cTn id="28" fill="hold"/>
                                        <p:tgtEl>
                                          <p:spTgt spid="216">
                                            <p:txEl>
                                              <p:pRg st="3" end="3"/>
                                            </p:txEl>
                                          </p:spTgt>
                                        </p:tgtEl>
                                        <p:attrNameLst>
                                          <p:attrName>style.visibility</p:attrName>
                                        </p:attrNameLst>
                                      </p:cBhvr>
                                      <p:to>
                                        <p:strVal val="visible"/>
                                      </p:to>
                                    </p:set>
                                    <p:anim calcmode="lin" valueType="num">
                                      <p:cBhvr>
                                        <p:cTn id="29" dur="3000" fill="hold"/>
                                        <p:tgtEl>
                                          <p:spTgt spid="216">
                                            <p:txEl>
                                              <p:pRg st="3" end="3"/>
                                            </p:txEl>
                                          </p:spTgt>
                                        </p:tgtEl>
                                        <p:attrNameLst>
                                          <p:attrName>ppt_w</p:attrName>
                                        </p:attrNameLst>
                                      </p:cBhvr>
                                      <p:tavLst>
                                        <p:tav tm="0">
                                          <p:val>
                                            <p:fltVal val="0"/>
                                          </p:val>
                                        </p:tav>
                                        <p:tav tm="100000">
                                          <p:val>
                                            <p:strVal val="#ppt_w"/>
                                          </p:val>
                                        </p:tav>
                                      </p:tavLst>
                                    </p:anim>
                                    <p:anim calcmode="lin" valueType="num">
                                      <p:cBhvr>
                                        <p:cTn id="30" dur="3000" fill="hold"/>
                                        <p:tgtEl>
                                          <p:spTgt spid="21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1" fill="hold">
                                  <p:stCondLst>
                                    <p:cond delay="0"/>
                                  </p:stCondLst>
                                  <p:iterate type="el" backwards="0">
                                    <p:tmAbs val="0"/>
                                  </p:iterate>
                                  <p:childTnLst>
                                    <p:set>
                                      <p:cBhvr>
                                        <p:cTn id="34" fill="hold"/>
                                        <p:tgtEl>
                                          <p:spTgt spid="216">
                                            <p:txEl>
                                              <p:pRg st="4" end="4"/>
                                            </p:txEl>
                                          </p:spTgt>
                                        </p:tgtEl>
                                        <p:attrNameLst>
                                          <p:attrName>style.visibility</p:attrName>
                                        </p:attrNameLst>
                                      </p:cBhvr>
                                      <p:to>
                                        <p:strVal val="visible"/>
                                      </p:to>
                                    </p:set>
                                    <p:anim calcmode="lin" valueType="num">
                                      <p:cBhvr>
                                        <p:cTn id="35" dur="3000" fill="hold"/>
                                        <p:tgtEl>
                                          <p:spTgt spid="216">
                                            <p:txEl>
                                              <p:pRg st="4" end="4"/>
                                            </p:txEl>
                                          </p:spTgt>
                                        </p:tgtEl>
                                        <p:attrNameLst>
                                          <p:attrName>ppt_w</p:attrName>
                                        </p:attrNameLst>
                                      </p:cBhvr>
                                      <p:tavLst>
                                        <p:tav tm="0">
                                          <p:val>
                                            <p:fltVal val="0"/>
                                          </p:val>
                                        </p:tav>
                                        <p:tav tm="100000">
                                          <p:val>
                                            <p:strVal val="#ppt_w"/>
                                          </p:val>
                                        </p:tav>
                                      </p:tavLst>
                                    </p:anim>
                                    <p:anim calcmode="lin" valueType="num">
                                      <p:cBhvr>
                                        <p:cTn id="36" dur="3000" fill="hold"/>
                                        <p:tgtEl>
                                          <p:spTgt spid="21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6"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494" name="Group"/>
          <p:cNvGrpSpPr/>
          <p:nvPr/>
        </p:nvGrpSpPr>
        <p:grpSpPr>
          <a:xfrm>
            <a:off x="1857275" y="3424918"/>
            <a:ext cx="9974363" cy="6103257"/>
            <a:chOff x="0" y="0"/>
            <a:chExt cx="9974362" cy="6103256"/>
          </a:xfrm>
        </p:grpSpPr>
        <p:sp>
          <p:nvSpPr>
            <p:cNvPr id="492" name="Shape"/>
            <p:cNvSpPr/>
            <p:nvPr/>
          </p:nvSpPr>
          <p:spPr>
            <a:xfrm flipH="1">
              <a:off x="395808" y="341085"/>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sp>
          <p:nvSpPr>
            <p:cNvPr id="493" name="Shape"/>
            <p:cNvSpPr/>
            <p:nvPr/>
          </p:nvSpPr>
          <p:spPr>
            <a:xfrm flipH="1">
              <a:off x="0" y="0"/>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grpSp>
      <p:grpSp>
        <p:nvGrpSpPr>
          <p:cNvPr id="499" name="Group"/>
          <p:cNvGrpSpPr/>
          <p:nvPr/>
        </p:nvGrpSpPr>
        <p:grpSpPr>
          <a:xfrm>
            <a:off x="-99520" y="32365"/>
            <a:ext cx="24710040" cy="3331903"/>
            <a:chOff x="0" y="0"/>
            <a:chExt cx="24710039" cy="3331902"/>
          </a:xfrm>
        </p:grpSpPr>
        <p:pic>
          <p:nvPicPr>
            <p:cNvPr id="495" name="pasted-movie.png" descr="pasted-movie.png"/>
            <p:cNvPicPr>
              <a:picLocks noChangeAspect="0"/>
            </p:cNvPicPr>
            <p:nvPr/>
          </p:nvPicPr>
          <p:blipFill>
            <a:blip r:embed="rId2">
              <a:extLst/>
            </a:blip>
            <a:stretch>
              <a:fillRect/>
            </a:stretch>
          </p:blipFill>
          <p:spPr>
            <a:xfrm>
              <a:off x="0" y="0"/>
              <a:ext cx="24710040" cy="3331903"/>
            </a:xfrm>
            <a:prstGeom prst="rect">
              <a:avLst/>
            </a:prstGeom>
            <a:ln w="12700" cap="flat">
              <a:noFill/>
              <a:miter lim="400000"/>
            </a:ln>
            <a:effectLst/>
          </p:spPr>
        </p:pic>
        <p:sp>
          <p:nvSpPr>
            <p:cNvPr id="496"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497" name="Image" descr="Image"/>
            <p:cNvPicPr>
              <a:picLocks noChangeAspect="0"/>
            </p:cNvPicPr>
            <p:nvPr/>
          </p:nvPicPr>
          <p:blipFill>
            <a:blip r:embed="rId3">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498" name="Image" descr="Image"/>
            <p:cNvPicPr>
              <a:picLocks noChangeAspect="0"/>
            </p:cNvPicPr>
            <p:nvPr/>
          </p:nvPicPr>
          <p:blipFill>
            <a:blip r:embed="rId4">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pic>
        <p:nvPicPr>
          <p:cNvPr id="500" name="image.pdf" descr="image.pdf"/>
          <p:cNvPicPr>
            <a:picLocks noChangeAspect="1"/>
          </p:cNvPicPr>
          <p:nvPr/>
        </p:nvPicPr>
        <p:blipFill>
          <a:blip r:embed="rId5">
            <a:extLst/>
          </a:blip>
          <a:stretch>
            <a:fillRect/>
          </a:stretch>
        </p:blipFill>
        <p:spPr>
          <a:xfrm>
            <a:off x="296862" y="8499475"/>
            <a:ext cx="3371851" cy="5314950"/>
          </a:xfrm>
          <a:prstGeom prst="rect">
            <a:avLst/>
          </a:prstGeom>
          <a:ln w="12700">
            <a:miter lim="400000"/>
          </a:ln>
        </p:spPr>
      </p:pic>
      <p:pic>
        <p:nvPicPr>
          <p:cNvPr id="501" name="image.pdf" descr="image.pdf"/>
          <p:cNvPicPr>
            <a:picLocks noChangeAspect="1"/>
          </p:cNvPicPr>
          <p:nvPr/>
        </p:nvPicPr>
        <p:blipFill>
          <a:blip r:embed="rId6">
            <a:extLst/>
          </a:blip>
          <a:stretch>
            <a:fillRect/>
          </a:stretch>
        </p:blipFill>
        <p:spPr>
          <a:xfrm>
            <a:off x="21010562" y="8537575"/>
            <a:ext cx="3162301" cy="5238750"/>
          </a:xfrm>
          <a:prstGeom prst="rect">
            <a:avLst/>
          </a:prstGeom>
          <a:ln w="12700">
            <a:miter lim="400000"/>
          </a:ln>
        </p:spPr>
      </p:pic>
      <p:grpSp>
        <p:nvGrpSpPr>
          <p:cNvPr id="504" name="Group"/>
          <p:cNvGrpSpPr/>
          <p:nvPr/>
        </p:nvGrpSpPr>
        <p:grpSpPr>
          <a:xfrm>
            <a:off x="12906275" y="3424918"/>
            <a:ext cx="9974363" cy="6103257"/>
            <a:chOff x="0" y="0"/>
            <a:chExt cx="9974362" cy="6103256"/>
          </a:xfrm>
        </p:grpSpPr>
        <p:sp>
          <p:nvSpPr>
            <p:cNvPr id="502" name="Shape"/>
            <p:cNvSpPr/>
            <p:nvPr/>
          </p:nvSpPr>
          <p:spPr>
            <a:xfrm>
              <a:off x="0" y="341085"/>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sp>
          <p:nvSpPr>
            <p:cNvPr id="503" name="Shape"/>
            <p:cNvSpPr/>
            <p:nvPr/>
          </p:nvSpPr>
          <p:spPr>
            <a:xfrm>
              <a:off x="395808" y="0"/>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grpSp>
      <p:sp>
        <p:nvSpPr>
          <p:cNvPr id="505" name="“Baptists believe that no one is a scriptural subject for baptism till he is already saved.…"/>
          <p:cNvSpPr txBox="1"/>
          <p:nvPr/>
        </p:nvSpPr>
        <p:spPr>
          <a:xfrm>
            <a:off x="1859865" y="3450412"/>
            <a:ext cx="9511983" cy="394266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b="1" sz="56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pPr>
            <a:r>
              <a:t>“Baptists believe that no one is a scriptural subject for baptism</a:t>
            </a:r>
            <a:r>
              <a:rPr i="1">
                <a:solidFill>
                  <a:srgbClr val="FFFF00"/>
                </a:solidFill>
              </a:rPr>
              <a:t> </a:t>
            </a:r>
            <a:r>
              <a:rPr i="1" u="sng">
                <a:solidFill>
                  <a:srgbClr val="000099"/>
                </a:solidFill>
              </a:rPr>
              <a:t>till he is already saved</a:t>
            </a:r>
            <a:r>
              <a:t>. </a:t>
            </a:r>
          </a:p>
          <a:p>
            <a:pPr algn="ctr" defTabSz="1828800">
              <a:lnSpc>
                <a:spcPct val="100000"/>
              </a:lnSpc>
              <a:spcBef>
                <a:spcPts val="0"/>
              </a:spcBef>
              <a:defRPr b="1" sz="46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pPr>
            <a:r>
              <a:t>What Baptists Believe And Why They Believe It, J. G. Bow, pp. 36-37:</a:t>
            </a:r>
          </a:p>
        </p:txBody>
      </p:sp>
      <p:sp>
        <p:nvSpPr>
          <p:cNvPr id="506" name="Acts 22:16 (NKJV)…"/>
          <p:cNvSpPr txBox="1"/>
          <p:nvPr/>
        </p:nvSpPr>
        <p:spPr>
          <a:xfrm>
            <a:off x="13312984" y="3313410"/>
            <a:ext cx="9511983" cy="416640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600">
                <a:solidFill>
                  <a:srgbClr val="000000"/>
                </a:solidFill>
                <a:latin typeface="Times New Roman"/>
                <a:ea typeface="Times New Roman"/>
                <a:cs typeface="Times New Roman"/>
                <a:sym typeface="Times New Roman"/>
              </a:defRPr>
            </a:pPr>
            <a:r>
              <a:t>Acts 22:16 (NKJV) </a:t>
            </a:r>
          </a:p>
          <a:p>
            <a:pPr algn="ctr" defTabSz="1828800">
              <a:lnSpc>
                <a:spcPct val="100000"/>
              </a:lnSpc>
              <a:spcBef>
                <a:spcPts val="0"/>
              </a:spcBef>
              <a:defRPr sz="5500">
                <a:solidFill>
                  <a:srgbClr val="000000"/>
                </a:solidFill>
                <a:latin typeface="Times New Roman"/>
                <a:ea typeface="Times New Roman"/>
                <a:cs typeface="Times New Roman"/>
                <a:sym typeface="Times New Roman"/>
              </a:defRPr>
            </a:pPr>
            <a:r>
              <a:rPr baseline="31999"/>
              <a:t>16</a:t>
            </a:r>
            <a:r>
              <a:t> And now why are you waiting? Arise and be baptized, and wash away your sins, calling on the name of the Lord.’</a:t>
            </a:r>
          </a:p>
        </p:txBody>
      </p:sp>
      <p:sp>
        <p:nvSpPr>
          <p:cNvPr id="507" name="Rounded Rectangle"/>
          <p:cNvSpPr/>
          <p:nvPr/>
        </p:nvSpPr>
        <p:spPr>
          <a:xfrm>
            <a:off x="4597400" y="8604547"/>
            <a:ext cx="16074232" cy="4788397"/>
          </a:xfrm>
          <a:prstGeom prst="roundRect">
            <a:avLst>
              <a:gd name="adj" fmla="val 11340"/>
            </a:avLst>
          </a:prstGeom>
          <a:solidFill>
            <a:schemeClr val="accent6">
              <a:satOff val="1848"/>
              <a:lumOff val="-15262"/>
            </a:schemeClr>
          </a:solidFill>
          <a:ln w="12700">
            <a:miter lim="400000"/>
          </a:ln>
        </p:spPr>
        <p:txBody>
          <a:bodyPr lIns="50800" tIns="50800" rIns="50800" bIns="50800" anchor="ctr"/>
          <a:lstStyle/>
          <a:p>
            <a:pPr algn="ctr" defTabSz="1828800">
              <a:lnSpc>
                <a:spcPct val="100000"/>
              </a:lnSpc>
              <a:spcBef>
                <a:spcPts val="0"/>
              </a:spcBef>
              <a:defRPr sz="8000">
                <a:solidFill>
                  <a:srgbClr val="FFFFFF"/>
                </a:solidFill>
                <a:effectLst>
                  <a:outerShdw sx="100000" sy="100000" kx="0" ky="0" algn="b" rotWithShape="0" blurRad="12700" dist="25400" dir="2700000">
                    <a:srgbClr val="808080"/>
                  </a:outerShdw>
                </a:effectLst>
                <a:latin typeface="Berlin Sans FB Demi Bold"/>
                <a:ea typeface="Berlin Sans FB Demi Bold"/>
                <a:cs typeface="Berlin Sans FB Demi Bold"/>
                <a:sym typeface="Berlin Sans FB Demi Bold"/>
              </a:defRPr>
            </a:pPr>
          </a:p>
        </p:txBody>
      </p:sp>
      <p:sp>
        <p:nvSpPr>
          <p:cNvPr id="508" name="Mark 16:16 — B+B=S…"/>
          <p:cNvSpPr txBox="1"/>
          <p:nvPr/>
        </p:nvSpPr>
        <p:spPr>
          <a:xfrm>
            <a:off x="6063493" y="8712200"/>
            <a:ext cx="13142045" cy="436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1828800">
              <a:lnSpc>
                <a:spcPct val="100000"/>
              </a:lnSpc>
              <a:spcBef>
                <a:spcPts val="0"/>
              </a:spcBef>
              <a:defRPr b="1" sz="9300">
                <a:solidFill>
                  <a:srgbClr val="FFFFFF"/>
                </a:solidFill>
                <a:effectLst>
                  <a:outerShdw sx="100000" sy="100000" kx="0" ky="0" algn="b" rotWithShape="0" blurRad="12700" dist="25400" dir="2700000">
                    <a:srgbClr val="808080"/>
                  </a:outerShdw>
                </a:effectLst>
                <a:latin typeface="Helvetica"/>
                <a:ea typeface="Helvetica"/>
                <a:cs typeface="Helvetica"/>
                <a:sym typeface="Helvetica"/>
              </a:defRPr>
            </a:pPr>
            <a:r>
              <a:t>Mark 16:16 — B+B=S </a:t>
            </a:r>
          </a:p>
          <a:p>
            <a:pPr algn="ctr" defTabSz="1828800">
              <a:lnSpc>
                <a:spcPct val="100000"/>
              </a:lnSpc>
              <a:spcBef>
                <a:spcPts val="0"/>
              </a:spcBef>
              <a:defRPr b="1" sz="9300">
                <a:solidFill>
                  <a:srgbClr val="FFFFFF"/>
                </a:solidFill>
                <a:effectLst>
                  <a:outerShdw sx="100000" sy="100000" kx="0" ky="0" algn="b" rotWithShape="0" blurRad="12700" dist="25400" dir="2700000">
                    <a:srgbClr val="808080"/>
                  </a:outerShdw>
                </a:effectLst>
                <a:latin typeface="Helvetica"/>
                <a:ea typeface="Helvetica"/>
                <a:cs typeface="Helvetica"/>
                <a:sym typeface="Helvetica"/>
              </a:defRPr>
            </a:pPr>
            <a:r>
              <a:t>Acts 2:38 — R+B=S</a:t>
            </a:r>
          </a:p>
          <a:p>
            <a:pPr algn="ctr" defTabSz="1828800">
              <a:lnSpc>
                <a:spcPct val="100000"/>
              </a:lnSpc>
              <a:spcBef>
                <a:spcPts val="0"/>
              </a:spcBef>
              <a:defRPr b="1" sz="9300">
                <a:solidFill>
                  <a:srgbClr val="FFFFFF"/>
                </a:solidFill>
                <a:effectLst>
                  <a:outerShdw sx="100000" sy="100000" kx="0" ky="0" algn="b" rotWithShape="0" blurRad="12700" dist="25400" dir="2700000">
                    <a:srgbClr val="808080"/>
                  </a:outerShdw>
                </a:effectLst>
                <a:latin typeface="Helvetica"/>
                <a:ea typeface="Helvetica"/>
                <a:cs typeface="Helvetica"/>
                <a:sym typeface="Helvetica"/>
              </a:defRPr>
            </a:pPr>
            <a:r>
              <a:t>Acts 22:16 – A+B=s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504"/>
                                        </p:tgtEl>
                                        <p:attrNameLst>
                                          <p:attrName>style.visibility</p:attrName>
                                        </p:attrNameLst>
                                      </p:cBhvr>
                                      <p:to>
                                        <p:strVal val="visible"/>
                                      </p:to>
                                    </p:set>
                                    <p:animEffect filter="wipe(down)" transition="in">
                                      <p:cBhvr>
                                        <p:cTn id="7" dur="500"/>
                                        <p:tgtEl>
                                          <p:spTgt spid="504"/>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506"/>
                                        </p:tgtEl>
                                        <p:attrNameLst>
                                          <p:attrName>style.visibility</p:attrName>
                                        </p:attrNameLst>
                                      </p:cBhvr>
                                      <p:to>
                                        <p:strVal val="visible"/>
                                      </p:to>
                                    </p:set>
                                    <p:animEffect filter="wipe(down)" transition="in">
                                      <p:cBhvr>
                                        <p:cTn id="11" dur="500"/>
                                        <p:tgtEl>
                                          <p:spTgt spid="5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6" grpId="2"/>
      <p:bldP build="whole" bldLvl="1" animBg="1" rev="0" advAuto="0" spid="504"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512" name="Group"/>
          <p:cNvGrpSpPr/>
          <p:nvPr/>
        </p:nvGrpSpPr>
        <p:grpSpPr>
          <a:xfrm>
            <a:off x="1857275" y="3424918"/>
            <a:ext cx="9974363" cy="6103257"/>
            <a:chOff x="0" y="0"/>
            <a:chExt cx="9974362" cy="6103256"/>
          </a:xfrm>
        </p:grpSpPr>
        <p:sp>
          <p:nvSpPr>
            <p:cNvPr id="510" name="Shape"/>
            <p:cNvSpPr/>
            <p:nvPr/>
          </p:nvSpPr>
          <p:spPr>
            <a:xfrm flipH="1">
              <a:off x="395808" y="341085"/>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sp>
          <p:nvSpPr>
            <p:cNvPr id="511" name="Shape"/>
            <p:cNvSpPr/>
            <p:nvPr/>
          </p:nvSpPr>
          <p:spPr>
            <a:xfrm flipH="1">
              <a:off x="0" y="0"/>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grpSp>
      <p:grpSp>
        <p:nvGrpSpPr>
          <p:cNvPr id="517" name="Group"/>
          <p:cNvGrpSpPr/>
          <p:nvPr/>
        </p:nvGrpSpPr>
        <p:grpSpPr>
          <a:xfrm>
            <a:off x="-99520" y="32365"/>
            <a:ext cx="24710040" cy="3331903"/>
            <a:chOff x="0" y="0"/>
            <a:chExt cx="24710039" cy="3331902"/>
          </a:xfrm>
        </p:grpSpPr>
        <p:pic>
          <p:nvPicPr>
            <p:cNvPr id="513" name="pasted-movie.png" descr="pasted-movie.png"/>
            <p:cNvPicPr>
              <a:picLocks noChangeAspect="0"/>
            </p:cNvPicPr>
            <p:nvPr/>
          </p:nvPicPr>
          <p:blipFill>
            <a:blip r:embed="rId2">
              <a:extLst/>
            </a:blip>
            <a:stretch>
              <a:fillRect/>
            </a:stretch>
          </p:blipFill>
          <p:spPr>
            <a:xfrm>
              <a:off x="0" y="0"/>
              <a:ext cx="24710040" cy="3331903"/>
            </a:xfrm>
            <a:prstGeom prst="rect">
              <a:avLst/>
            </a:prstGeom>
            <a:ln w="12700" cap="flat">
              <a:noFill/>
              <a:miter lim="400000"/>
            </a:ln>
            <a:effectLst/>
          </p:spPr>
        </p:pic>
        <p:sp>
          <p:nvSpPr>
            <p:cNvPr id="514"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515" name="Image" descr="Image"/>
            <p:cNvPicPr>
              <a:picLocks noChangeAspect="0"/>
            </p:cNvPicPr>
            <p:nvPr/>
          </p:nvPicPr>
          <p:blipFill>
            <a:blip r:embed="rId3">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516" name="Image" descr="Image"/>
            <p:cNvPicPr>
              <a:picLocks noChangeAspect="0"/>
            </p:cNvPicPr>
            <p:nvPr/>
          </p:nvPicPr>
          <p:blipFill>
            <a:blip r:embed="rId4">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pic>
        <p:nvPicPr>
          <p:cNvPr id="518" name="image.pdf" descr="image.pdf"/>
          <p:cNvPicPr>
            <a:picLocks noChangeAspect="1"/>
          </p:cNvPicPr>
          <p:nvPr/>
        </p:nvPicPr>
        <p:blipFill>
          <a:blip r:embed="rId5">
            <a:extLst/>
          </a:blip>
          <a:stretch>
            <a:fillRect/>
          </a:stretch>
        </p:blipFill>
        <p:spPr>
          <a:xfrm>
            <a:off x="296862" y="8499475"/>
            <a:ext cx="3371851" cy="5314950"/>
          </a:xfrm>
          <a:prstGeom prst="rect">
            <a:avLst/>
          </a:prstGeom>
          <a:ln w="12700">
            <a:miter lim="400000"/>
          </a:ln>
        </p:spPr>
      </p:pic>
      <p:pic>
        <p:nvPicPr>
          <p:cNvPr id="519" name="image.pdf" descr="image.pdf"/>
          <p:cNvPicPr>
            <a:picLocks noChangeAspect="1"/>
          </p:cNvPicPr>
          <p:nvPr/>
        </p:nvPicPr>
        <p:blipFill>
          <a:blip r:embed="rId6">
            <a:extLst/>
          </a:blip>
          <a:stretch>
            <a:fillRect/>
          </a:stretch>
        </p:blipFill>
        <p:spPr>
          <a:xfrm>
            <a:off x="21010562" y="8537575"/>
            <a:ext cx="3162301" cy="5238750"/>
          </a:xfrm>
          <a:prstGeom prst="rect">
            <a:avLst/>
          </a:prstGeom>
          <a:ln w="12700">
            <a:miter lim="400000"/>
          </a:ln>
        </p:spPr>
      </p:pic>
      <p:grpSp>
        <p:nvGrpSpPr>
          <p:cNvPr id="522" name="Group"/>
          <p:cNvGrpSpPr/>
          <p:nvPr/>
        </p:nvGrpSpPr>
        <p:grpSpPr>
          <a:xfrm>
            <a:off x="12906275" y="3424918"/>
            <a:ext cx="9974363" cy="6103257"/>
            <a:chOff x="0" y="0"/>
            <a:chExt cx="9974362" cy="6103256"/>
          </a:xfrm>
        </p:grpSpPr>
        <p:sp>
          <p:nvSpPr>
            <p:cNvPr id="520" name="Shape"/>
            <p:cNvSpPr/>
            <p:nvPr/>
          </p:nvSpPr>
          <p:spPr>
            <a:xfrm>
              <a:off x="0" y="341085"/>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sp>
          <p:nvSpPr>
            <p:cNvPr id="521" name="Shape"/>
            <p:cNvSpPr/>
            <p:nvPr/>
          </p:nvSpPr>
          <p:spPr>
            <a:xfrm>
              <a:off x="395808" y="0"/>
              <a:ext cx="9578555" cy="576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25400" cap="rnd">
              <a:solidFill>
                <a:srgbClr val="000000"/>
              </a:solidFill>
              <a:prstDash val="solid"/>
              <a:round/>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Arial"/>
                  <a:ea typeface="Arial"/>
                  <a:cs typeface="Arial"/>
                  <a:sym typeface="Arial"/>
                </a:defRPr>
              </a:pPr>
            </a:p>
          </p:txBody>
        </p:sp>
      </p:grpSp>
      <p:sp>
        <p:nvSpPr>
          <p:cNvPr id="523" name="“Baptists believe that no one is a scriptural subject for baptism till he is already saved.…"/>
          <p:cNvSpPr txBox="1"/>
          <p:nvPr/>
        </p:nvSpPr>
        <p:spPr>
          <a:xfrm>
            <a:off x="1859865" y="3450412"/>
            <a:ext cx="9511983" cy="394266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b="1" sz="56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pPr>
            <a:r>
              <a:t>“Baptists believe that no one is a scriptural subject for baptism</a:t>
            </a:r>
            <a:r>
              <a:rPr i="1">
                <a:solidFill>
                  <a:srgbClr val="FFFF00"/>
                </a:solidFill>
              </a:rPr>
              <a:t> </a:t>
            </a:r>
            <a:r>
              <a:rPr i="1" u="sng">
                <a:solidFill>
                  <a:srgbClr val="000099"/>
                </a:solidFill>
              </a:rPr>
              <a:t>till he is already saved</a:t>
            </a:r>
            <a:r>
              <a:t>. </a:t>
            </a:r>
          </a:p>
          <a:p>
            <a:pPr algn="ctr" defTabSz="1828800">
              <a:lnSpc>
                <a:spcPct val="100000"/>
              </a:lnSpc>
              <a:spcBef>
                <a:spcPts val="0"/>
              </a:spcBef>
              <a:defRPr b="1" sz="46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pPr>
            <a:r>
              <a:t>What Baptists Believe And Why They Believe It, J. G. Bow, pp. 36-37:</a:t>
            </a:r>
          </a:p>
        </p:txBody>
      </p:sp>
      <p:sp>
        <p:nvSpPr>
          <p:cNvPr id="524" name="1 Peter 3:21 (NKJV)…"/>
          <p:cNvSpPr txBox="1"/>
          <p:nvPr/>
        </p:nvSpPr>
        <p:spPr>
          <a:xfrm>
            <a:off x="13312984" y="3313410"/>
            <a:ext cx="9511983" cy="407128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500">
                <a:solidFill>
                  <a:srgbClr val="000000"/>
                </a:solidFill>
                <a:latin typeface="Times New Roman"/>
                <a:ea typeface="Times New Roman"/>
                <a:cs typeface="Times New Roman"/>
                <a:sym typeface="Times New Roman"/>
              </a:defRPr>
            </a:pPr>
            <a:r>
              <a:t>1 Peter 3:21 (NKJV) </a:t>
            </a:r>
          </a:p>
          <a:p>
            <a:pPr algn="ctr" defTabSz="1828800">
              <a:lnSpc>
                <a:spcPct val="100000"/>
              </a:lnSpc>
              <a:spcBef>
                <a:spcPts val="0"/>
              </a:spcBef>
              <a:defRPr sz="4300">
                <a:solidFill>
                  <a:srgbClr val="000000"/>
                </a:solidFill>
                <a:latin typeface="Times New Roman"/>
                <a:ea typeface="Times New Roman"/>
                <a:cs typeface="Times New Roman"/>
                <a:sym typeface="Times New Roman"/>
              </a:defRPr>
            </a:pPr>
            <a:r>
              <a:rPr baseline="31999"/>
              <a:t>21</a:t>
            </a:r>
            <a:r>
              <a:t> There is also an antitype which now saves us—baptism (not the removal of the filth of the flesh, but the answer of a good conscience toward God), through the resurrection of Jesus Christ,</a:t>
            </a:r>
          </a:p>
        </p:txBody>
      </p:sp>
      <p:sp>
        <p:nvSpPr>
          <p:cNvPr id="525" name="Rounded Rectangle"/>
          <p:cNvSpPr/>
          <p:nvPr/>
        </p:nvSpPr>
        <p:spPr>
          <a:xfrm>
            <a:off x="4597400" y="8604547"/>
            <a:ext cx="16074232" cy="4788397"/>
          </a:xfrm>
          <a:prstGeom prst="roundRect">
            <a:avLst>
              <a:gd name="adj" fmla="val 11340"/>
            </a:avLst>
          </a:prstGeom>
          <a:solidFill>
            <a:schemeClr val="accent6">
              <a:satOff val="1848"/>
              <a:lumOff val="-15262"/>
            </a:schemeClr>
          </a:solidFill>
          <a:ln w="12700">
            <a:miter lim="400000"/>
          </a:ln>
        </p:spPr>
        <p:txBody>
          <a:bodyPr lIns="50800" tIns="50800" rIns="50800" bIns="50800" anchor="ctr"/>
          <a:lstStyle/>
          <a:p>
            <a:pPr algn="ctr" defTabSz="1828800">
              <a:lnSpc>
                <a:spcPct val="100000"/>
              </a:lnSpc>
              <a:spcBef>
                <a:spcPts val="0"/>
              </a:spcBef>
              <a:defRPr sz="8000">
                <a:solidFill>
                  <a:srgbClr val="FFFFFF"/>
                </a:solidFill>
                <a:effectLst>
                  <a:outerShdw sx="100000" sy="100000" kx="0" ky="0" algn="b" rotWithShape="0" blurRad="12700" dist="25400" dir="2700000">
                    <a:srgbClr val="808080"/>
                  </a:outerShdw>
                </a:effectLst>
                <a:latin typeface="Berlin Sans FB Demi Bold"/>
                <a:ea typeface="Berlin Sans FB Demi Bold"/>
                <a:cs typeface="Berlin Sans FB Demi Bold"/>
                <a:sym typeface="Berlin Sans FB Demi Bold"/>
              </a:defRPr>
            </a:pPr>
          </a:p>
        </p:txBody>
      </p:sp>
      <p:sp>
        <p:nvSpPr>
          <p:cNvPr id="526" name="BAPTISM SAVES THROUGH THE RESURRECTION OF JESUS…"/>
          <p:cNvSpPr txBox="1"/>
          <p:nvPr/>
        </p:nvSpPr>
        <p:spPr>
          <a:xfrm>
            <a:off x="5020902" y="8661945"/>
            <a:ext cx="15227227"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1828800">
              <a:lnSpc>
                <a:spcPct val="100000"/>
              </a:lnSpc>
              <a:spcBef>
                <a:spcPts val="0"/>
              </a:spcBef>
              <a:defRPr b="1" sz="6000">
                <a:solidFill>
                  <a:srgbClr val="FFFFFF"/>
                </a:solidFill>
                <a:effectLst>
                  <a:outerShdw sx="100000" sy="100000" kx="0" ky="0" algn="b" rotWithShape="0" blurRad="12700" dist="25400" dir="2700000">
                    <a:srgbClr val="808080"/>
                  </a:outerShdw>
                </a:effectLst>
                <a:latin typeface="Helvetica"/>
                <a:ea typeface="Helvetica"/>
                <a:cs typeface="Helvetica"/>
                <a:sym typeface="Helvetica"/>
              </a:defRPr>
            </a:pPr>
            <a:r>
              <a:t>BAPTISM SAVES THROUGH THE RESURRECTION OF JESUS</a:t>
            </a:r>
          </a:p>
          <a:p>
            <a:pPr algn="ctr" defTabSz="1828800">
              <a:lnSpc>
                <a:spcPct val="100000"/>
              </a:lnSpc>
              <a:spcBef>
                <a:spcPts val="0"/>
              </a:spcBef>
              <a:defRPr b="1" sz="6000">
                <a:solidFill>
                  <a:srgbClr val="FFFFFF"/>
                </a:solidFill>
                <a:effectLst>
                  <a:outerShdw sx="100000" sy="100000" kx="0" ky="0" algn="b" rotWithShape="0" blurRad="12700" dist="25400" dir="2700000">
                    <a:srgbClr val="808080"/>
                  </a:outerShdw>
                </a:effectLst>
                <a:latin typeface="Helvetica"/>
                <a:ea typeface="Helvetica"/>
                <a:cs typeface="Helvetica"/>
                <a:sym typeface="Helvetica"/>
              </a:defRPr>
            </a:pPr>
            <a:r>
              <a:t>It is not merely a sign, or symbol, but an appeal to God for the cleansing of the conscience (Heb. 9:10; 10:22)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522"/>
                                        </p:tgtEl>
                                        <p:attrNameLst>
                                          <p:attrName>style.visibility</p:attrName>
                                        </p:attrNameLst>
                                      </p:cBhvr>
                                      <p:to>
                                        <p:strVal val="visible"/>
                                      </p:to>
                                    </p:set>
                                    <p:animEffect filter="wipe(down)" transition="in">
                                      <p:cBhvr>
                                        <p:cTn id="7" dur="500"/>
                                        <p:tgtEl>
                                          <p:spTgt spid="522"/>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524"/>
                                        </p:tgtEl>
                                        <p:attrNameLst>
                                          <p:attrName>style.visibility</p:attrName>
                                        </p:attrNameLst>
                                      </p:cBhvr>
                                      <p:to>
                                        <p:strVal val="visible"/>
                                      </p:to>
                                    </p:set>
                                    <p:animEffect filter="wipe(down)" transition="in">
                                      <p:cBhvr>
                                        <p:cTn id="11" dur="500"/>
                                        <p:tgtEl>
                                          <p:spTgt spid="5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4" grpId="2"/>
      <p:bldP build="whole" bldLvl="1" animBg="1" rev="0" advAuto="0" spid="522"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28" name="Acts 8:12–16 (NKJV)…"/>
          <p:cNvSpPr txBox="1"/>
          <p:nvPr/>
        </p:nvSpPr>
        <p:spPr>
          <a:xfrm>
            <a:off x="351845" y="442912"/>
            <a:ext cx="23680309" cy="12830176"/>
          </a:xfrm>
          <a:prstGeom prst="rect">
            <a:avLst/>
          </a:prstGeom>
          <a:ln w="12700">
            <a:miter lim="400000"/>
          </a:ln>
          <a:effectLst>
            <a:outerShdw sx="100000" sy="100000" kx="0" ky="0" algn="b" rotWithShape="0" blurRad="88900" dist="1143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99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t>Acts 8:12–16 (NKJV) </a:t>
            </a:r>
          </a:p>
          <a:p>
            <a:pPr algn="ctr" defTabSz="642937">
              <a:lnSpc>
                <a:spcPct val="100000"/>
              </a:lnSpc>
              <a:spcBef>
                <a:spcPts val="0"/>
              </a:spcBef>
              <a:defRPr sz="67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rPr baseline="31999"/>
              <a:t>12</a:t>
            </a:r>
            <a:r>
              <a:t> But when they believed Philip as he preached the things concerning the kingdom of God and the name of Jesus Christ, both men and women were baptized. </a:t>
            </a:r>
            <a:r>
              <a:rPr baseline="31999"/>
              <a:t>13</a:t>
            </a:r>
            <a:r>
              <a:t> Then Simon himself also believed; and when he was baptized he continued with Philip, and was amazed, seeing the miracles and signs which were done. </a:t>
            </a:r>
            <a:r>
              <a:rPr baseline="31999"/>
              <a:t>14</a:t>
            </a:r>
            <a:r>
              <a:t> Now when the apostles who were at Jerusalem heard that Samaria had received the word of God, they sent Peter and John to them, </a:t>
            </a:r>
            <a:r>
              <a:rPr baseline="31999"/>
              <a:t>15</a:t>
            </a:r>
            <a:r>
              <a:t> who, when they had come down, prayed for them that they might receive the Holy Spirit. </a:t>
            </a:r>
            <a:r>
              <a:rPr baseline="31999"/>
              <a:t>16</a:t>
            </a:r>
            <a:r>
              <a:t> For as yet He had fallen upon none of them. They had only been baptized in the name of the Lord Jesus.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30" name="Acts 8:34–39 (NKJV)…"/>
          <p:cNvSpPr txBox="1"/>
          <p:nvPr/>
        </p:nvSpPr>
        <p:spPr>
          <a:xfrm>
            <a:off x="351845" y="442912"/>
            <a:ext cx="23680309" cy="12779376"/>
          </a:xfrm>
          <a:prstGeom prst="rect">
            <a:avLst/>
          </a:prstGeom>
          <a:ln w="12700">
            <a:miter lim="400000"/>
          </a:ln>
          <a:effectLst>
            <a:outerShdw sx="100000" sy="100000" kx="0" ky="0" algn="b" rotWithShape="0" blurRad="88900" dist="1143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99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t>Acts 8:34–39 (NKJV) </a:t>
            </a:r>
          </a:p>
          <a:p>
            <a:pPr algn="ctr" defTabSz="642937">
              <a:lnSpc>
                <a:spcPct val="100000"/>
              </a:lnSpc>
              <a:spcBef>
                <a:spcPts val="0"/>
              </a:spcBef>
              <a:defRPr sz="61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rPr baseline="31999"/>
              <a:t>34</a:t>
            </a:r>
            <a:r>
              <a:t> So the eunuch answered Philip and said, “I ask you, of whom does the prophet say this, of himself or of some other man?” </a:t>
            </a:r>
            <a:r>
              <a:rPr baseline="31999"/>
              <a:t>35</a:t>
            </a:r>
            <a:r>
              <a:t> Then Philip opened his mouth, and beginning at this Scripture, preached Jesus to him. </a:t>
            </a:r>
            <a:r>
              <a:rPr baseline="31999"/>
              <a:t>36</a:t>
            </a:r>
            <a:r>
              <a:t> Now as they went down the road, they came to some water. And the eunuch said, “See, </a:t>
            </a:r>
            <a:r>
              <a:rPr i="1"/>
              <a:t>here is</a:t>
            </a:r>
            <a:r>
              <a:t> water. What hinders me from being baptized?” </a:t>
            </a:r>
            <a:r>
              <a:rPr baseline="31999"/>
              <a:t>37</a:t>
            </a:r>
            <a:r>
              <a:t> Then Philip said, “If you believe with all your heart, you may.” And he answered and said, “I believe that Jesus Christ is the Son of God.” </a:t>
            </a:r>
            <a:r>
              <a:rPr baseline="31999"/>
              <a:t>38</a:t>
            </a:r>
            <a:r>
              <a:t> So he commanded the chariot to stand still. And both Philip and the eunuch went down into the water, and he baptized him. </a:t>
            </a:r>
            <a:r>
              <a:rPr baseline="31999"/>
              <a:t>39</a:t>
            </a:r>
            <a:r>
              <a:t> Now when they came up out of the water, the Spirit of the Lord caught Philip away, so that the eunuch saw him no more; and he went on his way rejoicing.</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32" name="Acts 10:43–48 (NKJV)…"/>
          <p:cNvSpPr txBox="1"/>
          <p:nvPr/>
        </p:nvSpPr>
        <p:spPr>
          <a:xfrm>
            <a:off x="351845" y="442912"/>
            <a:ext cx="23680309" cy="12411076"/>
          </a:xfrm>
          <a:prstGeom prst="rect">
            <a:avLst/>
          </a:prstGeom>
          <a:ln w="12700">
            <a:miter lim="400000"/>
          </a:ln>
          <a:effectLst>
            <a:outerShdw sx="100000" sy="100000" kx="0" ky="0" algn="b" rotWithShape="0" blurRad="88900" dist="1143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99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t>Acts 10:43–48 (NKJV) </a:t>
            </a:r>
          </a:p>
          <a:p>
            <a:pPr algn="ctr" defTabSz="642937">
              <a:lnSpc>
                <a:spcPct val="100000"/>
              </a:lnSpc>
              <a:spcBef>
                <a:spcPts val="0"/>
              </a:spcBef>
              <a:defRPr>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rPr baseline="31999"/>
              <a:t>43 </a:t>
            </a:r>
            <a:r>
              <a:t>To Him all the prophets witness that, through His name, whoever believes in Him will receive remission of sins.”</a:t>
            </a:r>
            <a:r>
              <a:rPr baseline="31999"/>
              <a:t>44</a:t>
            </a:r>
            <a:r>
              <a:t> While Peter was still speaking these words, the Holy Spirit fell upon all those who heard the word. </a:t>
            </a:r>
            <a:r>
              <a:rPr baseline="31999"/>
              <a:t>45</a:t>
            </a:r>
            <a:r>
              <a:t> And those of the circumcision who believed were astonished, as many as came with Peter, because the gift of the Holy Spirit had been poured out on the Gentiles also. </a:t>
            </a:r>
            <a:r>
              <a:rPr baseline="31999"/>
              <a:t>46</a:t>
            </a:r>
            <a:r>
              <a:t> For they heard them speak with tongues and magnify God. Then Peter answered, </a:t>
            </a:r>
            <a:r>
              <a:rPr baseline="31999"/>
              <a:t>47</a:t>
            </a:r>
            <a:r>
              <a:t> “Can anyone forbid water, that these should not be baptized who have received the Holy Spirit just as we </a:t>
            </a:r>
            <a:r>
              <a:rPr i="1"/>
              <a:t>have?</a:t>
            </a:r>
            <a:r>
              <a:t>” </a:t>
            </a:r>
            <a:r>
              <a:rPr baseline="31999"/>
              <a:t>48</a:t>
            </a:r>
            <a:r>
              <a:t> And </a:t>
            </a:r>
            <a:r>
              <a:rPr>
                <a:solidFill>
                  <a:srgbClr val="FFFC79"/>
                </a:solidFill>
              </a:rPr>
              <a:t>he commanded them to be baptized</a:t>
            </a:r>
            <a:r>
              <a:t> </a:t>
            </a:r>
            <a:r>
              <a:rPr>
                <a:solidFill>
                  <a:srgbClr val="FFFC79"/>
                </a:solidFill>
              </a:rPr>
              <a:t>in the name of the Lord</a:t>
            </a:r>
            <a:r>
              <a:t>. Then they asked him to stay a few days.</a:t>
            </a:r>
          </a:p>
        </p:txBody>
      </p:sp>
      <p:sp>
        <p:nvSpPr>
          <p:cNvPr id="533" name="through His name"/>
          <p:cNvSpPr txBox="1"/>
          <p:nvPr/>
        </p:nvSpPr>
        <p:spPr>
          <a:xfrm>
            <a:off x="15810507" y="1924049"/>
            <a:ext cx="652978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2937">
              <a:lnSpc>
                <a:spcPct val="100000"/>
              </a:lnSpc>
              <a:spcBef>
                <a:spcPts val="0"/>
              </a:spcBef>
              <a:defRPr>
                <a:solidFill>
                  <a:srgbClr val="FFFC79"/>
                </a:solidFill>
                <a:effectLst>
                  <a:outerShdw sx="100000" sy="100000" kx="0" ky="0" algn="b" rotWithShape="0" blurRad="50800" dist="63500" dir="1773807">
                    <a:srgbClr val="000000"/>
                  </a:outerShdw>
                </a:effectLst>
                <a:latin typeface="Helvetica"/>
                <a:ea typeface="Helvetica"/>
                <a:cs typeface="Helvetica"/>
                <a:sym typeface="Helvetica"/>
              </a:defRPr>
            </a:lvl1pPr>
          </a:lstStyle>
          <a:p>
            <a:pPr/>
            <a:r>
              <a:t>through His name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35" name="Acts 16:29–34 (NKJV)…"/>
          <p:cNvSpPr txBox="1"/>
          <p:nvPr/>
        </p:nvSpPr>
        <p:spPr>
          <a:xfrm>
            <a:off x="351845" y="442912"/>
            <a:ext cx="23680309" cy="11814176"/>
          </a:xfrm>
          <a:prstGeom prst="rect">
            <a:avLst/>
          </a:prstGeom>
          <a:ln w="12700">
            <a:miter lim="400000"/>
          </a:ln>
          <a:effectLst>
            <a:outerShdw sx="100000" sy="100000" kx="0" ky="0" algn="b" rotWithShape="0" blurRad="88900" dist="1143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99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t>Acts 16:29–34 (NKJV) </a:t>
            </a:r>
          </a:p>
          <a:p>
            <a:pPr algn="ctr" defTabSz="642937">
              <a:lnSpc>
                <a:spcPct val="100000"/>
              </a:lnSpc>
              <a:spcBef>
                <a:spcPts val="0"/>
              </a:spcBef>
              <a:defRPr sz="67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rPr baseline="31999"/>
              <a:t>29</a:t>
            </a:r>
            <a:r>
              <a:t> Then he called for a light, ran in, and fell down trembling before Paul and Silas. </a:t>
            </a:r>
            <a:r>
              <a:rPr baseline="31999"/>
              <a:t>30</a:t>
            </a:r>
            <a:r>
              <a:t> And he brought them out and said, “Sirs, </a:t>
            </a:r>
            <a:r>
              <a:rPr>
                <a:solidFill>
                  <a:srgbClr val="FFFC79"/>
                </a:solidFill>
              </a:rPr>
              <a:t>what must I do to be saved?</a:t>
            </a:r>
            <a:r>
              <a:t>” </a:t>
            </a:r>
            <a:r>
              <a:rPr baseline="31999"/>
              <a:t>31</a:t>
            </a:r>
            <a:r>
              <a:t> So they said, “Believe on the Lord Jesus Christ, and you will be saved, you and your household.” </a:t>
            </a:r>
            <a:r>
              <a:rPr baseline="31999"/>
              <a:t>32</a:t>
            </a:r>
            <a:r>
              <a:t> Then they spoke the word of the Lord to him and to all who were in his house. </a:t>
            </a:r>
            <a:r>
              <a:rPr baseline="31999"/>
              <a:t>33</a:t>
            </a:r>
            <a:r>
              <a:t> And he took them the same hour of the night and washed </a:t>
            </a:r>
            <a:r>
              <a:rPr i="1"/>
              <a:t>their</a:t>
            </a:r>
            <a:r>
              <a:t> stripes. And immediately he and all his </a:t>
            </a:r>
            <a:r>
              <a:rPr i="1"/>
              <a:t>family</a:t>
            </a:r>
            <a:r>
              <a:t> were baptized. </a:t>
            </a:r>
            <a:r>
              <a:rPr baseline="31999"/>
              <a:t>34</a:t>
            </a:r>
            <a:r>
              <a:t> Now when he had brought them into his house, he set food before them; and he rejoiced, having believed in God with all his household.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37" name="Acts 18:5–8 (NKJV)…"/>
          <p:cNvSpPr txBox="1"/>
          <p:nvPr/>
        </p:nvSpPr>
        <p:spPr>
          <a:xfrm>
            <a:off x="351845" y="442912"/>
            <a:ext cx="23680309" cy="12830176"/>
          </a:xfrm>
          <a:prstGeom prst="rect">
            <a:avLst/>
          </a:prstGeom>
          <a:ln w="12700">
            <a:miter lim="400000"/>
          </a:ln>
          <a:effectLst>
            <a:outerShdw sx="100000" sy="100000" kx="0" ky="0" algn="b" rotWithShape="0" blurRad="88900" dist="1143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99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t>Acts 18:5–8 (NKJV) </a:t>
            </a:r>
          </a:p>
          <a:p>
            <a:pPr algn="ctr" defTabSz="642937">
              <a:lnSpc>
                <a:spcPct val="100000"/>
              </a:lnSpc>
              <a:spcBef>
                <a:spcPts val="0"/>
              </a:spcBef>
              <a:defRPr sz="67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rPr baseline="31999"/>
              <a:t>5</a:t>
            </a:r>
            <a:r>
              <a:t> When Silas and Timothy had come from Macedonia, Paul was compelled by the Spirit, and testified to the Jews </a:t>
            </a:r>
            <a:r>
              <a:rPr i="1"/>
              <a:t>that</a:t>
            </a:r>
            <a:r>
              <a:t> Jesus </a:t>
            </a:r>
            <a:r>
              <a:rPr i="1"/>
              <a:t>is</a:t>
            </a:r>
            <a:r>
              <a:t> the Christ. </a:t>
            </a:r>
            <a:r>
              <a:rPr baseline="31999"/>
              <a:t>6</a:t>
            </a:r>
            <a:r>
              <a:t> But when they opposed him and blasphemed, he shook </a:t>
            </a:r>
            <a:r>
              <a:rPr i="1"/>
              <a:t>his</a:t>
            </a:r>
            <a:r>
              <a:t> garments and said to them, “Your blood </a:t>
            </a:r>
            <a:r>
              <a:rPr i="1"/>
              <a:t>be</a:t>
            </a:r>
            <a:r>
              <a:t> upon your </a:t>
            </a:r>
            <a:r>
              <a:rPr i="1"/>
              <a:t>own</a:t>
            </a:r>
            <a:r>
              <a:t> heads; I </a:t>
            </a:r>
            <a:r>
              <a:rPr i="1"/>
              <a:t>am</a:t>
            </a:r>
            <a:r>
              <a:t> clean. From now on I will go to the Gentiles.” </a:t>
            </a:r>
            <a:r>
              <a:rPr baseline="31999"/>
              <a:t>7</a:t>
            </a:r>
            <a:r>
              <a:t> And he departed from there and entered the house of a certain </a:t>
            </a:r>
            <a:r>
              <a:rPr i="1"/>
              <a:t>man</a:t>
            </a:r>
            <a:r>
              <a:t> named Justus, </a:t>
            </a:r>
            <a:r>
              <a:rPr i="1"/>
              <a:t>one</a:t>
            </a:r>
            <a:r>
              <a:t> who worshiped God, whose house was next door to the synagogue. </a:t>
            </a:r>
            <a:r>
              <a:rPr baseline="31999"/>
              <a:t>8</a:t>
            </a:r>
            <a:r>
              <a:t> Then Crispus, the ruler of the synagogue, believed on the Lord with all his household. And many of the Corinthians, hearing, believed and were baptized.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Romans 6:3–7 (NKJV)…"/>
          <p:cNvSpPr txBox="1"/>
          <p:nvPr/>
        </p:nvSpPr>
        <p:spPr>
          <a:xfrm>
            <a:off x="351845" y="233362"/>
            <a:ext cx="23680309" cy="13249276"/>
          </a:xfrm>
          <a:prstGeom prst="rect">
            <a:avLst/>
          </a:prstGeom>
          <a:ln w="12700">
            <a:miter lim="400000"/>
          </a:ln>
          <a:effectLst>
            <a:outerShdw sx="100000" sy="100000" kx="0" ky="0" algn="b" rotWithShape="0" blurRad="88900" dist="1143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99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t>Romans 6:3–7 (NKJV) </a:t>
            </a:r>
          </a:p>
          <a:p>
            <a:pPr algn="ctr" defTabSz="642937">
              <a:lnSpc>
                <a:spcPct val="100000"/>
              </a:lnSpc>
              <a:spcBef>
                <a:spcPts val="0"/>
              </a:spcBef>
              <a:defRPr sz="69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rPr baseline="31999"/>
              <a:t>3</a:t>
            </a:r>
            <a:r>
              <a:t> Or do you not know that as many of us as were baptized into Christ Jesus were baptized into His death? </a:t>
            </a:r>
            <a:r>
              <a:rPr baseline="31999"/>
              <a:t>4</a:t>
            </a:r>
            <a:r>
              <a:t> Therefore we were buried with Him through baptism into death, that just as Christ was raised from the dead by the glory of the Father, even so we also should walk in newness of life. </a:t>
            </a:r>
            <a:r>
              <a:rPr baseline="31999"/>
              <a:t>5</a:t>
            </a:r>
            <a:r>
              <a:t> For if we have been united together in the likeness of His death, certainly we also shall be </a:t>
            </a:r>
            <a:r>
              <a:rPr i="1"/>
              <a:t>in the likeness</a:t>
            </a:r>
            <a:r>
              <a:t> of </a:t>
            </a:r>
            <a:r>
              <a:rPr i="1"/>
              <a:t>His</a:t>
            </a:r>
            <a:r>
              <a:t> resurrection, </a:t>
            </a:r>
            <a:r>
              <a:rPr baseline="31999"/>
              <a:t>6</a:t>
            </a:r>
            <a:r>
              <a:t> knowing this, that our old man was crucified with </a:t>
            </a:r>
            <a:r>
              <a:rPr i="1"/>
              <a:t>Him,</a:t>
            </a:r>
            <a:r>
              <a:t> that the body of sin might be done away with, that we should no longer be slaves of sin. </a:t>
            </a:r>
            <a:r>
              <a:rPr baseline="31999"/>
              <a:t>7</a:t>
            </a:r>
            <a:r>
              <a:t> For he who has died has been freed from sin.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Galatians 3:26–29 (NKJV)…"/>
          <p:cNvSpPr txBox="1"/>
          <p:nvPr/>
        </p:nvSpPr>
        <p:spPr>
          <a:xfrm>
            <a:off x="351845" y="233362"/>
            <a:ext cx="23680309" cy="12423776"/>
          </a:xfrm>
          <a:prstGeom prst="rect">
            <a:avLst/>
          </a:prstGeom>
          <a:ln w="12700">
            <a:miter lim="400000"/>
          </a:ln>
          <a:effectLst>
            <a:outerShdw sx="100000" sy="100000" kx="0" ky="0" algn="b" rotWithShape="0" blurRad="88900" dist="1143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99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t>Galatians 3:26–29 (NKJV) </a:t>
            </a:r>
          </a:p>
          <a:p>
            <a:pPr algn="ctr" defTabSz="642937">
              <a:lnSpc>
                <a:spcPct val="100000"/>
              </a:lnSpc>
              <a:spcBef>
                <a:spcPts val="0"/>
              </a:spcBef>
              <a:defRPr sz="88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rPr baseline="31999"/>
              <a:t>26</a:t>
            </a:r>
            <a:r>
              <a:t> For you are all sons of God through faith in Christ Jesus. </a:t>
            </a:r>
            <a:r>
              <a:rPr baseline="31999"/>
              <a:t>27</a:t>
            </a:r>
            <a:r>
              <a:t> For as many of you as were baptized into Christ have put on Christ. </a:t>
            </a:r>
            <a:r>
              <a:rPr baseline="31999"/>
              <a:t>28</a:t>
            </a:r>
            <a:r>
              <a:t> There is neither Jew nor Greek, there is neither slave nor free, there is neither male nor female; for you are all one in Christ Jesus. </a:t>
            </a:r>
            <a:r>
              <a:rPr baseline="31999"/>
              <a:t>29</a:t>
            </a:r>
            <a:r>
              <a:t> And if you </a:t>
            </a:r>
            <a:r>
              <a:rPr i="1"/>
              <a:t>are</a:t>
            </a:r>
            <a:r>
              <a:t> Christ’s, then you are Abraham’s seed, and heirs according to the promise.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Colossians 2:12–13 (NKJV)…"/>
          <p:cNvSpPr txBox="1"/>
          <p:nvPr/>
        </p:nvSpPr>
        <p:spPr>
          <a:xfrm>
            <a:off x="351845" y="1008062"/>
            <a:ext cx="23680309" cy="11699876"/>
          </a:xfrm>
          <a:prstGeom prst="rect">
            <a:avLst/>
          </a:prstGeom>
          <a:ln w="12700">
            <a:miter lim="400000"/>
          </a:ln>
          <a:effectLst>
            <a:outerShdw sx="100000" sy="100000" kx="0" ky="0" algn="b" rotWithShape="0" blurRad="88900" dist="1143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99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t>Colossians 2:12–13 (NKJV) </a:t>
            </a:r>
          </a:p>
          <a:p>
            <a:pPr algn="ctr" defTabSz="642937">
              <a:lnSpc>
                <a:spcPct val="100000"/>
              </a:lnSpc>
              <a:spcBef>
                <a:spcPts val="0"/>
              </a:spcBef>
              <a:defRPr sz="94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pPr>
            <a:r>
              <a:rPr baseline="31999"/>
              <a:t>12</a:t>
            </a:r>
            <a:r>
              <a:t> buried with Him in baptism, in which you also were raised with </a:t>
            </a:r>
            <a:r>
              <a:rPr i="1"/>
              <a:t>Him</a:t>
            </a:r>
            <a:r>
              <a:t> through faith in the working of God, who raised Him from the dead. </a:t>
            </a:r>
            <a:r>
              <a:rPr baseline="31999"/>
              <a:t>13</a:t>
            </a:r>
            <a:r>
              <a:t> And you, being dead in your trespasses and the uncircumcision of your flesh, He has made alive together with Him, having forgiven you all trespasses,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Front view of a red Ducati motorcycle against a black background" descr="Front view of a red Ducati motorcycle against a black background"/>
          <p:cNvPicPr>
            <a:picLocks noChangeAspect="1"/>
          </p:cNvPicPr>
          <p:nvPr/>
        </p:nvPicPr>
        <p:blipFill>
          <a:blip r:embed="rId2">
            <a:extLst/>
          </a:blip>
          <a:srcRect l="0" t="5000" r="0" b="5000"/>
          <a:stretch>
            <a:fillRect/>
          </a:stretch>
        </p:blipFill>
        <p:spPr>
          <a:xfrm>
            <a:off x="0" y="0"/>
            <a:ext cx="24384000" cy="13716000"/>
          </a:xfrm>
          <a:prstGeom prst="rect">
            <a:avLst/>
          </a:prstGeom>
          <a:ln w="12700">
            <a:miter lim="400000"/>
          </a:ln>
        </p:spPr>
      </p:pic>
      <p:sp>
        <p:nvSpPr>
          <p:cNvPr id="223" name="THE WORD OF GOD IS THE STANDARD BY WHICH OUR EVERY WORD AND DEED IS TO BE MEASURED."/>
          <p:cNvSpPr txBox="1"/>
          <p:nvPr/>
        </p:nvSpPr>
        <p:spPr>
          <a:xfrm>
            <a:off x="1897135" y="5128169"/>
            <a:ext cx="20589730" cy="406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500">
                <a:solidFill>
                  <a:srgbClr val="FFFFFF"/>
                </a:solidFill>
                <a:latin typeface="Century Gothic"/>
                <a:ea typeface="Century Gothic"/>
                <a:cs typeface="Century Gothic"/>
                <a:sym typeface="Century Gothic"/>
              </a:defRPr>
            </a:lvl1pPr>
          </a:lstStyle>
          <a:p>
            <a:pPr/>
            <a:r>
              <a:t>THE WORD OF GOD IS THE STANDARD BY WHICH OUR EVERY WORD AND DEED IS TO BE MEASURED.</a:t>
            </a:r>
          </a:p>
        </p:txBody>
      </p:sp>
      <p:sp>
        <p:nvSpPr>
          <p:cNvPr id="224" name="THE DISTINCTIVE STANDARD"/>
          <p:cNvSpPr txBox="1"/>
          <p:nvPr/>
        </p:nvSpPr>
        <p:spPr>
          <a:xfrm>
            <a:off x="-78223" y="3460133"/>
            <a:ext cx="24540446" cy="1270001"/>
          </a:xfrm>
          <a:prstGeom prst="rect">
            <a:avLst/>
          </a:prstGeom>
          <a:gradFill>
            <a:gsLst>
              <a:gs pos="0">
                <a:srgbClr val="5E5E5E"/>
              </a:gs>
              <a:gs pos="100000">
                <a:srgbClr val="0096FF"/>
              </a:gs>
            </a:gsLst>
            <a:lin ang="5400000"/>
          </a:gradFill>
          <a:ln w="12700">
            <a:miter lim="400000"/>
          </a:ln>
          <a:effectLst>
            <a:outerShdw sx="100000" sy="100000" kx="0" ky="0" algn="b" rotWithShape="0" blurRad="393700" dist="227513"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1700"/>
              </a:spcBef>
              <a:defRPr b="1" sz="7700">
                <a:solidFill>
                  <a:srgbClr val="FFFFFF"/>
                </a:solidFill>
                <a:effectLst>
                  <a:outerShdw sx="100000" sy="100000" kx="0" ky="0" algn="b" rotWithShape="0" blurRad="76200" dist="63500" dir="2027564">
                    <a:srgbClr val="000000"/>
                  </a:outerShdw>
                </a:effectLst>
                <a:latin typeface="Helvetica"/>
                <a:ea typeface="Helvetica"/>
                <a:cs typeface="Helvetica"/>
                <a:sym typeface="Helvetica"/>
              </a:defRPr>
            </a:lvl1pPr>
          </a:lstStyle>
          <a:p>
            <a:pPr/>
            <a:r>
              <a:t>THE DISTINCTIVE STANDARD</a:t>
            </a:r>
          </a:p>
        </p:txBody>
      </p:sp>
      <p:sp>
        <p:nvSpPr>
          <p:cNvPr id="225" name="ORGANIZATION"/>
          <p:cNvSpPr txBox="1"/>
          <p:nvPr/>
        </p:nvSpPr>
        <p:spPr>
          <a:xfrm>
            <a:off x="9921264" y="9590206"/>
            <a:ext cx="5397501" cy="927101"/>
          </a:xfrm>
          <a:prstGeom prst="rect">
            <a:avLst/>
          </a:prstGeom>
          <a:solidFill>
            <a:srgbClr val="005493"/>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1700"/>
              </a:spcBef>
              <a:defRPr b="1" sz="5400">
                <a:solidFill>
                  <a:schemeClr val="accent3">
                    <a:hueOff val="198700"/>
                    <a:satOff val="21248"/>
                    <a:lumOff val="19305"/>
                  </a:schemeClr>
                </a:solidFill>
                <a:effectLst>
                  <a:outerShdw sx="100000" sy="100000" kx="0" ky="0" algn="b" rotWithShape="0" blurRad="76200" dist="63500" dir="2027564">
                    <a:srgbClr val="000000"/>
                  </a:outerShdw>
                </a:effectLst>
                <a:latin typeface="Helvetica"/>
                <a:ea typeface="Helvetica"/>
                <a:cs typeface="Helvetica"/>
                <a:sym typeface="Helvetica"/>
              </a:defRPr>
            </a:lvl1pPr>
          </a:lstStyle>
          <a:p>
            <a:pPr>
              <a:defRPr b="0">
                <a:solidFill>
                  <a:srgbClr val="FFFFFF"/>
                </a:solidFill>
              </a:defRPr>
            </a:pPr>
            <a:r>
              <a:rPr b="1">
                <a:solidFill>
                  <a:schemeClr val="accent3">
                    <a:hueOff val="198700"/>
                    <a:satOff val="21248"/>
                    <a:lumOff val="19305"/>
                  </a:schemeClr>
                </a:solidFill>
              </a:rPr>
              <a:t>ORGANIZATION</a:t>
            </a:r>
          </a:p>
        </p:txBody>
      </p:sp>
      <p:sp>
        <p:nvSpPr>
          <p:cNvPr id="226" name="IDENTITY"/>
          <p:cNvSpPr txBox="1"/>
          <p:nvPr/>
        </p:nvSpPr>
        <p:spPr>
          <a:xfrm>
            <a:off x="5727998" y="9590206"/>
            <a:ext cx="4101077" cy="927101"/>
          </a:xfrm>
          <a:prstGeom prst="rect">
            <a:avLst/>
          </a:prstGeom>
          <a:solidFill>
            <a:srgbClr val="942193"/>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1700"/>
              </a:spcBef>
              <a:defRPr sz="5400">
                <a:solidFill>
                  <a:srgbClr val="FFFFFF"/>
                </a:solidFill>
                <a:effectLst>
                  <a:outerShdw sx="100000" sy="100000" kx="0" ky="0" algn="b" rotWithShape="0" blurRad="76200" dist="63500" dir="2027564">
                    <a:srgbClr val="000000"/>
                  </a:outerShdw>
                </a:effectLst>
                <a:latin typeface="Helvetica"/>
                <a:ea typeface="Helvetica"/>
                <a:cs typeface="Helvetica"/>
                <a:sym typeface="Helvetica"/>
              </a:defRPr>
            </a:lvl1pPr>
          </a:lstStyle>
          <a:p>
            <a:pPr/>
            <a:r>
              <a:t>IDENTITY</a:t>
            </a:r>
          </a:p>
        </p:txBody>
      </p:sp>
      <p:sp>
        <p:nvSpPr>
          <p:cNvPr id="227" name="SOTERIOLOGY"/>
          <p:cNvSpPr txBox="1"/>
          <p:nvPr/>
        </p:nvSpPr>
        <p:spPr>
          <a:xfrm>
            <a:off x="238307" y="9590206"/>
            <a:ext cx="5397501" cy="927101"/>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1700"/>
              </a:spcBef>
              <a:defRPr sz="5400">
                <a:solidFill>
                  <a:srgbClr val="FFFFFF"/>
                </a:solidFill>
                <a:effectLst>
                  <a:outerShdw sx="100000" sy="100000" kx="0" ky="0" algn="b" rotWithShape="0" blurRad="76200" dist="63500" dir="2027564">
                    <a:srgbClr val="000000"/>
                  </a:outerShdw>
                </a:effectLst>
                <a:latin typeface="Helvetica"/>
                <a:ea typeface="Helvetica"/>
                <a:cs typeface="Helvetica"/>
                <a:sym typeface="Helvetica"/>
              </a:defRPr>
            </a:lvl1pPr>
          </a:lstStyle>
          <a:p>
            <a:pPr/>
            <a:r>
              <a:t>SOTERIOLOGY</a:t>
            </a:r>
          </a:p>
        </p:txBody>
      </p:sp>
      <p:sp>
        <p:nvSpPr>
          <p:cNvPr id="228" name="WORSHIP"/>
          <p:cNvSpPr txBox="1"/>
          <p:nvPr/>
        </p:nvSpPr>
        <p:spPr>
          <a:xfrm>
            <a:off x="15410955" y="9590206"/>
            <a:ext cx="4101077" cy="927101"/>
          </a:xfrm>
          <a:prstGeom prst="rect">
            <a:avLst/>
          </a:prstGeom>
          <a:solidFill>
            <a:srgbClr val="008F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1700"/>
              </a:spcBef>
              <a:defRPr sz="5400">
                <a:solidFill>
                  <a:srgbClr val="FFFFFF"/>
                </a:solidFill>
                <a:effectLst>
                  <a:outerShdw sx="100000" sy="100000" kx="0" ky="0" algn="b" rotWithShape="0" blurRad="76200" dist="63500" dir="2027564">
                    <a:srgbClr val="000000"/>
                  </a:outerShdw>
                </a:effectLst>
                <a:latin typeface="Helvetica"/>
                <a:ea typeface="Helvetica"/>
                <a:cs typeface="Helvetica"/>
                <a:sym typeface="Helvetica"/>
              </a:defRPr>
            </a:lvl1pPr>
          </a:lstStyle>
          <a:p>
            <a:pPr/>
            <a:r>
              <a:t>WORSHIP</a:t>
            </a:r>
          </a:p>
        </p:txBody>
      </p:sp>
      <p:pic>
        <p:nvPicPr>
          <p:cNvPr id="229" name="Picture 2" descr="Picture 2"/>
          <p:cNvPicPr>
            <a:picLocks noChangeAspect="1"/>
          </p:cNvPicPr>
          <p:nvPr/>
        </p:nvPicPr>
        <p:blipFill>
          <a:blip r:embed="rId3">
            <a:extLst/>
          </a:blip>
          <a:stretch>
            <a:fillRect/>
          </a:stretch>
        </p:blipFill>
        <p:spPr>
          <a:xfrm>
            <a:off x="18656393" y="6456849"/>
            <a:ext cx="5996731" cy="8152838"/>
          </a:xfrm>
          <a:prstGeom prst="rect">
            <a:avLst/>
          </a:prstGeom>
          <a:ln w="12700">
            <a:miter lim="400000"/>
          </a:ln>
        </p:spPr>
      </p:pic>
      <p:sp>
        <p:nvSpPr>
          <p:cNvPr id="230" name="WORK"/>
          <p:cNvSpPr txBox="1"/>
          <p:nvPr/>
        </p:nvSpPr>
        <p:spPr>
          <a:xfrm>
            <a:off x="19604220" y="9590206"/>
            <a:ext cx="4101077" cy="927101"/>
          </a:xfrm>
          <a:prstGeom prst="rect">
            <a:avLst/>
          </a:prstGeom>
          <a:solidFill>
            <a:srgbClr val="FF93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1700"/>
              </a:spcBef>
              <a:defRPr sz="5400">
                <a:solidFill>
                  <a:srgbClr val="FFFFFF"/>
                </a:solidFill>
                <a:effectLst>
                  <a:outerShdw sx="100000" sy="100000" kx="0" ky="0" algn="b" rotWithShape="0" blurRad="76200" dist="63500" dir="2027564">
                    <a:srgbClr val="000000"/>
                  </a:outerShdw>
                </a:effectLst>
                <a:latin typeface="Helvetica"/>
                <a:ea typeface="Helvetica"/>
                <a:cs typeface="Helvetica"/>
                <a:sym typeface="Helvetica"/>
              </a:defRPr>
            </a:lvl1pPr>
          </a:lstStyle>
          <a:p>
            <a:pPr/>
            <a:r>
              <a:t>WORK</a:t>
            </a:r>
          </a:p>
        </p:txBody>
      </p:sp>
      <p:grpSp>
        <p:nvGrpSpPr>
          <p:cNvPr id="235" name="Group"/>
          <p:cNvGrpSpPr/>
          <p:nvPr/>
        </p:nvGrpSpPr>
        <p:grpSpPr>
          <a:xfrm>
            <a:off x="-99520" y="32365"/>
            <a:ext cx="24710040" cy="3331903"/>
            <a:chOff x="0" y="0"/>
            <a:chExt cx="24710039" cy="3331902"/>
          </a:xfrm>
        </p:grpSpPr>
        <p:pic>
          <p:nvPicPr>
            <p:cNvPr id="231" name="pasted-movie.png" descr="pasted-movie.png"/>
            <p:cNvPicPr>
              <a:picLocks noChangeAspect="0"/>
            </p:cNvPicPr>
            <p:nvPr/>
          </p:nvPicPr>
          <p:blipFill>
            <a:blip r:embed="rId4">
              <a:extLst/>
            </a:blip>
            <a:stretch>
              <a:fillRect/>
            </a:stretch>
          </p:blipFill>
          <p:spPr>
            <a:xfrm>
              <a:off x="0" y="0"/>
              <a:ext cx="24710040" cy="3331903"/>
            </a:xfrm>
            <a:prstGeom prst="rect">
              <a:avLst/>
            </a:prstGeom>
            <a:ln w="12700" cap="flat">
              <a:noFill/>
              <a:miter lim="400000"/>
            </a:ln>
            <a:effectLst/>
          </p:spPr>
        </p:pic>
        <p:sp>
          <p:nvSpPr>
            <p:cNvPr id="232"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233" name="Image" descr="Image"/>
            <p:cNvPicPr>
              <a:picLocks noChangeAspect="0"/>
            </p:cNvPicPr>
            <p:nvPr/>
          </p:nvPicPr>
          <p:blipFill>
            <a:blip r:embed="rId5">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234" name="Image" descr="Image"/>
            <p:cNvPicPr>
              <a:picLocks noChangeAspect="0"/>
            </p:cNvPicPr>
            <p:nvPr/>
          </p:nvPicPr>
          <p:blipFill>
            <a:blip r:embed="rId6">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Rounded Rectangle 9"/>
          <p:cNvSpPr/>
          <p:nvPr/>
        </p:nvSpPr>
        <p:spPr>
          <a:xfrm>
            <a:off x="13503056" y="4852820"/>
            <a:ext cx="10515601" cy="8511534"/>
          </a:xfrm>
          <a:prstGeom prst="roundRect">
            <a:avLst>
              <a:gd name="adj" fmla="val 10785"/>
            </a:avLst>
          </a:prstGeom>
          <a:solidFill>
            <a:srgbClr val="FFFFFF"/>
          </a:solidFill>
          <a:ln w="12700">
            <a:solidFill>
              <a:srgbClr val="DCD200"/>
            </a:solidFill>
          </a:ln>
          <a:effectLst>
            <a:outerShdw sx="100000" sy="100000" kx="0" ky="0" algn="b" rotWithShape="0" blurRad="101600" dist="50800" dir="5400000">
              <a:srgbClr val="000000">
                <a:alpha val="43137"/>
              </a:srgbClr>
            </a:outerShdw>
          </a:effectLst>
        </p:spPr>
        <p:txBody>
          <a:bodyPr tIns="91439" bIns="91439" anchor="ctr"/>
          <a:lstStyle/>
          <a:p>
            <a:pPr algn="ctr" defTabSz="1828800">
              <a:lnSpc>
                <a:spcPct val="100000"/>
              </a:lnSpc>
              <a:spcBef>
                <a:spcPts val="0"/>
              </a:spcBef>
              <a:defRPr sz="3600">
                <a:solidFill>
                  <a:srgbClr val="000000"/>
                </a:solidFill>
                <a:latin typeface="Corbel"/>
                <a:ea typeface="Corbel"/>
                <a:cs typeface="Corbel"/>
                <a:sym typeface="Corbel"/>
              </a:defRPr>
            </a:pPr>
          </a:p>
        </p:txBody>
      </p:sp>
      <p:pic>
        <p:nvPicPr>
          <p:cNvPr id="546" name="pasted-movie.png" descr="pasted-movie.png"/>
          <p:cNvPicPr>
            <a:picLocks noChangeAspect="0"/>
          </p:cNvPicPr>
          <p:nvPr/>
        </p:nvPicPr>
        <p:blipFill>
          <a:blip r:embed="rId2">
            <a:extLst/>
          </a:blip>
          <a:stretch>
            <a:fillRect/>
          </a:stretch>
        </p:blipFill>
        <p:spPr>
          <a:xfrm>
            <a:off x="11390394" y="4549887"/>
            <a:ext cx="2927724" cy="8971101"/>
          </a:xfrm>
          <a:prstGeom prst="rect">
            <a:avLst/>
          </a:prstGeom>
          <a:ln w="12700">
            <a:miter lim="400000"/>
          </a:ln>
        </p:spPr>
      </p:pic>
      <p:sp>
        <p:nvSpPr>
          <p:cNvPr id="547" name="Rounded Rectangle"/>
          <p:cNvSpPr/>
          <p:nvPr/>
        </p:nvSpPr>
        <p:spPr>
          <a:xfrm>
            <a:off x="229932" y="132924"/>
            <a:ext cx="24128924" cy="2082756"/>
          </a:xfrm>
          <a:prstGeom prst="roundRect">
            <a:avLst>
              <a:gd name="adj" fmla="val 25686"/>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548" name="pasted-movie.png" descr="pasted-movie.png"/>
          <p:cNvPicPr>
            <a:picLocks noChangeAspect="1"/>
          </p:cNvPicPr>
          <p:nvPr/>
        </p:nvPicPr>
        <p:blipFill>
          <a:blip r:embed="rId3">
            <a:extLst/>
          </a:blip>
          <a:stretch>
            <a:fillRect/>
          </a:stretch>
        </p:blipFill>
        <p:spPr>
          <a:xfrm>
            <a:off x="8367" y="485818"/>
            <a:ext cx="8963488" cy="1339373"/>
          </a:xfrm>
          <a:prstGeom prst="rect">
            <a:avLst/>
          </a:prstGeom>
          <a:ln w="12700">
            <a:miter lim="400000"/>
          </a:ln>
        </p:spPr>
      </p:pic>
      <p:pic>
        <p:nvPicPr>
          <p:cNvPr id="549" name="pasted-movie.png" descr="pasted-movie.png"/>
          <p:cNvPicPr>
            <a:picLocks noChangeAspect="1"/>
          </p:cNvPicPr>
          <p:nvPr/>
        </p:nvPicPr>
        <p:blipFill>
          <a:blip r:embed="rId4">
            <a:extLst/>
          </a:blip>
          <a:stretch>
            <a:fillRect/>
          </a:stretch>
        </p:blipFill>
        <p:spPr>
          <a:xfrm>
            <a:off x="7962882" y="-9701"/>
            <a:ext cx="8458236" cy="3499960"/>
          </a:xfrm>
          <a:prstGeom prst="rect">
            <a:avLst/>
          </a:prstGeom>
          <a:ln w="12700">
            <a:miter lim="400000"/>
          </a:ln>
          <a:effectLst>
            <a:outerShdw sx="100000" sy="100000" kx="0" ky="0" algn="b" rotWithShape="0" blurRad="63500" dist="25400" dir="5400000">
              <a:srgbClr val="000000">
                <a:alpha val="50000"/>
              </a:srgbClr>
            </a:outerShdw>
          </a:effectLst>
        </p:spPr>
      </p:pic>
      <p:sp>
        <p:nvSpPr>
          <p:cNvPr id="550" name="Rounded Rectangle 9"/>
          <p:cNvSpPr/>
          <p:nvPr/>
        </p:nvSpPr>
        <p:spPr>
          <a:xfrm>
            <a:off x="582831" y="4852820"/>
            <a:ext cx="10515601" cy="8511534"/>
          </a:xfrm>
          <a:prstGeom prst="roundRect">
            <a:avLst>
              <a:gd name="adj" fmla="val 10785"/>
            </a:avLst>
          </a:prstGeom>
          <a:solidFill>
            <a:schemeClr val="accent6">
              <a:hueOff val="-133706"/>
              <a:satOff val="8281"/>
              <a:lumOff val="-27269"/>
            </a:schemeClr>
          </a:solidFill>
          <a:ln w="12700">
            <a:solidFill>
              <a:srgbClr val="DCD200"/>
            </a:solidFill>
          </a:ln>
          <a:effectLst>
            <a:outerShdw sx="100000" sy="100000" kx="0" ky="0" algn="b" rotWithShape="0" blurRad="101600" dist="50800" dir="5400000">
              <a:srgbClr val="000000">
                <a:alpha val="43137"/>
              </a:srgbClr>
            </a:outerShdw>
          </a:effectLst>
        </p:spPr>
        <p:txBody>
          <a:bodyPr tIns="91439" bIns="91439" anchor="ctr"/>
          <a:lstStyle/>
          <a:p>
            <a:pPr algn="ctr" defTabSz="1828800">
              <a:lnSpc>
                <a:spcPct val="100000"/>
              </a:lnSpc>
              <a:spcBef>
                <a:spcPts val="0"/>
              </a:spcBef>
              <a:defRPr sz="3600">
                <a:solidFill>
                  <a:srgbClr val="000000"/>
                </a:solidFill>
                <a:latin typeface="Corbel"/>
                <a:ea typeface="Corbel"/>
                <a:cs typeface="Corbel"/>
                <a:sym typeface="Corbel"/>
              </a:defRPr>
            </a:pPr>
          </a:p>
        </p:txBody>
      </p:sp>
      <p:sp>
        <p:nvSpPr>
          <p:cNvPr id="551" name="Rectangle 8"/>
          <p:cNvSpPr txBox="1"/>
          <p:nvPr/>
        </p:nvSpPr>
        <p:spPr>
          <a:xfrm>
            <a:off x="889687" y="6297092"/>
            <a:ext cx="9889188" cy="64312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a:lnSpc>
                <a:spcPct val="100000"/>
              </a:lnSpc>
              <a:spcBef>
                <a:spcPts val="1500"/>
              </a:spcBef>
              <a:defRPr b="1" sz="5400">
                <a:solidFill>
                  <a:srgbClr val="FFFFFF"/>
                </a:solidFill>
                <a:latin typeface="Century Gothic"/>
                <a:ea typeface="Century Gothic"/>
                <a:cs typeface="Century Gothic"/>
                <a:sym typeface="Century Gothic"/>
              </a:defRPr>
            </a:pPr>
            <a:r>
              <a:t>One needs to be washed (Acts 22:16; Titus 3:5).</a:t>
            </a:r>
          </a:p>
          <a:p>
            <a:pPr algn="ctr">
              <a:lnSpc>
                <a:spcPct val="100000"/>
              </a:lnSpc>
              <a:spcBef>
                <a:spcPts val="1500"/>
              </a:spcBef>
              <a:defRPr b="1" sz="5400">
                <a:solidFill>
                  <a:srgbClr val="FFFFFF"/>
                </a:solidFill>
                <a:latin typeface="Century Gothic"/>
                <a:ea typeface="Century Gothic"/>
                <a:cs typeface="Century Gothic"/>
                <a:sym typeface="Century Gothic"/>
              </a:defRPr>
            </a:pPr>
            <a:r>
              <a:t>One is impure, unclean, and separated from God in their sins. (Is. 59:1,2; Eph. 2:1-4). </a:t>
            </a:r>
          </a:p>
          <a:p>
            <a:pPr algn="ctr">
              <a:lnSpc>
                <a:spcPct val="100000"/>
              </a:lnSpc>
              <a:spcBef>
                <a:spcPts val="1500"/>
              </a:spcBef>
              <a:defRPr b="1" sz="5400">
                <a:solidFill>
                  <a:srgbClr val="FFFFFF"/>
                </a:solidFill>
                <a:latin typeface="Century Gothic"/>
                <a:ea typeface="Century Gothic"/>
                <a:cs typeface="Century Gothic"/>
                <a:sym typeface="Century Gothic"/>
              </a:defRPr>
            </a:pPr>
            <a:r>
              <a:t>One is condemned (Mk 16:16; 1 Pet. 3:19-21) </a:t>
            </a:r>
          </a:p>
        </p:txBody>
      </p:sp>
      <p:pic>
        <p:nvPicPr>
          <p:cNvPr id="552" name="pasted-movie.png" descr="pasted-movie.png"/>
          <p:cNvPicPr>
            <a:picLocks noChangeAspect="0"/>
          </p:cNvPicPr>
          <p:nvPr/>
        </p:nvPicPr>
        <p:blipFill>
          <a:blip r:embed="rId5">
            <a:extLst/>
          </a:blip>
          <a:stretch>
            <a:fillRect/>
          </a:stretch>
        </p:blipFill>
        <p:spPr>
          <a:xfrm>
            <a:off x="11377694" y="4846470"/>
            <a:ext cx="1833400" cy="8524234"/>
          </a:xfrm>
          <a:prstGeom prst="rect">
            <a:avLst/>
          </a:prstGeom>
          <a:ln w="12700">
            <a:miter lim="400000"/>
          </a:ln>
        </p:spPr>
      </p:pic>
      <p:sp>
        <p:nvSpPr>
          <p:cNvPr id="553" name="Prior to baptism"/>
          <p:cNvSpPr txBox="1"/>
          <p:nvPr/>
        </p:nvSpPr>
        <p:spPr>
          <a:xfrm>
            <a:off x="576481" y="4510453"/>
            <a:ext cx="10515601" cy="1168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300">
                <a:solidFill>
                  <a:schemeClr val="accent5"/>
                </a:solidFill>
                <a:latin typeface="Gill Sans"/>
                <a:ea typeface="Gill Sans"/>
                <a:cs typeface="Gill Sans"/>
                <a:sym typeface="Gill Sans"/>
              </a:defRPr>
            </a:lvl1pPr>
          </a:lstStyle>
          <a:p>
            <a:pPr/>
            <a:r>
              <a:t>Prior to baptism</a:t>
            </a:r>
          </a:p>
        </p:txBody>
      </p:sp>
      <p:sp>
        <p:nvSpPr>
          <p:cNvPr id="554" name="Rectangle 8"/>
          <p:cNvSpPr txBox="1"/>
          <p:nvPr/>
        </p:nvSpPr>
        <p:spPr>
          <a:xfrm>
            <a:off x="13803563" y="6297092"/>
            <a:ext cx="9914588" cy="64312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a:lnSpc>
                <a:spcPct val="100000"/>
              </a:lnSpc>
              <a:spcBef>
                <a:spcPts val="1500"/>
              </a:spcBef>
              <a:defRPr b="1" sz="5400">
                <a:solidFill>
                  <a:srgbClr val="000000"/>
                </a:solidFill>
                <a:latin typeface="Century Gothic"/>
                <a:ea typeface="Century Gothic"/>
                <a:cs typeface="Century Gothic"/>
                <a:sym typeface="Century Gothic"/>
              </a:defRPr>
            </a:pPr>
            <a:r>
              <a:t>One’s sins are washed away (Acts 22:16; Heb. 10:22).</a:t>
            </a:r>
          </a:p>
          <a:p>
            <a:pPr algn="ctr">
              <a:lnSpc>
                <a:spcPct val="100000"/>
              </a:lnSpc>
              <a:spcBef>
                <a:spcPts val="1500"/>
              </a:spcBef>
              <a:defRPr b="1" sz="5400">
                <a:solidFill>
                  <a:srgbClr val="000000"/>
                </a:solidFill>
                <a:latin typeface="Century Gothic"/>
                <a:ea typeface="Century Gothic"/>
                <a:cs typeface="Century Gothic"/>
                <a:sym typeface="Century Gothic"/>
              </a:defRPr>
            </a:pPr>
            <a:r>
              <a:t>One is declared pure &amp; clean of sin, i.e., forgiven, righteous (cf. Isa. 1:18; Rom. 6:16-18; 1 Pet 1:22).</a:t>
            </a:r>
          </a:p>
          <a:p>
            <a:pPr algn="ctr">
              <a:lnSpc>
                <a:spcPct val="100000"/>
              </a:lnSpc>
              <a:spcBef>
                <a:spcPts val="1500"/>
              </a:spcBef>
              <a:defRPr b="1" sz="5400">
                <a:solidFill>
                  <a:srgbClr val="000000"/>
                </a:solidFill>
                <a:latin typeface="Century Gothic"/>
                <a:ea typeface="Century Gothic"/>
                <a:cs typeface="Century Gothic"/>
                <a:sym typeface="Century Gothic"/>
              </a:defRPr>
            </a:pPr>
            <a:r>
              <a:t>SAVED (Mk 16:16; 1 Pet. 3:21)</a:t>
            </a:r>
          </a:p>
        </p:txBody>
      </p:sp>
      <p:sp>
        <p:nvSpPr>
          <p:cNvPr id="555" name="After baptism (Acts 2:38)"/>
          <p:cNvSpPr txBox="1"/>
          <p:nvPr/>
        </p:nvSpPr>
        <p:spPr>
          <a:xfrm>
            <a:off x="13496706" y="4580303"/>
            <a:ext cx="10515601" cy="1028701"/>
          </a:xfrm>
          <a:prstGeom prst="rect">
            <a:avLst/>
          </a:prstGeom>
          <a:solidFill>
            <a:srgbClr val="005493"/>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300">
                <a:solidFill>
                  <a:srgbClr val="FFFFFF"/>
                </a:solidFill>
                <a:latin typeface="Gill Sans"/>
                <a:ea typeface="Gill Sans"/>
                <a:cs typeface="Gill Sans"/>
                <a:sym typeface="Gill Sans"/>
              </a:defRPr>
            </a:lvl1pPr>
          </a:lstStyle>
          <a:p>
            <a:pPr/>
            <a:r>
              <a:t>After baptism (Acts 2:38)</a:t>
            </a:r>
          </a:p>
        </p:txBody>
      </p:sp>
      <p:sp>
        <p:nvSpPr>
          <p:cNvPr id="556" name="TextBox 2"/>
          <p:cNvSpPr txBox="1"/>
          <p:nvPr/>
        </p:nvSpPr>
        <p:spPr>
          <a:xfrm>
            <a:off x="341007" y="2653759"/>
            <a:ext cx="23906774" cy="1198881"/>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spcBef>
                <a:spcPts val="0"/>
              </a:spcBef>
              <a:defRPr b="1" sz="6500">
                <a:solidFill>
                  <a:srgbClr val="FFFFFF"/>
                </a:solidFill>
                <a:effectLst>
                  <a:outerShdw sx="100000" sy="100000" kx="0" ky="0" algn="b" rotWithShape="0" blurRad="50800" dist="38100" dir="2700000">
                    <a:srgbClr val="000000">
                      <a:alpha val="40000"/>
                    </a:srgbClr>
                  </a:outerShdw>
                </a:effectLst>
                <a:latin typeface="American Typewriter"/>
                <a:ea typeface="American Typewriter"/>
                <a:cs typeface="American Typewriter"/>
                <a:sym typeface="American Typewriter"/>
              </a:defRPr>
            </a:lvl1pPr>
          </a:lstStyle>
          <a:p>
            <a:pPr/>
            <a:r>
              <a:t>JUSTIFICATION: ONE IS CLEANSED OF PAST SINS</a:t>
            </a:r>
          </a:p>
        </p:txBody>
      </p:sp>
      <p:pic>
        <p:nvPicPr>
          <p:cNvPr id="557" name="pasted-movie.png" descr="pasted-movie.png"/>
          <p:cNvPicPr>
            <a:picLocks noChangeAspect="1"/>
          </p:cNvPicPr>
          <p:nvPr/>
        </p:nvPicPr>
        <p:blipFill>
          <a:blip r:embed="rId6">
            <a:extLst/>
          </a:blip>
          <a:stretch>
            <a:fillRect/>
          </a:stretch>
        </p:blipFill>
        <p:spPr>
          <a:xfrm>
            <a:off x="15485498" y="194260"/>
            <a:ext cx="9303471" cy="192248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51">
                                            <p:txEl>
                                              <p:pRg st="1" end="1"/>
                                            </p:txEl>
                                          </p:spTgt>
                                        </p:tgtEl>
                                        <p:attrNameLst>
                                          <p:attrName>style.visibility</p:attrName>
                                        </p:attrNameLst>
                                      </p:cBhvr>
                                      <p:to>
                                        <p:strVal val="visible"/>
                                      </p:to>
                                    </p:set>
                                    <p:animEffect filter="fade" transition="in">
                                      <p:cBhvr>
                                        <p:cTn id="7" dur="500"/>
                                        <p:tgtEl>
                                          <p:spTgt spid="5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554">
                                            <p:txEl>
                                              <p:pRg st="1" end="1"/>
                                            </p:txEl>
                                          </p:spTgt>
                                        </p:tgtEl>
                                        <p:attrNameLst>
                                          <p:attrName>style.visibility</p:attrName>
                                        </p:attrNameLst>
                                      </p:cBhvr>
                                      <p:to>
                                        <p:strVal val="visible"/>
                                      </p:to>
                                    </p:set>
                                    <p:animEffect filter="fade" transition="in">
                                      <p:cBhvr>
                                        <p:cTn id="12" dur="500"/>
                                        <p:tgtEl>
                                          <p:spTgt spid="5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551">
                                            <p:txEl>
                                              <p:pRg st="2" end="2"/>
                                            </p:txEl>
                                          </p:spTgt>
                                        </p:tgtEl>
                                        <p:attrNameLst>
                                          <p:attrName>style.visibility</p:attrName>
                                        </p:attrNameLst>
                                      </p:cBhvr>
                                      <p:to>
                                        <p:strVal val="visible"/>
                                      </p:to>
                                    </p:set>
                                    <p:animEffect filter="fade" transition="in">
                                      <p:cBhvr>
                                        <p:cTn id="17" dur="500"/>
                                        <p:tgtEl>
                                          <p:spTgt spid="5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2" fill="hold">
                                  <p:stCondLst>
                                    <p:cond delay="0"/>
                                  </p:stCondLst>
                                  <p:iterate type="el" backwards="0">
                                    <p:tmAbs val="0"/>
                                  </p:iterate>
                                  <p:childTnLst>
                                    <p:set>
                                      <p:cBhvr>
                                        <p:cTn id="21" fill="hold"/>
                                        <p:tgtEl>
                                          <p:spTgt spid="554">
                                            <p:txEl>
                                              <p:pRg st="2" end="2"/>
                                            </p:txEl>
                                          </p:spTgt>
                                        </p:tgtEl>
                                        <p:attrNameLst>
                                          <p:attrName>style.visibility</p:attrName>
                                        </p:attrNameLst>
                                      </p:cBhvr>
                                      <p:to>
                                        <p:strVal val="visible"/>
                                      </p:to>
                                    </p:set>
                                    <p:animEffect filter="fade" transition="in">
                                      <p:cBhvr>
                                        <p:cTn id="22" dur="500"/>
                                        <p:tgtEl>
                                          <p:spTgt spid="55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54" grpId="2"/>
      <p:bldP build="p" bldLvl="5" animBg="1" rev="0" advAuto="0" spid="551"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Rounded Rectangle 9"/>
          <p:cNvSpPr/>
          <p:nvPr/>
        </p:nvSpPr>
        <p:spPr>
          <a:xfrm>
            <a:off x="13503056" y="4852820"/>
            <a:ext cx="10515601" cy="8511534"/>
          </a:xfrm>
          <a:prstGeom prst="roundRect">
            <a:avLst>
              <a:gd name="adj" fmla="val 10785"/>
            </a:avLst>
          </a:prstGeom>
          <a:solidFill>
            <a:srgbClr val="FFFFFF"/>
          </a:solidFill>
          <a:ln w="12700">
            <a:solidFill>
              <a:srgbClr val="DCD200"/>
            </a:solidFill>
          </a:ln>
          <a:effectLst>
            <a:outerShdw sx="100000" sy="100000" kx="0" ky="0" algn="b" rotWithShape="0" blurRad="101600" dist="50800" dir="5400000">
              <a:srgbClr val="000000">
                <a:alpha val="43137"/>
              </a:srgbClr>
            </a:outerShdw>
          </a:effectLst>
        </p:spPr>
        <p:txBody>
          <a:bodyPr tIns="91439" bIns="91439" anchor="ctr"/>
          <a:lstStyle/>
          <a:p>
            <a:pPr algn="ctr" defTabSz="1828800">
              <a:lnSpc>
                <a:spcPct val="100000"/>
              </a:lnSpc>
              <a:spcBef>
                <a:spcPts val="0"/>
              </a:spcBef>
              <a:defRPr sz="3600">
                <a:solidFill>
                  <a:srgbClr val="000000"/>
                </a:solidFill>
                <a:latin typeface="Corbel"/>
                <a:ea typeface="Corbel"/>
                <a:cs typeface="Corbel"/>
                <a:sym typeface="Corbel"/>
              </a:defRPr>
            </a:pPr>
          </a:p>
        </p:txBody>
      </p:sp>
      <p:pic>
        <p:nvPicPr>
          <p:cNvPr id="560" name="pasted-movie.png" descr="pasted-movie.png"/>
          <p:cNvPicPr>
            <a:picLocks noChangeAspect="0"/>
          </p:cNvPicPr>
          <p:nvPr/>
        </p:nvPicPr>
        <p:blipFill>
          <a:blip r:embed="rId2">
            <a:extLst/>
          </a:blip>
          <a:stretch>
            <a:fillRect/>
          </a:stretch>
        </p:blipFill>
        <p:spPr>
          <a:xfrm>
            <a:off x="11390394" y="4549887"/>
            <a:ext cx="2927724" cy="8971101"/>
          </a:xfrm>
          <a:prstGeom prst="rect">
            <a:avLst/>
          </a:prstGeom>
          <a:ln w="12700">
            <a:miter lim="400000"/>
          </a:ln>
        </p:spPr>
      </p:pic>
      <p:sp>
        <p:nvSpPr>
          <p:cNvPr id="561" name="Rounded Rectangle"/>
          <p:cNvSpPr/>
          <p:nvPr/>
        </p:nvSpPr>
        <p:spPr>
          <a:xfrm>
            <a:off x="229932" y="132924"/>
            <a:ext cx="24128924" cy="2082756"/>
          </a:xfrm>
          <a:prstGeom prst="roundRect">
            <a:avLst>
              <a:gd name="adj" fmla="val 25686"/>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562" name="pasted-movie.png" descr="pasted-movie.png"/>
          <p:cNvPicPr>
            <a:picLocks noChangeAspect="1"/>
          </p:cNvPicPr>
          <p:nvPr/>
        </p:nvPicPr>
        <p:blipFill>
          <a:blip r:embed="rId3">
            <a:extLst/>
          </a:blip>
          <a:stretch>
            <a:fillRect/>
          </a:stretch>
        </p:blipFill>
        <p:spPr>
          <a:xfrm>
            <a:off x="8367" y="485818"/>
            <a:ext cx="8963488" cy="1339373"/>
          </a:xfrm>
          <a:prstGeom prst="rect">
            <a:avLst/>
          </a:prstGeom>
          <a:ln w="12700">
            <a:miter lim="400000"/>
          </a:ln>
        </p:spPr>
      </p:pic>
      <p:pic>
        <p:nvPicPr>
          <p:cNvPr id="563" name="pasted-movie.png" descr="pasted-movie.png"/>
          <p:cNvPicPr>
            <a:picLocks noChangeAspect="1"/>
          </p:cNvPicPr>
          <p:nvPr/>
        </p:nvPicPr>
        <p:blipFill>
          <a:blip r:embed="rId4">
            <a:extLst/>
          </a:blip>
          <a:stretch>
            <a:fillRect/>
          </a:stretch>
        </p:blipFill>
        <p:spPr>
          <a:xfrm>
            <a:off x="7962882" y="-9701"/>
            <a:ext cx="8458236" cy="3499960"/>
          </a:xfrm>
          <a:prstGeom prst="rect">
            <a:avLst/>
          </a:prstGeom>
          <a:ln w="12700">
            <a:miter lim="400000"/>
          </a:ln>
          <a:effectLst>
            <a:outerShdw sx="100000" sy="100000" kx="0" ky="0" algn="b" rotWithShape="0" blurRad="63500" dist="25400" dir="5400000">
              <a:srgbClr val="000000">
                <a:alpha val="50000"/>
              </a:srgbClr>
            </a:outerShdw>
          </a:effectLst>
        </p:spPr>
      </p:pic>
      <p:sp>
        <p:nvSpPr>
          <p:cNvPr id="564" name="Rounded Rectangle 9"/>
          <p:cNvSpPr/>
          <p:nvPr/>
        </p:nvSpPr>
        <p:spPr>
          <a:xfrm>
            <a:off x="582831" y="4852820"/>
            <a:ext cx="10515601" cy="8511534"/>
          </a:xfrm>
          <a:prstGeom prst="roundRect">
            <a:avLst>
              <a:gd name="adj" fmla="val 10785"/>
            </a:avLst>
          </a:prstGeom>
          <a:solidFill>
            <a:schemeClr val="accent6">
              <a:hueOff val="-133706"/>
              <a:satOff val="8281"/>
              <a:lumOff val="-27269"/>
            </a:schemeClr>
          </a:solidFill>
          <a:ln w="12700">
            <a:solidFill>
              <a:srgbClr val="DCD200"/>
            </a:solidFill>
          </a:ln>
          <a:effectLst>
            <a:outerShdw sx="100000" sy="100000" kx="0" ky="0" algn="b" rotWithShape="0" blurRad="101600" dist="50800" dir="5400000">
              <a:srgbClr val="000000">
                <a:alpha val="43137"/>
              </a:srgbClr>
            </a:outerShdw>
          </a:effectLst>
        </p:spPr>
        <p:txBody>
          <a:bodyPr tIns="91439" bIns="91439" anchor="ctr"/>
          <a:lstStyle/>
          <a:p>
            <a:pPr algn="ctr" defTabSz="1828800">
              <a:lnSpc>
                <a:spcPct val="100000"/>
              </a:lnSpc>
              <a:spcBef>
                <a:spcPts val="0"/>
              </a:spcBef>
              <a:defRPr sz="3600">
                <a:solidFill>
                  <a:srgbClr val="000000"/>
                </a:solidFill>
                <a:latin typeface="Corbel"/>
                <a:ea typeface="Corbel"/>
                <a:cs typeface="Corbel"/>
                <a:sym typeface="Corbel"/>
              </a:defRPr>
            </a:pPr>
          </a:p>
        </p:txBody>
      </p:sp>
      <p:sp>
        <p:nvSpPr>
          <p:cNvPr id="565" name="Rectangle 8"/>
          <p:cNvSpPr txBox="1"/>
          <p:nvPr/>
        </p:nvSpPr>
        <p:spPr>
          <a:xfrm>
            <a:off x="589181" y="5871641"/>
            <a:ext cx="10502901" cy="73329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236">
              <a:lnSpc>
                <a:spcPct val="100000"/>
              </a:lnSpc>
              <a:spcBef>
                <a:spcPts val="0"/>
              </a:spcBef>
              <a:defRPr b="1" sz="5800">
                <a:ln w="18415" cap="flat">
                  <a:solidFill>
                    <a:srgbClr val="FFFFFF"/>
                  </a:solidFill>
                  <a:prstDash val="solid"/>
                  <a:round/>
                </a:ln>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Not in Christ / Lost / No Hope</a:t>
            </a:r>
          </a:p>
          <a:p>
            <a:pPr marL="914118" indent="-914118" defTabSz="1828236">
              <a:lnSpc>
                <a:spcPct val="100000"/>
              </a:lnSpc>
              <a:spcBef>
                <a:spcPts val="500"/>
              </a:spcBef>
              <a:buClr>
                <a:srgbClr val="FCF9C8"/>
              </a:buClr>
              <a:buSzPct val="100000"/>
              <a:buAutoNum type="arabicPeriod" startAt="1"/>
              <a:defRPr sz="5400">
                <a:ln w="18415" cap="flat">
                  <a:solidFill>
                    <a:srgbClr val="FFFFFF"/>
                  </a:solidFill>
                  <a:prstDash val="solid"/>
                  <a:round/>
                </a:ln>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NO spiritual blessings –</a:t>
            </a:r>
          </a:p>
          <a:p>
            <a:pPr marL="914118" indent="-914118" defTabSz="1828236">
              <a:lnSpc>
                <a:spcPct val="100000"/>
              </a:lnSpc>
              <a:spcBef>
                <a:spcPts val="500"/>
              </a:spcBef>
              <a:buClr>
                <a:srgbClr val="FCF9C8"/>
              </a:buClr>
              <a:buSzPct val="100000"/>
              <a:buAutoNum type="arabicPeriod" startAt="1"/>
              <a:defRPr sz="5400">
                <a:ln w="18415" cap="flat">
                  <a:solidFill>
                    <a:srgbClr val="FFFFFF"/>
                  </a:solidFill>
                  <a:prstDash val="solid"/>
                  <a:round/>
                </a:ln>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NOT chosen –</a:t>
            </a:r>
          </a:p>
          <a:p>
            <a:pPr marL="914118" indent="-914118" defTabSz="1828236">
              <a:lnSpc>
                <a:spcPct val="100000"/>
              </a:lnSpc>
              <a:spcBef>
                <a:spcPts val="500"/>
              </a:spcBef>
              <a:buClr>
                <a:srgbClr val="FCF9C8"/>
              </a:buClr>
              <a:buSzPct val="100000"/>
              <a:buAutoNum type="arabicPeriod" startAt="1"/>
              <a:defRPr sz="5400">
                <a:ln w="18415" cap="flat">
                  <a:solidFill>
                    <a:srgbClr val="FFFFFF"/>
                  </a:solidFill>
                  <a:prstDash val="solid"/>
                  <a:round/>
                </a:ln>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NOT children of God –</a:t>
            </a:r>
          </a:p>
          <a:p>
            <a:pPr marL="914118" indent="-914118" defTabSz="1828236">
              <a:lnSpc>
                <a:spcPct val="100000"/>
              </a:lnSpc>
              <a:spcBef>
                <a:spcPts val="500"/>
              </a:spcBef>
              <a:buClr>
                <a:srgbClr val="FCF9C8"/>
              </a:buClr>
              <a:buSzPct val="100000"/>
              <a:buAutoNum type="arabicPeriod" startAt="1"/>
              <a:defRPr sz="5400">
                <a:ln w="18415" cap="flat">
                  <a:solidFill>
                    <a:srgbClr val="FFFFFF"/>
                  </a:solidFill>
                  <a:prstDash val="solid"/>
                  <a:round/>
                </a:ln>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NOT accepted -</a:t>
            </a:r>
          </a:p>
          <a:p>
            <a:pPr marL="914118" indent="-914118" defTabSz="1828236">
              <a:lnSpc>
                <a:spcPct val="100000"/>
              </a:lnSpc>
              <a:spcBef>
                <a:spcPts val="500"/>
              </a:spcBef>
              <a:buClr>
                <a:srgbClr val="FCF9C8"/>
              </a:buClr>
              <a:buSzPct val="100000"/>
              <a:buAutoNum type="arabicPeriod" startAt="1"/>
              <a:defRPr sz="5400">
                <a:ln w="18415" cap="flat">
                  <a:solidFill>
                    <a:srgbClr val="FFFFFF"/>
                  </a:solidFill>
                  <a:prstDash val="solid"/>
                  <a:round/>
                </a:ln>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NO redemption –</a:t>
            </a:r>
          </a:p>
          <a:p>
            <a:pPr marL="914118" indent="-914118" defTabSz="1828236">
              <a:lnSpc>
                <a:spcPct val="100000"/>
              </a:lnSpc>
              <a:spcBef>
                <a:spcPts val="500"/>
              </a:spcBef>
              <a:buClr>
                <a:srgbClr val="FCF9C8"/>
              </a:buClr>
              <a:buSzPct val="100000"/>
              <a:buAutoNum type="arabicPeriod" startAt="1"/>
              <a:defRPr sz="5400">
                <a:ln w="18415" cap="flat">
                  <a:solidFill>
                    <a:srgbClr val="FFFFFF"/>
                  </a:solidFill>
                  <a:prstDash val="solid"/>
                  <a:round/>
                </a:ln>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NO forgiveness –</a:t>
            </a:r>
          </a:p>
          <a:p>
            <a:pPr marL="914118" indent="-914118" defTabSz="1828236">
              <a:lnSpc>
                <a:spcPct val="100000"/>
              </a:lnSpc>
              <a:spcBef>
                <a:spcPts val="500"/>
              </a:spcBef>
              <a:buClr>
                <a:srgbClr val="FCF9C8"/>
              </a:buClr>
              <a:buSzPct val="100000"/>
              <a:buAutoNum type="arabicPeriod" startAt="1"/>
              <a:defRPr sz="5400">
                <a:ln w="18415" cap="flat">
                  <a:solidFill>
                    <a:srgbClr val="FFFFFF"/>
                  </a:solidFill>
                  <a:prstDash val="solid"/>
                  <a:round/>
                </a:ln>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NO heavenly Inheritance </a:t>
            </a:r>
          </a:p>
        </p:txBody>
      </p:sp>
      <p:pic>
        <p:nvPicPr>
          <p:cNvPr id="566" name="pasted-movie.png" descr="pasted-movie.png"/>
          <p:cNvPicPr>
            <a:picLocks noChangeAspect="0"/>
          </p:cNvPicPr>
          <p:nvPr/>
        </p:nvPicPr>
        <p:blipFill>
          <a:blip r:embed="rId5">
            <a:extLst/>
          </a:blip>
          <a:stretch>
            <a:fillRect/>
          </a:stretch>
        </p:blipFill>
        <p:spPr>
          <a:xfrm>
            <a:off x="11377694" y="4846470"/>
            <a:ext cx="1833400" cy="8524234"/>
          </a:xfrm>
          <a:prstGeom prst="rect">
            <a:avLst/>
          </a:prstGeom>
          <a:ln w="12700">
            <a:miter lim="400000"/>
          </a:ln>
        </p:spPr>
      </p:pic>
      <p:sp>
        <p:nvSpPr>
          <p:cNvPr id="567" name="Prior to baptism"/>
          <p:cNvSpPr txBox="1"/>
          <p:nvPr/>
        </p:nvSpPr>
        <p:spPr>
          <a:xfrm>
            <a:off x="576481" y="4510453"/>
            <a:ext cx="10515601" cy="1168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300">
                <a:solidFill>
                  <a:schemeClr val="accent5"/>
                </a:solidFill>
                <a:latin typeface="Gill Sans"/>
                <a:ea typeface="Gill Sans"/>
                <a:cs typeface="Gill Sans"/>
                <a:sym typeface="Gill Sans"/>
              </a:defRPr>
            </a:lvl1pPr>
          </a:lstStyle>
          <a:p>
            <a:pPr/>
            <a:r>
              <a:t>Prior to baptism</a:t>
            </a:r>
          </a:p>
        </p:txBody>
      </p:sp>
      <p:sp>
        <p:nvSpPr>
          <p:cNvPr id="568" name="Rectangle 8"/>
          <p:cNvSpPr txBox="1"/>
          <p:nvPr/>
        </p:nvSpPr>
        <p:spPr>
          <a:xfrm>
            <a:off x="13803563" y="5765946"/>
            <a:ext cx="9914588" cy="74091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236">
              <a:lnSpc>
                <a:spcPct val="100000"/>
              </a:lnSpc>
              <a:spcBef>
                <a:spcPts val="0"/>
              </a:spcBef>
              <a:defRPr b="1">
                <a:solidFill>
                  <a:srgbClr val="000000"/>
                </a:solidFill>
                <a:latin typeface="Century Gothic"/>
                <a:ea typeface="Century Gothic"/>
                <a:cs typeface="Century Gothic"/>
                <a:sym typeface="Century Gothic"/>
              </a:defRPr>
            </a:pPr>
            <a:r>
              <a:t>In Christ / Saved / Hope</a:t>
            </a:r>
          </a:p>
          <a:p>
            <a:pPr marL="1599918" indent="-914118" defTabSz="1828236">
              <a:lnSpc>
                <a:spcPct val="100000"/>
              </a:lnSpc>
              <a:spcBef>
                <a:spcPts val="600"/>
              </a:spcBef>
              <a:buClr>
                <a:srgbClr val="C00000"/>
              </a:buClr>
              <a:buSzPct val="100000"/>
              <a:buAutoNum type="arabicPeriod" startAt="1"/>
              <a:defRPr sz="5300">
                <a:solidFill>
                  <a:srgbClr val="000000"/>
                </a:solidFill>
                <a:latin typeface="Century Gothic"/>
                <a:ea typeface="Century Gothic"/>
                <a:cs typeface="Century Gothic"/>
                <a:sym typeface="Century Gothic"/>
              </a:defRPr>
            </a:pPr>
            <a:r>
              <a:t>ALL spiritual blessings </a:t>
            </a:r>
            <a:endParaRPr>
              <a:solidFill>
                <a:srgbClr val="FFFFFF"/>
              </a:solidFill>
            </a:endParaRPr>
          </a:p>
          <a:p>
            <a:pPr marL="1599918" indent="-914118" defTabSz="1828236">
              <a:lnSpc>
                <a:spcPct val="100000"/>
              </a:lnSpc>
              <a:spcBef>
                <a:spcPts val="600"/>
              </a:spcBef>
              <a:buClr>
                <a:srgbClr val="C00000"/>
              </a:buClr>
              <a:buSzPct val="100000"/>
              <a:buAutoNum type="arabicPeriod" startAt="1"/>
              <a:defRPr sz="5300">
                <a:solidFill>
                  <a:srgbClr val="000000"/>
                </a:solidFill>
                <a:latin typeface="Century Gothic"/>
                <a:ea typeface="Century Gothic"/>
                <a:cs typeface="Century Gothic"/>
                <a:sym typeface="Century Gothic"/>
              </a:defRPr>
            </a:pPr>
            <a:r>
              <a:t>Chosen.</a:t>
            </a:r>
            <a:endParaRPr>
              <a:solidFill>
                <a:srgbClr val="FFFFFF"/>
              </a:solidFill>
            </a:endParaRPr>
          </a:p>
          <a:p>
            <a:pPr marL="1599918" indent="-914118" defTabSz="1828236">
              <a:lnSpc>
                <a:spcPct val="100000"/>
              </a:lnSpc>
              <a:spcBef>
                <a:spcPts val="600"/>
              </a:spcBef>
              <a:buClr>
                <a:srgbClr val="C00000"/>
              </a:buClr>
              <a:buSzPct val="100000"/>
              <a:buAutoNum type="arabicPeriod" startAt="1"/>
              <a:defRPr sz="5300">
                <a:solidFill>
                  <a:srgbClr val="000000"/>
                </a:solidFill>
                <a:latin typeface="Century Gothic"/>
                <a:ea typeface="Century Gothic"/>
                <a:cs typeface="Century Gothic"/>
                <a:sym typeface="Century Gothic"/>
              </a:defRPr>
            </a:pPr>
            <a:r>
              <a:t>Adopted child of God.</a:t>
            </a:r>
            <a:endParaRPr>
              <a:solidFill>
                <a:srgbClr val="FFFFFF"/>
              </a:solidFill>
            </a:endParaRPr>
          </a:p>
          <a:p>
            <a:pPr marL="1599918" indent="-914118" defTabSz="1828236">
              <a:lnSpc>
                <a:spcPct val="100000"/>
              </a:lnSpc>
              <a:spcBef>
                <a:spcPts val="600"/>
              </a:spcBef>
              <a:buClr>
                <a:srgbClr val="C00000"/>
              </a:buClr>
              <a:buSzPct val="100000"/>
              <a:buAutoNum type="arabicPeriod" startAt="1"/>
              <a:defRPr sz="5300">
                <a:solidFill>
                  <a:srgbClr val="000000"/>
                </a:solidFill>
                <a:latin typeface="Century Gothic"/>
                <a:ea typeface="Century Gothic"/>
                <a:cs typeface="Century Gothic"/>
                <a:sym typeface="Century Gothic"/>
              </a:defRPr>
            </a:pPr>
            <a:r>
              <a:t>Accepted.</a:t>
            </a:r>
            <a:endParaRPr>
              <a:solidFill>
                <a:srgbClr val="FFFFFF"/>
              </a:solidFill>
            </a:endParaRPr>
          </a:p>
          <a:p>
            <a:pPr marL="1599918" indent="-914118" defTabSz="1828236">
              <a:lnSpc>
                <a:spcPct val="100000"/>
              </a:lnSpc>
              <a:spcBef>
                <a:spcPts val="600"/>
              </a:spcBef>
              <a:buClr>
                <a:srgbClr val="C00000"/>
              </a:buClr>
              <a:buSzPct val="100000"/>
              <a:buAutoNum type="arabicPeriod" startAt="1"/>
              <a:defRPr sz="5300">
                <a:solidFill>
                  <a:srgbClr val="000000"/>
                </a:solidFill>
                <a:latin typeface="Century Gothic"/>
                <a:ea typeface="Century Gothic"/>
                <a:cs typeface="Century Gothic"/>
                <a:sym typeface="Century Gothic"/>
              </a:defRPr>
            </a:pPr>
            <a:r>
              <a:t>Redeemed.</a:t>
            </a:r>
            <a:endParaRPr>
              <a:solidFill>
                <a:srgbClr val="FFFFFF"/>
              </a:solidFill>
            </a:endParaRPr>
          </a:p>
          <a:p>
            <a:pPr marL="1599918" indent="-914118" defTabSz="1828236">
              <a:lnSpc>
                <a:spcPct val="100000"/>
              </a:lnSpc>
              <a:spcBef>
                <a:spcPts val="600"/>
              </a:spcBef>
              <a:buClr>
                <a:srgbClr val="C00000"/>
              </a:buClr>
              <a:buSzPct val="100000"/>
              <a:buAutoNum type="arabicPeriod" startAt="1"/>
              <a:defRPr sz="5300">
                <a:solidFill>
                  <a:srgbClr val="000000"/>
                </a:solidFill>
                <a:latin typeface="Century Gothic"/>
                <a:ea typeface="Century Gothic"/>
                <a:cs typeface="Century Gothic"/>
                <a:sym typeface="Century Gothic"/>
              </a:defRPr>
            </a:pPr>
            <a:r>
              <a:t>Forgiven.</a:t>
            </a:r>
            <a:endParaRPr>
              <a:solidFill>
                <a:srgbClr val="FFFFFF"/>
              </a:solidFill>
            </a:endParaRPr>
          </a:p>
          <a:p>
            <a:pPr marL="1599918" indent="-914118" defTabSz="1828236">
              <a:lnSpc>
                <a:spcPct val="100000"/>
              </a:lnSpc>
              <a:spcBef>
                <a:spcPts val="600"/>
              </a:spcBef>
              <a:buClr>
                <a:srgbClr val="C00000"/>
              </a:buClr>
              <a:buSzPct val="100000"/>
              <a:buAutoNum type="arabicPeriod" startAt="1"/>
              <a:defRPr sz="5300">
                <a:solidFill>
                  <a:srgbClr val="000000"/>
                </a:solidFill>
                <a:latin typeface="Century Gothic"/>
                <a:ea typeface="Century Gothic"/>
                <a:cs typeface="Century Gothic"/>
                <a:sym typeface="Century Gothic"/>
              </a:defRPr>
            </a:pPr>
            <a:r>
              <a:t>A Heavenly Inheritance. </a:t>
            </a:r>
          </a:p>
        </p:txBody>
      </p:sp>
      <p:sp>
        <p:nvSpPr>
          <p:cNvPr id="569" name="After baptism (Rom 6:3)"/>
          <p:cNvSpPr txBox="1"/>
          <p:nvPr/>
        </p:nvSpPr>
        <p:spPr>
          <a:xfrm>
            <a:off x="13496706" y="4567603"/>
            <a:ext cx="10515601" cy="1054101"/>
          </a:xfrm>
          <a:prstGeom prst="rect">
            <a:avLst/>
          </a:prstGeom>
          <a:solidFill>
            <a:srgbClr val="005493"/>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500">
                <a:solidFill>
                  <a:srgbClr val="FFFFFF"/>
                </a:solidFill>
                <a:latin typeface="Gill Sans"/>
                <a:ea typeface="Gill Sans"/>
                <a:cs typeface="Gill Sans"/>
                <a:sym typeface="Gill Sans"/>
              </a:defRPr>
            </a:lvl1pPr>
          </a:lstStyle>
          <a:p>
            <a:pPr/>
            <a:r>
              <a:t>After baptism (Rom 6:3)</a:t>
            </a:r>
          </a:p>
        </p:txBody>
      </p:sp>
      <p:sp>
        <p:nvSpPr>
          <p:cNvPr id="570" name="TextBox 2"/>
          <p:cNvSpPr txBox="1"/>
          <p:nvPr/>
        </p:nvSpPr>
        <p:spPr>
          <a:xfrm>
            <a:off x="304152" y="2667280"/>
            <a:ext cx="23775695" cy="1287781"/>
          </a:xfrm>
          <a:prstGeom prst="rect">
            <a:avLst/>
          </a:prstGeom>
          <a:gradFill>
            <a:gsLst>
              <a:gs pos="0">
                <a:srgbClr val="76D6FF"/>
              </a:gs>
              <a:gs pos="100000">
                <a:srgbClr val="FFFFFF"/>
              </a:gs>
            </a:gsLst>
            <a:lin ang="5400000"/>
          </a:gradFill>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spcBef>
                <a:spcPts val="0"/>
              </a:spcBef>
              <a:defRPr b="1" sz="7100">
                <a:solidFill>
                  <a:srgbClr val="005493"/>
                </a:solidFill>
                <a:effectLst>
                  <a:outerShdw sx="100000" sy="100000" kx="0" ky="0" algn="b" rotWithShape="0" blurRad="50800" dist="38100" dir="2700000">
                    <a:srgbClr val="000000">
                      <a:alpha val="40000"/>
                    </a:srgbClr>
                  </a:outerShdw>
                </a:effectLst>
                <a:latin typeface="American Typewriter"/>
                <a:ea typeface="American Typewriter"/>
                <a:cs typeface="American Typewriter"/>
                <a:sym typeface="American Typewriter"/>
              </a:defRPr>
            </a:lvl1pPr>
          </a:lstStyle>
          <a:p>
            <a:pPr/>
            <a:r>
              <a:t>SANCTIFICATION: ONE IS PLACED INTO CHRIST</a:t>
            </a:r>
          </a:p>
        </p:txBody>
      </p:sp>
      <p:pic>
        <p:nvPicPr>
          <p:cNvPr id="571" name="pasted-movie.png" descr="pasted-movie.png"/>
          <p:cNvPicPr>
            <a:picLocks noChangeAspect="1"/>
          </p:cNvPicPr>
          <p:nvPr/>
        </p:nvPicPr>
        <p:blipFill>
          <a:blip r:embed="rId6">
            <a:extLst/>
          </a:blip>
          <a:stretch>
            <a:fillRect/>
          </a:stretch>
        </p:blipFill>
        <p:spPr>
          <a:xfrm>
            <a:off x="15485498" y="194260"/>
            <a:ext cx="9303471" cy="192248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Rounded Rectangle 9"/>
          <p:cNvSpPr/>
          <p:nvPr/>
        </p:nvSpPr>
        <p:spPr>
          <a:xfrm>
            <a:off x="13503056" y="4852820"/>
            <a:ext cx="10515601" cy="8511534"/>
          </a:xfrm>
          <a:prstGeom prst="roundRect">
            <a:avLst>
              <a:gd name="adj" fmla="val 10785"/>
            </a:avLst>
          </a:prstGeom>
          <a:solidFill>
            <a:srgbClr val="FFFFFF"/>
          </a:solidFill>
          <a:ln w="12700">
            <a:solidFill>
              <a:srgbClr val="DCD200"/>
            </a:solidFill>
          </a:ln>
          <a:effectLst>
            <a:outerShdw sx="100000" sy="100000" kx="0" ky="0" algn="b" rotWithShape="0" blurRad="101600" dist="50800" dir="5400000">
              <a:srgbClr val="000000">
                <a:alpha val="43137"/>
              </a:srgbClr>
            </a:outerShdw>
          </a:effectLst>
        </p:spPr>
        <p:txBody>
          <a:bodyPr tIns="91439" bIns="91439" anchor="ctr"/>
          <a:lstStyle/>
          <a:p>
            <a:pPr algn="ctr" defTabSz="1828800">
              <a:lnSpc>
                <a:spcPct val="100000"/>
              </a:lnSpc>
              <a:spcBef>
                <a:spcPts val="0"/>
              </a:spcBef>
              <a:defRPr sz="3600">
                <a:solidFill>
                  <a:srgbClr val="000000"/>
                </a:solidFill>
                <a:latin typeface="Corbel"/>
                <a:ea typeface="Corbel"/>
                <a:cs typeface="Corbel"/>
                <a:sym typeface="Corbel"/>
              </a:defRPr>
            </a:pPr>
          </a:p>
        </p:txBody>
      </p:sp>
      <p:pic>
        <p:nvPicPr>
          <p:cNvPr id="574" name="pasted-movie.png" descr="pasted-movie.png"/>
          <p:cNvPicPr>
            <a:picLocks noChangeAspect="0"/>
          </p:cNvPicPr>
          <p:nvPr/>
        </p:nvPicPr>
        <p:blipFill>
          <a:blip r:embed="rId2">
            <a:extLst/>
          </a:blip>
          <a:stretch>
            <a:fillRect/>
          </a:stretch>
        </p:blipFill>
        <p:spPr>
          <a:xfrm>
            <a:off x="11390394" y="4549887"/>
            <a:ext cx="2927724" cy="8971101"/>
          </a:xfrm>
          <a:prstGeom prst="rect">
            <a:avLst/>
          </a:prstGeom>
          <a:ln w="12700">
            <a:miter lim="400000"/>
          </a:ln>
        </p:spPr>
      </p:pic>
      <p:sp>
        <p:nvSpPr>
          <p:cNvPr id="575" name="Rounded Rectangle"/>
          <p:cNvSpPr/>
          <p:nvPr/>
        </p:nvSpPr>
        <p:spPr>
          <a:xfrm>
            <a:off x="229932" y="132924"/>
            <a:ext cx="24128924" cy="2082756"/>
          </a:xfrm>
          <a:prstGeom prst="roundRect">
            <a:avLst>
              <a:gd name="adj" fmla="val 25686"/>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576" name="pasted-movie.png" descr="pasted-movie.png"/>
          <p:cNvPicPr>
            <a:picLocks noChangeAspect="1"/>
          </p:cNvPicPr>
          <p:nvPr/>
        </p:nvPicPr>
        <p:blipFill>
          <a:blip r:embed="rId3">
            <a:extLst/>
          </a:blip>
          <a:stretch>
            <a:fillRect/>
          </a:stretch>
        </p:blipFill>
        <p:spPr>
          <a:xfrm>
            <a:off x="8367" y="485818"/>
            <a:ext cx="8963488" cy="1339373"/>
          </a:xfrm>
          <a:prstGeom prst="rect">
            <a:avLst/>
          </a:prstGeom>
          <a:ln w="12700">
            <a:miter lim="400000"/>
          </a:ln>
        </p:spPr>
      </p:pic>
      <p:pic>
        <p:nvPicPr>
          <p:cNvPr id="577" name="pasted-movie.png" descr="pasted-movie.png"/>
          <p:cNvPicPr>
            <a:picLocks noChangeAspect="1"/>
          </p:cNvPicPr>
          <p:nvPr/>
        </p:nvPicPr>
        <p:blipFill>
          <a:blip r:embed="rId4">
            <a:extLst/>
          </a:blip>
          <a:stretch>
            <a:fillRect/>
          </a:stretch>
        </p:blipFill>
        <p:spPr>
          <a:xfrm>
            <a:off x="7962882" y="-9701"/>
            <a:ext cx="8458236" cy="3499960"/>
          </a:xfrm>
          <a:prstGeom prst="rect">
            <a:avLst/>
          </a:prstGeom>
          <a:ln w="12700">
            <a:miter lim="400000"/>
          </a:ln>
          <a:effectLst>
            <a:outerShdw sx="100000" sy="100000" kx="0" ky="0" algn="b" rotWithShape="0" blurRad="63500" dist="25400" dir="5400000">
              <a:srgbClr val="000000">
                <a:alpha val="50000"/>
              </a:srgbClr>
            </a:outerShdw>
          </a:effectLst>
        </p:spPr>
      </p:pic>
      <p:sp>
        <p:nvSpPr>
          <p:cNvPr id="578" name="Rounded Rectangle 9"/>
          <p:cNvSpPr/>
          <p:nvPr/>
        </p:nvSpPr>
        <p:spPr>
          <a:xfrm>
            <a:off x="582831" y="4852820"/>
            <a:ext cx="10515601" cy="8511534"/>
          </a:xfrm>
          <a:prstGeom prst="roundRect">
            <a:avLst>
              <a:gd name="adj" fmla="val 10785"/>
            </a:avLst>
          </a:prstGeom>
          <a:solidFill>
            <a:schemeClr val="accent6">
              <a:hueOff val="-133706"/>
              <a:satOff val="8281"/>
              <a:lumOff val="-27269"/>
            </a:schemeClr>
          </a:solidFill>
          <a:ln w="12700">
            <a:solidFill>
              <a:srgbClr val="DCD200"/>
            </a:solidFill>
          </a:ln>
          <a:effectLst>
            <a:outerShdw sx="100000" sy="100000" kx="0" ky="0" algn="b" rotWithShape="0" blurRad="101600" dist="50800" dir="5400000">
              <a:srgbClr val="000000">
                <a:alpha val="43137"/>
              </a:srgbClr>
            </a:outerShdw>
          </a:effectLst>
        </p:spPr>
        <p:txBody>
          <a:bodyPr tIns="91439" bIns="91439" anchor="ctr"/>
          <a:lstStyle/>
          <a:p>
            <a:pPr algn="ctr" defTabSz="1828800">
              <a:lnSpc>
                <a:spcPct val="100000"/>
              </a:lnSpc>
              <a:spcBef>
                <a:spcPts val="0"/>
              </a:spcBef>
              <a:defRPr sz="3600">
                <a:solidFill>
                  <a:srgbClr val="000000"/>
                </a:solidFill>
                <a:latin typeface="Corbel"/>
                <a:ea typeface="Corbel"/>
                <a:cs typeface="Corbel"/>
                <a:sym typeface="Corbel"/>
              </a:defRPr>
            </a:pPr>
          </a:p>
        </p:txBody>
      </p:sp>
      <p:pic>
        <p:nvPicPr>
          <p:cNvPr id="579" name="pasted-movie.png" descr="pasted-movie.png"/>
          <p:cNvPicPr>
            <a:picLocks noChangeAspect="0"/>
          </p:cNvPicPr>
          <p:nvPr/>
        </p:nvPicPr>
        <p:blipFill>
          <a:blip r:embed="rId5">
            <a:extLst/>
          </a:blip>
          <a:stretch>
            <a:fillRect/>
          </a:stretch>
        </p:blipFill>
        <p:spPr>
          <a:xfrm>
            <a:off x="11377694" y="4846470"/>
            <a:ext cx="1833400" cy="8524234"/>
          </a:xfrm>
          <a:prstGeom prst="rect">
            <a:avLst/>
          </a:prstGeom>
          <a:ln w="12700">
            <a:miter lim="400000"/>
          </a:ln>
        </p:spPr>
      </p:pic>
      <p:sp>
        <p:nvSpPr>
          <p:cNvPr id="580" name="Prior to baptism"/>
          <p:cNvSpPr txBox="1"/>
          <p:nvPr/>
        </p:nvSpPr>
        <p:spPr>
          <a:xfrm>
            <a:off x="576481" y="4510453"/>
            <a:ext cx="10515601" cy="1168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300">
                <a:solidFill>
                  <a:schemeClr val="accent5"/>
                </a:solidFill>
                <a:latin typeface="Gill Sans"/>
                <a:ea typeface="Gill Sans"/>
                <a:cs typeface="Gill Sans"/>
                <a:sym typeface="Gill Sans"/>
              </a:defRPr>
            </a:lvl1pPr>
          </a:lstStyle>
          <a:p>
            <a:pPr/>
            <a:r>
              <a:t>Prior to baptism</a:t>
            </a:r>
          </a:p>
        </p:txBody>
      </p:sp>
      <p:sp>
        <p:nvSpPr>
          <p:cNvPr id="581" name="After baptism (Col. 2:13)"/>
          <p:cNvSpPr txBox="1"/>
          <p:nvPr/>
        </p:nvSpPr>
        <p:spPr>
          <a:xfrm>
            <a:off x="13496706" y="4567603"/>
            <a:ext cx="10515601" cy="1054101"/>
          </a:xfrm>
          <a:prstGeom prst="rect">
            <a:avLst/>
          </a:prstGeom>
          <a:solidFill>
            <a:srgbClr val="005493"/>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500">
                <a:solidFill>
                  <a:srgbClr val="FFFFFF"/>
                </a:solidFill>
                <a:latin typeface="Gill Sans"/>
                <a:ea typeface="Gill Sans"/>
                <a:cs typeface="Gill Sans"/>
                <a:sym typeface="Gill Sans"/>
              </a:defRPr>
            </a:lvl1pPr>
          </a:lstStyle>
          <a:p>
            <a:pPr/>
            <a:r>
              <a:t>After baptism (Col. 2:13)</a:t>
            </a:r>
          </a:p>
        </p:txBody>
      </p:sp>
      <p:sp>
        <p:nvSpPr>
          <p:cNvPr id="582" name="Rectangle 12"/>
          <p:cNvSpPr txBox="1"/>
          <p:nvPr/>
        </p:nvSpPr>
        <p:spPr>
          <a:xfrm>
            <a:off x="13594053" y="5792060"/>
            <a:ext cx="10333608" cy="73075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2500"/>
              </a:spcBef>
              <a:defRPr sz="6000">
                <a:solidFill>
                  <a:srgbClr val="000000"/>
                </a:solidFill>
                <a:latin typeface="Century Gothic"/>
                <a:ea typeface="Century Gothic"/>
                <a:cs typeface="Century Gothic"/>
                <a:sym typeface="Century Gothic"/>
              </a:defRPr>
            </a:pPr>
            <a:r>
              <a:t>Made alive by God with Christ (Eph 2:1-6; Acts 13:38,39; Heb 8:12)</a:t>
            </a:r>
          </a:p>
          <a:p>
            <a:pPr algn="ctr" defTabSz="1828800">
              <a:lnSpc>
                <a:spcPct val="100000"/>
              </a:lnSpc>
              <a:spcBef>
                <a:spcPts val="2500"/>
              </a:spcBef>
              <a:defRPr sz="6000">
                <a:solidFill>
                  <a:srgbClr val="000000"/>
                </a:solidFill>
                <a:latin typeface="Century Gothic"/>
                <a:ea typeface="Century Gothic"/>
                <a:cs typeface="Century Gothic"/>
                <a:sym typeface="Century Gothic"/>
              </a:defRPr>
            </a:pPr>
            <a:r>
              <a:t>One is a part of  the family of God (Eph. 2:13, 19).</a:t>
            </a:r>
            <a:endParaRPr>
              <a:solidFill>
                <a:srgbClr val="FFFFFF"/>
              </a:solidFill>
            </a:endParaRPr>
          </a:p>
          <a:p>
            <a:pPr algn="ctr" defTabSz="1828800">
              <a:lnSpc>
                <a:spcPct val="100000"/>
              </a:lnSpc>
              <a:spcBef>
                <a:spcPts val="2500"/>
              </a:spcBef>
              <a:defRPr sz="6000">
                <a:solidFill>
                  <a:srgbClr val="000000"/>
                </a:solidFill>
                <a:latin typeface="Century Gothic"/>
                <a:ea typeface="Century Gothic"/>
                <a:cs typeface="Century Gothic"/>
                <a:sym typeface="Century Gothic"/>
              </a:defRPr>
            </a:pPr>
            <a:r>
              <a:t>One is in the kingdom  of God (John 3:5; Col. 1:13).</a:t>
            </a:r>
          </a:p>
        </p:txBody>
      </p:sp>
      <p:sp>
        <p:nvSpPr>
          <p:cNvPr id="583" name="Rectangle 8"/>
          <p:cNvSpPr txBox="1"/>
          <p:nvPr/>
        </p:nvSpPr>
        <p:spPr>
          <a:xfrm>
            <a:off x="922450" y="5792060"/>
            <a:ext cx="9823662" cy="73075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2500"/>
              </a:spcBef>
              <a:defRPr sz="6000">
                <a:solidFill>
                  <a:srgbClr val="FFFFFF"/>
                </a:solidFill>
                <a:effectLst>
                  <a:outerShdw sx="100000" sy="100000" kx="0" ky="0" algn="b" rotWithShape="0" blurRad="63500" dist="310007" dir="7680000">
                    <a:srgbClr val="000000">
                      <a:alpha val="32000"/>
                    </a:srgbClr>
                  </a:outerShdw>
                </a:effectLst>
                <a:latin typeface="Century Gothic"/>
                <a:ea typeface="Century Gothic"/>
                <a:cs typeface="Century Gothic"/>
                <a:sym typeface="Century Gothic"/>
              </a:defRPr>
            </a:pPr>
            <a:r>
              <a:t>One is dead in sin and separated from God. (Isa. 59:1,2; Heb 8:12)</a:t>
            </a:r>
          </a:p>
          <a:p>
            <a:pPr algn="ctr" defTabSz="1828800">
              <a:lnSpc>
                <a:spcPct val="100000"/>
              </a:lnSpc>
              <a:spcBef>
                <a:spcPts val="2500"/>
              </a:spcBef>
              <a:defRPr sz="6000">
                <a:solidFill>
                  <a:srgbClr val="FFFFFF"/>
                </a:solidFill>
                <a:effectLst>
                  <a:outerShdw sx="100000" sy="100000" kx="0" ky="0" algn="b" rotWithShape="0" blurRad="63500" dist="310007" dir="7680000">
                    <a:srgbClr val="000000">
                      <a:alpha val="32000"/>
                    </a:srgbClr>
                  </a:outerShdw>
                </a:effectLst>
                <a:latin typeface="Century Gothic"/>
                <a:ea typeface="Century Gothic"/>
                <a:cs typeface="Century Gothic"/>
                <a:sym typeface="Century Gothic"/>
              </a:defRPr>
            </a:pPr>
            <a:r>
              <a:t>One is outside the family of God (Eph. 2:12).</a:t>
            </a:r>
          </a:p>
          <a:p>
            <a:pPr algn="ctr" defTabSz="1828800">
              <a:lnSpc>
                <a:spcPct val="100000"/>
              </a:lnSpc>
              <a:spcBef>
                <a:spcPts val="2500"/>
              </a:spcBef>
              <a:defRPr sz="6000">
                <a:solidFill>
                  <a:srgbClr val="FFFFFF"/>
                </a:solidFill>
                <a:effectLst>
                  <a:outerShdw sx="100000" sy="100000" kx="0" ky="0" algn="b" rotWithShape="0" blurRad="63500" dist="310007" dir="7680000">
                    <a:srgbClr val="000000">
                      <a:alpha val="32000"/>
                    </a:srgbClr>
                  </a:outerShdw>
                </a:effectLst>
                <a:latin typeface="Century Gothic"/>
                <a:ea typeface="Century Gothic"/>
                <a:cs typeface="Century Gothic"/>
                <a:sym typeface="Century Gothic"/>
              </a:defRPr>
            </a:pPr>
            <a:r>
              <a:t>Outside the kingdom of God (John 3:5).</a:t>
            </a:r>
          </a:p>
        </p:txBody>
      </p:sp>
      <p:pic>
        <p:nvPicPr>
          <p:cNvPr id="584" name="pasted-movie.png" descr="pasted-movie.png"/>
          <p:cNvPicPr>
            <a:picLocks noChangeAspect="1"/>
          </p:cNvPicPr>
          <p:nvPr/>
        </p:nvPicPr>
        <p:blipFill>
          <a:blip r:embed="rId6">
            <a:extLst/>
          </a:blip>
          <a:stretch>
            <a:fillRect/>
          </a:stretch>
        </p:blipFill>
        <p:spPr>
          <a:xfrm>
            <a:off x="15485498" y="194260"/>
            <a:ext cx="9303471" cy="1922489"/>
          </a:xfrm>
          <a:prstGeom prst="rect">
            <a:avLst/>
          </a:prstGeom>
          <a:ln w="12700">
            <a:miter lim="400000"/>
          </a:ln>
        </p:spPr>
      </p:pic>
      <p:sp>
        <p:nvSpPr>
          <p:cNvPr id="585" name="TextBox 2"/>
          <p:cNvSpPr txBox="1"/>
          <p:nvPr/>
        </p:nvSpPr>
        <p:spPr>
          <a:xfrm>
            <a:off x="304152" y="2667280"/>
            <a:ext cx="23775695" cy="1452881"/>
          </a:xfrm>
          <a:prstGeom prst="rect">
            <a:avLst/>
          </a:prstGeom>
          <a:gradFill>
            <a:gsLst>
              <a:gs pos="0">
                <a:srgbClr val="FF85FF"/>
              </a:gs>
              <a:gs pos="100000">
                <a:srgbClr val="531B93"/>
              </a:gs>
            </a:gsLst>
            <a:lin ang="5400000"/>
          </a:gradFill>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spcBef>
                <a:spcPts val="0"/>
              </a:spcBef>
              <a:defRPr b="1" sz="8100">
                <a:ln w="12700" cap="flat">
                  <a:solidFill>
                    <a:srgbClr val="000000"/>
                  </a:solidFill>
                  <a:prstDash val="solid"/>
                  <a:miter lim="400000"/>
                </a:ln>
                <a:solidFill>
                  <a:srgbClr val="FFFFFF"/>
                </a:solidFill>
                <a:effectLst>
                  <a:outerShdw sx="100000" sy="100000" kx="0" ky="0" algn="b" rotWithShape="0" blurRad="63500" dist="38100" dir="2700000">
                    <a:srgbClr val="000000">
                      <a:alpha val="40000"/>
                    </a:srgbClr>
                  </a:outerShdw>
                </a:effectLst>
                <a:latin typeface="American Typewriter"/>
                <a:ea typeface="American Typewriter"/>
                <a:cs typeface="American Typewriter"/>
                <a:sym typeface="American Typewriter"/>
              </a:defRPr>
            </a:lvl1pPr>
          </a:lstStyle>
          <a:p>
            <a:pPr/>
            <a:r>
              <a:t>REGENERATION: Made Alive With 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83">
                                            <p:txEl>
                                              <p:pRg st="1" end="1"/>
                                            </p:txEl>
                                          </p:spTgt>
                                        </p:tgtEl>
                                        <p:attrNameLst>
                                          <p:attrName>style.visibility</p:attrName>
                                        </p:attrNameLst>
                                      </p:cBhvr>
                                      <p:to>
                                        <p:strVal val="visible"/>
                                      </p:to>
                                    </p:set>
                                    <p:animEffect filter="fade" transition="in">
                                      <p:cBhvr>
                                        <p:cTn id="7" dur="500"/>
                                        <p:tgtEl>
                                          <p:spTgt spid="5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582">
                                            <p:txEl>
                                              <p:pRg st="1" end="1"/>
                                            </p:txEl>
                                          </p:spTgt>
                                        </p:tgtEl>
                                        <p:attrNameLst>
                                          <p:attrName>style.visibility</p:attrName>
                                        </p:attrNameLst>
                                      </p:cBhvr>
                                      <p:to>
                                        <p:strVal val="visible"/>
                                      </p:to>
                                    </p:set>
                                    <p:animEffect filter="wipe(left)" transition="in">
                                      <p:cBhvr>
                                        <p:cTn id="12" dur="2500"/>
                                        <p:tgtEl>
                                          <p:spTgt spid="5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583">
                                            <p:txEl>
                                              <p:pRg st="2" end="2"/>
                                            </p:txEl>
                                          </p:spTgt>
                                        </p:tgtEl>
                                        <p:attrNameLst>
                                          <p:attrName>style.visibility</p:attrName>
                                        </p:attrNameLst>
                                      </p:cBhvr>
                                      <p:to>
                                        <p:strVal val="visible"/>
                                      </p:to>
                                    </p:set>
                                    <p:animEffect filter="fade" transition="in">
                                      <p:cBhvr>
                                        <p:cTn id="17" dur="500"/>
                                        <p:tgtEl>
                                          <p:spTgt spid="5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2" fill="hold">
                                  <p:stCondLst>
                                    <p:cond delay="0"/>
                                  </p:stCondLst>
                                  <p:iterate type="el" backwards="0">
                                    <p:tmAbs val="0"/>
                                  </p:iterate>
                                  <p:childTnLst>
                                    <p:set>
                                      <p:cBhvr>
                                        <p:cTn id="21" fill="hold"/>
                                        <p:tgtEl>
                                          <p:spTgt spid="582">
                                            <p:txEl>
                                              <p:pRg st="2" end="2"/>
                                            </p:txEl>
                                          </p:spTgt>
                                        </p:tgtEl>
                                        <p:attrNameLst>
                                          <p:attrName>style.visibility</p:attrName>
                                        </p:attrNameLst>
                                      </p:cBhvr>
                                      <p:to>
                                        <p:strVal val="visible"/>
                                      </p:to>
                                    </p:set>
                                    <p:animEffect filter="wipe(left)" transition="in">
                                      <p:cBhvr>
                                        <p:cTn id="22" dur="2500"/>
                                        <p:tgtEl>
                                          <p:spTgt spid="58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82" grpId="2"/>
      <p:bldP build="p" bldLvl="5" animBg="1" rev="0" advAuto="0" spid="583"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Rounded Rectangle 9"/>
          <p:cNvSpPr/>
          <p:nvPr/>
        </p:nvSpPr>
        <p:spPr>
          <a:xfrm>
            <a:off x="13503056" y="4852820"/>
            <a:ext cx="10515601" cy="8511534"/>
          </a:xfrm>
          <a:prstGeom prst="roundRect">
            <a:avLst>
              <a:gd name="adj" fmla="val 10785"/>
            </a:avLst>
          </a:prstGeom>
          <a:solidFill>
            <a:srgbClr val="FFFFFF"/>
          </a:solidFill>
          <a:ln w="12700">
            <a:solidFill>
              <a:srgbClr val="DCD200"/>
            </a:solidFill>
          </a:ln>
          <a:effectLst>
            <a:outerShdw sx="100000" sy="100000" kx="0" ky="0" algn="b" rotWithShape="0" blurRad="101600" dist="50800" dir="5400000">
              <a:srgbClr val="000000">
                <a:alpha val="43137"/>
              </a:srgbClr>
            </a:outerShdw>
          </a:effectLst>
        </p:spPr>
        <p:txBody>
          <a:bodyPr tIns="91439" bIns="91439" anchor="ctr"/>
          <a:lstStyle/>
          <a:p>
            <a:pPr algn="ctr" defTabSz="1828800">
              <a:lnSpc>
                <a:spcPct val="100000"/>
              </a:lnSpc>
              <a:spcBef>
                <a:spcPts val="0"/>
              </a:spcBef>
              <a:defRPr sz="3600">
                <a:solidFill>
                  <a:srgbClr val="000000"/>
                </a:solidFill>
                <a:latin typeface="Corbel"/>
                <a:ea typeface="Corbel"/>
                <a:cs typeface="Corbel"/>
                <a:sym typeface="Corbel"/>
              </a:defRPr>
            </a:pPr>
          </a:p>
        </p:txBody>
      </p:sp>
      <p:pic>
        <p:nvPicPr>
          <p:cNvPr id="588" name="pasted-movie.png" descr="pasted-movie.png"/>
          <p:cNvPicPr>
            <a:picLocks noChangeAspect="0"/>
          </p:cNvPicPr>
          <p:nvPr/>
        </p:nvPicPr>
        <p:blipFill>
          <a:blip r:embed="rId2">
            <a:extLst/>
          </a:blip>
          <a:stretch>
            <a:fillRect/>
          </a:stretch>
        </p:blipFill>
        <p:spPr>
          <a:xfrm>
            <a:off x="11390394" y="4549887"/>
            <a:ext cx="2927724" cy="8971101"/>
          </a:xfrm>
          <a:prstGeom prst="rect">
            <a:avLst/>
          </a:prstGeom>
          <a:ln w="12700">
            <a:miter lim="400000"/>
          </a:ln>
        </p:spPr>
      </p:pic>
      <p:sp>
        <p:nvSpPr>
          <p:cNvPr id="589" name="Rounded Rectangle"/>
          <p:cNvSpPr/>
          <p:nvPr/>
        </p:nvSpPr>
        <p:spPr>
          <a:xfrm>
            <a:off x="229932" y="132924"/>
            <a:ext cx="24128924" cy="2082756"/>
          </a:xfrm>
          <a:prstGeom prst="roundRect">
            <a:avLst>
              <a:gd name="adj" fmla="val 25686"/>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590" name="pasted-movie.png" descr="pasted-movie.png"/>
          <p:cNvPicPr>
            <a:picLocks noChangeAspect="1"/>
          </p:cNvPicPr>
          <p:nvPr/>
        </p:nvPicPr>
        <p:blipFill>
          <a:blip r:embed="rId3">
            <a:extLst/>
          </a:blip>
          <a:stretch>
            <a:fillRect/>
          </a:stretch>
        </p:blipFill>
        <p:spPr>
          <a:xfrm>
            <a:off x="8367" y="485818"/>
            <a:ext cx="8963488" cy="1339373"/>
          </a:xfrm>
          <a:prstGeom prst="rect">
            <a:avLst/>
          </a:prstGeom>
          <a:ln w="12700">
            <a:miter lim="400000"/>
          </a:ln>
        </p:spPr>
      </p:pic>
      <p:pic>
        <p:nvPicPr>
          <p:cNvPr id="591" name="pasted-movie.png" descr="pasted-movie.png"/>
          <p:cNvPicPr>
            <a:picLocks noChangeAspect="1"/>
          </p:cNvPicPr>
          <p:nvPr/>
        </p:nvPicPr>
        <p:blipFill>
          <a:blip r:embed="rId4">
            <a:extLst/>
          </a:blip>
          <a:stretch>
            <a:fillRect/>
          </a:stretch>
        </p:blipFill>
        <p:spPr>
          <a:xfrm>
            <a:off x="7962882" y="-9701"/>
            <a:ext cx="8458236" cy="3499960"/>
          </a:xfrm>
          <a:prstGeom prst="rect">
            <a:avLst/>
          </a:prstGeom>
          <a:ln w="12700">
            <a:miter lim="400000"/>
          </a:ln>
          <a:effectLst>
            <a:outerShdw sx="100000" sy="100000" kx="0" ky="0" algn="b" rotWithShape="0" blurRad="63500" dist="25400" dir="5400000">
              <a:srgbClr val="000000">
                <a:alpha val="50000"/>
              </a:srgbClr>
            </a:outerShdw>
          </a:effectLst>
        </p:spPr>
      </p:pic>
      <p:sp>
        <p:nvSpPr>
          <p:cNvPr id="592" name="Rounded Rectangle 9"/>
          <p:cNvSpPr/>
          <p:nvPr/>
        </p:nvSpPr>
        <p:spPr>
          <a:xfrm>
            <a:off x="582831" y="4852820"/>
            <a:ext cx="10515601" cy="8511534"/>
          </a:xfrm>
          <a:prstGeom prst="roundRect">
            <a:avLst>
              <a:gd name="adj" fmla="val 10785"/>
            </a:avLst>
          </a:prstGeom>
          <a:solidFill>
            <a:schemeClr val="accent6">
              <a:hueOff val="-133706"/>
              <a:satOff val="8281"/>
              <a:lumOff val="-27269"/>
            </a:schemeClr>
          </a:solidFill>
          <a:ln w="12700">
            <a:solidFill>
              <a:srgbClr val="DCD200"/>
            </a:solidFill>
          </a:ln>
          <a:effectLst>
            <a:outerShdw sx="100000" sy="100000" kx="0" ky="0" algn="b" rotWithShape="0" blurRad="101600" dist="50800" dir="5400000">
              <a:srgbClr val="000000">
                <a:alpha val="43137"/>
              </a:srgbClr>
            </a:outerShdw>
          </a:effectLst>
        </p:spPr>
        <p:txBody>
          <a:bodyPr tIns="91439" bIns="91439" anchor="ctr"/>
          <a:lstStyle/>
          <a:p>
            <a:pPr algn="ctr" defTabSz="1828800">
              <a:lnSpc>
                <a:spcPct val="100000"/>
              </a:lnSpc>
              <a:spcBef>
                <a:spcPts val="0"/>
              </a:spcBef>
              <a:defRPr sz="3600">
                <a:solidFill>
                  <a:srgbClr val="000000"/>
                </a:solidFill>
                <a:latin typeface="Corbel"/>
                <a:ea typeface="Corbel"/>
                <a:cs typeface="Corbel"/>
                <a:sym typeface="Corbel"/>
              </a:defRPr>
            </a:pPr>
          </a:p>
        </p:txBody>
      </p:sp>
      <p:pic>
        <p:nvPicPr>
          <p:cNvPr id="593" name="pasted-movie.png" descr="pasted-movie.png"/>
          <p:cNvPicPr>
            <a:picLocks noChangeAspect="0"/>
          </p:cNvPicPr>
          <p:nvPr/>
        </p:nvPicPr>
        <p:blipFill>
          <a:blip r:embed="rId5">
            <a:extLst/>
          </a:blip>
          <a:stretch>
            <a:fillRect/>
          </a:stretch>
        </p:blipFill>
        <p:spPr>
          <a:xfrm>
            <a:off x="11377694" y="4846470"/>
            <a:ext cx="1833400" cy="8524234"/>
          </a:xfrm>
          <a:prstGeom prst="rect">
            <a:avLst/>
          </a:prstGeom>
          <a:ln w="12700">
            <a:miter lim="400000"/>
          </a:ln>
        </p:spPr>
      </p:pic>
      <p:sp>
        <p:nvSpPr>
          <p:cNvPr id="594" name="Prior to baptism"/>
          <p:cNvSpPr txBox="1"/>
          <p:nvPr/>
        </p:nvSpPr>
        <p:spPr>
          <a:xfrm>
            <a:off x="576481" y="4510453"/>
            <a:ext cx="10515601" cy="1168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300">
                <a:solidFill>
                  <a:schemeClr val="accent5"/>
                </a:solidFill>
                <a:latin typeface="Gill Sans"/>
                <a:ea typeface="Gill Sans"/>
                <a:cs typeface="Gill Sans"/>
                <a:sym typeface="Gill Sans"/>
              </a:defRPr>
            </a:lvl1pPr>
          </a:lstStyle>
          <a:p>
            <a:pPr/>
            <a:r>
              <a:t>Prior to baptism</a:t>
            </a:r>
          </a:p>
        </p:txBody>
      </p:sp>
      <p:sp>
        <p:nvSpPr>
          <p:cNvPr id="595" name="After baptism"/>
          <p:cNvSpPr txBox="1"/>
          <p:nvPr/>
        </p:nvSpPr>
        <p:spPr>
          <a:xfrm>
            <a:off x="13496706" y="4510453"/>
            <a:ext cx="10515601" cy="1168401"/>
          </a:xfrm>
          <a:prstGeom prst="rect">
            <a:avLst/>
          </a:prstGeom>
          <a:solidFill>
            <a:srgbClr val="005493"/>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300">
                <a:solidFill>
                  <a:srgbClr val="FFFFFF"/>
                </a:solidFill>
                <a:latin typeface="Gill Sans"/>
                <a:ea typeface="Gill Sans"/>
                <a:cs typeface="Gill Sans"/>
                <a:sym typeface="Gill Sans"/>
              </a:defRPr>
            </a:lvl1pPr>
          </a:lstStyle>
          <a:p>
            <a:pPr/>
            <a:r>
              <a:t>After baptism</a:t>
            </a:r>
          </a:p>
        </p:txBody>
      </p:sp>
      <p:sp>
        <p:nvSpPr>
          <p:cNvPr id="596" name="Rectangle 12"/>
          <p:cNvSpPr txBox="1"/>
          <p:nvPr/>
        </p:nvSpPr>
        <p:spPr>
          <a:xfrm>
            <a:off x="13594053" y="5792060"/>
            <a:ext cx="10333608" cy="69900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2500"/>
              </a:spcBef>
              <a:defRPr sz="6000">
                <a:solidFill>
                  <a:srgbClr val="000000"/>
                </a:solidFill>
                <a:latin typeface="Century Gothic"/>
                <a:ea typeface="Century Gothic"/>
                <a:cs typeface="Century Gothic"/>
                <a:sym typeface="Century Gothic"/>
              </a:defRPr>
            </a:pPr>
            <a:r>
              <a:t>One is set free from sin (Romans 6:17-18; 3,7).</a:t>
            </a:r>
          </a:p>
          <a:p>
            <a:pPr algn="ctr" defTabSz="1828800">
              <a:lnSpc>
                <a:spcPct val="100000"/>
              </a:lnSpc>
              <a:spcBef>
                <a:spcPts val="2500"/>
              </a:spcBef>
              <a:defRPr sz="6000">
                <a:solidFill>
                  <a:srgbClr val="000000"/>
                </a:solidFill>
                <a:latin typeface="Century Gothic"/>
                <a:ea typeface="Century Gothic"/>
                <a:cs typeface="Century Gothic"/>
                <a:sym typeface="Century Gothic"/>
              </a:defRPr>
            </a:pPr>
            <a:r>
              <a:t>Delivered from the realm and  bondage of Satan into the kingdom of Christ         (Col. 1:13; Acts 26:18;            1 Peter 2:9)</a:t>
            </a:r>
          </a:p>
        </p:txBody>
      </p:sp>
      <p:sp>
        <p:nvSpPr>
          <p:cNvPr id="597" name="Rectangle 8"/>
          <p:cNvSpPr txBox="1"/>
          <p:nvPr/>
        </p:nvSpPr>
        <p:spPr>
          <a:xfrm>
            <a:off x="922450" y="5792060"/>
            <a:ext cx="9823662" cy="69900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2500"/>
              </a:spcBef>
              <a:defRPr sz="6000">
                <a:solidFill>
                  <a:srgbClr val="FFFFFF"/>
                </a:solidFill>
                <a:effectLst>
                  <a:outerShdw sx="100000" sy="100000" kx="0" ky="0" algn="b" rotWithShape="0" blurRad="63500" dist="310007" dir="7680000">
                    <a:srgbClr val="000000">
                      <a:alpha val="32000"/>
                    </a:srgbClr>
                  </a:outerShdw>
                </a:effectLst>
                <a:latin typeface="Century Gothic"/>
                <a:ea typeface="Century Gothic"/>
                <a:cs typeface="Century Gothic"/>
                <a:sym typeface="Century Gothic"/>
              </a:defRPr>
            </a:pPr>
            <a:r>
              <a:t>One is a slave to sin – held captive by Satan (John 8:34;  Rom. 6:16; 7:14-24;  2 Pet. 2:19; 1 John 3:8).</a:t>
            </a:r>
          </a:p>
          <a:p>
            <a:pPr algn="ctr" defTabSz="1828800">
              <a:lnSpc>
                <a:spcPct val="100000"/>
              </a:lnSpc>
              <a:spcBef>
                <a:spcPts val="2500"/>
              </a:spcBef>
              <a:defRPr sz="6000">
                <a:solidFill>
                  <a:srgbClr val="FFFFFF"/>
                </a:solidFill>
                <a:effectLst>
                  <a:outerShdw sx="100000" sy="100000" kx="0" ky="0" algn="b" rotWithShape="0" blurRad="63500" dist="310007" dir="7680000">
                    <a:srgbClr val="000000">
                      <a:alpha val="32000"/>
                    </a:srgbClr>
                  </a:outerShdw>
                </a:effectLst>
                <a:latin typeface="Century Gothic"/>
                <a:ea typeface="Century Gothic"/>
                <a:cs typeface="Century Gothic"/>
                <a:sym typeface="Century Gothic"/>
              </a:defRPr>
            </a:pPr>
            <a:r>
              <a:t>Living and operating in Satan’s realm of darkness (Eph. 2:1-4)</a:t>
            </a:r>
          </a:p>
        </p:txBody>
      </p:sp>
      <p:pic>
        <p:nvPicPr>
          <p:cNvPr id="598" name="pasted-movie.png" descr="pasted-movie.png"/>
          <p:cNvPicPr>
            <a:picLocks noChangeAspect="1"/>
          </p:cNvPicPr>
          <p:nvPr/>
        </p:nvPicPr>
        <p:blipFill>
          <a:blip r:embed="rId6">
            <a:extLst/>
          </a:blip>
          <a:stretch>
            <a:fillRect/>
          </a:stretch>
        </p:blipFill>
        <p:spPr>
          <a:xfrm>
            <a:off x="15485498" y="194260"/>
            <a:ext cx="9303471" cy="1922489"/>
          </a:xfrm>
          <a:prstGeom prst="rect">
            <a:avLst/>
          </a:prstGeom>
          <a:ln w="12700">
            <a:miter lim="400000"/>
          </a:ln>
        </p:spPr>
      </p:pic>
      <p:sp>
        <p:nvSpPr>
          <p:cNvPr id="599" name="TextBox 2"/>
          <p:cNvSpPr txBox="1"/>
          <p:nvPr/>
        </p:nvSpPr>
        <p:spPr>
          <a:xfrm>
            <a:off x="304152" y="2667280"/>
            <a:ext cx="23775695" cy="1452881"/>
          </a:xfrm>
          <a:prstGeom prst="rect">
            <a:avLst/>
          </a:prstGeom>
          <a:gradFill>
            <a:gsLst>
              <a:gs pos="0">
                <a:srgbClr val="005493"/>
              </a:gs>
              <a:gs pos="100000">
                <a:srgbClr val="212121"/>
              </a:gs>
            </a:gsLst>
            <a:lin ang="5400000"/>
          </a:gradFill>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spcBef>
                <a:spcPts val="0"/>
              </a:spcBef>
              <a:defRPr b="1" sz="8100">
                <a:ln w="12700" cap="flat">
                  <a:solidFill>
                    <a:srgbClr val="000000"/>
                  </a:solidFill>
                  <a:prstDash val="solid"/>
                  <a:miter lim="400000"/>
                </a:ln>
                <a:solidFill>
                  <a:srgbClr val="FFFFFF"/>
                </a:solidFill>
                <a:effectLst>
                  <a:outerShdw sx="100000" sy="100000" kx="0" ky="0" algn="b" rotWithShape="0" blurRad="63500" dist="38100" dir="2700000">
                    <a:srgbClr val="000000">
                      <a:alpha val="40000"/>
                    </a:srgbClr>
                  </a:outerShdw>
                </a:effectLst>
                <a:latin typeface="American Typewriter"/>
                <a:ea typeface="American Typewriter"/>
                <a:cs typeface="American Typewriter"/>
                <a:sym typeface="American Typewriter"/>
              </a:defRPr>
            </a:lvl1pPr>
          </a:lstStyle>
          <a:p>
            <a:pPr/>
            <a:r>
              <a:t>REDEEMED: Freed From Bondage of Sin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96"/>
                                        </p:tgtEl>
                                        <p:attrNameLst>
                                          <p:attrName>style.visibility</p:attrName>
                                        </p:attrNameLst>
                                      </p:cBhvr>
                                      <p:to>
                                        <p:strVal val="visible"/>
                                      </p:to>
                                    </p:set>
                                    <p:animEffect filter="wipe(left)" transition="in">
                                      <p:cBhvr>
                                        <p:cTn id="7" dur="1500"/>
                                        <p:tgtEl>
                                          <p:spTgt spid="5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6"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Rounded Rectangle 9"/>
          <p:cNvSpPr/>
          <p:nvPr/>
        </p:nvSpPr>
        <p:spPr>
          <a:xfrm>
            <a:off x="13503056" y="4852820"/>
            <a:ext cx="10515601" cy="8511534"/>
          </a:xfrm>
          <a:prstGeom prst="roundRect">
            <a:avLst>
              <a:gd name="adj" fmla="val 10785"/>
            </a:avLst>
          </a:prstGeom>
          <a:solidFill>
            <a:srgbClr val="FFFFFF"/>
          </a:solidFill>
          <a:ln w="12700">
            <a:solidFill>
              <a:srgbClr val="DCD200"/>
            </a:solidFill>
          </a:ln>
          <a:effectLst>
            <a:outerShdw sx="100000" sy="100000" kx="0" ky="0" algn="b" rotWithShape="0" blurRad="101600" dist="50800" dir="5400000">
              <a:srgbClr val="000000">
                <a:alpha val="43137"/>
              </a:srgbClr>
            </a:outerShdw>
          </a:effectLst>
        </p:spPr>
        <p:txBody>
          <a:bodyPr tIns="91439" bIns="91439" anchor="ctr"/>
          <a:lstStyle/>
          <a:p>
            <a:pPr algn="ctr" defTabSz="1828800">
              <a:lnSpc>
                <a:spcPct val="100000"/>
              </a:lnSpc>
              <a:spcBef>
                <a:spcPts val="0"/>
              </a:spcBef>
              <a:defRPr sz="3600">
                <a:solidFill>
                  <a:srgbClr val="000000"/>
                </a:solidFill>
                <a:latin typeface="Corbel"/>
                <a:ea typeface="Corbel"/>
                <a:cs typeface="Corbel"/>
                <a:sym typeface="Corbel"/>
              </a:defRPr>
            </a:pPr>
          </a:p>
        </p:txBody>
      </p:sp>
      <p:pic>
        <p:nvPicPr>
          <p:cNvPr id="602" name="pasted-movie.png" descr="pasted-movie.png"/>
          <p:cNvPicPr>
            <a:picLocks noChangeAspect="0"/>
          </p:cNvPicPr>
          <p:nvPr/>
        </p:nvPicPr>
        <p:blipFill>
          <a:blip r:embed="rId2">
            <a:extLst/>
          </a:blip>
          <a:stretch>
            <a:fillRect/>
          </a:stretch>
        </p:blipFill>
        <p:spPr>
          <a:xfrm>
            <a:off x="11390394" y="4549887"/>
            <a:ext cx="2927724" cy="8971101"/>
          </a:xfrm>
          <a:prstGeom prst="rect">
            <a:avLst/>
          </a:prstGeom>
          <a:ln w="12700">
            <a:miter lim="400000"/>
          </a:ln>
        </p:spPr>
      </p:pic>
      <p:sp>
        <p:nvSpPr>
          <p:cNvPr id="603" name="Rounded Rectangle"/>
          <p:cNvSpPr/>
          <p:nvPr/>
        </p:nvSpPr>
        <p:spPr>
          <a:xfrm>
            <a:off x="229932" y="132924"/>
            <a:ext cx="24128924" cy="2082756"/>
          </a:xfrm>
          <a:prstGeom prst="roundRect">
            <a:avLst>
              <a:gd name="adj" fmla="val 25686"/>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604" name="pasted-movie.png" descr="pasted-movie.png"/>
          <p:cNvPicPr>
            <a:picLocks noChangeAspect="1"/>
          </p:cNvPicPr>
          <p:nvPr/>
        </p:nvPicPr>
        <p:blipFill>
          <a:blip r:embed="rId3">
            <a:extLst/>
          </a:blip>
          <a:stretch>
            <a:fillRect/>
          </a:stretch>
        </p:blipFill>
        <p:spPr>
          <a:xfrm>
            <a:off x="8367" y="485818"/>
            <a:ext cx="8963488" cy="1339373"/>
          </a:xfrm>
          <a:prstGeom prst="rect">
            <a:avLst/>
          </a:prstGeom>
          <a:ln w="12700">
            <a:miter lim="400000"/>
          </a:ln>
        </p:spPr>
      </p:pic>
      <p:pic>
        <p:nvPicPr>
          <p:cNvPr id="605" name="pasted-movie.png" descr="pasted-movie.png"/>
          <p:cNvPicPr>
            <a:picLocks noChangeAspect="1"/>
          </p:cNvPicPr>
          <p:nvPr/>
        </p:nvPicPr>
        <p:blipFill>
          <a:blip r:embed="rId4">
            <a:extLst/>
          </a:blip>
          <a:stretch>
            <a:fillRect/>
          </a:stretch>
        </p:blipFill>
        <p:spPr>
          <a:xfrm>
            <a:off x="7962882" y="-9701"/>
            <a:ext cx="8458236" cy="3499960"/>
          </a:xfrm>
          <a:prstGeom prst="rect">
            <a:avLst/>
          </a:prstGeom>
          <a:ln w="12700">
            <a:miter lim="400000"/>
          </a:ln>
          <a:effectLst>
            <a:outerShdw sx="100000" sy="100000" kx="0" ky="0" algn="b" rotWithShape="0" blurRad="63500" dist="25400" dir="5400000">
              <a:srgbClr val="000000">
                <a:alpha val="50000"/>
              </a:srgbClr>
            </a:outerShdw>
          </a:effectLst>
        </p:spPr>
      </p:pic>
      <p:sp>
        <p:nvSpPr>
          <p:cNvPr id="606" name="Rounded Rectangle 9"/>
          <p:cNvSpPr/>
          <p:nvPr/>
        </p:nvSpPr>
        <p:spPr>
          <a:xfrm>
            <a:off x="582831" y="4852820"/>
            <a:ext cx="10515601" cy="8511534"/>
          </a:xfrm>
          <a:prstGeom prst="roundRect">
            <a:avLst>
              <a:gd name="adj" fmla="val 10785"/>
            </a:avLst>
          </a:prstGeom>
          <a:solidFill>
            <a:schemeClr val="accent6">
              <a:hueOff val="-133706"/>
              <a:satOff val="8281"/>
              <a:lumOff val="-27269"/>
            </a:schemeClr>
          </a:solidFill>
          <a:ln w="12700">
            <a:solidFill>
              <a:srgbClr val="DCD200"/>
            </a:solidFill>
          </a:ln>
          <a:effectLst>
            <a:outerShdw sx="100000" sy="100000" kx="0" ky="0" algn="b" rotWithShape="0" blurRad="101600" dist="50800" dir="5400000">
              <a:srgbClr val="000000">
                <a:alpha val="43137"/>
              </a:srgbClr>
            </a:outerShdw>
          </a:effectLst>
        </p:spPr>
        <p:txBody>
          <a:bodyPr tIns="91439" bIns="91439" anchor="ctr"/>
          <a:lstStyle/>
          <a:p>
            <a:pPr algn="ctr" defTabSz="1828800">
              <a:lnSpc>
                <a:spcPct val="100000"/>
              </a:lnSpc>
              <a:spcBef>
                <a:spcPts val="0"/>
              </a:spcBef>
              <a:defRPr sz="3600">
                <a:solidFill>
                  <a:srgbClr val="000000"/>
                </a:solidFill>
                <a:latin typeface="Corbel"/>
                <a:ea typeface="Corbel"/>
                <a:cs typeface="Corbel"/>
                <a:sym typeface="Corbel"/>
              </a:defRPr>
            </a:pPr>
          </a:p>
        </p:txBody>
      </p:sp>
      <p:pic>
        <p:nvPicPr>
          <p:cNvPr id="607" name="pasted-movie.png" descr="pasted-movie.png"/>
          <p:cNvPicPr>
            <a:picLocks noChangeAspect="0"/>
          </p:cNvPicPr>
          <p:nvPr/>
        </p:nvPicPr>
        <p:blipFill>
          <a:blip r:embed="rId5">
            <a:extLst/>
          </a:blip>
          <a:stretch>
            <a:fillRect/>
          </a:stretch>
        </p:blipFill>
        <p:spPr>
          <a:xfrm>
            <a:off x="11377694" y="4846470"/>
            <a:ext cx="1833400" cy="8524234"/>
          </a:xfrm>
          <a:prstGeom prst="rect">
            <a:avLst/>
          </a:prstGeom>
          <a:ln w="12700">
            <a:miter lim="400000"/>
          </a:ln>
        </p:spPr>
      </p:pic>
      <p:sp>
        <p:nvSpPr>
          <p:cNvPr id="608" name="Prior to baptism"/>
          <p:cNvSpPr txBox="1"/>
          <p:nvPr/>
        </p:nvSpPr>
        <p:spPr>
          <a:xfrm>
            <a:off x="576481" y="4510453"/>
            <a:ext cx="10515601" cy="1168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300">
                <a:solidFill>
                  <a:schemeClr val="accent5"/>
                </a:solidFill>
                <a:latin typeface="Gill Sans"/>
                <a:ea typeface="Gill Sans"/>
                <a:cs typeface="Gill Sans"/>
                <a:sym typeface="Gill Sans"/>
              </a:defRPr>
            </a:lvl1pPr>
          </a:lstStyle>
          <a:p>
            <a:pPr/>
            <a:r>
              <a:t>Prior to baptism</a:t>
            </a:r>
          </a:p>
        </p:txBody>
      </p:sp>
      <p:sp>
        <p:nvSpPr>
          <p:cNvPr id="609" name="After baptism"/>
          <p:cNvSpPr txBox="1"/>
          <p:nvPr/>
        </p:nvSpPr>
        <p:spPr>
          <a:xfrm>
            <a:off x="13496706" y="4510453"/>
            <a:ext cx="10515601" cy="1168401"/>
          </a:xfrm>
          <a:prstGeom prst="rect">
            <a:avLst/>
          </a:prstGeom>
          <a:solidFill>
            <a:srgbClr val="005493"/>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7300">
                <a:solidFill>
                  <a:srgbClr val="FFFFFF"/>
                </a:solidFill>
                <a:latin typeface="Gill Sans"/>
                <a:ea typeface="Gill Sans"/>
                <a:cs typeface="Gill Sans"/>
                <a:sym typeface="Gill Sans"/>
              </a:defRPr>
            </a:lvl1pPr>
          </a:lstStyle>
          <a:p>
            <a:pPr/>
            <a:r>
              <a:t>After baptism</a:t>
            </a:r>
          </a:p>
        </p:txBody>
      </p:sp>
      <p:sp>
        <p:nvSpPr>
          <p:cNvPr id="610" name="Rectangle 12"/>
          <p:cNvSpPr txBox="1"/>
          <p:nvPr/>
        </p:nvSpPr>
        <p:spPr>
          <a:xfrm>
            <a:off x="13594053" y="5962068"/>
            <a:ext cx="10333608" cy="69900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2500"/>
              </a:spcBef>
              <a:defRPr sz="6000">
                <a:solidFill>
                  <a:srgbClr val="000000"/>
                </a:solidFill>
                <a:latin typeface="Century Gothic"/>
                <a:ea typeface="Century Gothic"/>
                <a:cs typeface="Century Gothic"/>
                <a:sym typeface="Century Gothic"/>
              </a:defRPr>
            </a:pPr>
            <a:r>
              <a:t>One is “translated” into the kingdom of light, i.e. of Christ (Col. 1:13-14)</a:t>
            </a:r>
          </a:p>
          <a:p>
            <a:pPr algn="ctr" defTabSz="1828800">
              <a:lnSpc>
                <a:spcPct val="100000"/>
              </a:lnSpc>
              <a:spcBef>
                <a:spcPts val="2500"/>
              </a:spcBef>
              <a:defRPr sz="6000">
                <a:solidFill>
                  <a:srgbClr val="000000"/>
                </a:solidFill>
                <a:latin typeface="Century Gothic"/>
                <a:ea typeface="Century Gothic"/>
                <a:cs typeface="Century Gothic"/>
                <a:sym typeface="Century Gothic"/>
              </a:defRPr>
            </a:pPr>
            <a:r>
              <a:t>Saved from the coming judgment, wrath, and condemnation (1 Pet 3:21; Mark 16:15,16)</a:t>
            </a:r>
          </a:p>
        </p:txBody>
      </p:sp>
      <p:sp>
        <p:nvSpPr>
          <p:cNvPr id="611" name="Rectangle 8"/>
          <p:cNvSpPr txBox="1"/>
          <p:nvPr/>
        </p:nvSpPr>
        <p:spPr>
          <a:xfrm>
            <a:off x="922450" y="5792060"/>
            <a:ext cx="9823662" cy="69900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2500"/>
              </a:spcBef>
              <a:defRPr sz="6000">
                <a:solidFill>
                  <a:srgbClr val="FFFFFF"/>
                </a:solidFill>
                <a:effectLst>
                  <a:outerShdw sx="100000" sy="100000" kx="0" ky="0" algn="b" rotWithShape="0" blurRad="63500" dist="310007" dir="7680000">
                    <a:srgbClr val="000000">
                      <a:alpha val="32000"/>
                    </a:srgbClr>
                  </a:outerShdw>
                </a:effectLst>
                <a:latin typeface="Century Gothic"/>
                <a:ea typeface="Century Gothic"/>
                <a:cs typeface="Century Gothic"/>
                <a:sym typeface="Century Gothic"/>
              </a:defRPr>
            </a:pPr>
            <a:r>
              <a:t>Condemned with the wicked world (Eph. 2:1-4; 2 Pet. 3:1-9).</a:t>
            </a:r>
          </a:p>
          <a:p>
            <a:pPr algn="ctr" defTabSz="1828800">
              <a:lnSpc>
                <a:spcPct val="100000"/>
              </a:lnSpc>
              <a:spcBef>
                <a:spcPts val="2500"/>
              </a:spcBef>
              <a:defRPr sz="6000">
                <a:solidFill>
                  <a:srgbClr val="FFFFFF"/>
                </a:solidFill>
                <a:effectLst>
                  <a:outerShdw sx="100000" sy="100000" kx="0" ky="0" algn="b" rotWithShape="0" blurRad="63500" dist="310007" dir="7680000">
                    <a:srgbClr val="000000">
                      <a:alpha val="32000"/>
                    </a:srgbClr>
                  </a:outerShdw>
                </a:effectLst>
                <a:latin typeface="Century Gothic"/>
                <a:ea typeface="Century Gothic"/>
                <a:cs typeface="Century Gothic"/>
                <a:sym typeface="Century Gothic"/>
              </a:defRPr>
            </a:pPr>
            <a:r>
              <a:t>Facing the coming destruction for all not in Christ (Acts 17:30,31; Rom. 2:5-11; 2 Thes. 1:6-9;)</a:t>
            </a:r>
          </a:p>
        </p:txBody>
      </p:sp>
      <p:pic>
        <p:nvPicPr>
          <p:cNvPr id="612" name="pasted-movie.png" descr="pasted-movie.png"/>
          <p:cNvPicPr>
            <a:picLocks noChangeAspect="1"/>
          </p:cNvPicPr>
          <p:nvPr/>
        </p:nvPicPr>
        <p:blipFill>
          <a:blip r:embed="rId6">
            <a:extLst/>
          </a:blip>
          <a:stretch>
            <a:fillRect/>
          </a:stretch>
        </p:blipFill>
        <p:spPr>
          <a:xfrm>
            <a:off x="15485498" y="194260"/>
            <a:ext cx="9303471" cy="1922489"/>
          </a:xfrm>
          <a:prstGeom prst="rect">
            <a:avLst/>
          </a:prstGeom>
          <a:ln w="12700">
            <a:miter lim="400000"/>
          </a:ln>
        </p:spPr>
      </p:pic>
      <p:sp>
        <p:nvSpPr>
          <p:cNvPr id="613" name="TextBox 2"/>
          <p:cNvSpPr txBox="1"/>
          <p:nvPr/>
        </p:nvSpPr>
        <p:spPr>
          <a:xfrm>
            <a:off x="304152" y="2667280"/>
            <a:ext cx="23775695" cy="1452881"/>
          </a:xfrm>
          <a:prstGeom prst="rect">
            <a:avLst/>
          </a:prstGeom>
          <a:gradFill>
            <a:gsLst>
              <a:gs pos="0">
                <a:srgbClr val="FF9300"/>
              </a:gs>
              <a:gs pos="100000">
                <a:srgbClr val="212121"/>
              </a:gs>
            </a:gsLst>
            <a:lin ang="5400000"/>
          </a:gradFill>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spcBef>
                <a:spcPts val="0"/>
              </a:spcBef>
              <a:defRPr b="1" sz="8100">
                <a:ln w="12700" cap="flat">
                  <a:solidFill>
                    <a:srgbClr val="000000"/>
                  </a:solidFill>
                  <a:prstDash val="solid"/>
                  <a:miter lim="400000"/>
                </a:ln>
                <a:solidFill>
                  <a:srgbClr val="FFFFFF"/>
                </a:solidFill>
                <a:effectLst>
                  <a:outerShdw sx="100000" sy="100000" kx="0" ky="0" algn="b" rotWithShape="0" blurRad="63500" dist="38100" dir="2700000">
                    <a:srgbClr val="000000">
                      <a:alpha val="40000"/>
                    </a:srgbClr>
                  </a:outerShdw>
                </a:effectLst>
                <a:latin typeface="American Typewriter"/>
                <a:ea typeface="American Typewriter"/>
                <a:cs typeface="American Typewriter"/>
                <a:sym typeface="American Typewriter"/>
              </a:defRPr>
            </a:lvl1pPr>
          </a:lstStyle>
          <a:p>
            <a:pPr/>
            <a:r>
              <a:t>SAVED: Delivered From Destruction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10"/>
                                        </p:tgtEl>
                                        <p:attrNameLst>
                                          <p:attrName>style.visibility</p:attrName>
                                        </p:attrNameLst>
                                      </p:cBhvr>
                                      <p:to>
                                        <p:strVal val="visible"/>
                                      </p:to>
                                    </p:set>
                                    <p:animEffect filter="wipe(left)" transition="in">
                                      <p:cBhvr>
                                        <p:cTn id="7" dur="1500"/>
                                        <p:tgtEl>
                                          <p:spTgt spid="6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0"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DISTINCTIVE SOTERIOLOGY"/>
          <p:cNvSpPr txBox="1"/>
          <p:nvPr/>
        </p:nvSpPr>
        <p:spPr>
          <a:xfrm>
            <a:off x="-78223" y="3135193"/>
            <a:ext cx="24540446" cy="1270001"/>
          </a:xfrm>
          <a:prstGeom prst="rect">
            <a:avLst/>
          </a:prstGeom>
          <a:gradFill>
            <a:gsLst>
              <a:gs pos="0">
                <a:srgbClr val="FFFC79"/>
              </a:gs>
              <a:gs pos="100000">
                <a:srgbClr val="FFD479"/>
              </a:gs>
            </a:gsLst>
            <a:lin ang="5400000"/>
          </a:gradFill>
          <a:ln w="12700">
            <a:miter lim="400000"/>
          </a:ln>
          <a:effectLst>
            <a:outerShdw sx="100000" sy="100000" kx="0" ky="0" algn="b" rotWithShape="0" blurRad="393700" dist="227513"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1700"/>
              </a:spcBef>
              <a:defRPr b="1" sz="7700">
                <a:solidFill>
                  <a:srgbClr val="000000"/>
                </a:solidFill>
                <a:effectLst>
                  <a:outerShdw sx="100000" sy="100000" kx="0" ky="0" algn="b" rotWithShape="0" blurRad="76200" dist="63500" dir="2027564">
                    <a:srgbClr val="FFFFFF"/>
                  </a:outerShdw>
                </a:effectLst>
                <a:latin typeface="Helvetica"/>
                <a:ea typeface="Helvetica"/>
                <a:cs typeface="Helvetica"/>
                <a:sym typeface="Helvetica"/>
              </a:defRPr>
            </a:lvl1pPr>
          </a:lstStyle>
          <a:p>
            <a:pPr/>
            <a:r>
              <a:t>DISTINCTIVE SOTERIOLOGY</a:t>
            </a:r>
          </a:p>
        </p:txBody>
      </p:sp>
      <p:grpSp>
        <p:nvGrpSpPr>
          <p:cNvPr id="622" name="Group"/>
          <p:cNvGrpSpPr/>
          <p:nvPr/>
        </p:nvGrpSpPr>
        <p:grpSpPr>
          <a:xfrm>
            <a:off x="100678" y="4127971"/>
            <a:ext cx="8563763" cy="9670388"/>
            <a:chOff x="-5" y="0"/>
            <a:chExt cx="8563761" cy="9670386"/>
          </a:xfrm>
        </p:grpSpPr>
        <p:pic>
          <p:nvPicPr>
            <p:cNvPr id="616" name="image58.png" descr="image58.png"/>
            <p:cNvPicPr>
              <a:picLocks noChangeAspect="0"/>
            </p:cNvPicPr>
            <p:nvPr/>
          </p:nvPicPr>
          <p:blipFill>
            <a:blip r:embed="rId2">
              <a:extLst/>
            </a:blip>
            <a:srcRect l="3129" t="0" r="1" b="0"/>
            <a:stretch>
              <a:fillRect/>
            </a:stretch>
          </p:blipFill>
          <p:spPr>
            <a:xfrm>
              <a:off x="-6" y="1386872"/>
              <a:ext cx="7816460" cy="8283515"/>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21599" y="0"/>
                  </a:moveTo>
                  <a:lnTo>
                    <a:pt x="14378" y="3"/>
                  </a:lnTo>
                  <a:lnTo>
                    <a:pt x="14041" y="3"/>
                  </a:lnTo>
                  <a:cubicBezTo>
                    <a:pt x="13665" y="4"/>
                    <a:pt x="13377" y="6"/>
                    <a:pt x="13026" y="7"/>
                  </a:cubicBezTo>
                  <a:cubicBezTo>
                    <a:pt x="11718" y="9"/>
                    <a:pt x="10851" y="15"/>
                    <a:pt x="10146" y="23"/>
                  </a:cubicBezTo>
                  <a:cubicBezTo>
                    <a:pt x="9289" y="32"/>
                    <a:pt x="8550" y="43"/>
                    <a:pt x="8556" y="56"/>
                  </a:cubicBezTo>
                  <a:cubicBezTo>
                    <a:pt x="8564" y="71"/>
                    <a:pt x="8559" y="85"/>
                    <a:pt x="8544" y="95"/>
                  </a:cubicBezTo>
                  <a:cubicBezTo>
                    <a:pt x="8529" y="105"/>
                    <a:pt x="8504" y="111"/>
                    <a:pt x="8474" y="111"/>
                  </a:cubicBezTo>
                  <a:cubicBezTo>
                    <a:pt x="8450" y="111"/>
                    <a:pt x="8435" y="105"/>
                    <a:pt x="8420" y="98"/>
                  </a:cubicBezTo>
                  <a:cubicBezTo>
                    <a:pt x="8405" y="105"/>
                    <a:pt x="8388" y="111"/>
                    <a:pt x="8363" y="111"/>
                  </a:cubicBezTo>
                  <a:cubicBezTo>
                    <a:pt x="8312" y="111"/>
                    <a:pt x="8286" y="91"/>
                    <a:pt x="8285" y="67"/>
                  </a:cubicBezTo>
                  <a:cubicBezTo>
                    <a:pt x="8088" y="84"/>
                    <a:pt x="7947" y="102"/>
                    <a:pt x="7917" y="129"/>
                  </a:cubicBezTo>
                  <a:cubicBezTo>
                    <a:pt x="7782" y="252"/>
                    <a:pt x="7771" y="252"/>
                    <a:pt x="7700" y="129"/>
                  </a:cubicBezTo>
                  <a:cubicBezTo>
                    <a:pt x="7669" y="76"/>
                    <a:pt x="7542" y="46"/>
                    <a:pt x="7129" y="28"/>
                  </a:cubicBezTo>
                  <a:lnTo>
                    <a:pt x="6786" y="317"/>
                  </a:lnTo>
                  <a:lnTo>
                    <a:pt x="6414" y="626"/>
                  </a:lnTo>
                  <a:lnTo>
                    <a:pt x="6487" y="1264"/>
                  </a:lnTo>
                  <a:cubicBezTo>
                    <a:pt x="6526" y="1614"/>
                    <a:pt x="6625" y="2145"/>
                    <a:pt x="6708" y="2443"/>
                  </a:cubicBezTo>
                  <a:cubicBezTo>
                    <a:pt x="6791" y="2742"/>
                    <a:pt x="6942" y="3484"/>
                    <a:pt x="7042" y="4092"/>
                  </a:cubicBezTo>
                  <a:cubicBezTo>
                    <a:pt x="7141" y="4700"/>
                    <a:pt x="7368" y="5711"/>
                    <a:pt x="7543" y="6340"/>
                  </a:cubicBezTo>
                  <a:cubicBezTo>
                    <a:pt x="7961" y="7838"/>
                    <a:pt x="8120" y="8607"/>
                    <a:pt x="8035" y="8699"/>
                  </a:cubicBezTo>
                  <a:cubicBezTo>
                    <a:pt x="7930" y="8813"/>
                    <a:pt x="7704" y="8787"/>
                    <a:pt x="7507" y="8640"/>
                  </a:cubicBezTo>
                  <a:cubicBezTo>
                    <a:pt x="7409" y="8568"/>
                    <a:pt x="7182" y="8095"/>
                    <a:pt x="7003" y="7590"/>
                  </a:cubicBezTo>
                  <a:cubicBezTo>
                    <a:pt x="6804" y="7027"/>
                    <a:pt x="6445" y="6314"/>
                    <a:pt x="6079" y="5750"/>
                  </a:cubicBezTo>
                  <a:cubicBezTo>
                    <a:pt x="5750" y="5243"/>
                    <a:pt x="5273" y="4331"/>
                    <a:pt x="5016" y="3722"/>
                  </a:cubicBezTo>
                  <a:cubicBezTo>
                    <a:pt x="4507" y="2516"/>
                    <a:pt x="4346" y="2254"/>
                    <a:pt x="4076" y="2185"/>
                  </a:cubicBezTo>
                  <a:cubicBezTo>
                    <a:pt x="3540" y="2046"/>
                    <a:pt x="3072" y="2255"/>
                    <a:pt x="2923" y="2700"/>
                  </a:cubicBezTo>
                  <a:cubicBezTo>
                    <a:pt x="2840" y="2948"/>
                    <a:pt x="2883" y="3174"/>
                    <a:pt x="3153" y="3917"/>
                  </a:cubicBezTo>
                  <a:cubicBezTo>
                    <a:pt x="3335" y="4419"/>
                    <a:pt x="3602" y="5077"/>
                    <a:pt x="3744" y="5381"/>
                  </a:cubicBezTo>
                  <a:cubicBezTo>
                    <a:pt x="3886" y="5685"/>
                    <a:pt x="4085" y="6216"/>
                    <a:pt x="4187" y="6561"/>
                  </a:cubicBezTo>
                  <a:cubicBezTo>
                    <a:pt x="4289" y="6906"/>
                    <a:pt x="4640" y="7638"/>
                    <a:pt x="4965" y="8187"/>
                  </a:cubicBezTo>
                  <a:cubicBezTo>
                    <a:pt x="5289" y="8736"/>
                    <a:pt x="5630" y="9379"/>
                    <a:pt x="5722" y="9618"/>
                  </a:cubicBezTo>
                  <a:cubicBezTo>
                    <a:pt x="5877" y="10016"/>
                    <a:pt x="5876" y="10064"/>
                    <a:pt x="5710" y="10187"/>
                  </a:cubicBezTo>
                  <a:cubicBezTo>
                    <a:pt x="5611" y="10261"/>
                    <a:pt x="5439" y="10321"/>
                    <a:pt x="5328" y="10321"/>
                  </a:cubicBezTo>
                  <a:cubicBezTo>
                    <a:pt x="5112" y="10321"/>
                    <a:pt x="4586" y="9883"/>
                    <a:pt x="4223" y="9400"/>
                  </a:cubicBezTo>
                  <a:cubicBezTo>
                    <a:pt x="4101" y="9238"/>
                    <a:pt x="3862" y="9006"/>
                    <a:pt x="3692" y="8884"/>
                  </a:cubicBezTo>
                  <a:cubicBezTo>
                    <a:pt x="3263" y="8577"/>
                    <a:pt x="2666" y="8019"/>
                    <a:pt x="1831" y="7150"/>
                  </a:cubicBezTo>
                  <a:cubicBezTo>
                    <a:pt x="929" y="6211"/>
                    <a:pt x="495" y="6094"/>
                    <a:pt x="121" y="6687"/>
                  </a:cubicBezTo>
                  <a:cubicBezTo>
                    <a:pt x="39" y="6816"/>
                    <a:pt x="-1" y="6895"/>
                    <a:pt x="0" y="6993"/>
                  </a:cubicBezTo>
                  <a:cubicBezTo>
                    <a:pt x="1" y="7090"/>
                    <a:pt x="42" y="7206"/>
                    <a:pt x="125" y="7410"/>
                  </a:cubicBezTo>
                  <a:cubicBezTo>
                    <a:pt x="369" y="8011"/>
                    <a:pt x="1458" y="9373"/>
                    <a:pt x="2863" y="10836"/>
                  </a:cubicBezTo>
                  <a:cubicBezTo>
                    <a:pt x="3117" y="11100"/>
                    <a:pt x="3427" y="11465"/>
                    <a:pt x="3552" y="11648"/>
                  </a:cubicBezTo>
                  <a:cubicBezTo>
                    <a:pt x="3771" y="11967"/>
                    <a:pt x="4064" y="12938"/>
                    <a:pt x="4195" y="13786"/>
                  </a:cubicBezTo>
                  <a:cubicBezTo>
                    <a:pt x="4308" y="14519"/>
                    <a:pt x="4703" y="16173"/>
                    <a:pt x="4871" y="16617"/>
                  </a:cubicBezTo>
                  <a:cubicBezTo>
                    <a:pt x="5054" y="17100"/>
                    <a:pt x="5504" y="17851"/>
                    <a:pt x="5783" y="18135"/>
                  </a:cubicBezTo>
                  <a:cubicBezTo>
                    <a:pt x="6225" y="18587"/>
                    <a:pt x="6277" y="18801"/>
                    <a:pt x="6277" y="20217"/>
                  </a:cubicBezTo>
                  <a:lnTo>
                    <a:pt x="6277" y="21600"/>
                  </a:lnTo>
                  <a:lnTo>
                    <a:pt x="21599" y="21600"/>
                  </a:lnTo>
                  <a:lnTo>
                    <a:pt x="21599" y="10800"/>
                  </a:lnTo>
                  <a:lnTo>
                    <a:pt x="21599" y="0"/>
                  </a:lnTo>
                  <a:close/>
                </a:path>
              </a:pathLst>
            </a:custGeom>
            <a:ln w="12700" cap="flat">
              <a:noFill/>
              <a:miter lim="400000"/>
            </a:ln>
            <a:effectLst/>
          </p:spPr>
        </p:pic>
        <p:pic>
          <p:nvPicPr>
            <p:cNvPr id="617" name="image59.png" descr="image59.png"/>
            <p:cNvPicPr>
              <a:picLocks noChangeAspect="0"/>
            </p:cNvPicPr>
            <p:nvPr/>
          </p:nvPicPr>
          <p:blipFill>
            <a:blip r:embed="rId3">
              <a:extLst/>
            </a:blip>
            <a:stretch>
              <a:fillRect/>
            </a:stretch>
          </p:blipFill>
          <p:spPr>
            <a:xfrm>
              <a:off x="255536" y="4339201"/>
              <a:ext cx="3750918" cy="3101009"/>
            </a:xfrm>
            <a:prstGeom prst="rect">
              <a:avLst/>
            </a:prstGeom>
            <a:ln w="12700" cap="flat">
              <a:noFill/>
              <a:miter lim="400000"/>
            </a:ln>
            <a:effectLst>
              <a:outerShdw sx="100000" sy="100000" kx="0" ky="0" algn="b" rotWithShape="0" blurRad="152400" dist="25400" dir="2700000">
                <a:srgbClr val="000000">
                  <a:alpha val="33333"/>
                </a:srgbClr>
              </a:outerShdw>
            </a:effectLst>
          </p:spPr>
        </p:pic>
        <p:pic>
          <p:nvPicPr>
            <p:cNvPr id="618" name="image60.png" descr="image60.png"/>
            <p:cNvPicPr>
              <a:picLocks noChangeAspect="0"/>
            </p:cNvPicPr>
            <p:nvPr/>
          </p:nvPicPr>
          <p:blipFill>
            <a:blip r:embed="rId4">
              <a:extLst/>
            </a:blip>
            <a:stretch>
              <a:fillRect/>
            </a:stretch>
          </p:blipFill>
          <p:spPr>
            <a:xfrm>
              <a:off x="732407" y="2321422"/>
              <a:ext cx="3916325" cy="2909851"/>
            </a:xfrm>
            <a:prstGeom prst="rect">
              <a:avLst/>
            </a:prstGeom>
            <a:ln w="12700" cap="flat">
              <a:noFill/>
              <a:miter lim="400000"/>
            </a:ln>
            <a:effectLst>
              <a:outerShdw sx="100000" sy="100000" kx="0" ky="0" algn="b" rotWithShape="0" blurRad="152400" dist="25400" dir="2700000">
                <a:srgbClr val="000000">
                  <a:alpha val="33333"/>
                </a:srgbClr>
              </a:outerShdw>
            </a:effectLst>
          </p:spPr>
        </p:pic>
        <p:pic>
          <p:nvPicPr>
            <p:cNvPr id="619" name="image61.png" descr="image61.png"/>
            <p:cNvPicPr>
              <a:picLocks noChangeAspect="0"/>
            </p:cNvPicPr>
            <p:nvPr/>
          </p:nvPicPr>
          <p:blipFill>
            <a:blip r:embed="rId5">
              <a:extLst/>
            </a:blip>
            <a:stretch>
              <a:fillRect/>
            </a:stretch>
          </p:blipFill>
          <p:spPr>
            <a:xfrm>
              <a:off x="195764" y="0"/>
              <a:ext cx="3855255" cy="1705469"/>
            </a:xfrm>
            <a:prstGeom prst="rect">
              <a:avLst/>
            </a:prstGeom>
            <a:ln w="12700" cap="flat">
              <a:noFill/>
              <a:miter lim="400000"/>
            </a:ln>
            <a:effectLst>
              <a:outerShdw sx="100000" sy="100000" kx="0" ky="0" algn="b" rotWithShape="0" blurRad="152400" dist="25400" dir="2700000">
                <a:srgbClr val="000000">
                  <a:alpha val="33333"/>
                </a:srgbClr>
              </a:outerShdw>
            </a:effectLst>
          </p:spPr>
        </p:pic>
        <p:pic>
          <p:nvPicPr>
            <p:cNvPr id="620" name="image62.png" descr="image62.png"/>
            <p:cNvPicPr>
              <a:picLocks noChangeAspect="0"/>
            </p:cNvPicPr>
            <p:nvPr/>
          </p:nvPicPr>
          <p:blipFill>
            <a:blip r:embed="rId6">
              <a:extLst/>
            </a:blip>
            <a:stretch>
              <a:fillRect/>
            </a:stretch>
          </p:blipFill>
          <p:spPr>
            <a:xfrm>
              <a:off x="4409643" y="282403"/>
              <a:ext cx="3355990" cy="1762903"/>
            </a:xfrm>
            <a:prstGeom prst="rect">
              <a:avLst/>
            </a:prstGeom>
            <a:ln w="12700" cap="flat">
              <a:noFill/>
              <a:miter lim="400000"/>
            </a:ln>
            <a:effectLst>
              <a:outerShdw sx="100000" sy="100000" kx="0" ky="0" algn="b" rotWithShape="0" blurRad="152400" dist="25400" dir="2700000">
                <a:srgbClr val="000000">
                  <a:alpha val="33333"/>
                </a:srgbClr>
              </a:outerShdw>
            </a:effectLst>
          </p:spPr>
        </p:pic>
        <p:pic>
          <p:nvPicPr>
            <p:cNvPr id="621" name="image63.png" descr="image63.png"/>
            <p:cNvPicPr>
              <a:picLocks noChangeAspect="0"/>
            </p:cNvPicPr>
            <p:nvPr/>
          </p:nvPicPr>
          <p:blipFill>
            <a:blip r:embed="rId7">
              <a:extLst/>
            </a:blip>
            <a:stretch>
              <a:fillRect/>
            </a:stretch>
          </p:blipFill>
          <p:spPr>
            <a:xfrm>
              <a:off x="4100826" y="3022335"/>
              <a:ext cx="4462931" cy="2973570"/>
            </a:xfrm>
            <a:prstGeom prst="rect">
              <a:avLst/>
            </a:prstGeom>
            <a:ln w="12700" cap="flat">
              <a:noFill/>
              <a:miter lim="400000"/>
            </a:ln>
            <a:effectLst>
              <a:outerShdw sx="100000" sy="100000" kx="0" ky="0" algn="b" rotWithShape="0" blurRad="152400" dist="25400" dir="2700000">
                <a:srgbClr val="000000">
                  <a:alpha val="33333"/>
                </a:srgbClr>
              </a:outerShdw>
            </a:effectLst>
          </p:spPr>
        </p:pic>
      </p:grpSp>
      <p:sp>
        <p:nvSpPr>
          <p:cNvPr id="623" name="The Alien Sinner (Rom 10:17; John 8:24; Romans 10:9,10; Luke 13:3,5; Acts 17:30; Mark 16:15,16; Acts 2:38; 10:47; 22:16; Ro 6:3-6; 1 Pet 3:21)…"/>
          <p:cNvSpPr txBox="1"/>
          <p:nvPr/>
        </p:nvSpPr>
        <p:spPr>
          <a:xfrm>
            <a:off x="9271796" y="5168119"/>
            <a:ext cx="14824408" cy="7404736"/>
          </a:xfrm>
          <a:prstGeom prst="rect">
            <a:avLst/>
          </a:prstGeom>
          <a:ln w="12700">
            <a:miter lim="400000"/>
          </a:ln>
          <a:effectLst>
            <a:outerShdw sx="100000" sy="100000" kx="0" ky="0" algn="b" rotWithShape="0" blurRad="88900" dist="63500" dir="2388334">
              <a:srgbClr val="000000">
                <a:alpha val="31982"/>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29919" indent="-629919" defTabSz="1821656">
              <a:lnSpc>
                <a:spcPct val="80000"/>
              </a:lnSpc>
              <a:spcBef>
                <a:spcPts val="4400"/>
              </a:spcBef>
              <a:buClr>
                <a:srgbClr val="000000"/>
              </a:buClr>
              <a:buSzPct val="80000"/>
              <a:buBlip>
                <a:blip r:embed="rId8"/>
              </a:buBlip>
              <a:defRPr b="1" sz="7600">
                <a:solidFill>
                  <a:srgbClr val="000000"/>
                </a:solidFill>
                <a:uFill>
                  <a:solidFill>
                    <a:srgbClr val="000000"/>
                  </a:solidFill>
                </a:uFill>
                <a:latin typeface="Helvetica"/>
                <a:ea typeface="Helvetica"/>
                <a:cs typeface="Helvetica"/>
                <a:sym typeface="Helvetica"/>
              </a:defRPr>
            </a:pPr>
            <a:r>
              <a:t>The Alien Sinner (Rom 10:17; John 8:24; Romans 10:9,10; Luke 13:3,5; Acts 17:30; Mark 16:15,16; Acts 2:38; 10:47; 22:16; Ro 6:3-6; 1 Pet 3:21) </a:t>
            </a:r>
          </a:p>
          <a:p>
            <a:pPr marL="629919" indent="-629919" defTabSz="1821656">
              <a:lnSpc>
                <a:spcPct val="80000"/>
              </a:lnSpc>
              <a:spcBef>
                <a:spcPts val="4400"/>
              </a:spcBef>
              <a:buClr>
                <a:srgbClr val="000000"/>
              </a:buClr>
              <a:buSzPct val="80000"/>
              <a:buBlip>
                <a:blip r:embed="rId8"/>
              </a:buBlip>
              <a:defRPr b="1" sz="7600">
                <a:solidFill>
                  <a:srgbClr val="000000"/>
                </a:solidFill>
                <a:uFill>
                  <a:solidFill>
                    <a:srgbClr val="000000"/>
                  </a:solidFill>
                </a:uFill>
                <a:latin typeface="Helvetica"/>
                <a:ea typeface="Helvetica"/>
                <a:cs typeface="Helvetica"/>
                <a:sym typeface="Helvetica"/>
              </a:defRPr>
            </a:pPr>
            <a:r>
              <a:t>The Christian (Col. 1:23; Rev 2:10; Acts 8:18-24; 1 John 1:9)</a:t>
            </a:r>
          </a:p>
        </p:txBody>
      </p:sp>
      <p:grpSp>
        <p:nvGrpSpPr>
          <p:cNvPr id="628" name="Group"/>
          <p:cNvGrpSpPr/>
          <p:nvPr/>
        </p:nvGrpSpPr>
        <p:grpSpPr>
          <a:xfrm>
            <a:off x="-99520" y="32365"/>
            <a:ext cx="24710040" cy="3331903"/>
            <a:chOff x="0" y="0"/>
            <a:chExt cx="24710039" cy="3331902"/>
          </a:xfrm>
        </p:grpSpPr>
        <p:pic>
          <p:nvPicPr>
            <p:cNvPr id="624" name="pasted-movie.png" descr="pasted-movie.png"/>
            <p:cNvPicPr>
              <a:picLocks noChangeAspect="0"/>
            </p:cNvPicPr>
            <p:nvPr/>
          </p:nvPicPr>
          <p:blipFill>
            <a:blip r:embed="rId9">
              <a:extLst/>
            </a:blip>
            <a:stretch>
              <a:fillRect/>
            </a:stretch>
          </p:blipFill>
          <p:spPr>
            <a:xfrm>
              <a:off x="0" y="0"/>
              <a:ext cx="24710040" cy="3331903"/>
            </a:xfrm>
            <a:prstGeom prst="rect">
              <a:avLst/>
            </a:prstGeom>
            <a:ln w="12700" cap="flat">
              <a:noFill/>
              <a:miter lim="400000"/>
            </a:ln>
            <a:effectLst/>
          </p:spPr>
        </p:pic>
        <p:sp>
          <p:nvSpPr>
            <p:cNvPr id="625"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626" name="Image" descr="Image"/>
            <p:cNvPicPr>
              <a:picLocks noChangeAspect="0"/>
            </p:cNvPicPr>
            <p:nvPr/>
          </p:nvPicPr>
          <p:blipFill>
            <a:blip r:embed="rId10">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627" name="Image" descr="Image"/>
            <p:cNvPicPr>
              <a:picLocks noChangeAspect="0"/>
            </p:cNvPicPr>
            <p:nvPr/>
          </p:nvPicPr>
          <p:blipFill>
            <a:blip r:embed="rId11">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623">
                                            <p:txEl>
                                              <p:pRg st="1" end="1"/>
                                            </p:txEl>
                                          </p:spTgt>
                                        </p:tgtEl>
                                        <p:attrNameLst>
                                          <p:attrName>style.visibility</p:attrName>
                                        </p:attrNameLst>
                                      </p:cBhvr>
                                      <p:to>
                                        <p:strVal val="visible"/>
                                      </p:to>
                                    </p:set>
                                    <p:anim calcmode="lin" valueType="num">
                                      <p:cBhvr>
                                        <p:cTn id="7" dur="2500" fill="hold"/>
                                        <p:tgtEl>
                                          <p:spTgt spid="623">
                                            <p:txEl>
                                              <p:pRg st="1" end="1"/>
                                            </p:txEl>
                                          </p:spTgt>
                                        </p:tgtEl>
                                        <p:attrNameLst>
                                          <p:attrName>ppt_w</p:attrName>
                                        </p:attrNameLst>
                                      </p:cBhvr>
                                      <p:tavLst>
                                        <p:tav tm="0">
                                          <p:val>
                                            <p:fltVal val="0"/>
                                          </p:val>
                                        </p:tav>
                                        <p:tav tm="100000">
                                          <p:val>
                                            <p:strVal val="#ppt_w"/>
                                          </p:val>
                                        </p:tav>
                                      </p:tavLst>
                                    </p:anim>
                                    <p:anim calcmode="lin" valueType="num">
                                      <p:cBhvr>
                                        <p:cTn id="8" dur="2500" fill="hold"/>
                                        <p:tgtEl>
                                          <p:spTgt spid="62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23"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0" name="Front view of a red Ducati motorcycle against a black background" descr="Front view of a red Ducati motorcycle against a black background"/>
          <p:cNvPicPr>
            <a:picLocks noChangeAspect="1"/>
          </p:cNvPicPr>
          <p:nvPr/>
        </p:nvPicPr>
        <p:blipFill>
          <a:blip r:embed="rId2">
            <a:extLst/>
          </a:blip>
          <a:srcRect l="0" t="0" r="0" b="15666"/>
          <a:stretch>
            <a:fillRect/>
          </a:stretch>
        </p:blipFill>
        <p:spPr>
          <a:xfrm>
            <a:off x="0" y="0"/>
            <a:ext cx="24384000" cy="13716000"/>
          </a:xfrm>
          <a:prstGeom prst="rect">
            <a:avLst/>
          </a:prstGeom>
          <a:ln w="12700">
            <a:miter lim="400000"/>
          </a:ln>
        </p:spPr>
      </p:pic>
      <p:sp>
        <p:nvSpPr>
          <p:cNvPr id="631" name="Have you purified your souls in obeying the truth? (1 Pet 1:22, Acts 2:38)…"/>
          <p:cNvSpPr txBox="1"/>
          <p:nvPr/>
        </p:nvSpPr>
        <p:spPr>
          <a:xfrm>
            <a:off x="61858" y="3224768"/>
            <a:ext cx="16898490" cy="10353676"/>
          </a:xfrm>
          <a:prstGeom prst="rect">
            <a:avLst/>
          </a:prstGeom>
          <a:ln w="12700">
            <a:miter lim="400000"/>
          </a:ln>
          <a:effectLst>
            <a:outerShdw sx="100000" sy="100000" kx="0" ky="0" algn="b" rotWithShape="0" blurRad="127000" dist="160204" dir="2700000">
              <a:srgbClr val="808080"/>
            </a:outerShdw>
          </a:effectLst>
          <a:extLst>
            <a:ext uri="{C572A759-6A51-4108-AA02-DFA0A04FC94B}">
              <ma14:wrappingTextBoxFlag xmlns:ma14="http://schemas.microsoft.com/office/mac/drawingml/2011/main" val="1"/>
            </a:ext>
          </a:extLst>
        </p:spPr>
        <p:txBody>
          <a:bodyPr lIns="71437" tIns="71437" rIns="71437" bIns="71437">
            <a:spAutoFit/>
          </a:bodyPr>
          <a:lstStyle/>
          <a:p>
            <a:pPr marL="1143000" indent="-1143000" defTabSz="821531">
              <a:lnSpc>
                <a:spcPct val="100000"/>
              </a:lnSpc>
              <a:spcBef>
                <a:spcPts val="3300"/>
              </a:spcBef>
              <a:buSzPct val="70000"/>
              <a:buBlip>
                <a:blip r:embed="rId3"/>
              </a:buBlip>
              <a:defRPr sz="6800">
                <a:solidFill>
                  <a:srgbClr val="FFFFFF"/>
                </a:solidFill>
                <a:effectLst>
                  <a:outerShdw sx="100000" sy="100000" kx="0" ky="0" algn="b" rotWithShape="0" blurRad="50800" dist="63500" dir="2222024">
                    <a:srgbClr val="000000"/>
                  </a:outerShdw>
                </a:effectLst>
                <a:latin typeface="Helvetica"/>
                <a:ea typeface="Helvetica"/>
                <a:cs typeface="Helvetica"/>
                <a:sym typeface="Helvetica"/>
              </a:defRPr>
            </a:pPr>
            <a:r>
              <a:t>Have you purified your souls in obeying the truth? (1 Pet 1:22, Acts 2:38)</a:t>
            </a:r>
          </a:p>
          <a:p>
            <a:pPr marL="1143000" indent="-1143000" defTabSz="821531">
              <a:lnSpc>
                <a:spcPct val="100000"/>
              </a:lnSpc>
              <a:spcBef>
                <a:spcPts val="3300"/>
              </a:spcBef>
              <a:buSzPct val="70000"/>
              <a:buBlip>
                <a:blip r:embed="rId3"/>
              </a:buBlip>
              <a:defRPr sz="6800">
                <a:solidFill>
                  <a:srgbClr val="FFFFFF"/>
                </a:solidFill>
                <a:effectLst>
                  <a:outerShdw sx="100000" sy="100000" kx="0" ky="0" algn="b" rotWithShape="0" blurRad="50800" dist="63500" dir="2222024">
                    <a:srgbClr val="000000"/>
                  </a:outerShdw>
                </a:effectLst>
                <a:latin typeface="Helvetica"/>
                <a:ea typeface="Helvetica"/>
                <a:cs typeface="Helvetica"/>
                <a:sym typeface="Helvetica"/>
              </a:defRPr>
            </a:pPr>
            <a:r>
              <a:t>Are you living a holy life in service to God? (Rom 12:1,2; Eph 4:21-24)</a:t>
            </a:r>
          </a:p>
          <a:p>
            <a:pPr marL="1143000" indent="-1143000" defTabSz="821531">
              <a:lnSpc>
                <a:spcPct val="100000"/>
              </a:lnSpc>
              <a:spcBef>
                <a:spcPts val="3300"/>
              </a:spcBef>
              <a:buSzPct val="70000"/>
              <a:buBlip>
                <a:blip r:embed="rId3"/>
              </a:buBlip>
              <a:defRPr sz="6800">
                <a:solidFill>
                  <a:srgbClr val="FFFFFF"/>
                </a:solidFill>
                <a:effectLst>
                  <a:outerShdw sx="100000" sy="100000" kx="0" ky="0" algn="b" rotWithShape="0" blurRad="50800" dist="63500" dir="2222024">
                    <a:srgbClr val="000000"/>
                  </a:outerShdw>
                </a:effectLst>
                <a:latin typeface="Helvetica"/>
                <a:ea typeface="Helvetica"/>
                <a:cs typeface="Helvetica"/>
                <a:sym typeface="Helvetica"/>
              </a:defRPr>
            </a:pPr>
            <a:r>
              <a:t>If the answer to either of these questions is no — receive the cleansing the blood of Christ provides, and begin living your life for Jesus, who died for you (Romans 6:3-19; Colossians 2:12,13; 3:1,2)</a:t>
            </a:r>
          </a:p>
        </p:txBody>
      </p:sp>
      <p:grpSp>
        <p:nvGrpSpPr>
          <p:cNvPr id="636" name="Group"/>
          <p:cNvGrpSpPr/>
          <p:nvPr/>
        </p:nvGrpSpPr>
        <p:grpSpPr>
          <a:xfrm>
            <a:off x="-99520" y="32365"/>
            <a:ext cx="24710040" cy="3331903"/>
            <a:chOff x="0" y="0"/>
            <a:chExt cx="24710039" cy="3331902"/>
          </a:xfrm>
        </p:grpSpPr>
        <p:pic>
          <p:nvPicPr>
            <p:cNvPr id="632" name="pasted-movie.png" descr="pasted-movie.png"/>
            <p:cNvPicPr>
              <a:picLocks noChangeAspect="0"/>
            </p:cNvPicPr>
            <p:nvPr/>
          </p:nvPicPr>
          <p:blipFill>
            <a:blip r:embed="rId4">
              <a:extLst/>
            </a:blip>
            <a:stretch>
              <a:fillRect/>
            </a:stretch>
          </p:blipFill>
          <p:spPr>
            <a:xfrm>
              <a:off x="0" y="0"/>
              <a:ext cx="24710040" cy="3331903"/>
            </a:xfrm>
            <a:prstGeom prst="rect">
              <a:avLst/>
            </a:prstGeom>
            <a:ln w="12700" cap="flat">
              <a:noFill/>
              <a:miter lim="400000"/>
            </a:ln>
            <a:effectLst/>
          </p:spPr>
        </p:pic>
        <p:sp>
          <p:nvSpPr>
            <p:cNvPr id="633"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634" name="Image" descr="Image"/>
            <p:cNvPicPr>
              <a:picLocks noChangeAspect="0"/>
            </p:cNvPicPr>
            <p:nvPr/>
          </p:nvPicPr>
          <p:blipFill>
            <a:blip r:embed="rId5">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635" name="Image" descr="Image"/>
            <p:cNvPicPr>
              <a:picLocks noChangeAspect="0"/>
            </p:cNvPicPr>
            <p:nvPr/>
          </p:nvPicPr>
          <p:blipFill>
            <a:blip r:embed="rId6">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31">
                                            <p:txEl>
                                              <p:pRg st="1" end="1"/>
                                            </p:txEl>
                                          </p:spTgt>
                                        </p:tgtEl>
                                        <p:attrNameLst>
                                          <p:attrName>style.visibility</p:attrName>
                                        </p:attrNameLst>
                                      </p:cBhvr>
                                      <p:to>
                                        <p:strVal val="visible"/>
                                      </p:to>
                                    </p:set>
                                    <p:animEffect filter="wipe(left)" transition="in">
                                      <p:cBhvr>
                                        <p:cTn id="7" dur="1500"/>
                                        <p:tgtEl>
                                          <p:spTgt spid="6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631">
                                            <p:txEl>
                                              <p:pRg st="2" end="2"/>
                                            </p:txEl>
                                          </p:spTgt>
                                        </p:tgtEl>
                                        <p:attrNameLst>
                                          <p:attrName>style.visibility</p:attrName>
                                        </p:attrNameLst>
                                      </p:cBhvr>
                                      <p:to>
                                        <p:strVal val="visible"/>
                                      </p:to>
                                    </p:set>
                                    <p:animEffect filter="wipe(left)" transition="in">
                                      <p:cBhvr>
                                        <p:cTn id="12" dur="1500"/>
                                        <p:tgtEl>
                                          <p:spTgt spid="63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31"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9" name="Front view of a red motorcycle against a black background" descr="Front view of a red motorcycle against a black background"/>
          <p:cNvPicPr>
            <a:picLocks noChangeAspect="1"/>
          </p:cNvPicPr>
          <p:nvPr>
            <p:ph type="pic" idx="21"/>
          </p:nvPr>
        </p:nvPicPr>
        <p:blipFill>
          <a:blip r:embed="rId2">
            <a:extLst/>
          </a:blip>
          <a:srcRect l="3481" t="0" r="3481" b="0"/>
          <a:stretch>
            <a:fillRect/>
          </a:stretch>
        </p:blipFill>
        <p:spPr>
          <a:prstGeom prst="rect">
            <a:avLst/>
          </a:prstGeom>
        </p:spPr>
      </p:pic>
      <p:pic>
        <p:nvPicPr>
          <p:cNvPr id="640" name="Image" descr="Image"/>
          <p:cNvPicPr>
            <a:picLocks noChangeAspect="0"/>
          </p:cNvPicPr>
          <p:nvPr/>
        </p:nvPicPr>
        <p:blipFill>
          <a:blip r:embed="rId3">
            <a:extLst/>
          </a:blip>
          <a:stretch>
            <a:fillRect/>
          </a:stretch>
        </p:blipFill>
        <p:spPr>
          <a:xfrm>
            <a:off x="4437833" y="280041"/>
            <a:ext cx="15508334" cy="2077974"/>
          </a:xfrm>
          <a:prstGeom prst="rect">
            <a:avLst/>
          </a:prstGeom>
          <a:ln w="12700">
            <a:miter lim="400000"/>
          </a:ln>
          <a:effectLst>
            <a:outerShdw sx="100000" sy="100000" kx="0" ky="0" algn="b" rotWithShape="0" blurRad="88900" dist="114300" dir="5400000">
              <a:srgbClr val="000000"/>
            </a:outerShdw>
          </a:effectLst>
        </p:spPr>
      </p:pic>
      <p:pic>
        <p:nvPicPr>
          <p:cNvPr id="641" name="Image" descr="Image"/>
          <p:cNvPicPr>
            <a:picLocks noChangeAspect="0"/>
          </p:cNvPicPr>
          <p:nvPr/>
        </p:nvPicPr>
        <p:blipFill>
          <a:blip r:embed="rId4">
            <a:extLst/>
          </a:blip>
          <a:stretch>
            <a:fillRect/>
          </a:stretch>
        </p:blipFill>
        <p:spPr>
          <a:xfrm>
            <a:off x="399882" y="1707514"/>
            <a:ext cx="23584236" cy="5174120"/>
          </a:xfrm>
          <a:prstGeom prst="rect">
            <a:avLst/>
          </a:prstGeom>
          <a:ln w="12700">
            <a:miter lim="400000"/>
          </a:ln>
          <a:effectLst>
            <a:outerShdw sx="100000" sy="100000" kx="0" ky="0" algn="b" rotWithShape="0" blurRad="495300" dist="203200" dir="2388334">
              <a:srgbClr val="000000"/>
            </a:outerShdw>
          </a:effectLst>
        </p:spPr>
      </p:pic>
      <p:sp>
        <p:nvSpPr>
          <p:cNvPr id="642" name="THE BIBLICAL PATTERN OF SALVATION"/>
          <p:cNvSpPr txBox="1"/>
          <p:nvPr/>
        </p:nvSpPr>
        <p:spPr>
          <a:xfrm>
            <a:off x="1010740" y="5813519"/>
            <a:ext cx="22362519" cy="1386006"/>
          </a:xfrm>
          <a:prstGeom prst="rect">
            <a:avLst/>
          </a:prstGeom>
          <a:ln w="12700">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sz="9100">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sp>
        <p:nvSpPr>
          <p:cNvPr id="643" name="Preached May 3, 2026 / Charts by Don McClain…"/>
          <p:cNvSpPr txBox="1"/>
          <p:nvPr/>
        </p:nvSpPr>
        <p:spPr>
          <a:xfrm>
            <a:off x="1095623" y="9448800"/>
            <a:ext cx="22192754" cy="375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ct val="100000"/>
              </a:lnSpc>
              <a:spcBef>
                <a:spcPts val="0"/>
              </a:spcBef>
              <a:defRPr>
                <a:solidFill>
                  <a:srgbClr val="FFFFFF"/>
                </a:solidFill>
              </a:defRPr>
            </a:pPr>
            <a:r>
              <a:t>Preached May 3, 2026 / Charts by Don McClain</a:t>
            </a:r>
          </a:p>
          <a:p>
            <a:pPr algn="ctr">
              <a:lnSpc>
                <a:spcPct val="100000"/>
              </a:lnSpc>
              <a:spcBef>
                <a:spcPts val="0"/>
              </a:spcBef>
              <a:defRPr>
                <a:solidFill>
                  <a:srgbClr val="FFFFFF"/>
                </a:solidFill>
              </a:defRPr>
            </a:pPr>
            <a:r>
              <a:t>Alexander church of Christ, 100 Cornerstone, Alexander AR. 72002</a:t>
            </a:r>
          </a:p>
          <a:p>
            <a:pPr algn="ctr">
              <a:lnSpc>
                <a:spcPct val="100000"/>
              </a:lnSpc>
              <a:spcBef>
                <a:spcPts val="0"/>
              </a:spcBef>
              <a:defRPr>
                <a:solidFill>
                  <a:srgbClr val="FFFFFF"/>
                </a:solidFill>
              </a:defRPr>
            </a:pPr>
            <a:r>
              <a:t>Phone: 501-568-1062 / Email: </a:t>
            </a:r>
            <a:r>
              <a:rPr u="sng">
                <a:hlinkClick r:id="rId5" invalidUrl="" action="" tgtFrame="" tooltip="" history="1" highlightClick="0" endSnd="0"/>
              </a:rPr>
              <a:t>donmcclain@sbcglobal.net</a:t>
            </a:r>
            <a:r>
              <a:t> </a:t>
            </a:r>
          </a:p>
          <a:p>
            <a:pPr algn="ctr">
              <a:lnSpc>
                <a:spcPct val="100000"/>
              </a:lnSpc>
              <a:spcBef>
                <a:spcPts val="0"/>
              </a:spcBef>
              <a:defRPr>
                <a:solidFill>
                  <a:srgbClr val="FFFFFF"/>
                </a:solidFill>
              </a:defRPr>
            </a:pPr>
            <a:r>
              <a:rPr u="sng">
                <a:hlinkClick r:id="rId6" invalidUrl="" action="" tgtFrame="" tooltip="" history="1" highlightClick="0" endSnd="0"/>
              </a:rPr>
              <a:t>www.alexanderchurchofchrist.com</a:t>
            </a: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642"/>
                                        </p:tgtEl>
                                        <p:attrNameLst>
                                          <p:attrName>style.visibility</p:attrName>
                                        </p:attrNameLst>
                                      </p:cBhvr>
                                      <p:to>
                                        <p:strVal val="visible"/>
                                      </p:to>
                                    </p:set>
                                    <p:animEffect filter="dissolve" transition="in">
                                      <p:cBhvr>
                                        <p:cTn id="7" dur="1000"/>
                                        <p:tgtEl>
                                          <p:spTgt spid="6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2"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Image" descr="Image"/>
          <p:cNvPicPr>
            <a:picLocks noChangeAspect="0"/>
          </p:cNvPicPr>
          <p:nvPr/>
        </p:nvPicPr>
        <p:blipFill>
          <a:blip r:embed="rId2">
            <a:extLst/>
          </a:blip>
          <a:stretch>
            <a:fillRect/>
          </a:stretch>
        </p:blipFill>
        <p:spPr>
          <a:xfrm>
            <a:off x="242097" y="2705663"/>
            <a:ext cx="6583886" cy="10833087"/>
          </a:xfrm>
          <a:prstGeom prst="rect">
            <a:avLst/>
          </a:prstGeom>
        </p:spPr>
      </p:pic>
      <p:sp>
        <p:nvSpPr>
          <p:cNvPr id="238" name="Not a matter of being different just to be different (a thing is NOT wrong because the world or denomination does it).…"/>
          <p:cNvSpPr txBox="1"/>
          <p:nvPr/>
        </p:nvSpPr>
        <p:spPr>
          <a:xfrm>
            <a:off x="7072069" y="3567669"/>
            <a:ext cx="16898491" cy="9909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1142999" indent="-1142999" defTabSz="821531">
              <a:lnSpc>
                <a:spcPct val="100000"/>
              </a:lnSpc>
              <a:spcBef>
                <a:spcPts val="2200"/>
              </a:spcBef>
              <a:buSzPct val="70000"/>
              <a:buBlip>
                <a:blip r:embed="rId3"/>
              </a:buBlip>
              <a:defRPr sz="6900">
                <a:solidFill>
                  <a:srgbClr val="000000"/>
                </a:solidFill>
                <a:latin typeface="Helvetica"/>
                <a:ea typeface="Helvetica"/>
                <a:cs typeface="Helvetica"/>
                <a:sym typeface="Helvetica"/>
              </a:defRPr>
            </a:pPr>
            <a:r>
              <a:t>Not a matter of being different just to be different (</a:t>
            </a:r>
            <a:r>
              <a:rPr i="1"/>
              <a:t>a thing is NOT wrong because the world or denomination does it</a:t>
            </a:r>
            <a:r>
              <a:t>).</a:t>
            </a:r>
          </a:p>
          <a:p>
            <a:pPr marL="1142999" indent="-1142999" defTabSz="821531">
              <a:lnSpc>
                <a:spcPct val="100000"/>
              </a:lnSpc>
              <a:spcBef>
                <a:spcPts val="2200"/>
              </a:spcBef>
              <a:buSzPct val="70000"/>
              <a:buBlip>
                <a:blip r:embed="rId3"/>
              </a:buBlip>
              <a:defRPr sz="6900">
                <a:solidFill>
                  <a:srgbClr val="000000"/>
                </a:solidFill>
                <a:latin typeface="Helvetica"/>
                <a:ea typeface="Helvetica"/>
                <a:cs typeface="Helvetica"/>
                <a:sym typeface="Helvetica"/>
              </a:defRPr>
            </a:pPr>
            <a:r>
              <a:t>Our distinctiveness is found in our commitment to follow God’s revealed pattern, to obey His word, to transform our minds, worship, and deeds to be in harmony with God’s will (Rom 12:1,2; John 15:3; 17:17; 1 Pet. 1:13-17)</a:t>
            </a:r>
          </a:p>
        </p:txBody>
      </p:sp>
      <p:grpSp>
        <p:nvGrpSpPr>
          <p:cNvPr id="243" name="Group"/>
          <p:cNvGrpSpPr/>
          <p:nvPr/>
        </p:nvGrpSpPr>
        <p:grpSpPr>
          <a:xfrm>
            <a:off x="-99520" y="32365"/>
            <a:ext cx="24710040" cy="3331903"/>
            <a:chOff x="0" y="0"/>
            <a:chExt cx="24710039" cy="3331902"/>
          </a:xfrm>
        </p:grpSpPr>
        <p:pic>
          <p:nvPicPr>
            <p:cNvPr id="239" name="pasted-movie.png" descr="pasted-movie.png"/>
            <p:cNvPicPr>
              <a:picLocks noChangeAspect="0"/>
            </p:cNvPicPr>
            <p:nvPr/>
          </p:nvPicPr>
          <p:blipFill>
            <a:blip r:embed="rId4">
              <a:extLst/>
            </a:blip>
            <a:stretch>
              <a:fillRect/>
            </a:stretch>
          </p:blipFill>
          <p:spPr>
            <a:xfrm>
              <a:off x="0" y="0"/>
              <a:ext cx="24710040" cy="3331903"/>
            </a:xfrm>
            <a:prstGeom prst="rect">
              <a:avLst/>
            </a:prstGeom>
            <a:ln w="12700" cap="flat">
              <a:noFill/>
              <a:miter lim="400000"/>
            </a:ln>
            <a:effectLst/>
          </p:spPr>
        </p:pic>
        <p:sp>
          <p:nvSpPr>
            <p:cNvPr id="240"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241" name="Image" descr="Image"/>
            <p:cNvPicPr>
              <a:picLocks noChangeAspect="0"/>
            </p:cNvPicPr>
            <p:nvPr/>
          </p:nvPicPr>
          <p:blipFill>
            <a:blip r:embed="rId5">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242" name="Image" descr="Image"/>
            <p:cNvPicPr>
              <a:picLocks noChangeAspect="0"/>
            </p:cNvPicPr>
            <p:nvPr/>
          </p:nvPicPr>
          <p:blipFill>
            <a:blip r:embed="rId6">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8">
                                            <p:txEl>
                                              <p:pRg st="1" end="1"/>
                                            </p:txEl>
                                          </p:spTgt>
                                        </p:tgtEl>
                                        <p:attrNameLst>
                                          <p:attrName>style.visibility</p:attrName>
                                        </p:attrNameLst>
                                      </p:cBhvr>
                                      <p:to>
                                        <p:strVal val="visible"/>
                                      </p:to>
                                    </p:set>
                                    <p:animEffect filter="wipe(left)" transition="in">
                                      <p:cBhvr>
                                        <p:cTn id="7" dur="1500"/>
                                        <p:tgtEl>
                                          <p:spTgt spid="23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8"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Front view of a red motorcycle against a black background" descr="Front view of a red motorcycle against a black background"/>
          <p:cNvPicPr>
            <a:picLocks noChangeAspect="1"/>
          </p:cNvPicPr>
          <p:nvPr>
            <p:ph type="pic" idx="21"/>
          </p:nvPr>
        </p:nvPicPr>
        <p:blipFill>
          <a:blip r:embed="rId2">
            <a:extLst/>
          </a:blip>
          <a:srcRect l="222" t="0" r="222" b="4814"/>
          <a:stretch>
            <a:fillRect/>
          </a:stretch>
        </p:blipFill>
        <p:spPr>
          <a:xfrm>
            <a:off x="0" y="660400"/>
            <a:ext cx="24384000" cy="13055600"/>
          </a:xfrm>
          <a:prstGeom prst="rect">
            <a:avLst/>
          </a:prstGeom>
        </p:spPr>
      </p:pic>
      <p:grpSp>
        <p:nvGrpSpPr>
          <p:cNvPr id="250" name="Group"/>
          <p:cNvGrpSpPr/>
          <p:nvPr/>
        </p:nvGrpSpPr>
        <p:grpSpPr>
          <a:xfrm>
            <a:off x="-99520" y="32365"/>
            <a:ext cx="24710040" cy="3331903"/>
            <a:chOff x="0" y="0"/>
            <a:chExt cx="24710039" cy="3331902"/>
          </a:xfrm>
        </p:grpSpPr>
        <p:pic>
          <p:nvPicPr>
            <p:cNvPr id="246" name="pasted-movie.png" descr="pasted-movie.png"/>
            <p:cNvPicPr>
              <a:picLocks noChangeAspect="0"/>
            </p:cNvPicPr>
            <p:nvPr/>
          </p:nvPicPr>
          <p:blipFill>
            <a:blip r:embed="rId3">
              <a:extLst/>
            </a:blip>
            <a:stretch>
              <a:fillRect/>
            </a:stretch>
          </p:blipFill>
          <p:spPr>
            <a:xfrm>
              <a:off x="0" y="0"/>
              <a:ext cx="24710040" cy="3331903"/>
            </a:xfrm>
            <a:prstGeom prst="rect">
              <a:avLst/>
            </a:prstGeom>
            <a:ln w="12700" cap="flat">
              <a:noFill/>
              <a:miter lim="400000"/>
            </a:ln>
            <a:effectLst/>
          </p:spPr>
        </p:pic>
        <p:sp>
          <p:nvSpPr>
            <p:cNvPr id="247"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248" name="Image" descr="Image"/>
            <p:cNvPicPr>
              <a:picLocks noChangeAspect="0"/>
            </p:cNvPicPr>
            <p:nvPr/>
          </p:nvPicPr>
          <p:blipFill>
            <a:blip r:embed="rId4">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249" name="Image" descr="Image"/>
            <p:cNvPicPr>
              <a:picLocks noChangeAspect="0"/>
            </p:cNvPicPr>
            <p:nvPr/>
          </p:nvPicPr>
          <p:blipFill>
            <a:blip r:embed="rId5">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Front view of a red motorcycle against a black background" descr="Front view of a red motorcycle against a black background"/>
          <p:cNvPicPr>
            <a:picLocks noChangeAspect="1"/>
          </p:cNvPicPr>
          <p:nvPr>
            <p:ph type="pic" idx="21"/>
          </p:nvPr>
        </p:nvPicPr>
        <p:blipFill>
          <a:blip r:embed="rId2">
            <a:extLst/>
          </a:blip>
          <a:srcRect l="0" t="7812" r="0" b="7812"/>
          <a:stretch>
            <a:fillRect/>
          </a:stretch>
        </p:blipFill>
        <p:spPr>
          <a:prstGeom prst="rect">
            <a:avLst/>
          </a:prstGeom>
        </p:spPr>
      </p:pic>
      <p:grpSp>
        <p:nvGrpSpPr>
          <p:cNvPr id="257" name="Group"/>
          <p:cNvGrpSpPr/>
          <p:nvPr/>
        </p:nvGrpSpPr>
        <p:grpSpPr>
          <a:xfrm>
            <a:off x="-99520" y="32365"/>
            <a:ext cx="24710040" cy="3331903"/>
            <a:chOff x="0" y="0"/>
            <a:chExt cx="24710039" cy="3331902"/>
          </a:xfrm>
        </p:grpSpPr>
        <p:pic>
          <p:nvPicPr>
            <p:cNvPr id="253" name="pasted-movie.png" descr="pasted-movie.png"/>
            <p:cNvPicPr>
              <a:picLocks noChangeAspect="0"/>
            </p:cNvPicPr>
            <p:nvPr/>
          </p:nvPicPr>
          <p:blipFill>
            <a:blip r:embed="rId3">
              <a:extLst/>
            </a:blip>
            <a:stretch>
              <a:fillRect/>
            </a:stretch>
          </p:blipFill>
          <p:spPr>
            <a:xfrm>
              <a:off x="0" y="0"/>
              <a:ext cx="24710040" cy="3331903"/>
            </a:xfrm>
            <a:prstGeom prst="rect">
              <a:avLst/>
            </a:prstGeom>
            <a:ln w="12700" cap="flat">
              <a:noFill/>
              <a:miter lim="400000"/>
            </a:ln>
            <a:effectLst/>
          </p:spPr>
        </p:pic>
        <p:sp>
          <p:nvSpPr>
            <p:cNvPr id="254"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255" name="Image" descr="Image"/>
            <p:cNvPicPr>
              <a:picLocks noChangeAspect="0"/>
            </p:cNvPicPr>
            <p:nvPr/>
          </p:nvPicPr>
          <p:blipFill>
            <a:blip r:embed="rId4">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256" name="Image" descr="Image"/>
            <p:cNvPicPr>
              <a:picLocks noChangeAspect="0"/>
            </p:cNvPicPr>
            <p:nvPr/>
          </p:nvPicPr>
          <p:blipFill>
            <a:blip r:embed="rId5">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sp>
        <p:nvSpPr>
          <p:cNvPr id="258" name="JUDAISM"/>
          <p:cNvSpPr txBox="1"/>
          <p:nvPr/>
        </p:nvSpPr>
        <p:spPr>
          <a:xfrm>
            <a:off x="7429500" y="5041900"/>
            <a:ext cx="4031060" cy="1041401"/>
          </a:xfrm>
          <a:prstGeom prst="rect">
            <a:avLst/>
          </a:prstGeom>
          <a:ln w="12700">
            <a:miter lim="400000"/>
          </a:ln>
          <a:effectLst>
            <a:outerShdw sx="100000" sy="100000" kx="0" ky="0" algn="b" rotWithShape="0" blurRad="393700" dist="227513"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effectLst>
                  <a:outerShdw sx="100000" sy="100000" kx="0" ky="0" algn="b" rotWithShape="0" blurRad="50800" dist="63500" dir="3383334">
                    <a:srgbClr val="000000"/>
                  </a:outerShdw>
                </a:effectLst>
                <a:latin typeface="Gill Sans"/>
                <a:ea typeface="Gill Sans"/>
                <a:cs typeface="Gill Sans"/>
                <a:sym typeface="Gill Sans"/>
              </a:defRPr>
            </a:lvl1pPr>
          </a:lstStyle>
          <a:p>
            <a:pPr/>
            <a:r>
              <a:t>JUDAISM</a:t>
            </a:r>
          </a:p>
        </p:txBody>
      </p:sp>
      <p:sp>
        <p:nvSpPr>
          <p:cNvPr id="259" name="CATHOLICISM"/>
          <p:cNvSpPr txBox="1"/>
          <p:nvPr/>
        </p:nvSpPr>
        <p:spPr>
          <a:xfrm>
            <a:off x="11518900" y="3924300"/>
            <a:ext cx="6518772" cy="1041401"/>
          </a:xfrm>
          <a:prstGeom prst="rect">
            <a:avLst/>
          </a:prstGeom>
          <a:ln w="12700">
            <a:miter lim="400000"/>
          </a:ln>
          <a:effectLst>
            <a:outerShdw sx="100000" sy="100000" kx="0" ky="0" algn="b" rotWithShape="0" blurRad="393700" dist="227513"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FFFFFF"/>
                </a:solidFill>
                <a:effectLst>
                  <a:outerShdw sx="100000" sy="100000" kx="0" ky="0" algn="b" rotWithShape="0" blurRad="50800" dist="63500" dir="3383334">
                    <a:srgbClr val="000000"/>
                  </a:outerShdw>
                </a:effectLst>
                <a:latin typeface="Gill Sans"/>
                <a:ea typeface="Gill Sans"/>
                <a:cs typeface="Gill Sans"/>
                <a:sym typeface="Gill Sans"/>
              </a:defRPr>
            </a:lvl1pPr>
          </a:lstStyle>
          <a:p>
            <a:pPr/>
            <a:r>
              <a:t>CATHOLICISM</a:t>
            </a:r>
          </a:p>
        </p:txBody>
      </p:sp>
      <p:sp>
        <p:nvSpPr>
          <p:cNvPr id="260" name="CALVINISM"/>
          <p:cNvSpPr txBox="1"/>
          <p:nvPr/>
        </p:nvSpPr>
        <p:spPr>
          <a:xfrm>
            <a:off x="16294100" y="5041900"/>
            <a:ext cx="6518772" cy="1041401"/>
          </a:xfrm>
          <a:prstGeom prst="rect">
            <a:avLst/>
          </a:prstGeom>
          <a:ln w="12700">
            <a:miter lim="400000"/>
          </a:ln>
          <a:effectLst>
            <a:outerShdw sx="100000" sy="100000" kx="0" ky="0" algn="b" rotWithShape="0" blurRad="393700" dist="227513"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FFFFFF"/>
                </a:solidFill>
                <a:effectLst>
                  <a:outerShdw sx="100000" sy="100000" kx="0" ky="0" algn="b" rotWithShape="0" blurRad="50800" dist="63500" dir="3383334">
                    <a:srgbClr val="000000"/>
                  </a:outerShdw>
                </a:effectLst>
                <a:latin typeface="Gill Sans"/>
                <a:ea typeface="Gill Sans"/>
                <a:cs typeface="Gill Sans"/>
                <a:sym typeface="Gill Sans"/>
              </a:defRPr>
            </a:lvl1pPr>
          </a:lstStyle>
          <a:p>
            <a:pPr/>
            <a:r>
              <a:t>CALVINISM</a:t>
            </a:r>
          </a:p>
        </p:txBody>
      </p:sp>
      <p:sp>
        <p:nvSpPr>
          <p:cNvPr id="261" name="THE DOCTRINES ON MEN HAVE CONTAMINATED THE STREAM"/>
          <p:cNvSpPr txBox="1"/>
          <p:nvPr/>
        </p:nvSpPr>
        <p:spPr>
          <a:xfrm>
            <a:off x="817562" y="12572999"/>
            <a:ext cx="22748876" cy="1016001"/>
          </a:xfrm>
          <a:prstGeom prst="rect">
            <a:avLst/>
          </a:prstGeom>
          <a:ln w="12700">
            <a:miter lim="400000"/>
          </a:ln>
          <a:effectLst>
            <a:outerShdw sx="100000" sy="100000" kx="0" ky="0" algn="b" rotWithShape="0" blurRad="393700" dist="227513"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76200" dist="63500" dir="2216999">
                    <a:srgbClr val="000000"/>
                  </a:outerShdw>
                </a:effectLst>
              </a:defRPr>
            </a:lvl1pPr>
          </a:lstStyle>
          <a:p>
            <a:pPr/>
            <a:r>
              <a:t>THE DOCTRINES ON MEN HAVE CONTAMINATED THE STREAM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Front view of a red motorcycle against a black background" descr="Front view of a red motorcycle against a black background"/>
          <p:cNvPicPr>
            <a:picLocks noChangeAspect="1"/>
          </p:cNvPicPr>
          <p:nvPr>
            <p:ph type="pic" idx="21"/>
          </p:nvPr>
        </p:nvPicPr>
        <p:blipFill>
          <a:blip r:embed="rId2">
            <a:extLst/>
          </a:blip>
          <a:srcRect l="193" t="0" r="193" b="0"/>
          <a:stretch>
            <a:fillRect/>
          </a:stretch>
        </p:blipFill>
        <p:spPr>
          <a:prstGeom prst="rect">
            <a:avLst/>
          </a:prstGeom>
        </p:spPr>
      </p:pic>
      <p:grpSp>
        <p:nvGrpSpPr>
          <p:cNvPr id="268" name="Group"/>
          <p:cNvGrpSpPr/>
          <p:nvPr/>
        </p:nvGrpSpPr>
        <p:grpSpPr>
          <a:xfrm>
            <a:off x="-99520" y="32365"/>
            <a:ext cx="24710040" cy="3331903"/>
            <a:chOff x="0" y="0"/>
            <a:chExt cx="24710039" cy="3331902"/>
          </a:xfrm>
        </p:grpSpPr>
        <p:pic>
          <p:nvPicPr>
            <p:cNvPr id="264" name="pasted-movie.png" descr="pasted-movie.png"/>
            <p:cNvPicPr>
              <a:picLocks noChangeAspect="0"/>
            </p:cNvPicPr>
            <p:nvPr/>
          </p:nvPicPr>
          <p:blipFill>
            <a:blip r:embed="rId3">
              <a:extLst/>
            </a:blip>
            <a:stretch>
              <a:fillRect/>
            </a:stretch>
          </p:blipFill>
          <p:spPr>
            <a:xfrm>
              <a:off x="0" y="0"/>
              <a:ext cx="24710040" cy="3331903"/>
            </a:xfrm>
            <a:prstGeom prst="rect">
              <a:avLst/>
            </a:prstGeom>
            <a:ln w="12700" cap="flat">
              <a:noFill/>
              <a:miter lim="400000"/>
            </a:ln>
            <a:effectLst/>
          </p:spPr>
        </p:pic>
        <p:sp>
          <p:nvSpPr>
            <p:cNvPr id="265"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266" name="Image" descr="Image"/>
            <p:cNvPicPr>
              <a:picLocks noChangeAspect="0"/>
            </p:cNvPicPr>
            <p:nvPr/>
          </p:nvPicPr>
          <p:blipFill>
            <a:blip r:embed="rId4">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267" name="Image" descr="Image"/>
            <p:cNvPicPr>
              <a:picLocks noChangeAspect="0"/>
            </p:cNvPicPr>
            <p:nvPr/>
          </p:nvPicPr>
          <p:blipFill>
            <a:blip r:embed="rId5">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sp>
        <p:nvSpPr>
          <p:cNvPr id="269" name="THE WORD OF GOD IS THE STANDARD BY WHICH OUR EVERY WORD AND DEED IS TO BE MEASURED."/>
          <p:cNvSpPr txBox="1"/>
          <p:nvPr/>
        </p:nvSpPr>
        <p:spPr>
          <a:xfrm>
            <a:off x="1897135" y="9192169"/>
            <a:ext cx="20589730" cy="4064001"/>
          </a:xfrm>
          <a:prstGeom prst="rect">
            <a:avLst/>
          </a:prstGeom>
          <a:ln w="12700">
            <a:miter lim="400000"/>
          </a:ln>
          <a:effectLst>
            <a:outerShdw sx="100000" sy="100000" kx="0" ky="0" algn="b" rotWithShape="0" blurRad="393700" dist="227513"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500">
                <a:ln w="12700" cap="flat">
                  <a:solidFill>
                    <a:srgbClr val="000000"/>
                  </a:solidFill>
                  <a:prstDash val="solid"/>
                  <a:miter lim="400000"/>
                </a:ln>
                <a:solidFill>
                  <a:srgbClr val="FFFFFF"/>
                </a:solidFill>
                <a:effectLst>
                  <a:outerShdw sx="100000" sy="100000" kx="0" ky="0" algn="b" rotWithShape="0" blurRad="63500" dist="63500" dir="18900000">
                    <a:srgbClr val="000000"/>
                  </a:outerShdw>
                </a:effectLst>
                <a:latin typeface="Century Gothic"/>
                <a:ea typeface="Century Gothic"/>
                <a:cs typeface="Century Gothic"/>
                <a:sym typeface="Century Gothic"/>
              </a:defRPr>
            </a:lvl1pPr>
          </a:lstStyle>
          <a:p>
            <a:pPr/>
            <a:r>
              <a:t>THE WORD OF GOD IS THE STANDARD BY WHICH OUR EVERY WORD AND DEED IS TO BE MEASURED.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5" name="Group"/>
          <p:cNvGrpSpPr/>
          <p:nvPr/>
        </p:nvGrpSpPr>
        <p:grpSpPr>
          <a:xfrm>
            <a:off x="-99520" y="32365"/>
            <a:ext cx="24710040" cy="3331903"/>
            <a:chOff x="0" y="0"/>
            <a:chExt cx="24710039" cy="3331902"/>
          </a:xfrm>
        </p:grpSpPr>
        <p:pic>
          <p:nvPicPr>
            <p:cNvPr id="271" name="pasted-movie.png" descr="pasted-movie.png"/>
            <p:cNvPicPr>
              <a:picLocks noChangeAspect="0"/>
            </p:cNvPicPr>
            <p:nvPr/>
          </p:nvPicPr>
          <p:blipFill>
            <a:blip r:embed="rId2">
              <a:extLst/>
            </a:blip>
            <a:stretch>
              <a:fillRect/>
            </a:stretch>
          </p:blipFill>
          <p:spPr>
            <a:xfrm>
              <a:off x="0" y="0"/>
              <a:ext cx="24710040" cy="3331903"/>
            </a:xfrm>
            <a:prstGeom prst="rect">
              <a:avLst/>
            </a:prstGeom>
            <a:ln w="12700" cap="flat">
              <a:noFill/>
              <a:miter lim="400000"/>
            </a:ln>
            <a:effectLst/>
          </p:spPr>
        </p:pic>
        <p:sp>
          <p:nvSpPr>
            <p:cNvPr id="272" name="THE BIBLICAL PATTERN OF SALVATION"/>
            <p:cNvSpPr txBox="1"/>
            <p:nvPr/>
          </p:nvSpPr>
          <p:spPr>
            <a:xfrm>
              <a:off x="1110260" y="1805120"/>
              <a:ext cx="22362518" cy="1006873"/>
            </a:xfrm>
            <a:prstGeom prst="rect">
              <a:avLst/>
            </a:prstGeom>
            <a:noFill/>
            <a:ln w="12700" cap="flat">
              <a:noFill/>
              <a:miter lim="400000"/>
            </a:ln>
            <a:effectLst>
              <a:outerShdw sx="100000" sy="100000" kx="0" ky="0" algn="b" rotWithShape="0" blurRad="495300" dist="203200" dir="2388334">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a:solidFill>
                    <a:srgbClr val="FFFFFF"/>
                  </a:solidFill>
                  <a:effectLst>
                    <a:outerShdw sx="100000" sy="100000" kx="0" ky="0" algn="b" rotWithShape="0" blurRad="76200" dist="63500" dir="1853346">
                      <a:srgbClr val="000000"/>
                    </a:outerShdw>
                  </a:effectLst>
                  <a:latin typeface="Times New Roman"/>
                  <a:ea typeface="Times New Roman"/>
                  <a:cs typeface="Times New Roman"/>
                  <a:sym typeface="Times New Roman"/>
                </a:defRPr>
              </a:lvl1pPr>
            </a:lstStyle>
            <a:p>
              <a:pPr/>
              <a:r>
                <a:t>THE BIBLICAL PATTERN OF SALVATION</a:t>
              </a:r>
            </a:p>
          </p:txBody>
        </p:sp>
        <p:pic>
          <p:nvPicPr>
            <p:cNvPr id="273" name="Image" descr="Image"/>
            <p:cNvPicPr>
              <a:picLocks noChangeAspect="0"/>
            </p:cNvPicPr>
            <p:nvPr/>
          </p:nvPicPr>
          <p:blipFill>
            <a:blip r:embed="rId3">
              <a:extLst/>
            </a:blip>
            <a:stretch>
              <a:fillRect/>
            </a:stretch>
          </p:blipFill>
          <p:spPr>
            <a:xfrm>
              <a:off x="786261" y="603276"/>
              <a:ext cx="9581105" cy="1205047"/>
            </a:xfrm>
            <a:prstGeom prst="rect">
              <a:avLst/>
            </a:prstGeom>
            <a:ln w="12700" cap="flat">
              <a:noFill/>
              <a:miter lim="400000"/>
            </a:ln>
            <a:effectLst>
              <a:outerShdw sx="100000" sy="100000" kx="0" ky="0" algn="b" rotWithShape="0" blurRad="88900" dist="114300" dir="5400000">
                <a:srgbClr val="000000"/>
              </a:outerShdw>
            </a:effectLst>
          </p:spPr>
        </p:pic>
        <p:pic>
          <p:nvPicPr>
            <p:cNvPr id="274" name="Image" descr="Image"/>
            <p:cNvPicPr>
              <a:picLocks noChangeAspect="0"/>
            </p:cNvPicPr>
            <p:nvPr/>
          </p:nvPicPr>
          <p:blipFill>
            <a:blip r:embed="rId4">
              <a:extLst/>
            </a:blip>
            <a:stretch>
              <a:fillRect/>
            </a:stretch>
          </p:blipFill>
          <p:spPr>
            <a:xfrm>
              <a:off x="10145529" y="80827"/>
              <a:ext cx="13778248" cy="2249945"/>
            </a:xfrm>
            <a:prstGeom prst="rect">
              <a:avLst/>
            </a:prstGeom>
            <a:ln w="12700" cap="flat">
              <a:noFill/>
              <a:miter lim="400000"/>
            </a:ln>
            <a:effectLst>
              <a:outerShdw sx="100000" sy="100000" kx="0" ky="0" algn="b" rotWithShape="0" blurRad="495300" dist="203200" dir="2388334">
                <a:srgbClr val="000000"/>
              </a:outerShdw>
            </a:effectLst>
          </p:spPr>
        </p:pic>
      </p:grpSp>
      <p:sp>
        <p:nvSpPr>
          <p:cNvPr id="276" name="What A Person Must Do In Order To Be Saved In The Words of Inspired Men (1 Peter 4:11)"/>
          <p:cNvSpPr txBox="1"/>
          <p:nvPr/>
        </p:nvSpPr>
        <p:spPr>
          <a:xfrm>
            <a:off x="7519625" y="3733800"/>
            <a:ext cx="15779329" cy="5791201"/>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9600">
                <a:ln w="12700" cap="flat">
                  <a:solidFill>
                    <a:srgbClr val="000000"/>
                  </a:solidFill>
                  <a:prstDash val="solid"/>
                  <a:miter lim="400000"/>
                </a:ln>
                <a:solidFill>
                  <a:srgbClr val="FFFFFF"/>
                </a:solidFill>
                <a:effectLst>
                  <a:outerShdw sx="100000" sy="100000" kx="0" ky="0" algn="b" rotWithShape="0" blurRad="76200" dist="63500" dir="1710956">
                    <a:srgbClr val="000000"/>
                  </a:outerShdw>
                </a:effectLst>
                <a:latin typeface="Gill Sans"/>
                <a:ea typeface="Gill Sans"/>
                <a:cs typeface="Gill Sans"/>
                <a:sym typeface="Gill Sans"/>
              </a:defRPr>
            </a:lvl1pPr>
          </a:lstStyle>
          <a:p>
            <a:pPr/>
            <a:r>
              <a:t>What A Person Must Do In Order To Be Saved In The Words of Inspired Men (1 Peter 4:11)</a:t>
            </a:r>
          </a:p>
        </p:txBody>
      </p:sp>
      <p:pic>
        <p:nvPicPr>
          <p:cNvPr id="277" name="image48.png" descr="image48.png"/>
          <p:cNvPicPr>
            <a:picLocks noChangeAspect="1"/>
          </p:cNvPicPr>
          <p:nvPr/>
        </p:nvPicPr>
        <p:blipFill>
          <a:blip r:embed="rId5">
            <a:extLst/>
          </a:blip>
          <a:srcRect l="0" t="0" r="0" b="45963"/>
          <a:stretch>
            <a:fillRect/>
          </a:stretch>
        </p:blipFill>
        <p:spPr>
          <a:xfrm>
            <a:off x="170045" y="3823293"/>
            <a:ext cx="6377535" cy="9911441"/>
          </a:xfrm>
          <a:prstGeom prst="rect">
            <a:avLst/>
          </a:prstGeom>
          <a:ln w="12700">
            <a:miter lim="400000"/>
          </a:ln>
        </p:spPr>
      </p:pic>
      <p:sp>
        <p:nvSpPr>
          <p:cNvPr id="278" name="Acts 2:36–41; 9:3–6; 22:10–16; 16:29–34"/>
          <p:cNvSpPr txBox="1"/>
          <p:nvPr/>
        </p:nvSpPr>
        <p:spPr>
          <a:xfrm>
            <a:off x="956012" y="10915650"/>
            <a:ext cx="22598975" cy="1485901"/>
          </a:xfrm>
          <a:prstGeom prst="rect">
            <a:avLst/>
          </a:prstGeom>
          <a:gradFill>
            <a:gsLst>
              <a:gs pos="0">
                <a:srgbClr val="005493"/>
              </a:gs>
              <a:gs pos="100000">
                <a:srgbClr val="000000"/>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2937">
              <a:lnSpc>
                <a:spcPct val="100000"/>
              </a:lnSpc>
              <a:spcBef>
                <a:spcPts val="0"/>
              </a:spcBef>
              <a:defRPr b="1" sz="9100">
                <a:solidFill>
                  <a:srgbClr val="FFFFFF"/>
                </a:solidFill>
                <a:effectLst>
                  <a:outerShdw sx="100000" sy="100000" kx="0" ky="0" algn="b" rotWithShape="0" blurRad="50800" dist="63500" dir="1773807">
                    <a:srgbClr val="000000"/>
                  </a:outerShdw>
                </a:effectLst>
                <a:latin typeface="Helvetica"/>
                <a:ea typeface="Helvetica"/>
                <a:cs typeface="Helvetica"/>
                <a:sym typeface="Helvetica"/>
              </a:defRPr>
            </a:lvl1pPr>
          </a:lstStyle>
          <a:p>
            <a:pPr/>
            <a:r>
              <a:t>Acts 2:36–41; 9:3–6; 22:10–16; 16:29–34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