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2.jpeg" ContentType="image/jpeg"/>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56" name="Shape 156"/>
          <p:cNvSpPr/>
          <p:nvPr>
            <p:ph type="sldImg"/>
          </p:nvPr>
        </p:nvSpPr>
        <p:spPr>
          <a:xfrm>
            <a:off x="1143000" y="685800"/>
            <a:ext cx="4572000" cy="3429000"/>
          </a:xfrm>
          <a:prstGeom prst="rect">
            <a:avLst/>
          </a:prstGeom>
        </p:spPr>
        <p:txBody>
          <a:bodyPr/>
          <a:lstStyle/>
          <a:p>
            <a:pPr/>
          </a:p>
        </p:txBody>
      </p:sp>
      <p:sp>
        <p:nvSpPr>
          <p:cNvPr id="157" name="Shape 15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a:r>
              <a:t>Marriage is no longer merely a social institution; it is a Christological icon.</a:t>
            </a:r>
          </a:p>
          <a:p>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Slide Number"/>
          <p:cNvSpPr txBox="1"/>
          <p:nvPr>
            <p:ph type="sldNum" sz="quarter" idx="2"/>
          </p:nvPr>
        </p:nvSpPr>
        <p:spPr>
          <a:xfrm>
            <a:off x="11952882" y="13038931"/>
            <a:ext cx="460376" cy="498476"/>
          </a:xfrm>
          <a:prstGeom prst="rect">
            <a:avLst/>
          </a:prstGeom>
        </p:spPr>
        <p:txBody>
          <a:bodyPr lIns="71437" tIns="71437" rIns="71437" bIns="71437"/>
          <a:lstStyle>
            <a:lvl1pPr defTabSz="821531"/>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gradFill flip="none" rotWithShape="1">
          <a:gsLst>
            <a:gs pos="0">
              <a:srgbClr val="3B3B3B"/>
            </a:gs>
            <a:gs pos="31000">
              <a:srgbClr val="000000"/>
            </a:gs>
            <a:gs pos="100000">
              <a:srgbClr val="000000"/>
            </a:gs>
          </a:gsLst>
          <a:lin ang="5400000" scaled="0"/>
        </a:gradFill>
      </p:bgPr>
    </p:bg>
    <p:spTree>
      <p:nvGrpSpPr>
        <p:cNvPr id="1" name=""/>
        <p:cNvGrpSpPr/>
        <p:nvPr/>
      </p:nvGrpSpPr>
      <p:grpSpPr>
        <a:xfrm>
          <a:off x="0" y="0"/>
          <a:ext cx="0" cy="0"/>
          <a:chOff x="0" y="0"/>
          <a:chExt cx="0" cy="0"/>
        </a:xfrm>
      </p:grpSpPr>
      <p:pic>
        <p:nvPicPr>
          <p:cNvPr id="142" name="Picture 6" descr="Picture 6"/>
          <p:cNvPicPr>
            <a:picLocks noChangeAspect="1"/>
          </p:cNvPicPr>
          <p:nvPr/>
        </p:nvPicPr>
        <p:blipFill>
          <a:blip r:embed="rId2">
            <a:extLst/>
          </a:blip>
          <a:stretch>
            <a:fillRect/>
          </a:stretch>
        </p:blipFill>
        <p:spPr>
          <a:xfrm>
            <a:off x="3047999" y="-1"/>
            <a:ext cx="18288001" cy="13716001"/>
          </a:xfrm>
          <a:prstGeom prst="rect">
            <a:avLst/>
          </a:prstGeom>
          <a:ln w="12700">
            <a:miter lim="400000"/>
          </a:ln>
        </p:spPr>
      </p:pic>
      <p:sp>
        <p:nvSpPr>
          <p:cNvPr id="143" name="Slide Number"/>
          <p:cNvSpPr txBox="1"/>
          <p:nvPr>
            <p:ph type="sldNum" sz="quarter" idx="2"/>
          </p:nvPr>
        </p:nvSpPr>
        <p:spPr>
          <a:xfrm>
            <a:off x="19712711" y="12853034"/>
            <a:ext cx="404089" cy="449581"/>
          </a:xfrm>
          <a:prstGeom prst="rect">
            <a:avLst/>
          </a:prstGeom>
        </p:spPr>
        <p:txBody>
          <a:bodyPr lIns="91439" tIns="91439" rIns="91439" bIns="91439" anchor="ctr"/>
          <a:lstStyle>
            <a:lvl1pPr algn="r" defTabSz="1828800">
              <a:defRPr sz="1800">
                <a:solidFill>
                  <a:srgbClr val="FFFFFF"/>
                </a:solidFill>
                <a:latin typeface="Arial Narrow"/>
                <a:ea typeface="Arial Narrow"/>
                <a:cs typeface="Arial Narrow"/>
                <a:sym typeface="Arial Narrow"/>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50" name="Slide Number"/>
          <p:cNvSpPr txBox="1"/>
          <p:nvPr>
            <p:ph type="sldNum" sz="quarter" idx="2"/>
          </p:nvPr>
        </p:nvSpPr>
        <p:spPr>
          <a:xfrm>
            <a:off x="22496304" y="12753103"/>
            <a:ext cx="668497" cy="649447"/>
          </a:xfrm>
          <a:prstGeom prst="rect">
            <a:avLst/>
          </a:prstGeom>
        </p:spPr>
        <p:txBody>
          <a:bodyPr lIns="121919" tIns="121919" rIns="121919" bIns="121919" anchor="ctr"/>
          <a:lstStyle>
            <a:lvl1pPr algn="r" defTabSz="2438400">
              <a:defRPr sz="32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2.tif"/><Relationship Id="rId7" Type="http://schemas.openxmlformats.org/officeDocument/2006/relationships/image" Target="../media/image14.png"/><Relationship Id="rId8" Type="http://schemas.openxmlformats.org/officeDocument/2006/relationships/image" Target="../media/image17.png"/><Relationship Id="rId9" Type="http://schemas.openxmlformats.org/officeDocument/2006/relationships/image" Target="../media/image16.png"/><Relationship Id="rId10" Type="http://schemas.openxmlformats.org/officeDocument/2006/relationships/image" Target="../media/image7.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2.tif"/><Relationship Id="rId7" Type="http://schemas.openxmlformats.org/officeDocument/2006/relationships/image" Target="../media/image14.png"/><Relationship Id="rId8" Type="http://schemas.openxmlformats.org/officeDocument/2006/relationships/image" Target="../media/image17.png"/><Relationship Id="rId9" Type="http://schemas.openxmlformats.org/officeDocument/2006/relationships/image" Target="../media/image16.png"/><Relationship Id="rId10"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2.tif"/><Relationship Id="rId7" Type="http://schemas.openxmlformats.org/officeDocument/2006/relationships/image" Target="../media/image14.png"/><Relationship Id="rId8" Type="http://schemas.openxmlformats.org/officeDocument/2006/relationships/image" Target="../media/image17.png"/><Relationship Id="rId9" Type="http://schemas.openxmlformats.org/officeDocument/2006/relationships/image" Target="../media/image16.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2.tif"/><Relationship Id="rId7" Type="http://schemas.openxmlformats.org/officeDocument/2006/relationships/image" Target="../media/image14.png"/><Relationship Id="rId8" Type="http://schemas.openxmlformats.org/officeDocument/2006/relationships/image" Target="../media/image17.png"/><Relationship Id="rId9" Type="http://schemas.openxmlformats.org/officeDocument/2006/relationships/image" Target="../media/image16.png"/><Relationship Id="rId10" Type="http://schemas.openxmlformats.org/officeDocument/2006/relationships/image" Target="../media/image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 Id="rId3" Type="http://schemas.openxmlformats.org/officeDocument/2006/relationships/image" Target="../media/image18.png"/><Relationship Id="rId4" Type="http://schemas.openxmlformats.org/officeDocument/2006/relationships/image" Target="../media/image2.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 Id="rId3" Type="http://schemas.openxmlformats.org/officeDocument/2006/relationships/image" Target="../media/image18.png"/><Relationship Id="rId4" Type="http://schemas.openxmlformats.org/officeDocument/2006/relationships/image" Target="../media/image2.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 Id="rId3" Type="http://schemas.openxmlformats.org/officeDocument/2006/relationships/image" Target="../media/image18.png"/><Relationship Id="rId4" Type="http://schemas.openxmlformats.org/officeDocument/2006/relationships/image" Target="../media/image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 Id="rId3" Type="http://schemas.openxmlformats.org/officeDocument/2006/relationships/image" Target="../media/image18.png"/><Relationship Id="rId4" Type="http://schemas.openxmlformats.org/officeDocument/2006/relationships/image" Target="../media/image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9.png"/><Relationship Id="rId10" Type="http://schemas.openxmlformats.org/officeDocument/2006/relationships/image" Target="../media/image20.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21.png"/><Relationship Id="rId4" Type="http://schemas.openxmlformats.org/officeDocument/2006/relationships/image" Target="../media/image4.tif"/><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 Id="rId8" Type="http://schemas.openxmlformats.org/officeDocument/2006/relationships/image" Target="../media/image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21.png"/><Relationship Id="rId4" Type="http://schemas.openxmlformats.org/officeDocument/2006/relationships/image" Target="../media/image4.tif"/><Relationship Id="rId5" Type="http://schemas.openxmlformats.org/officeDocument/2006/relationships/image" Target="../media/image22.png"/><Relationship Id="rId6" Type="http://schemas.openxmlformats.org/officeDocument/2006/relationships/image" Target="../media/image7.png"/><Relationship Id="rId7" Type="http://schemas.openxmlformats.org/officeDocument/2006/relationships/image" Target="../media/image25.png"/><Relationship Id="rId8" Type="http://schemas.openxmlformats.org/officeDocument/2006/relationships/image" Target="../media/image2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21.png"/><Relationship Id="rId4" Type="http://schemas.openxmlformats.org/officeDocument/2006/relationships/image" Target="../media/image4.tif"/><Relationship Id="rId5" Type="http://schemas.openxmlformats.org/officeDocument/2006/relationships/image" Target="../media/image22.png"/><Relationship Id="rId6" Type="http://schemas.openxmlformats.org/officeDocument/2006/relationships/image" Target="../media/image7.png"/><Relationship Id="rId7" Type="http://schemas.openxmlformats.org/officeDocument/2006/relationships/image" Target="../media/image27.png"/><Relationship Id="rId8" Type="http://schemas.openxmlformats.org/officeDocument/2006/relationships/image" Target="../media/image28.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21.png"/><Relationship Id="rId4" Type="http://schemas.openxmlformats.org/officeDocument/2006/relationships/image" Target="../media/image4.tif"/><Relationship Id="rId5" Type="http://schemas.openxmlformats.org/officeDocument/2006/relationships/image" Target="../media/image22.png"/><Relationship Id="rId6" Type="http://schemas.openxmlformats.org/officeDocument/2006/relationships/image" Target="../media/image7.png"/><Relationship Id="rId7" Type="http://schemas.openxmlformats.org/officeDocument/2006/relationships/image" Target="../media/image29.png"/><Relationship Id="rId8" Type="http://schemas.openxmlformats.org/officeDocument/2006/relationships/image" Target="../media/image3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21.png"/><Relationship Id="rId4" Type="http://schemas.openxmlformats.org/officeDocument/2006/relationships/image" Target="../media/image4.tif"/><Relationship Id="rId5" Type="http://schemas.openxmlformats.org/officeDocument/2006/relationships/image" Target="../media/image22.png"/><Relationship Id="rId6" Type="http://schemas.openxmlformats.org/officeDocument/2006/relationships/image" Target="../media/image7.png"/><Relationship Id="rId7" Type="http://schemas.openxmlformats.org/officeDocument/2006/relationships/image" Target="../media/image29.png"/><Relationship Id="rId8" Type="http://schemas.openxmlformats.org/officeDocument/2006/relationships/image" Target="../media/image3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21.png"/><Relationship Id="rId4" Type="http://schemas.openxmlformats.org/officeDocument/2006/relationships/image" Target="../media/image4.tif"/><Relationship Id="rId5" Type="http://schemas.openxmlformats.org/officeDocument/2006/relationships/image" Target="../media/image22.png"/><Relationship Id="rId6" Type="http://schemas.openxmlformats.org/officeDocument/2006/relationships/image" Target="../media/image7.png"/><Relationship Id="rId7" Type="http://schemas.openxmlformats.org/officeDocument/2006/relationships/image" Target="../media/image31.png"/><Relationship Id="rId8" Type="http://schemas.openxmlformats.org/officeDocument/2006/relationships/image" Target="../media/image30.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21.png"/><Relationship Id="rId4" Type="http://schemas.openxmlformats.org/officeDocument/2006/relationships/image" Target="../media/image4.tif"/><Relationship Id="rId5" Type="http://schemas.openxmlformats.org/officeDocument/2006/relationships/image" Target="../media/image22.png"/><Relationship Id="rId6" Type="http://schemas.openxmlformats.org/officeDocument/2006/relationships/image" Target="../media/image7.png"/><Relationship Id="rId7" Type="http://schemas.openxmlformats.org/officeDocument/2006/relationships/image" Target="../media/image30.png"/><Relationship Id="rId8" Type="http://schemas.openxmlformats.org/officeDocument/2006/relationships/image" Target="../media/image32.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21.png"/><Relationship Id="rId4" Type="http://schemas.openxmlformats.org/officeDocument/2006/relationships/image" Target="../media/image4.tif"/><Relationship Id="rId5" Type="http://schemas.openxmlformats.org/officeDocument/2006/relationships/image" Target="../media/image22.png"/><Relationship Id="rId6" Type="http://schemas.openxmlformats.org/officeDocument/2006/relationships/image" Target="../media/image7.png"/><Relationship Id="rId7" Type="http://schemas.openxmlformats.org/officeDocument/2006/relationships/image" Target="../media/image19.png"/><Relationship Id="rId8" Type="http://schemas.openxmlformats.org/officeDocument/2006/relationships/image" Target="../media/image30.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png"/><Relationship Id="rId3" Type="http://schemas.openxmlformats.org/officeDocument/2006/relationships/image" Target="../media/image21.png"/><Relationship Id="rId4" Type="http://schemas.openxmlformats.org/officeDocument/2006/relationships/image" Target="../media/image4.tif"/><Relationship Id="rId5" Type="http://schemas.openxmlformats.org/officeDocument/2006/relationships/image" Target="../media/image22.png"/><Relationship Id="rId6" Type="http://schemas.openxmlformats.org/officeDocument/2006/relationships/image" Target="../media/image19.png"/><Relationship Id="rId7" Type="http://schemas.openxmlformats.org/officeDocument/2006/relationships/image" Target="../media/image30.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9.png"/><Relationship Id="rId10" Type="http://schemas.openxmlformats.org/officeDocument/2006/relationships/image" Target="../media/image20.png"/><Relationship Id="rId11" Type="http://schemas.openxmlformats.org/officeDocument/2006/relationships/image" Target="../media/image7.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9.png"/><Relationship Id="rId10" Type="http://schemas.openxmlformats.org/officeDocument/2006/relationships/image" Target="../media/image20.png"/><Relationship Id="rId11" Type="http://schemas.openxmlformats.org/officeDocument/2006/relationships/image" Target="../media/image7.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2.png"/><Relationship Id="rId4" Type="http://schemas.openxmlformats.org/officeDocument/2006/relationships/hyperlink" Target="http://" TargetMode="External"/><Relationship Id="rId5" Type="http://schemas.openxmlformats.org/officeDocument/2006/relationships/hyperlink" Target="http://www.alexanderchurchofchrist.com" TargetMode="Externa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2.tif"/><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Front view of a red Ducati motorcycle against a black background" descr="Front view of a red Ducati motorcycle against a black background"/>
          <p:cNvPicPr>
            <a:picLocks noChangeAspect="1"/>
          </p:cNvPicPr>
          <p:nvPr>
            <p:ph type="pic" idx="21"/>
          </p:nvPr>
        </p:nvPicPr>
        <p:blipFill>
          <a:blip r:embed="rId2">
            <a:extLst/>
          </a:blip>
          <a:srcRect l="1217" t="19927" r="1613" b="30439"/>
          <a:stretch>
            <a:fillRect/>
          </a:stretch>
        </p:blipFill>
        <p:spPr>
          <a:xfrm>
            <a:off x="-25360" y="12805"/>
            <a:ext cx="24434720" cy="13690389"/>
          </a:xfrm>
          <a:prstGeom prst="rect">
            <a:avLst/>
          </a:prstGeom>
        </p:spPr>
      </p:pic>
      <p:sp>
        <p:nvSpPr>
          <p:cNvPr id="160" name="(Ephesians 1:1-14)"/>
          <p:cNvSpPr txBox="1"/>
          <p:nvPr/>
        </p:nvSpPr>
        <p:spPr>
          <a:xfrm>
            <a:off x="15307690" y="12027490"/>
            <a:ext cx="8429651" cy="1439442"/>
          </a:xfrm>
          <a:prstGeom prst="rect">
            <a:avLst/>
          </a:prstGeom>
          <a:ln w="12700">
            <a:miter lim="400000"/>
          </a:ln>
          <a:effectLst>
            <a:outerShdw sx="100000" sy="100000" kx="0" ky="0" algn="b" rotWithShape="0" blurRad="88900" dist="88900" dir="2689080">
              <a:srgbClr val="000000"/>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200">
                <a:solidFill>
                  <a:srgbClr val="FFFFFF"/>
                </a:solidFill>
                <a:effectLst>
                  <a:outerShdw sx="100000" sy="100000" kx="0" ky="0" algn="b" rotWithShape="0" blurRad="50800" dist="63500" dir="3748168">
                    <a:srgbClr val="000000"/>
                  </a:outerShdw>
                </a:effectLst>
                <a:latin typeface="Times New Roman"/>
                <a:ea typeface="Times New Roman"/>
                <a:cs typeface="Times New Roman"/>
                <a:sym typeface="Times New Roman"/>
              </a:defRPr>
            </a:lvl1pPr>
          </a:lstStyle>
          <a:p>
            <a:pPr/>
            <a:r>
              <a:t>(Ephesians 6:1-4)</a:t>
            </a:r>
          </a:p>
        </p:txBody>
      </p:sp>
      <p:grpSp>
        <p:nvGrpSpPr>
          <p:cNvPr id="163" name="Group"/>
          <p:cNvGrpSpPr/>
          <p:nvPr/>
        </p:nvGrpSpPr>
        <p:grpSpPr>
          <a:xfrm>
            <a:off x="-50053" y="5848237"/>
            <a:ext cx="24484106" cy="2584934"/>
            <a:chOff x="0" y="0"/>
            <a:chExt cx="24484105" cy="2584932"/>
          </a:xfrm>
        </p:grpSpPr>
        <p:sp>
          <p:nvSpPr>
            <p:cNvPr id="161" name="Rectangle"/>
            <p:cNvSpPr/>
            <p:nvPr/>
          </p:nvSpPr>
          <p:spPr>
            <a:xfrm>
              <a:off x="0" y="75594"/>
              <a:ext cx="24484106" cy="2433745"/>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162" name="pasted-movie.png" descr="pasted-movie.png"/>
            <p:cNvPicPr>
              <a:picLocks noChangeAspect="1"/>
            </p:cNvPicPr>
            <p:nvPr/>
          </p:nvPicPr>
          <p:blipFill>
            <a:blip r:embed="rId3">
              <a:extLst/>
            </a:blip>
            <a:stretch>
              <a:fillRect/>
            </a:stretch>
          </p:blipFill>
          <p:spPr>
            <a:xfrm>
              <a:off x="895559" y="0"/>
              <a:ext cx="22692988" cy="2584933"/>
            </a:xfrm>
            <a:prstGeom prst="rect">
              <a:avLst/>
            </a:prstGeom>
            <a:ln w="12700" cap="flat">
              <a:noFill/>
              <a:miter lim="400000"/>
            </a:ln>
            <a:effectLst>
              <a:outerShdw sx="100000" sy="100000" kx="0" ky="0" algn="b" rotWithShape="0" blurRad="355600" dist="165100" dir="5400000">
                <a:srgbClr val="000000"/>
              </a:outerShdw>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B3B3B"/>
            </a:gs>
            <a:gs pos="100000">
              <a:srgbClr val="797979"/>
            </a:gs>
          </a:gsLst>
          <a:lin ang="5400000" scaled="0"/>
        </a:gradFill>
      </p:bgPr>
    </p:bg>
    <p:spTree>
      <p:nvGrpSpPr>
        <p:cNvPr id="1" name=""/>
        <p:cNvGrpSpPr/>
        <p:nvPr/>
      </p:nvGrpSpPr>
      <p:grpSpPr>
        <a:xfrm>
          <a:off x="0" y="0"/>
          <a:ext cx="0" cy="0"/>
          <a:chOff x="0" y="0"/>
          <a:chExt cx="0" cy="0"/>
        </a:xfrm>
      </p:grpSpPr>
      <p:grpSp>
        <p:nvGrpSpPr>
          <p:cNvPr id="242" name="Group"/>
          <p:cNvGrpSpPr/>
          <p:nvPr/>
        </p:nvGrpSpPr>
        <p:grpSpPr>
          <a:xfrm>
            <a:off x="-401140" y="-88444"/>
            <a:ext cx="25186280" cy="2989831"/>
            <a:chOff x="0" y="0"/>
            <a:chExt cx="25186279" cy="2989830"/>
          </a:xfrm>
        </p:grpSpPr>
        <p:pic>
          <p:nvPicPr>
            <p:cNvPr id="240" name="Image" descr="Image"/>
            <p:cNvPicPr>
              <a:picLocks noChangeAspect="1"/>
            </p:cNvPicPr>
            <p:nvPr/>
          </p:nvPicPr>
          <p:blipFill>
            <a:blip r:embed="rId2">
              <a:extLst/>
            </a:blip>
            <a:stretch>
              <a:fillRect/>
            </a:stretch>
          </p:blipFill>
          <p:spPr>
            <a:xfrm>
              <a:off x="0" y="0"/>
              <a:ext cx="14799660" cy="2989831"/>
            </a:xfrm>
            <a:prstGeom prst="rect">
              <a:avLst/>
            </a:prstGeom>
            <a:ln w="12700" cap="flat">
              <a:noFill/>
              <a:miter lim="400000"/>
            </a:ln>
            <a:effectLst>
              <a:outerShdw sx="100000" sy="100000" kx="0" ky="0" algn="b" rotWithShape="0" blurRad="355600" dist="165100" dir="5400000">
                <a:srgbClr val="000000"/>
              </a:outerShdw>
            </a:effectLst>
          </p:spPr>
        </p:pic>
        <p:pic>
          <p:nvPicPr>
            <p:cNvPr id="241" name="Image" descr="Image"/>
            <p:cNvPicPr>
              <a:picLocks noChangeAspect="1"/>
            </p:cNvPicPr>
            <p:nvPr/>
          </p:nvPicPr>
          <p:blipFill>
            <a:blip r:embed="rId3">
              <a:extLst/>
            </a:blip>
            <a:srcRect l="0" t="0" r="0" b="0"/>
            <a:stretch>
              <a:fillRect/>
            </a:stretch>
          </p:blipFill>
          <p:spPr>
            <a:xfrm>
              <a:off x="12840039" y="33220"/>
              <a:ext cx="12346241" cy="2532563"/>
            </a:xfrm>
            <a:prstGeom prst="rect">
              <a:avLst/>
            </a:prstGeom>
            <a:ln w="12700" cap="flat">
              <a:noFill/>
              <a:miter lim="400000"/>
            </a:ln>
            <a:effectLst>
              <a:outerShdw sx="100000" sy="100000" kx="0" ky="0" algn="b" rotWithShape="0" blurRad="355600" dist="165100" dir="5400000">
                <a:srgbClr val="000000"/>
              </a:outerShdw>
            </a:effectLst>
          </p:spPr>
        </p:pic>
      </p:grpSp>
      <p:grpSp>
        <p:nvGrpSpPr>
          <p:cNvPr id="245" name="Group"/>
          <p:cNvGrpSpPr/>
          <p:nvPr/>
        </p:nvGrpSpPr>
        <p:grpSpPr>
          <a:xfrm>
            <a:off x="-558625" y="10986862"/>
            <a:ext cx="25501250" cy="3404556"/>
            <a:chOff x="0" y="0"/>
            <a:chExt cx="25501248" cy="3404555"/>
          </a:xfrm>
        </p:grpSpPr>
        <p:pic>
          <p:nvPicPr>
            <p:cNvPr id="243" name="Image" descr="Image"/>
            <p:cNvPicPr>
              <a:picLocks noChangeAspect="1"/>
            </p:cNvPicPr>
            <p:nvPr/>
          </p:nvPicPr>
          <p:blipFill>
            <a:blip r:embed="rId4">
              <a:extLst/>
            </a:blip>
            <a:stretch>
              <a:fillRect/>
            </a:stretch>
          </p:blipFill>
          <p:spPr>
            <a:xfrm>
              <a:off x="0" y="43034"/>
              <a:ext cx="16387419" cy="3361522"/>
            </a:xfrm>
            <a:prstGeom prst="rect">
              <a:avLst/>
            </a:prstGeom>
            <a:ln w="12700" cap="flat">
              <a:noFill/>
              <a:miter lim="400000"/>
            </a:ln>
            <a:effectLst>
              <a:outerShdw sx="100000" sy="100000" kx="0" ky="0" algn="b" rotWithShape="0" blurRad="355600" dist="165100" dir="5400000">
                <a:srgbClr val="000000"/>
              </a:outerShdw>
            </a:effectLst>
          </p:spPr>
        </p:pic>
        <p:pic>
          <p:nvPicPr>
            <p:cNvPr id="244" name="Image" descr="Image"/>
            <p:cNvPicPr>
              <a:picLocks noChangeAspect="1"/>
            </p:cNvPicPr>
            <p:nvPr/>
          </p:nvPicPr>
          <p:blipFill>
            <a:blip r:embed="rId5">
              <a:extLst/>
            </a:blip>
            <a:stretch>
              <a:fillRect/>
            </a:stretch>
          </p:blipFill>
          <p:spPr>
            <a:xfrm>
              <a:off x="14790518" y="0"/>
              <a:ext cx="10710731" cy="2856195"/>
            </a:xfrm>
            <a:prstGeom prst="rect">
              <a:avLst/>
            </a:prstGeom>
            <a:ln w="12700" cap="flat">
              <a:noFill/>
              <a:miter lim="400000"/>
            </a:ln>
            <a:effectLst>
              <a:outerShdw sx="100000" sy="100000" kx="0" ky="0" algn="b" rotWithShape="0" blurRad="355600" dist="165100" dir="5400000">
                <a:srgbClr val="000000"/>
              </a:outerShdw>
            </a:effectLst>
          </p:spPr>
        </p:pic>
      </p:grpSp>
      <p:pic>
        <p:nvPicPr>
          <p:cNvPr id="246" name="Image" descr="Image"/>
          <p:cNvPicPr>
            <a:picLocks noChangeAspect="0"/>
          </p:cNvPicPr>
          <p:nvPr/>
        </p:nvPicPr>
        <p:blipFill>
          <a:blip r:embed="rId6">
            <a:extLst/>
          </a:blip>
          <a:srcRect l="0" t="3873" r="0" b="3873"/>
          <a:stretch>
            <a:fillRect/>
          </a:stretch>
        </p:blipFill>
        <p:spPr>
          <a:xfrm>
            <a:off x="6099022" y="2584726"/>
            <a:ext cx="17240615" cy="8618187"/>
          </a:xfrm>
          <a:prstGeom prst="rect">
            <a:avLst/>
          </a:prstGeom>
          <a:ln w="12700">
            <a:miter lim="400000"/>
          </a:ln>
          <a:effectLst>
            <a:outerShdw sx="100000" sy="100000" kx="0" ky="0" algn="b" rotWithShape="0" blurRad="355600" dist="165100" dir="5400000">
              <a:srgbClr val="000000"/>
            </a:outerShdw>
          </a:effectLst>
        </p:spPr>
      </p:pic>
      <p:grpSp>
        <p:nvGrpSpPr>
          <p:cNvPr id="249" name="Group"/>
          <p:cNvGrpSpPr/>
          <p:nvPr/>
        </p:nvGrpSpPr>
        <p:grpSpPr>
          <a:xfrm>
            <a:off x="1137383" y="2561248"/>
            <a:ext cx="9630860" cy="8665097"/>
            <a:chOff x="0" y="0"/>
            <a:chExt cx="9630859" cy="8665095"/>
          </a:xfrm>
        </p:grpSpPr>
        <p:pic>
          <p:nvPicPr>
            <p:cNvPr id="247" name="Screen Shot 2021-03-18 at 9.14.40 PM.png" descr="Screen Shot 2021-03-18 at 9.14.40 PM.png"/>
            <p:cNvPicPr>
              <a:picLocks noChangeAspect="1"/>
            </p:cNvPicPr>
            <p:nvPr/>
          </p:nvPicPr>
          <p:blipFill>
            <a:blip r:embed="rId7">
              <a:extLst/>
            </a:blip>
            <a:srcRect l="0" t="0" r="1" b="0"/>
            <a:stretch>
              <a:fillRect/>
            </a:stretch>
          </p:blipFill>
          <p:spPr>
            <a:xfrm>
              <a:off x="145943" y="0"/>
              <a:ext cx="9484917" cy="86391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7002" y="21599"/>
                  </a:lnTo>
                  <a:lnTo>
                    <a:pt x="14004" y="21598"/>
                  </a:lnTo>
                  <a:lnTo>
                    <a:pt x="14442" y="21095"/>
                  </a:lnTo>
                  <a:cubicBezTo>
                    <a:pt x="14682" y="20818"/>
                    <a:pt x="14949" y="20513"/>
                    <a:pt x="15036" y="20418"/>
                  </a:cubicBezTo>
                  <a:cubicBezTo>
                    <a:pt x="15122" y="20323"/>
                    <a:pt x="15192" y="20220"/>
                    <a:pt x="15192" y="20188"/>
                  </a:cubicBezTo>
                  <a:cubicBezTo>
                    <a:pt x="15192" y="20156"/>
                    <a:pt x="15253" y="20083"/>
                    <a:pt x="15327" y="20025"/>
                  </a:cubicBezTo>
                  <a:cubicBezTo>
                    <a:pt x="15401" y="19967"/>
                    <a:pt x="15460" y="19889"/>
                    <a:pt x="15460" y="19852"/>
                  </a:cubicBezTo>
                  <a:cubicBezTo>
                    <a:pt x="15460" y="19814"/>
                    <a:pt x="15502" y="19760"/>
                    <a:pt x="15551" y="19731"/>
                  </a:cubicBezTo>
                  <a:cubicBezTo>
                    <a:pt x="15600" y="19702"/>
                    <a:pt x="15640" y="19646"/>
                    <a:pt x="15640" y="19607"/>
                  </a:cubicBezTo>
                  <a:cubicBezTo>
                    <a:pt x="15640" y="19569"/>
                    <a:pt x="15680" y="19513"/>
                    <a:pt x="15730" y="19484"/>
                  </a:cubicBezTo>
                  <a:cubicBezTo>
                    <a:pt x="15779" y="19455"/>
                    <a:pt x="15819" y="19400"/>
                    <a:pt x="15819" y="19361"/>
                  </a:cubicBezTo>
                  <a:cubicBezTo>
                    <a:pt x="15819" y="19323"/>
                    <a:pt x="15859" y="19267"/>
                    <a:pt x="15909" y="19238"/>
                  </a:cubicBezTo>
                  <a:cubicBezTo>
                    <a:pt x="15958" y="19209"/>
                    <a:pt x="15998" y="19153"/>
                    <a:pt x="15998" y="19112"/>
                  </a:cubicBezTo>
                  <a:cubicBezTo>
                    <a:pt x="15998" y="19072"/>
                    <a:pt x="16029" y="19026"/>
                    <a:pt x="16066" y="19010"/>
                  </a:cubicBezTo>
                  <a:cubicBezTo>
                    <a:pt x="16103" y="18995"/>
                    <a:pt x="16133" y="18950"/>
                    <a:pt x="16133" y="18912"/>
                  </a:cubicBezTo>
                  <a:cubicBezTo>
                    <a:pt x="16133" y="18873"/>
                    <a:pt x="16164" y="18829"/>
                    <a:pt x="16201" y="18814"/>
                  </a:cubicBezTo>
                  <a:cubicBezTo>
                    <a:pt x="16238" y="18798"/>
                    <a:pt x="16268" y="18759"/>
                    <a:pt x="16268" y="18728"/>
                  </a:cubicBezTo>
                  <a:cubicBezTo>
                    <a:pt x="16269" y="18697"/>
                    <a:pt x="16319" y="18620"/>
                    <a:pt x="16381" y="18557"/>
                  </a:cubicBezTo>
                  <a:cubicBezTo>
                    <a:pt x="16442" y="18493"/>
                    <a:pt x="16492" y="18415"/>
                    <a:pt x="16493" y="18384"/>
                  </a:cubicBezTo>
                  <a:cubicBezTo>
                    <a:pt x="16493" y="18353"/>
                    <a:pt x="16541" y="18278"/>
                    <a:pt x="16599" y="18217"/>
                  </a:cubicBezTo>
                  <a:cubicBezTo>
                    <a:pt x="16658" y="18157"/>
                    <a:pt x="16737" y="18034"/>
                    <a:pt x="16776" y="17943"/>
                  </a:cubicBezTo>
                  <a:cubicBezTo>
                    <a:pt x="16815" y="17853"/>
                    <a:pt x="16933" y="17651"/>
                    <a:pt x="17039" y="17495"/>
                  </a:cubicBezTo>
                  <a:cubicBezTo>
                    <a:pt x="17144" y="17338"/>
                    <a:pt x="17231" y="17192"/>
                    <a:pt x="17231" y="17170"/>
                  </a:cubicBezTo>
                  <a:cubicBezTo>
                    <a:pt x="17231" y="17149"/>
                    <a:pt x="17281" y="17057"/>
                    <a:pt x="17342" y="16967"/>
                  </a:cubicBezTo>
                  <a:cubicBezTo>
                    <a:pt x="17403" y="16877"/>
                    <a:pt x="17454" y="16792"/>
                    <a:pt x="17454" y="16779"/>
                  </a:cubicBezTo>
                  <a:cubicBezTo>
                    <a:pt x="17455" y="16765"/>
                    <a:pt x="17500" y="16684"/>
                    <a:pt x="17555" y="16600"/>
                  </a:cubicBezTo>
                  <a:cubicBezTo>
                    <a:pt x="17609" y="16516"/>
                    <a:pt x="17644" y="16437"/>
                    <a:pt x="17632" y="16423"/>
                  </a:cubicBezTo>
                  <a:cubicBezTo>
                    <a:pt x="17620" y="16410"/>
                    <a:pt x="17641" y="16370"/>
                    <a:pt x="17678" y="16336"/>
                  </a:cubicBezTo>
                  <a:cubicBezTo>
                    <a:pt x="17716" y="16302"/>
                    <a:pt x="17746" y="16253"/>
                    <a:pt x="17746" y="16226"/>
                  </a:cubicBezTo>
                  <a:cubicBezTo>
                    <a:pt x="17746" y="16199"/>
                    <a:pt x="17811" y="16068"/>
                    <a:pt x="17890" y="15934"/>
                  </a:cubicBezTo>
                  <a:cubicBezTo>
                    <a:pt x="17969" y="15801"/>
                    <a:pt x="18037" y="15659"/>
                    <a:pt x="18043" y="15620"/>
                  </a:cubicBezTo>
                  <a:cubicBezTo>
                    <a:pt x="18048" y="15580"/>
                    <a:pt x="18093" y="15475"/>
                    <a:pt x="18144" y="15387"/>
                  </a:cubicBezTo>
                  <a:cubicBezTo>
                    <a:pt x="18299" y="15117"/>
                    <a:pt x="18422" y="14859"/>
                    <a:pt x="18394" y="14859"/>
                  </a:cubicBezTo>
                  <a:cubicBezTo>
                    <a:pt x="18380" y="14859"/>
                    <a:pt x="18451" y="14693"/>
                    <a:pt x="18553" y="14490"/>
                  </a:cubicBezTo>
                  <a:cubicBezTo>
                    <a:pt x="18655" y="14287"/>
                    <a:pt x="18727" y="14121"/>
                    <a:pt x="18711" y="14121"/>
                  </a:cubicBezTo>
                  <a:cubicBezTo>
                    <a:pt x="18696" y="14121"/>
                    <a:pt x="18737" y="14022"/>
                    <a:pt x="18802" y="13900"/>
                  </a:cubicBezTo>
                  <a:cubicBezTo>
                    <a:pt x="18867" y="13778"/>
                    <a:pt x="18907" y="13679"/>
                    <a:pt x="18892" y="13679"/>
                  </a:cubicBezTo>
                  <a:cubicBezTo>
                    <a:pt x="18877" y="13679"/>
                    <a:pt x="18898" y="13623"/>
                    <a:pt x="18938" y="13556"/>
                  </a:cubicBezTo>
                  <a:cubicBezTo>
                    <a:pt x="18979" y="13488"/>
                    <a:pt x="18998" y="13433"/>
                    <a:pt x="18983" y="13433"/>
                  </a:cubicBezTo>
                  <a:cubicBezTo>
                    <a:pt x="18967" y="13433"/>
                    <a:pt x="18987" y="13377"/>
                    <a:pt x="19028" y="13309"/>
                  </a:cubicBezTo>
                  <a:cubicBezTo>
                    <a:pt x="19068" y="13242"/>
                    <a:pt x="19088" y="13186"/>
                    <a:pt x="19072" y="13186"/>
                  </a:cubicBezTo>
                  <a:cubicBezTo>
                    <a:pt x="19056" y="13186"/>
                    <a:pt x="19077" y="13131"/>
                    <a:pt x="19117" y="13063"/>
                  </a:cubicBezTo>
                  <a:cubicBezTo>
                    <a:pt x="19158" y="12996"/>
                    <a:pt x="19178" y="12940"/>
                    <a:pt x="19162" y="12940"/>
                  </a:cubicBezTo>
                  <a:cubicBezTo>
                    <a:pt x="19147" y="12940"/>
                    <a:pt x="19164" y="12890"/>
                    <a:pt x="19200" y="12828"/>
                  </a:cubicBezTo>
                  <a:cubicBezTo>
                    <a:pt x="19237" y="12766"/>
                    <a:pt x="19277" y="12661"/>
                    <a:pt x="19288" y="12594"/>
                  </a:cubicBezTo>
                  <a:cubicBezTo>
                    <a:pt x="19299" y="12527"/>
                    <a:pt x="19310" y="12467"/>
                    <a:pt x="19312" y="12460"/>
                  </a:cubicBezTo>
                  <a:cubicBezTo>
                    <a:pt x="19313" y="12453"/>
                    <a:pt x="19310" y="12441"/>
                    <a:pt x="19303" y="12431"/>
                  </a:cubicBezTo>
                  <a:cubicBezTo>
                    <a:pt x="19297" y="12422"/>
                    <a:pt x="19318" y="12381"/>
                    <a:pt x="19350" y="12339"/>
                  </a:cubicBezTo>
                  <a:cubicBezTo>
                    <a:pt x="19404" y="12267"/>
                    <a:pt x="19675" y="11442"/>
                    <a:pt x="19667" y="11374"/>
                  </a:cubicBezTo>
                  <a:cubicBezTo>
                    <a:pt x="19665" y="11356"/>
                    <a:pt x="19668" y="11324"/>
                    <a:pt x="19674" y="11304"/>
                  </a:cubicBezTo>
                  <a:cubicBezTo>
                    <a:pt x="19680" y="11284"/>
                    <a:pt x="19689" y="11251"/>
                    <a:pt x="19694" y="11231"/>
                  </a:cubicBezTo>
                  <a:cubicBezTo>
                    <a:pt x="19699" y="11210"/>
                    <a:pt x="19727" y="11132"/>
                    <a:pt x="19755" y="11057"/>
                  </a:cubicBezTo>
                  <a:cubicBezTo>
                    <a:pt x="19784" y="10982"/>
                    <a:pt x="19803" y="10904"/>
                    <a:pt x="19800" y="10884"/>
                  </a:cubicBezTo>
                  <a:cubicBezTo>
                    <a:pt x="19796" y="10865"/>
                    <a:pt x="19817" y="10785"/>
                    <a:pt x="19847" y="10708"/>
                  </a:cubicBezTo>
                  <a:cubicBezTo>
                    <a:pt x="19876" y="10630"/>
                    <a:pt x="19905" y="10507"/>
                    <a:pt x="19913" y="10435"/>
                  </a:cubicBezTo>
                  <a:cubicBezTo>
                    <a:pt x="19920" y="10363"/>
                    <a:pt x="19940" y="10277"/>
                    <a:pt x="19959" y="10244"/>
                  </a:cubicBezTo>
                  <a:cubicBezTo>
                    <a:pt x="19977" y="10212"/>
                    <a:pt x="19981" y="10164"/>
                    <a:pt x="19967" y="10139"/>
                  </a:cubicBezTo>
                  <a:cubicBezTo>
                    <a:pt x="19953" y="10114"/>
                    <a:pt x="19963" y="10079"/>
                    <a:pt x="19989" y="10061"/>
                  </a:cubicBezTo>
                  <a:cubicBezTo>
                    <a:pt x="20016" y="10043"/>
                    <a:pt x="20028" y="9998"/>
                    <a:pt x="20015" y="9961"/>
                  </a:cubicBezTo>
                  <a:cubicBezTo>
                    <a:pt x="20002" y="9924"/>
                    <a:pt x="20012" y="9878"/>
                    <a:pt x="20037" y="9861"/>
                  </a:cubicBezTo>
                  <a:cubicBezTo>
                    <a:pt x="20063" y="9844"/>
                    <a:pt x="20072" y="9800"/>
                    <a:pt x="20059" y="9763"/>
                  </a:cubicBezTo>
                  <a:cubicBezTo>
                    <a:pt x="20046" y="9726"/>
                    <a:pt x="20056" y="9683"/>
                    <a:pt x="20081" y="9666"/>
                  </a:cubicBezTo>
                  <a:cubicBezTo>
                    <a:pt x="20105" y="9649"/>
                    <a:pt x="20120" y="9599"/>
                    <a:pt x="20113" y="9554"/>
                  </a:cubicBezTo>
                  <a:cubicBezTo>
                    <a:pt x="20107" y="9509"/>
                    <a:pt x="20116" y="9445"/>
                    <a:pt x="20135" y="9413"/>
                  </a:cubicBezTo>
                  <a:cubicBezTo>
                    <a:pt x="20154" y="9380"/>
                    <a:pt x="20178" y="9269"/>
                    <a:pt x="20190" y="9167"/>
                  </a:cubicBezTo>
                  <a:cubicBezTo>
                    <a:pt x="20202" y="9064"/>
                    <a:pt x="20223" y="8913"/>
                    <a:pt x="20237" y="8832"/>
                  </a:cubicBezTo>
                  <a:cubicBezTo>
                    <a:pt x="20251" y="8751"/>
                    <a:pt x="20268" y="8640"/>
                    <a:pt x="20274" y="8586"/>
                  </a:cubicBezTo>
                  <a:cubicBezTo>
                    <a:pt x="20280" y="8532"/>
                    <a:pt x="20298" y="8454"/>
                    <a:pt x="20312" y="8414"/>
                  </a:cubicBezTo>
                  <a:cubicBezTo>
                    <a:pt x="20327" y="8373"/>
                    <a:pt x="20341" y="8306"/>
                    <a:pt x="20344" y="8266"/>
                  </a:cubicBezTo>
                  <a:cubicBezTo>
                    <a:pt x="20365" y="7984"/>
                    <a:pt x="20379" y="7883"/>
                    <a:pt x="20405" y="7837"/>
                  </a:cubicBezTo>
                  <a:cubicBezTo>
                    <a:pt x="20422" y="7808"/>
                    <a:pt x="20434" y="7732"/>
                    <a:pt x="20433" y="7668"/>
                  </a:cubicBezTo>
                  <a:cubicBezTo>
                    <a:pt x="20432" y="7605"/>
                    <a:pt x="20444" y="7459"/>
                    <a:pt x="20458" y="7344"/>
                  </a:cubicBezTo>
                  <a:cubicBezTo>
                    <a:pt x="20538" y="6684"/>
                    <a:pt x="20549" y="6563"/>
                    <a:pt x="20601" y="5781"/>
                  </a:cubicBezTo>
                  <a:cubicBezTo>
                    <a:pt x="20639" y="5214"/>
                    <a:pt x="20639" y="3063"/>
                    <a:pt x="20600" y="2485"/>
                  </a:cubicBezTo>
                  <a:cubicBezTo>
                    <a:pt x="20557" y="1838"/>
                    <a:pt x="20516" y="1370"/>
                    <a:pt x="20460" y="910"/>
                  </a:cubicBezTo>
                  <a:cubicBezTo>
                    <a:pt x="20447" y="802"/>
                    <a:pt x="20436" y="654"/>
                    <a:pt x="20436" y="581"/>
                  </a:cubicBezTo>
                  <a:cubicBezTo>
                    <a:pt x="20436" y="509"/>
                    <a:pt x="20418" y="436"/>
                    <a:pt x="20395" y="421"/>
                  </a:cubicBezTo>
                  <a:cubicBezTo>
                    <a:pt x="20372" y="405"/>
                    <a:pt x="20368" y="332"/>
                    <a:pt x="20386" y="258"/>
                  </a:cubicBezTo>
                  <a:lnTo>
                    <a:pt x="20419" y="123"/>
                  </a:lnTo>
                  <a:lnTo>
                    <a:pt x="21010" y="109"/>
                  </a:lnTo>
                  <a:cubicBezTo>
                    <a:pt x="21353" y="101"/>
                    <a:pt x="21600" y="75"/>
                    <a:pt x="21600" y="48"/>
                  </a:cubicBezTo>
                  <a:cubicBezTo>
                    <a:pt x="21600" y="17"/>
                    <a:pt x="17755" y="0"/>
                    <a:pt x="10800" y="0"/>
                  </a:cubicBezTo>
                  <a:lnTo>
                    <a:pt x="0" y="0"/>
                  </a:lnTo>
                  <a:close/>
                </a:path>
              </a:pathLst>
            </a:custGeom>
            <a:ln w="12700" cap="flat">
              <a:noFill/>
              <a:miter lim="400000"/>
            </a:ln>
            <a:effectLst>
              <a:outerShdw sx="100000" sy="100000" kx="0" ky="0" algn="b" rotWithShape="0" blurRad="355600" dist="165100" dir="5400000">
                <a:srgbClr val="000000"/>
              </a:outerShdw>
            </a:effectLst>
          </p:spPr>
        </p:pic>
        <p:pic>
          <p:nvPicPr>
            <p:cNvPr id="248" name="Image" descr="Image"/>
            <p:cNvPicPr>
              <a:picLocks noChangeAspect="1"/>
            </p:cNvPicPr>
            <p:nvPr/>
          </p:nvPicPr>
          <p:blipFill>
            <a:blip r:embed="rId8">
              <a:extLst/>
            </a:blip>
            <a:stretch>
              <a:fillRect/>
            </a:stretch>
          </p:blipFill>
          <p:spPr>
            <a:xfrm>
              <a:off x="0" y="0"/>
              <a:ext cx="8873701" cy="8665096"/>
            </a:xfrm>
            <a:prstGeom prst="rect">
              <a:avLst/>
            </a:prstGeom>
            <a:ln w="12700" cap="flat">
              <a:noFill/>
              <a:miter lim="400000"/>
            </a:ln>
            <a:effectLst>
              <a:outerShdw sx="100000" sy="100000" kx="0" ky="0" algn="b" rotWithShape="0" blurRad="355600" dist="165100" dir="5400000">
                <a:srgbClr val="000000"/>
              </a:outerShdw>
            </a:effectLst>
          </p:spPr>
        </p:pic>
      </p:grpSp>
      <p:pic>
        <p:nvPicPr>
          <p:cNvPr id="250" name="Rectangle Rectangle" descr="Rectangle Rectangle"/>
          <p:cNvPicPr>
            <a:picLocks noChangeAspect="0"/>
          </p:cNvPicPr>
          <p:nvPr/>
        </p:nvPicPr>
        <p:blipFill>
          <a:blip r:embed="rId9">
            <a:extLst/>
          </a:blip>
          <a:stretch>
            <a:fillRect/>
          </a:stretch>
        </p:blipFill>
        <p:spPr>
          <a:xfrm>
            <a:off x="864564" y="2406086"/>
            <a:ext cx="22654872" cy="9155857"/>
          </a:xfrm>
          <a:prstGeom prst="rect">
            <a:avLst/>
          </a:prstGeom>
        </p:spPr>
      </p:pic>
      <p:pic>
        <p:nvPicPr>
          <p:cNvPr id="252" name="Image" descr="Image"/>
          <p:cNvPicPr>
            <a:picLocks noChangeAspect="0"/>
          </p:cNvPicPr>
          <p:nvPr/>
        </p:nvPicPr>
        <p:blipFill>
          <a:blip r:embed="rId6">
            <a:extLst/>
          </a:blip>
          <a:srcRect l="6852" t="29531" r="80259" b="30916"/>
          <a:stretch>
            <a:fillRect/>
          </a:stretch>
        </p:blipFill>
        <p:spPr>
          <a:xfrm flipH="1">
            <a:off x="21939456" y="3188478"/>
            <a:ext cx="1890713" cy="36949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39" y="0"/>
                </a:moveTo>
                <a:cubicBezTo>
                  <a:pt x="13234" y="79"/>
                  <a:pt x="12992" y="186"/>
                  <a:pt x="12700" y="339"/>
                </a:cubicBezTo>
                <a:cubicBezTo>
                  <a:pt x="11851" y="782"/>
                  <a:pt x="11812" y="834"/>
                  <a:pt x="11861" y="1394"/>
                </a:cubicBezTo>
                <a:cubicBezTo>
                  <a:pt x="11896" y="1793"/>
                  <a:pt x="12063" y="2092"/>
                  <a:pt x="12378" y="2325"/>
                </a:cubicBezTo>
                <a:cubicBezTo>
                  <a:pt x="12633" y="2513"/>
                  <a:pt x="12833" y="2692"/>
                  <a:pt x="12822" y="2724"/>
                </a:cubicBezTo>
                <a:cubicBezTo>
                  <a:pt x="12812" y="2755"/>
                  <a:pt x="12930" y="2893"/>
                  <a:pt x="13085" y="3030"/>
                </a:cubicBezTo>
                <a:cubicBezTo>
                  <a:pt x="13652" y="3533"/>
                  <a:pt x="13731" y="3124"/>
                  <a:pt x="13421" y="1237"/>
                </a:cubicBezTo>
                <a:cubicBezTo>
                  <a:pt x="13374" y="954"/>
                  <a:pt x="13424" y="659"/>
                  <a:pt x="13539" y="580"/>
                </a:cubicBezTo>
                <a:cubicBezTo>
                  <a:pt x="13653" y="501"/>
                  <a:pt x="13677" y="438"/>
                  <a:pt x="13593" y="438"/>
                </a:cubicBezTo>
                <a:cubicBezTo>
                  <a:pt x="13509" y="438"/>
                  <a:pt x="13593" y="310"/>
                  <a:pt x="13779" y="153"/>
                </a:cubicBezTo>
                <a:cubicBezTo>
                  <a:pt x="13857" y="87"/>
                  <a:pt x="13892" y="43"/>
                  <a:pt x="13924" y="0"/>
                </a:cubicBezTo>
                <a:lnTo>
                  <a:pt x="13439" y="0"/>
                </a:lnTo>
                <a:close/>
                <a:moveTo>
                  <a:pt x="5318" y="838"/>
                </a:moveTo>
                <a:cubicBezTo>
                  <a:pt x="5258" y="836"/>
                  <a:pt x="5189" y="843"/>
                  <a:pt x="5114" y="858"/>
                </a:cubicBezTo>
                <a:cubicBezTo>
                  <a:pt x="4943" y="895"/>
                  <a:pt x="4848" y="950"/>
                  <a:pt x="4901" y="979"/>
                </a:cubicBezTo>
                <a:cubicBezTo>
                  <a:pt x="4954" y="1008"/>
                  <a:pt x="4747" y="1268"/>
                  <a:pt x="4443" y="1561"/>
                </a:cubicBezTo>
                <a:cubicBezTo>
                  <a:pt x="3723" y="2256"/>
                  <a:pt x="3735" y="2895"/>
                  <a:pt x="4484" y="3522"/>
                </a:cubicBezTo>
                <a:cubicBezTo>
                  <a:pt x="4785" y="3774"/>
                  <a:pt x="4972" y="3979"/>
                  <a:pt x="4892" y="3979"/>
                </a:cubicBezTo>
                <a:cubicBezTo>
                  <a:pt x="4812" y="3979"/>
                  <a:pt x="4902" y="4047"/>
                  <a:pt x="5101" y="4127"/>
                </a:cubicBezTo>
                <a:cubicBezTo>
                  <a:pt x="5299" y="4208"/>
                  <a:pt x="5488" y="4348"/>
                  <a:pt x="5513" y="4441"/>
                </a:cubicBezTo>
                <a:cubicBezTo>
                  <a:pt x="5539" y="4533"/>
                  <a:pt x="5630" y="4675"/>
                  <a:pt x="5722" y="4756"/>
                </a:cubicBezTo>
                <a:cubicBezTo>
                  <a:pt x="5750" y="4781"/>
                  <a:pt x="5741" y="4808"/>
                  <a:pt x="5749" y="4835"/>
                </a:cubicBezTo>
                <a:cubicBezTo>
                  <a:pt x="5758" y="4851"/>
                  <a:pt x="5759" y="4864"/>
                  <a:pt x="5763" y="4879"/>
                </a:cubicBezTo>
                <a:cubicBezTo>
                  <a:pt x="5762" y="4896"/>
                  <a:pt x="5766" y="4909"/>
                  <a:pt x="5758" y="4926"/>
                </a:cubicBezTo>
                <a:cubicBezTo>
                  <a:pt x="5753" y="4979"/>
                  <a:pt x="5719" y="5022"/>
                  <a:pt x="5649" y="5046"/>
                </a:cubicBezTo>
                <a:cubicBezTo>
                  <a:pt x="5509" y="5153"/>
                  <a:pt x="5269" y="5236"/>
                  <a:pt x="4996" y="5236"/>
                </a:cubicBezTo>
                <a:cubicBezTo>
                  <a:pt x="4780" y="5236"/>
                  <a:pt x="4549" y="5159"/>
                  <a:pt x="4484" y="5065"/>
                </a:cubicBezTo>
                <a:cubicBezTo>
                  <a:pt x="4419" y="4971"/>
                  <a:pt x="4289" y="4923"/>
                  <a:pt x="4194" y="4956"/>
                </a:cubicBezTo>
                <a:cubicBezTo>
                  <a:pt x="4029" y="5012"/>
                  <a:pt x="2578" y="4052"/>
                  <a:pt x="2525" y="3851"/>
                </a:cubicBezTo>
                <a:cubicBezTo>
                  <a:pt x="2511" y="3798"/>
                  <a:pt x="2485" y="3701"/>
                  <a:pt x="2471" y="3638"/>
                </a:cubicBezTo>
                <a:cubicBezTo>
                  <a:pt x="2466" y="3615"/>
                  <a:pt x="2441" y="3596"/>
                  <a:pt x="2417" y="3578"/>
                </a:cubicBezTo>
                <a:cubicBezTo>
                  <a:pt x="2396" y="3568"/>
                  <a:pt x="2365" y="3552"/>
                  <a:pt x="2349" y="3547"/>
                </a:cubicBezTo>
                <a:cubicBezTo>
                  <a:pt x="2319" y="3538"/>
                  <a:pt x="2292" y="3526"/>
                  <a:pt x="2258" y="3524"/>
                </a:cubicBezTo>
                <a:cubicBezTo>
                  <a:pt x="2251" y="3524"/>
                  <a:pt x="2242" y="3524"/>
                  <a:pt x="2235" y="3524"/>
                </a:cubicBezTo>
                <a:cubicBezTo>
                  <a:pt x="1922" y="3534"/>
                  <a:pt x="1870" y="4444"/>
                  <a:pt x="2158" y="4951"/>
                </a:cubicBezTo>
                <a:cubicBezTo>
                  <a:pt x="2301" y="5202"/>
                  <a:pt x="2420" y="5435"/>
                  <a:pt x="2421" y="5466"/>
                </a:cubicBezTo>
                <a:cubicBezTo>
                  <a:pt x="2425" y="5537"/>
                  <a:pt x="3999" y="6375"/>
                  <a:pt x="3999" y="6306"/>
                </a:cubicBezTo>
                <a:cubicBezTo>
                  <a:pt x="3999" y="6279"/>
                  <a:pt x="4430" y="6489"/>
                  <a:pt x="4960" y="6770"/>
                </a:cubicBezTo>
                <a:cubicBezTo>
                  <a:pt x="5787" y="7209"/>
                  <a:pt x="5885" y="7307"/>
                  <a:pt x="5654" y="7461"/>
                </a:cubicBezTo>
                <a:cubicBezTo>
                  <a:pt x="5351" y="7664"/>
                  <a:pt x="4242" y="7645"/>
                  <a:pt x="3772" y="7431"/>
                </a:cubicBezTo>
                <a:cubicBezTo>
                  <a:pt x="2738" y="6961"/>
                  <a:pt x="1099" y="6267"/>
                  <a:pt x="1029" y="6267"/>
                </a:cubicBezTo>
                <a:cubicBezTo>
                  <a:pt x="746" y="6267"/>
                  <a:pt x="716" y="7100"/>
                  <a:pt x="988" y="7392"/>
                </a:cubicBezTo>
                <a:cubicBezTo>
                  <a:pt x="1435" y="7870"/>
                  <a:pt x="2350" y="8445"/>
                  <a:pt x="2553" y="8376"/>
                </a:cubicBezTo>
                <a:cubicBezTo>
                  <a:pt x="2648" y="8343"/>
                  <a:pt x="2873" y="8432"/>
                  <a:pt x="3051" y="8573"/>
                </a:cubicBezTo>
                <a:cubicBezTo>
                  <a:pt x="3229" y="8713"/>
                  <a:pt x="3378" y="8786"/>
                  <a:pt x="3378" y="8733"/>
                </a:cubicBezTo>
                <a:cubicBezTo>
                  <a:pt x="3378" y="8680"/>
                  <a:pt x="3517" y="8699"/>
                  <a:pt x="3686" y="8777"/>
                </a:cubicBezTo>
                <a:cubicBezTo>
                  <a:pt x="3855" y="8855"/>
                  <a:pt x="3944" y="8961"/>
                  <a:pt x="3886" y="9014"/>
                </a:cubicBezTo>
                <a:cubicBezTo>
                  <a:pt x="3827" y="9066"/>
                  <a:pt x="3967" y="9168"/>
                  <a:pt x="4198" y="9236"/>
                </a:cubicBezTo>
                <a:cubicBezTo>
                  <a:pt x="4539" y="9337"/>
                  <a:pt x="4577" y="9401"/>
                  <a:pt x="4403" y="9582"/>
                </a:cubicBezTo>
                <a:cubicBezTo>
                  <a:pt x="4141" y="9853"/>
                  <a:pt x="3838" y="9868"/>
                  <a:pt x="3360" y="9628"/>
                </a:cubicBezTo>
                <a:cubicBezTo>
                  <a:pt x="3162" y="9529"/>
                  <a:pt x="2846" y="9435"/>
                  <a:pt x="2657" y="9420"/>
                </a:cubicBezTo>
                <a:cubicBezTo>
                  <a:pt x="2468" y="9404"/>
                  <a:pt x="2252" y="9343"/>
                  <a:pt x="2176" y="9285"/>
                </a:cubicBezTo>
                <a:cubicBezTo>
                  <a:pt x="2100" y="9227"/>
                  <a:pt x="1924" y="9168"/>
                  <a:pt x="1786" y="9153"/>
                </a:cubicBezTo>
                <a:cubicBezTo>
                  <a:pt x="1637" y="9137"/>
                  <a:pt x="1704" y="9285"/>
                  <a:pt x="1959" y="9524"/>
                </a:cubicBezTo>
                <a:cubicBezTo>
                  <a:pt x="2192" y="9743"/>
                  <a:pt x="2309" y="9921"/>
                  <a:pt x="2213" y="9923"/>
                </a:cubicBezTo>
                <a:cubicBezTo>
                  <a:pt x="2116" y="9925"/>
                  <a:pt x="2203" y="9982"/>
                  <a:pt x="2408" y="10048"/>
                </a:cubicBezTo>
                <a:cubicBezTo>
                  <a:pt x="2612" y="10114"/>
                  <a:pt x="2865" y="10293"/>
                  <a:pt x="2970" y="10445"/>
                </a:cubicBezTo>
                <a:cubicBezTo>
                  <a:pt x="3075" y="10598"/>
                  <a:pt x="3231" y="10712"/>
                  <a:pt x="3319" y="10696"/>
                </a:cubicBezTo>
                <a:cubicBezTo>
                  <a:pt x="3407" y="10680"/>
                  <a:pt x="3811" y="10805"/>
                  <a:pt x="4221" y="10979"/>
                </a:cubicBezTo>
                <a:cubicBezTo>
                  <a:pt x="4631" y="11152"/>
                  <a:pt x="5611" y="11470"/>
                  <a:pt x="6393" y="11682"/>
                </a:cubicBezTo>
                <a:cubicBezTo>
                  <a:pt x="7175" y="11894"/>
                  <a:pt x="8039" y="12199"/>
                  <a:pt x="8311" y="12361"/>
                </a:cubicBezTo>
                <a:cubicBezTo>
                  <a:pt x="8583" y="12524"/>
                  <a:pt x="8879" y="12631"/>
                  <a:pt x="8968" y="12600"/>
                </a:cubicBezTo>
                <a:cubicBezTo>
                  <a:pt x="9254" y="12503"/>
                  <a:pt x="9407" y="12783"/>
                  <a:pt x="9159" y="12948"/>
                </a:cubicBezTo>
                <a:cubicBezTo>
                  <a:pt x="8877" y="13136"/>
                  <a:pt x="6918" y="13160"/>
                  <a:pt x="6524" y="12981"/>
                </a:cubicBezTo>
                <a:cubicBezTo>
                  <a:pt x="6147" y="12809"/>
                  <a:pt x="6187" y="13123"/>
                  <a:pt x="6583" y="13436"/>
                </a:cubicBezTo>
                <a:cubicBezTo>
                  <a:pt x="6978" y="13748"/>
                  <a:pt x="8658" y="14302"/>
                  <a:pt x="9358" y="14352"/>
                </a:cubicBezTo>
                <a:cubicBezTo>
                  <a:pt x="9644" y="14372"/>
                  <a:pt x="10375" y="14514"/>
                  <a:pt x="10977" y="14665"/>
                </a:cubicBezTo>
                <a:cubicBezTo>
                  <a:pt x="11964" y="14914"/>
                  <a:pt x="12045" y="14962"/>
                  <a:pt x="11843" y="15171"/>
                </a:cubicBezTo>
                <a:cubicBezTo>
                  <a:pt x="11720" y="15298"/>
                  <a:pt x="11250" y="15508"/>
                  <a:pt x="10800" y="15635"/>
                </a:cubicBezTo>
                <a:cubicBezTo>
                  <a:pt x="9962" y="15872"/>
                  <a:pt x="9695" y="16203"/>
                  <a:pt x="10342" y="16203"/>
                </a:cubicBezTo>
                <a:cubicBezTo>
                  <a:pt x="10541" y="16204"/>
                  <a:pt x="11083" y="16094"/>
                  <a:pt x="11548" y="15958"/>
                </a:cubicBezTo>
                <a:cubicBezTo>
                  <a:pt x="12524" y="15671"/>
                  <a:pt x="12913" y="15716"/>
                  <a:pt x="13330" y="16166"/>
                </a:cubicBezTo>
                <a:cubicBezTo>
                  <a:pt x="13494" y="16344"/>
                  <a:pt x="14173" y="17057"/>
                  <a:pt x="14840" y="17749"/>
                </a:cubicBezTo>
                <a:cubicBezTo>
                  <a:pt x="15506" y="18440"/>
                  <a:pt x="16309" y="19299"/>
                  <a:pt x="16626" y="19660"/>
                </a:cubicBezTo>
                <a:cubicBezTo>
                  <a:pt x="16944" y="20022"/>
                  <a:pt x="17276" y="20317"/>
                  <a:pt x="17361" y="20317"/>
                </a:cubicBezTo>
                <a:cubicBezTo>
                  <a:pt x="17687" y="20317"/>
                  <a:pt x="18666" y="21123"/>
                  <a:pt x="18508" y="21261"/>
                </a:cubicBezTo>
                <a:cubicBezTo>
                  <a:pt x="18419" y="21339"/>
                  <a:pt x="18347" y="21454"/>
                  <a:pt x="18345" y="21516"/>
                </a:cubicBezTo>
                <a:cubicBezTo>
                  <a:pt x="18343" y="21551"/>
                  <a:pt x="18109" y="21581"/>
                  <a:pt x="17696" y="21600"/>
                </a:cubicBezTo>
                <a:lnTo>
                  <a:pt x="21600" y="21600"/>
                </a:lnTo>
                <a:lnTo>
                  <a:pt x="21600" y="18957"/>
                </a:lnTo>
                <a:cubicBezTo>
                  <a:pt x="21468" y="18943"/>
                  <a:pt x="21304" y="18915"/>
                  <a:pt x="21101" y="18853"/>
                </a:cubicBezTo>
                <a:cubicBezTo>
                  <a:pt x="20895" y="18789"/>
                  <a:pt x="20671" y="18656"/>
                  <a:pt x="20408" y="18442"/>
                </a:cubicBezTo>
                <a:cubicBezTo>
                  <a:pt x="20400" y="18439"/>
                  <a:pt x="20388" y="18441"/>
                  <a:pt x="20380" y="18438"/>
                </a:cubicBezTo>
                <a:cubicBezTo>
                  <a:pt x="20172" y="18353"/>
                  <a:pt x="20073" y="18251"/>
                  <a:pt x="20145" y="18203"/>
                </a:cubicBezTo>
                <a:cubicBezTo>
                  <a:pt x="19946" y="18023"/>
                  <a:pt x="19680" y="17740"/>
                  <a:pt x="19406" y="17449"/>
                </a:cubicBezTo>
                <a:cubicBezTo>
                  <a:pt x="19058" y="17114"/>
                  <a:pt x="18627" y="16677"/>
                  <a:pt x="18159" y="16178"/>
                </a:cubicBezTo>
                <a:lnTo>
                  <a:pt x="16581" y="14498"/>
                </a:lnTo>
                <a:lnTo>
                  <a:pt x="17850" y="14143"/>
                </a:lnTo>
                <a:cubicBezTo>
                  <a:pt x="18697" y="13907"/>
                  <a:pt x="18964" y="13814"/>
                  <a:pt x="18929" y="13719"/>
                </a:cubicBezTo>
                <a:cubicBezTo>
                  <a:pt x="18918" y="13687"/>
                  <a:pt x="18876" y="13655"/>
                  <a:pt x="18807" y="13617"/>
                </a:cubicBezTo>
                <a:cubicBezTo>
                  <a:pt x="18531" y="13464"/>
                  <a:pt x="18378" y="13477"/>
                  <a:pt x="17433" y="13742"/>
                </a:cubicBezTo>
                <a:lnTo>
                  <a:pt x="16372" y="14039"/>
                </a:lnTo>
                <a:lnTo>
                  <a:pt x="16150" y="13723"/>
                </a:lnTo>
                <a:cubicBezTo>
                  <a:pt x="15822" y="13256"/>
                  <a:pt x="16102" y="12012"/>
                  <a:pt x="16644" y="11526"/>
                </a:cubicBezTo>
                <a:cubicBezTo>
                  <a:pt x="16893" y="11304"/>
                  <a:pt x="17066" y="11107"/>
                  <a:pt x="17030" y="11090"/>
                </a:cubicBezTo>
                <a:cubicBezTo>
                  <a:pt x="16894" y="11028"/>
                  <a:pt x="17247" y="10149"/>
                  <a:pt x="17433" y="10085"/>
                </a:cubicBezTo>
                <a:cubicBezTo>
                  <a:pt x="17490" y="10066"/>
                  <a:pt x="17524" y="10022"/>
                  <a:pt x="17547" y="9965"/>
                </a:cubicBezTo>
                <a:cubicBezTo>
                  <a:pt x="17549" y="9956"/>
                  <a:pt x="17553" y="9944"/>
                  <a:pt x="17556" y="9935"/>
                </a:cubicBezTo>
                <a:cubicBezTo>
                  <a:pt x="17687" y="9468"/>
                  <a:pt x="16979" y="8130"/>
                  <a:pt x="16395" y="7930"/>
                </a:cubicBezTo>
                <a:cubicBezTo>
                  <a:pt x="16267" y="7886"/>
                  <a:pt x="16227" y="7788"/>
                  <a:pt x="16304" y="7714"/>
                </a:cubicBezTo>
                <a:cubicBezTo>
                  <a:pt x="16315" y="7704"/>
                  <a:pt x="16311" y="7702"/>
                  <a:pt x="16318" y="7693"/>
                </a:cubicBezTo>
                <a:cubicBezTo>
                  <a:pt x="16299" y="7683"/>
                  <a:pt x="16282" y="7674"/>
                  <a:pt x="16263" y="7663"/>
                </a:cubicBezTo>
                <a:cubicBezTo>
                  <a:pt x="16163" y="7701"/>
                  <a:pt x="15848" y="7637"/>
                  <a:pt x="15538" y="7515"/>
                </a:cubicBezTo>
                <a:lnTo>
                  <a:pt x="14958" y="7287"/>
                </a:lnTo>
                <a:lnTo>
                  <a:pt x="15008" y="7682"/>
                </a:lnTo>
                <a:cubicBezTo>
                  <a:pt x="15033" y="7900"/>
                  <a:pt x="15120" y="8119"/>
                  <a:pt x="15203" y="8164"/>
                </a:cubicBezTo>
                <a:cubicBezTo>
                  <a:pt x="15353" y="8248"/>
                  <a:pt x="15381" y="8409"/>
                  <a:pt x="15325" y="8561"/>
                </a:cubicBezTo>
                <a:cubicBezTo>
                  <a:pt x="15340" y="8792"/>
                  <a:pt x="15151" y="8919"/>
                  <a:pt x="14858" y="8907"/>
                </a:cubicBezTo>
                <a:cubicBezTo>
                  <a:pt x="14623" y="8948"/>
                  <a:pt x="14394" y="8903"/>
                  <a:pt x="14019" y="8737"/>
                </a:cubicBezTo>
                <a:cubicBezTo>
                  <a:pt x="13544" y="8528"/>
                  <a:pt x="13423" y="8373"/>
                  <a:pt x="13357" y="7879"/>
                </a:cubicBezTo>
                <a:cubicBezTo>
                  <a:pt x="13313" y="7548"/>
                  <a:pt x="13346" y="7215"/>
                  <a:pt x="13430" y="7141"/>
                </a:cubicBezTo>
                <a:cubicBezTo>
                  <a:pt x="13513" y="7067"/>
                  <a:pt x="13599" y="6852"/>
                  <a:pt x="13620" y="6663"/>
                </a:cubicBezTo>
                <a:cubicBezTo>
                  <a:pt x="13840" y="4658"/>
                  <a:pt x="13761" y="4494"/>
                  <a:pt x="12255" y="3812"/>
                </a:cubicBezTo>
                <a:cubicBezTo>
                  <a:pt x="11065" y="3272"/>
                  <a:pt x="10676" y="3174"/>
                  <a:pt x="10968" y="3482"/>
                </a:cubicBezTo>
                <a:cubicBezTo>
                  <a:pt x="11199" y="3727"/>
                  <a:pt x="11065" y="4405"/>
                  <a:pt x="10764" y="4508"/>
                </a:cubicBezTo>
                <a:cubicBezTo>
                  <a:pt x="10328" y="4657"/>
                  <a:pt x="9961" y="4233"/>
                  <a:pt x="9898" y="3508"/>
                </a:cubicBezTo>
                <a:cubicBezTo>
                  <a:pt x="9890" y="3419"/>
                  <a:pt x="9855" y="3326"/>
                  <a:pt x="9834" y="3232"/>
                </a:cubicBezTo>
                <a:cubicBezTo>
                  <a:pt x="9819" y="3206"/>
                  <a:pt x="9813" y="3179"/>
                  <a:pt x="9816" y="3144"/>
                </a:cubicBezTo>
                <a:cubicBezTo>
                  <a:pt x="9739" y="2842"/>
                  <a:pt x="9623" y="2548"/>
                  <a:pt x="9490" y="2406"/>
                </a:cubicBezTo>
                <a:cubicBezTo>
                  <a:pt x="9302" y="2205"/>
                  <a:pt x="9142" y="2001"/>
                  <a:pt x="9136" y="1954"/>
                </a:cubicBezTo>
                <a:cubicBezTo>
                  <a:pt x="9133" y="1925"/>
                  <a:pt x="9091" y="1889"/>
                  <a:pt x="9054" y="1854"/>
                </a:cubicBezTo>
                <a:cubicBezTo>
                  <a:pt x="8903" y="1759"/>
                  <a:pt x="8729" y="1658"/>
                  <a:pt x="8551" y="1564"/>
                </a:cubicBezTo>
                <a:cubicBezTo>
                  <a:pt x="8397" y="1503"/>
                  <a:pt x="8235" y="1452"/>
                  <a:pt x="8093" y="1431"/>
                </a:cubicBezTo>
                <a:cubicBezTo>
                  <a:pt x="7767" y="1384"/>
                  <a:pt x="7707" y="1411"/>
                  <a:pt x="7817" y="1561"/>
                </a:cubicBezTo>
                <a:cubicBezTo>
                  <a:pt x="7893" y="1667"/>
                  <a:pt x="7978" y="1803"/>
                  <a:pt x="8007" y="1865"/>
                </a:cubicBezTo>
                <a:cubicBezTo>
                  <a:pt x="8036" y="1928"/>
                  <a:pt x="8137" y="2073"/>
                  <a:pt x="8225" y="2186"/>
                </a:cubicBezTo>
                <a:cubicBezTo>
                  <a:pt x="8240" y="2206"/>
                  <a:pt x="8226" y="2227"/>
                  <a:pt x="8234" y="2248"/>
                </a:cubicBezTo>
                <a:cubicBezTo>
                  <a:pt x="8253" y="2272"/>
                  <a:pt x="8329" y="2330"/>
                  <a:pt x="8329" y="2341"/>
                </a:cubicBezTo>
                <a:cubicBezTo>
                  <a:pt x="8329" y="2384"/>
                  <a:pt x="8223" y="2461"/>
                  <a:pt x="8093" y="2547"/>
                </a:cubicBezTo>
                <a:cubicBezTo>
                  <a:pt x="8077" y="2559"/>
                  <a:pt x="8076" y="2573"/>
                  <a:pt x="8057" y="2585"/>
                </a:cubicBezTo>
                <a:cubicBezTo>
                  <a:pt x="7881" y="2692"/>
                  <a:pt x="7737" y="2833"/>
                  <a:pt x="7735" y="2895"/>
                </a:cubicBezTo>
                <a:cubicBezTo>
                  <a:pt x="7728" y="3093"/>
                  <a:pt x="7313" y="3056"/>
                  <a:pt x="6774" y="2842"/>
                </a:cubicBezTo>
                <a:cubicBezTo>
                  <a:pt x="6773" y="2842"/>
                  <a:pt x="6770" y="2843"/>
                  <a:pt x="6769" y="2842"/>
                </a:cubicBezTo>
                <a:cubicBezTo>
                  <a:pt x="6766" y="2841"/>
                  <a:pt x="6764" y="2837"/>
                  <a:pt x="6760" y="2835"/>
                </a:cubicBezTo>
                <a:cubicBezTo>
                  <a:pt x="6676" y="2802"/>
                  <a:pt x="6595" y="2775"/>
                  <a:pt x="6506" y="2733"/>
                </a:cubicBezTo>
                <a:cubicBezTo>
                  <a:pt x="6448" y="2705"/>
                  <a:pt x="6406" y="2665"/>
                  <a:pt x="6352" y="2633"/>
                </a:cubicBezTo>
                <a:cubicBezTo>
                  <a:pt x="6228" y="2565"/>
                  <a:pt x="6134" y="2501"/>
                  <a:pt x="6035" y="2429"/>
                </a:cubicBezTo>
                <a:cubicBezTo>
                  <a:pt x="6033" y="2428"/>
                  <a:pt x="6032" y="2428"/>
                  <a:pt x="6030" y="2427"/>
                </a:cubicBezTo>
                <a:cubicBezTo>
                  <a:pt x="5851" y="2298"/>
                  <a:pt x="5735" y="2183"/>
                  <a:pt x="5749" y="2111"/>
                </a:cubicBezTo>
                <a:cubicBezTo>
                  <a:pt x="5545" y="1828"/>
                  <a:pt x="5460" y="1523"/>
                  <a:pt x="5572" y="1274"/>
                </a:cubicBezTo>
                <a:cubicBezTo>
                  <a:pt x="5607" y="1196"/>
                  <a:pt x="5621" y="1129"/>
                  <a:pt x="5618" y="1070"/>
                </a:cubicBezTo>
                <a:cubicBezTo>
                  <a:pt x="5618" y="1067"/>
                  <a:pt x="5618" y="1067"/>
                  <a:pt x="5618" y="1065"/>
                </a:cubicBezTo>
                <a:cubicBezTo>
                  <a:pt x="5618" y="1064"/>
                  <a:pt x="5618" y="1061"/>
                  <a:pt x="5618" y="1060"/>
                </a:cubicBezTo>
                <a:cubicBezTo>
                  <a:pt x="5605" y="926"/>
                  <a:pt x="5498" y="843"/>
                  <a:pt x="5318" y="838"/>
                </a:cubicBezTo>
                <a:close/>
                <a:moveTo>
                  <a:pt x="549" y="14190"/>
                </a:moveTo>
                <a:cubicBezTo>
                  <a:pt x="511" y="14199"/>
                  <a:pt x="485" y="14224"/>
                  <a:pt x="485" y="14257"/>
                </a:cubicBezTo>
                <a:cubicBezTo>
                  <a:pt x="485" y="14323"/>
                  <a:pt x="580" y="14378"/>
                  <a:pt x="694" y="14378"/>
                </a:cubicBezTo>
                <a:cubicBezTo>
                  <a:pt x="807" y="14378"/>
                  <a:pt x="902" y="14354"/>
                  <a:pt x="902" y="14327"/>
                </a:cubicBezTo>
                <a:cubicBezTo>
                  <a:pt x="902" y="14299"/>
                  <a:pt x="807" y="14242"/>
                  <a:pt x="694" y="14204"/>
                </a:cubicBezTo>
                <a:cubicBezTo>
                  <a:pt x="637" y="14184"/>
                  <a:pt x="586" y="14181"/>
                  <a:pt x="549" y="14190"/>
                </a:cubicBezTo>
                <a:close/>
                <a:moveTo>
                  <a:pt x="535" y="16236"/>
                </a:moveTo>
                <a:cubicBezTo>
                  <a:pt x="668" y="16305"/>
                  <a:pt x="792" y="16386"/>
                  <a:pt x="880" y="16475"/>
                </a:cubicBezTo>
                <a:cubicBezTo>
                  <a:pt x="741" y="16375"/>
                  <a:pt x="646" y="16312"/>
                  <a:pt x="535" y="16236"/>
                </a:cubicBezTo>
                <a:close/>
                <a:moveTo>
                  <a:pt x="21600" y="18006"/>
                </a:moveTo>
                <a:cubicBezTo>
                  <a:pt x="21587" y="18013"/>
                  <a:pt x="21575" y="18021"/>
                  <a:pt x="21559" y="18027"/>
                </a:cubicBezTo>
                <a:cubicBezTo>
                  <a:pt x="21553" y="18030"/>
                  <a:pt x="21548" y="18043"/>
                  <a:pt x="21541" y="18046"/>
                </a:cubicBezTo>
                <a:cubicBezTo>
                  <a:pt x="21466" y="18071"/>
                  <a:pt x="21464" y="18085"/>
                  <a:pt x="21432" y="18104"/>
                </a:cubicBezTo>
                <a:cubicBezTo>
                  <a:pt x="21413" y="18130"/>
                  <a:pt x="21416" y="18159"/>
                  <a:pt x="21423" y="18187"/>
                </a:cubicBezTo>
                <a:cubicBezTo>
                  <a:pt x="21460" y="18211"/>
                  <a:pt x="21483" y="18230"/>
                  <a:pt x="21591" y="18266"/>
                </a:cubicBezTo>
                <a:cubicBezTo>
                  <a:pt x="21595" y="18267"/>
                  <a:pt x="21596" y="18271"/>
                  <a:pt x="21600" y="18273"/>
                </a:cubicBezTo>
                <a:lnTo>
                  <a:pt x="21600" y="18006"/>
                </a:lnTo>
                <a:close/>
                <a:moveTo>
                  <a:pt x="4013" y="18932"/>
                </a:moveTo>
                <a:cubicBezTo>
                  <a:pt x="4035" y="18945"/>
                  <a:pt x="4048" y="18956"/>
                  <a:pt x="4062" y="18969"/>
                </a:cubicBezTo>
                <a:cubicBezTo>
                  <a:pt x="4037" y="18953"/>
                  <a:pt x="4037" y="18947"/>
                  <a:pt x="4013" y="18932"/>
                </a:cubicBezTo>
                <a:close/>
                <a:moveTo>
                  <a:pt x="36" y="19862"/>
                </a:moveTo>
                <a:cubicBezTo>
                  <a:pt x="23" y="19862"/>
                  <a:pt x="13" y="19864"/>
                  <a:pt x="0" y="19865"/>
                </a:cubicBezTo>
                <a:lnTo>
                  <a:pt x="0" y="21600"/>
                </a:lnTo>
                <a:lnTo>
                  <a:pt x="544" y="21600"/>
                </a:lnTo>
                <a:cubicBezTo>
                  <a:pt x="1325" y="21479"/>
                  <a:pt x="1727" y="21220"/>
                  <a:pt x="1727" y="20793"/>
                </a:cubicBezTo>
                <a:cubicBezTo>
                  <a:pt x="1727" y="20575"/>
                  <a:pt x="1599" y="20401"/>
                  <a:pt x="1419" y="20252"/>
                </a:cubicBezTo>
                <a:cubicBezTo>
                  <a:pt x="1432" y="20287"/>
                  <a:pt x="1428" y="20328"/>
                  <a:pt x="1374" y="20389"/>
                </a:cubicBezTo>
                <a:cubicBezTo>
                  <a:pt x="1325" y="20451"/>
                  <a:pt x="1243" y="20526"/>
                  <a:pt x="1093" y="20614"/>
                </a:cubicBezTo>
                <a:cubicBezTo>
                  <a:pt x="595" y="20907"/>
                  <a:pt x="375" y="20950"/>
                  <a:pt x="199" y="20793"/>
                </a:cubicBezTo>
                <a:cubicBezTo>
                  <a:pt x="199" y="20792"/>
                  <a:pt x="200" y="20791"/>
                  <a:pt x="199" y="20790"/>
                </a:cubicBezTo>
                <a:cubicBezTo>
                  <a:pt x="197" y="20788"/>
                  <a:pt x="189" y="20786"/>
                  <a:pt x="186" y="20783"/>
                </a:cubicBezTo>
                <a:cubicBezTo>
                  <a:pt x="119" y="20724"/>
                  <a:pt x="155" y="20646"/>
                  <a:pt x="263" y="20609"/>
                </a:cubicBezTo>
                <a:cubicBezTo>
                  <a:pt x="287" y="20601"/>
                  <a:pt x="314" y="20606"/>
                  <a:pt x="340" y="20602"/>
                </a:cubicBezTo>
                <a:cubicBezTo>
                  <a:pt x="427" y="20534"/>
                  <a:pt x="538" y="20457"/>
                  <a:pt x="680" y="20382"/>
                </a:cubicBezTo>
                <a:cubicBezTo>
                  <a:pt x="851" y="20292"/>
                  <a:pt x="994" y="20242"/>
                  <a:pt x="1111" y="20215"/>
                </a:cubicBezTo>
                <a:cubicBezTo>
                  <a:pt x="1228" y="20185"/>
                  <a:pt x="1305" y="20184"/>
                  <a:pt x="1365" y="20199"/>
                </a:cubicBezTo>
                <a:cubicBezTo>
                  <a:pt x="1071" y="19992"/>
                  <a:pt x="620" y="19862"/>
                  <a:pt x="36" y="19862"/>
                </a:cubicBezTo>
                <a:close/>
                <a:moveTo>
                  <a:pt x="4724" y="19885"/>
                </a:moveTo>
                <a:lnTo>
                  <a:pt x="4697" y="20934"/>
                </a:lnTo>
                <a:cubicBezTo>
                  <a:pt x="4689" y="21192"/>
                  <a:pt x="4699" y="21384"/>
                  <a:pt x="4702" y="21600"/>
                </a:cubicBezTo>
                <a:lnTo>
                  <a:pt x="4879" y="21600"/>
                </a:lnTo>
                <a:lnTo>
                  <a:pt x="4865" y="21233"/>
                </a:lnTo>
                <a:cubicBezTo>
                  <a:pt x="4838" y="20572"/>
                  <a:pt x="4778" y="20120"/>
                  <a:pt x="4724" y="19885"/>
                </a:cubicBezTo>
                <a:close/>
              </a:path>
            </a:pathLst>
          </a:custGeom>
          <a:ln w="12700">
            <a:miter lim="400000"/>
          </a:ln>
        </p:spPr>
      </p:pic>
      <p:sp>
        <p:nvSpPr>
          <p:cNvPr id="253" name="Entertainment :(movies, sitcoms, cartoons, music, etc.)…"/>
          <p:cNvSpPr txBox="1"/>
          <p:nvPr/>
        </p:nvSpPr>
        <p:spPr>
          <a:xfrm>
            <a:off x="10474498" y="2883299"/>
            <a:ext cx="12553718" cy="7949401"/>
          </a:xfrm>
          <a:prstGeom prst="rect">
            <a:avLst/>
          </a:prstGeom>
          <a:solidFill>
            <a:srgbClr val="000000">
              <a:alpha val="28783"/>
            </a:srgbClr>
          </a:solidFill>
          <a:ln w="12700">
            <a:miter lim="400000"/>
          </a:ln>
          <a:effectLst>
            <a:outerShdw sx="100000" sy="100000" kx="0" ky="0" algn="b" rotWithShape="0" blurRad="355600" dist="1651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266092" indent="-1266092" defTabSz="821531">
              <a:lnSpc>
                <a:spcPct val="100000"/>
              </a:lnSpc>
              <a:spcBef>
                <a:spcPts val="3800"/>
              </a:spcBef>
              <a:buSzPct val="80000"/>
              <a:buBlip>
                <a:blip r:embed="rId10"/>
              </a:buBlip>
              <a:defRPr sz="6700">
                <a:solidFill>
                  <a:srgbClr val="FFFFFF"/>
                </a:solidFill>
                <a:effectLst>
                  <a:outerShdw sx="100000" sy="100000" kx="0" ky="0" algn="b" rotWithShape="0" blurRad="76200" dist="63500" dir="1980000">
                    <a:srgbClr val="000000"/>
                  </a:outerShdw>
                </a:effectLst>
              </a:defRPr>
            </a:pPr>
            <a:r>
              <a:rPr b="1">
                <a:latin typeface="Gill Sans"/>
                <a:ea typeface="Gill Sans"/>
                <a:cs typeface="Gill Sans"/>
                <a:sym typeface="Gill Sans"/>
              </a:rPr>
              <a:t>Entertainment</a:t>
            </a:r>
            <a:r>
              <a:t> </a:t>
            </a:r>
            <a:r>
              <a:rPr b="1">
                <a:latin typeface="Gill Sans"/>
                <a:ea typeface="Gill Sans"/>
                <a:cs typeface="Gill Sans"/>
                <a:sym typeface="Gill Sans"/>
              </a:rPr>
              <a:t>:</a:t>
            </a:r>
            <a:r>
              <a:t>(movies, sitcoms, cartoons, music, etc.)</a:t>
            </a:r>
          </a:p>
          <a:p>
            <a:pPr marL="1266092" indent="-1266092" defTabSz="821531">
              <a:lnSpc>
                <a:spcPct val="100000"/>
              </a:lnSpc>
              <a:spcBef>
                <a:spcPts val="3800"/>
              </a:spcBef>
              <a:buSzPct val="80000"/>
              <a:buBlip>
                <a:blip r:embed="rId10"/>
              </a:buBlip>
              <a:defRPr sz="6700">
                <a:solidFill>
                  <a:srgbClr val="FFFFFF"/>
                </a:solidFill>
                <a:effectLst>
                  <a:outerShdw sx="100000" sy="100000" kx="0" ky="0" algn="b" rotWithShape="0" blurRad="76200" dist="63500" dir="1980000">
                    <a:srgbClr val="000000"/>
                  </a:outerShdw>
                </a:effectLst>
              </a:defRPr>
            </a:pPr>
            <a:r>
              <a:rPr b="1">
                <a:latin typeface="Gill Sans"/>
                <a:ea typeface="Gill Sans"/>
                <a:cs typeface="Gill Sans"/>
                <a:sym typeface="Gill Sans"/>
              </a:rPr>
              <a:t>Society : </a:t>
            </a:r>
            <a:r>
              <a:t>(radical individualism; post modernism; rank immorality; anger; discontent; etc.)</a:t>
            </a:r>
          </a:p>
          <a:p>
            <a:pPr marL="1266092" indent="-1266092" defTabSz="821531">
              <a:lnSpc>
                <a:spcPct val="100000"/>
              </a:lnSpc>
              <a:spcBef>
                <a:spcPts val="3800"/>
              </a:spcBef>
              <a:buSzPct val="80000"/>
              <a:buBlip>
                <a:blip r:embed="rId10"/>
              </a:buBlip>
              <a:defRPr sz="6700">
                <a:solidFill>
                  <a:srgbClr val="FFFFFF"/>
                </a:solidFill>
                <a:effectLst>
                  <a:outerShdw sx="100000" sy="100000" kx="0" ky="0" algn="b" rotWithShape="0" blurRad="76200" dist="63500" dir="1980000">
                    <a:srgbClr val="000000"/>
                  </a:outerShdw>
                </a:effectLst>
              </a:defRPr>
            </a:pPr>
            <a:r>
              <a:rPr b="1">
                <a:latin typeface="Gill Sans"/>
                <a:ea typeface="Gill Sans"/>
                <a:cs typeface="Gill Sans"/>
                <a:sym typeface="Gill Sans"/>
              </a:rPr>
              <a:t>Education : </a:t>
            </a:r>
            <a:r>
              <a:t>(natural evolution; immorality; humanism; etc.)</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53">
                                            <p:bg/>
                                          </p:spTgt>
                                        </p:tgtEl>
                                        <p:attrNameLst>
                                          <p:attrName>style.visibility</p:attrName>
                                        </p:attrNameLst>
                                      </p:cBhvr>
                                      <p:to>
                                        <p:strVal val="visible"/>
                                      </p:to>
                                    </p:set>
                                    <p:anim calcmode="lin" valueType="num">
                                      <p:cBhvr>
                                        <p:cTn id="7" dur="1000" fill="hold"/>
                                        <p:tgtEl>
                                          <p:spTgt spid="253">
                                            <p:bg/>
                                          </p:spTgt>
                                        </p:tgtEl>
                                        <p:attrNameLst>
                                          <p:attrName>ppt_x</p:attrName>
                                        </p:attrNameLst>
                                      </p:cBhvr>
                                      <p:tavLst>
                                        <p:tav tm="0">
                                          <p:val>
                                            <p:strVal val="0-#ppt_w/2"/>
                                          </p:val>
                                        </p:tav>
                                        <p:tav tm="100000">
                                          <p:val>
                                            <p:strVal val="#ppt_x"/>
                                          </p:val>
                                        </p:tav>
                                      </p:tavLst>
                                    </p:anim>
                                    <p:anim calcmode="lin" valueType="num">
                                      <p:cBhvr>
                                        <p:cTn id="8" dur="1000" fill="hold"/>
                                        <p:tgtEl>
                                          <p:spTgt spid="253">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253">
                                            <p:txEl>
                                              <p:pRg st="0" end="0"/>
                                            </p:txEl>
                                          </p:spTgt>
                                        </p:tgtEl>
                                        <p:attrNameLst>
                                          <p:attrName>style.visibility</p:attrName>
                                        </p:attrNameLst>
                                      </p:cBhvr>
                                      <p:to>
                                        <p:strVal val="visible"/>
                                      </p:to>
                                    </p:set>
                                    <p:anim calcmode="lin" valueType="num">
                                      <p:cBhvr>
                                        <p:cTn id="11" dur="1000" fill="hold"/>
                                        <p:tgtEl>
                                          <p:spTgt spid="253">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1" fill="hold">
                                  <p:stCondLst>
                                    <p:cond delay="0"/>
                                  </p:stCondLst>
                                  <p:iterate type="el" backwards="0">
                                    <p:tmAbs val="0"/>
                                  </p:iterate>
                                  <p:childTnLst>
                                    <p:set>
                                      <p:cBhvr>
                                        <p:cTn id="16" fill="hold"/>
                                        <p:tgtEl>
                                          <p:spTgt spid="253">
                                            <p:txEl>
                                              <p:pRg st="1" end="1"/>
                                            </p:txEl>
                                          </p:spTgt>
                                        </p:tgtEl>
                                        <p:attrNameLst>
                                          <p:attrName>style.visibility</p:attrName>
                                        </p:attrNameLst>
                                      </p:cBhvr>
                                      <p:to>
                                        <p:strVal val="visible"/>
                                      </p:to>
                                    </p:set>
                                    <p:anim calcmode="lin" valueType="num">
                                      <p:cBhvr>
                                        <p:cTn id="17" dur="1000" fill="hold"/>
                                        <p:tgtEl>
                                          <p:spTgt spid="253">
                                            <p:txEl>
                                              <p:pRg st="1" end="1"/>
                                            </p:txEl>
                                          </p:spTgt>
                                        </p:tgtEl>
                                        <p:attrNameLst>
                                          <p:attrName>ppt_x</p:attrName>
                                        </p:attrNameLst>
                                      </p:cBhvr>
                                      <p:tavLst>
                                        <p:tav tm="0">
                                          <p:val>
                                            <p:strVal val="0-#ppt_w/2"/>
                                          </p:val>
                                        </p:tav>
                                        <p:tav tm="100000">
                                          <p:val>
                                            <p:strVal val="#ppt_x"/>
                                          </p:val>
                                        </p:tav>
                                      </p:tavLst>
                                    </p:anim>
                                    <p:anim calcmode="lin" valueType="num">
                                      <p:cBhvr>
                                        <p:cTn id="18" dur="1000" fill="hold"/>
                                        <p:tgtEl>
                                          <p:spTgt spid="2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 grpId="1" fill="hold">
                                  <p:stCondLst>
                                    <p:cond delay="0"/>
                                  </p:stCondLst>
                                  <p:iterate type="el" backwards="0">
                                    <p:tmAbs val="0"/>
                                  </p:iterate>
                                  <p:childTnLst>
                                    <p:set>
                                      <p:cBhvr>
                                        <p:cTn id="22" fill="hold"/>
                                        <p:tgtEl>
                                          <p:spTgt spid="253">
                                            <p:txEl>
                                              <p:pRg st="2" end="2"/>
                                            </p:txEl>
                                          </p:spTgt>
                                        </p:tgtEl>
                                        <p:attrNameLst>
                                          <p:attrName>style.visibility</p:attrName>
                                        </p:attrNameLst>
                                      </p:cBhvr>
                                      <p:to>
                                        <p:strVal val="visible"/>
                                      </p:to>
                                    </p:set>
                                    <p:anim calcmode="lin" valueType="num">
                                      <p:cBhvr>
                                        <p:cTn id="23" dur="1000" fill="hold"/>
                                        <p:tgtEl>
                                          <p:spTgt spid="253">
                                            <p:txEl>
                                              <p:pRg st="2" end="2"/>
                                            </p:txEl>
                                          </p:spTgt>
                                        </p:tgtEl>
                                        <p:attrNameLst>
                                          <p:attrName>ppt_x</p:attrName>
                                        </p:attrNameLst>
                                      </p:cBhvr>
                                      <p:tavLst>
                                        <p:tav tm="0">
                                          <p:val>
                                            <p:strVal val="0-#ppt_w/2"/>
                                          </p:val>
                                        </p:tav>
                                        <p:tav tm="100000">
                                          <p:val>
                                            <p:strVal val="#ppt_x"/>
                                          </p:val>
                                        </p:tav>
                                      </p:tavLst>
                                    </p:anim>
                                    <p:anim calcmode="lin" valueType="num">
                                      <p:cBhvr>
                                        <p:cTn id="24" dur="1000" fill="hold"/>
                                        <p:tgtEl>
                                          <p:spTgt spid="25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3"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B3B3B"/>
            </a:gs>
            <a:gs pos="100000">
              <a:srgbClr val="797979"/>
            </a:gs>
          </a:gsLst>
          <a:lin ang="5400000" scaled="0"/>
        </a:gradFill>
      </p:bgPr>
    </p:bg>
    <p:spTree>
      <p:nvGrpSpPr>
        <p:cNvPr id="1" name=""/>
        <p:cNvGrpSpPr/>
        <p:nvPr/>
      </p:nvGrpSpPr>
      <p:grpSpPr>
        <a:xfrm>
          <a:off x="0" y="0"/>
          <a:ext cx="0" cy="0"/>
          <a:chOff x="0" y="0"/>
          <a:chExt cx="0" cy="0"/>
        </a:xfrm>
      </p:grpSpPr>
      <p:grpSp>
        <p:nvGrpSpPr>
          <p:cNvPr id="257" name="Group"/>
          <p:cNvGrpSpPr/>
          <p:nvPr/>
        </p:nvGrpSpPr>
        <p:grpSpPr>
          <a:xfrm>
            <a:off x="-401140" y="-88444"/>
            <a:ext cx="25186280" cy="2989831"/>
            <a:chOff x="0" y="0"/>
            <a:chExt cx="25186279" cy="2989830"/>
          </a:xfrm>
        </p:grpSpPr>
        <p:pic>
          <p:nvPicPr>
            <p:cNvPr id="255" name="Image" descr="Image"/>
            <p:cNvPicPr>
              <a:picLocks noChangeAspect="1"/>
            </p:cNvPicPr>
            <p:nvPr/>
          </p:nvPicPr>
          <p:blipFill>
            <a:blip r:embed="rId2">
              <a:extLst/>
            </a:blip>
            <a:stretch>
              <a:fillRect/>
            </a:stretch>
          </p:blipFill>
          <p:spPr>
            <a:xfrm>
              <a:off x="0" y="0"/>
              <a:ext cx="14799660" cy="2989831"/>
            </a:xfrm>
            <a:prstGeom prst="rect">
              <a:avLst/>
            </a:prstGeom>
            <a:ln w="12700" cap="flat">
              <a:noFill/>
              <a:miter lim="400000"/>
            </a:ln>
            <a:effectLst>
              <a:outerShdw sx="100000" sy="100000" kx="0" ky="0" algn="b" rotWithShape="0" blurRad="355600" dist="165100" dir="5400000">
                <a:srgbClr val="000000"/>
              </a:outerShdw>
            </a:effectLst>
          </p:spPr>
        </p:pic>
        <p:pic>
          <p:nvPicPr>
            <p:cNvPr id="256" name="Image" descr="Image"/>
            <p:cNvPicPr>
              <a:picLocks noChangeAspect="1"/>
            </p:cNvPicPr>
            <p:nvPr/>
          </p:nvPicPr>
          <p:blipFill>
            <a:blip r:embed="rId3">
              <a:extLst/>
            </a:blip>
            <a:srcRect l="0" t="0" r="0" b="0"/>
            <a:stretch>
              <a:fillRect/>
            </a:stretch>
          </p:blipFill>
          <p:spPr>
            <a:xfrm>
              <a:off x="12840039" y="33220"/>
              <a:ext cx="12346241" cy="2532563"/>
            </a:xfrm>
            <a:prstGeom prst="rect">
              <a:avLst/>
            </a:prstGeom>
            <a:ln w="12700" cap="flat">
              <a:noFill/>
              <a:miter lim="400000"/>
            </a:ln>
            <a:effectLst>
              <a:outerShdw sx="100000" sy="100000" kx="0" ky="0" algn="b" rotWithShape="0" blurRad="355600" dist="165100" dir="5400000">
                <a:srgbClr val="000000"/>
              </a:outerShdw>
            </a:effectLst>
          </p:spPr>
        </p:pic>
      </p:grpSp>
      <p:grpSp>
        <p:nvGrpSpPr>
          <p:cNvPr id="260" name="Group"/>
          <p:cNvGrpSpPr/>
          <p:nvPr/>
        </p:nvGrpSpPr>
        <p:grpSpPr>
          <a:xfrm>
            <a:off x="-558625" y="10986862"/>
            <a:ext cx="25501250" cy="3404556"/>
            <a:chOff x="0" y="0"/>
            <a:chExt cx="25501248" cy="3404555"/>
          </a:xfrm>
        </p:grpSpPr>
        <p:pic>
          <p:nvPicPr>
            <p:cNvPr id="258" name="Image" descr="Image"/>
            <p:cNvPicPr>
              <a:picLocks noChangeAspect="1"/>
            </p:cNvPicPr>
            <p:nvPr/>
          </p:nvPicPr>
          <p:blipFill>
            <a:blip r:embed="rId4">
              <a:extLst/>
            </a:blip>
            <a:stretch>
              <a:fillRect/>
            </a:stretch>
          </p:blipFill>
          <p:spPr>
            <a:xfrm>
              <a:off x="0" y="43034"/>
              <a:ext cx="16387419" cy="3361522"/>
            </a:xfrm>
            <a:prstGeom prst="rect">
              <a:avLst/>
            </a:prstGeom>
            <a:ln w="12700" cap="flat">
              <a:noFill/>
              <a:miter lim="400000"/>
            </a:ln>
            <a:effectLst>
              <a:outerShdw sx="100000" sy="100000" kx="0" ky="0" algn="b" rotWithShape="0" blurRad="355600" dist="165100" dir="5400000">
                <a:srgbClr val="000000"/>
              </a:outerShdw>
            </a:effectLst>
          </p:spPr>
        </p:pic>
        <p:pic>
          <p:nvPicPr>
            <p:cNvPr id="259" name="Image" descr="Image"/>
            <p:cNvPicPr>
              <a:picLocks noChangeAspect="1"/>
            </p:cNvPicPr>
            <p:nvPr/>
          </p:nvPicPr>
          <p:blipFill>
            <a:blip r:embed="rId5">
              <a:extLst/>
            </a:blip>
            <a:stretch>
              <a:fillRect/>
            </a:stretch>
          </p:blipFill>
          <p:spPr>
            <a:xfrm>
              <a:off x="14790518" y="0"/>
              <a:ext cx="10710731" cy="2856195"/>
            </a:xfrm>
            <a:prstGeom prst="rect">
              <a:avLst/>
            </a:prstGeom>
            <a:ln w="12700" cap="flat">
              <a:noFill/>
              <a:miter lim="400000"/>
            </a:ln>
            <a:effectLst>
              <a:outerShdw sx="100000" sy="100000" kx="0" ky="0" algn="b" rotWithShape="0" blurRad="355600" dist="165100" dir="5400000">
                <a:srgbClr val="000000"/>
              </a:outerShdw>
            </a:effectLst>
          </p:spPr>
        </p:pic>
      </p:grpSp>
      <p:pic>
        <p:nvPicPr>
          <p:cNvPr id="261" name="Image" descr="Image"/>
          <p:cNvPicPr>
            <a:picLocks noChangeAspect="0"/>
          </p:cNvPicPr>
          <p:nvPr/>
        </p:nvPicPr>
        <p:blipFill>
          <a:blip r:embed="rId6">
            <a:extLst/>
          </a:blip>
          <a:srcRect l="0" t="3873" r="0" b="3873"/>
          <a:stretch>
            <a:fillRect/>
          </a:stretch>
        </p:blipFill>
        <p:spPr>
          <a:xfrm>
            <a:off x="6099022" y="2584726"/>
            <a:ext cx="17240615" cy="8618187"/>
          </a:xfrm>
          <a:prstGeom prst="rect">
            <a:avLst/>
          </a:prstGeom>
          <a:ln w="12700">
            <a:miter lim="400000"/>
          </a:ln>
          <a:effectLst>
            <a:outerShdw sx="100000" sy="100000" kx="0" ky="0" algn="b" rotWithShape="0" blurRad="355600" dist="165100" dir="5400000">
              <a:srgbClr val="000000"/>
            </a:outerShdw>
          </a:effectLst>
        </p:spPr>
      </p:pic>
      <p:grpSp>
        <p:nvGrpSpPr>
          <p:cNvPr id="264" name="Group"/>
          <p:cNvGrpSpPr/>
          <p:nvPr/>
        </p:nvGrpSpPr>
        <p:grpSpPr>
          <a:xfrm>
            <a:off x="1137383" y="2561248"/>
            <a:ext cx="9630860" cy="8665097"/>
            <a:chOff x="0" y="0"/>
            <a:chExt cx="9630859" cy="8665095"/>
          </a:xfrm>
        </p:grpSpPr>
        <p:pic>
          <p:nvPicPr>
            <p:cNvPr id="262" name="Screen Shot 2021-03-18 at 9.14.40 PM.png" descr="Screen Shot 2021-03-18 at 9.14.40 PM.png"/>
            <p:cNvPicPr>
              <a:picLocks noChangeAspect="1"/>
            </p:cNvPicPr>
            <p:nvPr/>
          </p:nvPicPr>
          <p:blipFill>
            <a:blip r:embed="rId7">
              <a:extLst/>
            </a:blip>
            <a:srcRect l="0" t="0" r="1" b="0"/>
            <a:stretch>
              <a:fillRect/>
            </a:stretch>
          </p:blipFill>
          <p:spPr>
            <a:xfrm>
              <a:off x="145943" y="0"/>
              <a:ext cx="9484917" cy="86391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7002" y="21599"/>
                  </a:lnTo>
                  <a:lnTo>
                    <a:pt x="14004" y="21598"/>
                  </a:lnTo>
                  <a:lnTo>
                    <a:pt x="14442" y="21095"/>
                  </a:lnTo>
                  <a:cubicBezTo>
                    <a:pt x="14682" y="20818"/>
                    <a:pt x="14949" y="20513"/>
                    <a:pt x="15036" y="20418"/>
                  </a:cubicBezTo>
                  <a:cubicBezTo>
                    <a:pt x="15122" y="20323"/>
                    <a:pt x="15192" y="20220"/>
                    <a:pt x="15192" y="20188"/>
                  </a:cubicBezTo>
                  <a:cubicBezTo>
                    <a:pt x="15192" y="20156"/>
                    <a:pt x="15253" y="20083"/>
                    <a:pt x="15327" y="20025"/>
                  </a:cubicBezTo>
                  <a:cubicBezTo>
                    <a:pt x="15401" y="19967"/>
                    <a:pt x="15460" y="19889"/>
                    <a:pt x="15460" y="19852"/>
                  </a:cubicBezTo>
                  <a:cubicBezTo>
                    <a:pt x="15460" y="19814"/>
                    <a:pt x="15502" y="19760"/>
                    <a:pt x="15551" y="19731"/>
                  </a:cubicBezTo>
                  <a:cubicBezTo>
                    <a:pt x="15600" y="19702"/>
                    <a:pt x="15640" y="19646"/>
                    <a:pt x="15640" y="19607"/>
                  </a:cubicBezTo>
                  <a:cubicBezTo>
                    <a:pt x="15640" y="19569"/>
                    <a:pt x="15680" y="19513"/>
                    <a:pt x="15730" y="19484"/>
                  </a:cubicBezTo>
                  <a:cubicBezTo>
                    <a:pt x="15779" y="19455"/>
                    <a:pt x="15819" y="19400"/>
                    <a:pt x="15819" y="19361"/>
                  </a:cubicBezTo>
                  <a:cubicBezTo>
                    <a:pt x="15819" y="19323"/>
                    <a:pt x="15859" y="19267"/>
                    <a:pt x="15909" y="19238"/>
                  </a:cubicBezTo>
                  <a:cubicBezTo>
                    <a:pt x="15958" y="19209"/>
                    <a:pt x="15998" y="19153"/>
                    <a:pt x="15998" y="19112"/>
                  </a:cubicBezTo>
                  <a:cubicBezTo>
                    <a:pt x="15998" y="19072"/>
                    <a:pt x="16029" y="19026"/>
                    <a:pt x="16066" y="19010"/>
                  </a:cubicBezTo>
                  <a:cubicBezTo>
                    <a:pt x="16103" y="18995"/>
                    <a:pt x="16133" y="18950"/>
                    <a:pt x="16133" y="18912"/>
                  </a:cubicBezTo>
                  <a:cubicBezTo>
                    <a:pt x="16133" y="18873"/>
                    <a:pt x="16164" y="18829"/>
                    <a:pt x="16201" y="18814"/>
                  </a:cubicBezTo>
                  <a:cubicBezTo>
                    <a:pt x="16238" y="18798"/>
                    <a:pt x="16268" y="18759"/>
                    <a:pt x="16268" y="18728"/>
                  </a:cubicBezTo>
                  <a:cubicBezTo>
                    <a:pt x="16269" y="18697"/>
                    <a:pt x="16319" y="18620"/>
                    <a:pt x="16381" y="18557"/>
                  </a:cubicBezTo>
                  <a:cubicBezTo>
                    <a:pt x="16442" y="18493"/>
                    <a:pt x="16492" y="18415"/>
                    <a:pt x="16493" y="18384"/>
                  </a:cubicBezTo>
                  <a:cubicBezTo>
                    <a:pt x="16493" y="18353"/>
                    <a:pt x="16541" y="18278"/>
                    <a:pt x="16599" y="18217"/>
                  </a:cubicBezTo>
                  <a:cubicBezTo>
                    <a:pt x="16658" y="18157"/>
                    <a:pt x="16737" y="18034"/>
                    <a:pt x="16776" y="17943"/>
                  </a:cubicBezTo>
                  <a:cubicBezTo>
                    <a:pt x="16815" y="17853"/>
                    <a:pt x="16933" y="17651"/>
                    <a:pt x="17039" y="17495"/>
                  </a:cubicBezTo>
                  <a:cubicBezTo>
                    <a:pt x="17144" y="17338"/>
                    <a:pt x="17231" y="17192"/>
                    <a:pt x="17231" y="17170"/>
                  </a:cubicBezTo>
                  <a:cubicBezTo>
                    <a:pt x="17231" y="17149"/>
                    <a:pt x="17281" y="17057"/>
                    <a:pt x="17342" y="16967"/>
                  </a:cubicBezTo>
                  <a:cubicBezTo>
                    <a:pt x="17403" y="16877"/>
                    <a:pt x="17454" y="16792"/>
                    <a:pt x="17454" y="16779"/>
                  </a:cubicBezTo>
                  <a:cubicBezTo>
                    <a:pt x="17455" y="16765"/>
                    <a:pt x="17500" y="16684"/>
                    <a:pt x="17555" y="16600"/>
                  </a:cubicBezTo>
                  <a:cubicBezTo>
                    <a:pt x="17609" y="16516"/>
                    <a:pt x="17644" y="16437"/>
                    <a:pt x="17632" y="16423"/>
                  </a:cubicBezTo>
                  <a:cubicBezTo>
                    <a:pt x="17620" y="16410"/>
                    <a:pt x="17641" y="16370"/>
                    <a:pt x="17678" y="16336"/>
                  </a:cubicBezTo>
                  <a:cubicBezTo>
                    <a:pt x="17716" y="16302"/>
                    <a:pt x="17746" y="16253"/>
                    <a:pt x="17746" y="16226"/>
                  </a:cubicBezTo>
                  <a:cubicBezTo>
                    <a:pt x="17746" y="16199"/>
                    <a:pt x="17811" y="16068"/>
                    <a:pt x="17890" y="15934"/>
                  </a:cubicBezTo>
                  <a:cubicBezTo>
                    <a:pt x="17969" y="15801"/>
                    <a:pt x="18037" y="15659"/>
                    <a:pt x="18043" y="15620"/>
                  </a:cubicBezTo>
                  <a:cubicBezTo>
                    <a:pt x="18048" y="15580"/>
                    <a:pt x="18093" y="15475"/>
                    <a:pt x="18144" y="15387"/>
                  </a:cubicBezTo>
                  <a:cubicBezTo>
                    <a:pt x="18299" y="15117"/>
                    <a:pt x="18422" y="14859"/>
                    <a:pt x="18394" y="14859"/>
                  </a:cubicBezTo>
                  <a:cubicBezTo>
                    <a:pt x="18380" y="14859"/>
                    <a:pt x="18451" y="14693"/>
                    <a:pt x="18553" y="14490"/>
                  </a:cubicBezTo>
                  <a:cubicBezTo>
                    <a:pt x="18655" y="14287"/>
                    <a:pt x="18727" y="14121"/>
                    <a:pt x="18711" y="14121"/>
                  </a:cubicBezTo>
                  <a:cubicBezTo>
                    <a:pt x="18696" y="14121"/>
                    <a:pt x="18737" y="14022"/>
                    <a:pt x="18802" y="13900"/>
                  </a:cubicBezTo>
                  <a:cubicBezTo>
                    <a:pt x="18867" y="13778"/>
                    <a:pt x="18907" y="13679"/>
                    <a:pt x="18892" y="13679"/>
                  </a:cubicBezTo>
                  <a:cubicBezTo>
                    <a:pt x="18877" y="13679"/>
                    <a:pt x="18898" y="13623"/>
                    <a:pt x="18938" y="13556"/>
                  </a:cubicBezTo>
                  <a:cubicBezTo>
                    <a:pt x="18979" y="13488"/>
                    <a:pt x="18998" y="13433"/>
                    <a:pt x="18983" y="13433"/>
                  </a:cubicBezTo>
                  <a:cubicBezTo>
                    <a:pt x="18967" y="13433"/>
                    <a:pt x="18987" y="13377"/>
                    <a:pt x="19028" y="13309"/>
                  </a:cubicBezTo>
                  <a:cubicBezTo>
                    <a:pt x="19068" y="13242"/>
                    <a:pt x="19088" y="13186"/>
                    <a:pt x="19072" y="13186"/>
                  </a:cubicBezTo>
                  <a:cubicBezTo>
                    <a:pt x="19056" y="13186"/>
                    <a:pt x="19077" y="13131"/>
                    <a:pt x="19117" y="13063"/>
                  </a:cubicBezTo>
                  <a:cubicBezTo>
                    <a:pt x="19158" y="12996"/>
                    <a:pt x="19178" y="12940"/>
                    <a:pt x="19162" y="12940"/>
                  </a:cubicBezTo>
                  <a:cubicBezTo>
                    <a:pt x="19147" y="12940"/>
                    <a:pt x="19164" y="12890"/>
                    <a:pt x="19200" y="12828"/>
                  </a:cubicBezTo>
                  <a:cubicBezTo>
                    <a:pt x="19237" y="12766"/>
                    <a:pt x="19277" y="12661"/>
                    <a:pt x="19288" y="12594"/>
                  </a:cubicBezTo>
                  <a:cubicBezTo>
                    <a:pt x="19299" y="12527"/>
                    <a:pt x="19310" y="12467"/>
                    <a:pt x="19312" y="12460"/>
                  </a:cubicBezTo>
                  <a:cubicBezTo>
                    <a:pt x="19313" y="12453"/>
                    <a:pt x="19310" y="12441"/>
                    <a:pt x="19303" y="12431"/>
                  </a:cubicBezTo>
                  <a:cubicBezTo>
                    <a:pt x="19297" y="12422"/>
                    <a:pt x="19318" y="12381"/>
                    <a:pt x="19350" y="12339"/>
                  </a:cubicBezTo>
                  <a:cubicBezTo>
                    <a:pt x="19404" y="12267"/>
                    <a:pt x="19675" y="11442"/>
                    <a:pt x="19667" y="11374"/>
                  </a:cubicBezTo>
                  <a:cubicBezTo>
                    <a:pt x="19665" y="11356"/>
                    <a:pt x="19668" y="11324"/>
                    <a:pt x="19674" y="11304"/>
                  </a:cubicBezTo>
                  <a:cubicBezTo>
                    <a:pt x="19680" y="11284"/>
                    <a:pt x="19689" y="11251"/>
                    <a:pt x="19694" y="11231"/>
                  </a:cubicBezTo>
                  <a:cubicBezTo>
                    <a:pt x="19699" y="11210"/>
                    <a:pt x="19727" y="11132"/>
                    <a:pt x="19755" y="11057"/>
                  </a:cubicBezTo>
                  <a:cubicBezTo>
                    <a:pt x="19784" y="10982"/>
                    <a:pt x="19803" y="10904"/>
                    <a:pt x="19800" y="10884"/>
                  </a:cubicBezTo>
                  <a:cubicBezTo>
                    <a:pt x="19796" y="10865"/>
                    <a:pt x="19817" y="10785"/>
                    <a:pt x="19847" y="10708"/>
                  </a:cubicBezTo>
                  <a:cubicBezTo>
                    <a:pt x="19876" y="10630"/>
                    <a:pt x="19905" y="10507"/>
                    <a:pt x="19913" y="10435"/>
                  </a:cubicBezTo>
                  <a:cubicBezTo>
                    <a:pt x="19920" y="10363"/>
                    <a:pt x="19940" y="10277"/>
                    <a:pt x="19959" y="10244"/>
                  </a:cubicBezTo>
                  <a:cubicBezTo>
                    <a:pt x="19977" y="10212"/>
                    <a:pt x="19981" y="10164"/>
                    <a:pt x="19967" y="10139"/>
                  </a:cubicBezTo>
                  <a:cubicBezTo>
                    <a:pt x="19953" y="10114"/>
                    <a:pt x="19963" y="10079"/>
                    <a:pt x="19989" y="10061"/>
                  </a:cubicBezTo>
                  <a:cubicBezTo>
                    <a:pt x="20016" y="10043"/>
                    <a:pt x="20028" y="9998"/>
                    <a:pt x="20015" y="9961"/>
                  </a:cubicBezTo>
                  <a:cubicBezTo>
                    <a:pt x="20002" y="9924"/>
                    <a:pt x="20012" y="9878"/>
                    <a:pt x="20037" y="9861"/>
                  </a:cubicBezTo>
                  <a:cubicBezTo>
                    <a:pt x="20063" y="9844"/>
                    <a:pt x="20072" y="9800"/>
                    <a:pt x="20059" y="9763"/>
                  </a:cubicBezTo>
                  <a:cubicBezTo>
                    <a:pt x="20046" y="9726"/>
                    <a:pt x="20056" y="9683"/>
                    <a:pt x="20081" y="9666"/>
                  </a:cubicBezTo>
                  <a:cubicBezTo>
                    <a:pt x="20105" y="9649"/>
                    <a:pt x="20120" y="9599"/>
                    <a:pt x="20113" y="9554"/>
                  </a:cubicBezTo>
                  <a:cubicBezTo>
                    <a:pt x="20107" y="9509"/>
                    <a:pt x="20116" y="9445"/>
                    <a:pt x="20135" y="9413"/>
                  </a:cubicBezTo>
                  <a:cubicBezTo>
                    <a:pt x="20154" y="9380"/>
                    <a:pt x="20178" y="9269"/>
                    <a:pt x="20190" y="9167"/>
                  </a:cubicBezTo>
                  <a:cubicBezTo>
                    <a:pt x="20202" y="9064"/>
                    <a:pt x="20223" y="8913"/>
                    <a:pt x="20237" y="8832"/>
                  </a:cubicBezTo>
                  <a:cubicBezTo>
                    <a:pt x="20251" y="8751"/>
                    <a:pt x="20268" y="8640"/>
                    <a:pt x="20274" y="8586"/>
                  </a:cubicBezTo>
                  <a:cubicBezTo>
                    <a:pt x="20280" y="8532"/>
                    <a:pt x="20298" y="8454"/>
                    <a:pt x="20312" y="8414"/>
                  </a:cubicBezTo>
                  <a:cubicBezTo>
                    <a:pt x="20327" y="8373"/>
                    <a:pt x="20341" y="8306"/>
                    <a:pt x="20344" y="8266"/>
                  </a:cubicBezTo>
                  <a:cubicBezTo>
                    <a:pt x="20365" y="7984"/>
                    <a:pt x="20379" y="7883"/>
                    <a:pt x="20405" y="7837"/>
                  </a:cubicBezTo>
                  <a:cubicBezTo>
                    <a:pt x="20422" y="7808"/>
                    <a:pt x="20434" y="7732"/>
                    <a:pt x="20433" y="7668"/>
                  </a:cubicBezTo>
                  <a:cubicBezTo>
                    <a:pt x="20432" y="7605"/>
                    <a:pt x="20444" y="7459"/>
                    <a:pt x="20458" y="7344"/>
                  </a:cubicBezTo>
                  <a:cubicBezTo>
                    <a:pt x="20538" y="6684"/>
                    <a:pt x="20549" y="6563"/>
                    <a:pt x="20601" y="5781"/>
                  </a:cubicBezTo>
                  <a:cubicBezTo>
                    <a:pt x="20639" y="5214"/>
                    <a:pt x="20639" y="3063"/>
                    <a:pt x="20600" y="2485"/>
                  </a:cubicBezTo>
                  <a:cubicBezTo>
                    <a:pt x="20557" y="1838"/>
                    <a:pt x="20516" y="1370"/>
                    <a:pt x="20460" y="910"/>
                  </a:cubicBezTo>
                  <a:cubicBezTo>
                    <a:pt x="20447" y="802"/>
                    <a:pt x="20436" y="654"/>
                    <a:pt x="20436" y="581"/>
                  </a:cubicBezTo>
                  <a:cubicBezTo>
                    <a:pt x="20436" y="509"/>
                    <a:pt x="20418" y="436"/>
                    <a:pt x="20395" y="421"/>
                  </a:cubicBezTo>
                  <a:cubicBezTo>
                    <a:pt x="20372" y="405"/>
                    <a:pt x="20368" y="332"/>
                    <a:pt x="20386" y="258"/>
                  </a:cubicBezTo>
                  <a:lnTo>
                    <a:pt x="20419" y="123"/>
                  </a:lnTo>
                  <a:lnTo>
                    <a:pt x="21010" y="109"/>
                  </a:lnTo>
                  <a:cubicBezTo>
                    <a:pt x="21353" y="101"/>
                    <a:pt x="21600" y="75"/>
                    <a:pt x="21600" y="48"/>
                  </a:cubicBezTo>
                  <a:cubicBezTo>
                    <a:pt x="21600" y="17"/>
                    <a:pt x="17755" y="0"/>
                    <a:pt x="10800" y="0"/>
                  </a:cubicBezTo>
                  <a:lnTo>
                    <a:pt x="0" y="0"/>
                  </a:lnTo>
                  <a:close/>
                </a:path>
              </a:pathLst>
            </a:custGeom>
            <a:ln w="12700" cap="flat">
              <a:noFill/>
              <a:miter lim="400000"/>
            </a:ln>
            <a:effectLst>
              <a:outerShdw sx="100000" sy="100000" kx="0" ky="0" algn="b" rotWithShape="0" blurRad="355600" dist="165100" dir="5400000">
                <a:srgbClr val="000000"/>
              </a:outerShdw>
            </a:effectLst>
          </p:spPr>
        </p:pic>
        <p:pic>
          <p:nvPicPr>
            <p:cNvPr id="263" name="Image" descr="Image"/>
            <p:cNvPicPr>
              <a:picLocks noChangeAspect="1"/>
            </p:cNvPicPr>
            <p:nvPr/>
          </p:nvPicPr>
          <p:blipFill>
            <a:blip r:embed="rId8">
              <a:extLst/>
            </a:blip>
            <a:stretch>
              <a:fillRect/>
            </a:stretch>
          </p:blipFill>
          <p:spPr>
            <a:xfrm>
              <a:off x="0" y="0"/>
              <a:ext cx="8873701" cy="8665096"/>
            </a:xfrm>
            <a:prstGeom prst="rect">
              <a:avLst/>
            </a:prstGeom>
            <a:ln w="12700" cap="flat">
              <a:noFill/>
              <a:miter lim="400000"/>
            </a:ln>
            <a:effectLst>
              <a:outerShdw sx="100000" sy="100000" kx="0" ky="0" algn="b" rotWithShape="0" blurRad="355600" dist="165100" dir="5400000">
                <a:srgbClr val="000000"/>
              </a:outerShdw>
            </a:effectLst>
          </p:spPr>
        </p:pic>
      </p:grpSp>
      <p:pic>
        <p:nvPicPr>
          <p:cNvPr id="265" name="Rectangle Rectangle" descr="Rectangle Rectangle"/>
          <p:cNvPicPr>
            <a:picLocks noChangeAspect="0"/>
          </p:cNvPicPr>
          <p:nvPr/>
        </p:nvPicPr>
        <p:blipFill>
          <a:blip r:embed="rId9">
            <a:extLst/>
          </a:blip>
          <a:stretch>
            <a:fillRect/>
          </a:stretch>
        </p:blipFill>
        <p:spPr>
          <a:xfrm>
            <a:off x="864564" y="2406086"/>
            <a:ext cx="22654872" cy="9155857"/>
          </a:xfrm>
          <a:prstGeom prst="rect">
            <a:avLst/>
          </a:prstGeom>
        </p:spPr>
      </p:pic>
      <p:pic>
        <p:nvPicPr>
          <p:cNvPr id="267" name="Image" descr="Image"/>
          <p:cNvPicPr>
            <a:picLocks noChangeAspect="0"/>
          </p:cNvPicPr>
          <p:nvPr/>
        </p:nvPicPr>
        <p:blipFill>
          <a:blip r:embed="rId6">
            <a:extLst/>
          </a:blip>
          <a:srcRect l="6852" t="29531" r="80259" b="30916"/>
          <a:stretch>
            <a:fillRect/>
          </a:stretch>
        </p:blipFill>
        <p:spPr>
          <a:xfrm flipH="1">
            <a:off x="21939456" y="3188478"/>
            <a:ext cx="1890713" cy="36949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39" y="0"/>
                </a:moveTo>
                <a:cubicBezTo>
                  <a:pt x="13234" y="79"/>
                  <a:pt x="12992" y="186"/>
                  <a:pt x="12700" y="339"/>
                </a:cubicBezTo>
                <a:cubicBezTo>
                  <a:pt x="11851" y="782"/>
                  <a:pt x="11812" y="834"/>
                  <a:pt x="11861" y="1394"/>
                </a:cubicBezTo>
                <a:cubicBezTo>
                  <a:pt x="11896" y="1793"/>
                  <a:pt x="12063" y="2092"/>
                  <a:pt x="12378" y="2325"/>
                </a:cubicBezTo>
                <a:cubicBezTo>
                  <a:pt x="12633" y="2513"/>
                  <a:pt x="12833" y="2692"/>
                  <a:pt x="12822" y="2724"/>
                </a:cubicBezTo>
                <a:cubicBezTo>
                  <a:pt x="12812" y="2755"/>
                  <a:pt x="12930" y="2893"/>
                  <a:pt x="13085" y="3030"/>
                </a:cubicBezTo>
                <a:cubicBezTo>
                  <a:pt x="13652" y="3533"/>
                  <a:pt x="13731" y="3124"/>
                  <a:pt x="13421" y="1237"/>
                </a:cubicBezTo>
                <a:cubicBezTo>
                  <a:pt x="13374" y="954"/>
                  <a:pt x="13424" y="659"/>
                  <a:pt x="13539" y="580"/>
                </a:cubicBezTo>
                <a:cubicBezTo>
                  <a:pt x="13653" y="501"/>
                  <a:pt x="13677" y="438"/>
                  <a:pt x="13593" y="438"/>
                </a:cubicBezTo>
                <a:cubicBezTo>
                  <a:pt x="13509" y="438"/>
                  <a:pt x="13593" y="310"/>
                  <a:pt x="13779" y="153"/>
                </a:cubicBezTo>
                <a:cubicBezTo>
                  <a:pt x="13857" y="87"/>
                  <a:pt x="13892" y="43"/>
                  <a:pt x="13924" y="0"/>
                </a:cubicBezTo>
                <a:lnTo>
                  <a:pt x="13439" y="0"/>
                </a:lnTo>
                <a:close/>
                <a:moveTo>
                  <a:pt x="5318" y="838"/>
                </a:moveTo>
                <a:cubicBezTo>
                  <a:pt x="5258" y="836"/>
                  <a:pt x="5189" y="843"/>
                  <a:pt x="5114" y="858"/>
                </a:cubicBezTo>
                <a:cubicBezTo>
                  <a:pt x="4943" y="895"/>
                  <a:pt x="4848" y="950"/>
                  <a:pt x="4901" y="979"/>
                </a:cubicBezTo>
                <a:cubicBezTo>
                  <a:pt x="4954" y="1008"/>
                  <a:pt x="4747" y="1268"/>
                  <a:pt x="4443" y="1561"/>
                </a:cubicBezTo>
                <a:cubicBezTo>
                  <a:pt x="3723" y="2256"/>
                  <a:pt x="3735" y="2895"/>
                  <a:pt x="4484" y="3522"/>
                </a:cubicBezTo>
                <a:cubicBezTo>
                  <a:pt x="4785" y="3774"/>
                  <a:pt x="4972" y="3979"/>
                  <a:pt x="4892" y="3979"/>
                </a:cubicBezTo>
                <a:cubicBezTo>
                  <a:pt x="4812" y="3979"/>
                  <a:pt x="4902" y="4047"/>
                  <a:pt x="5101" y="4127"/>
                </a:cubicBezTo>
                <a:cubicBezTo>
                  <a:pt x="5299" y="4208"/>
                  <a:pt x="5488" y="4348"/>
                  <a:pt x="5513" y="4441"/>
                </a:cubicBezTo>
                <a:cubicBezTo>
                  <a:pt x="5539" y="4533"/>
                  <a:pt x="5630" y="4675"/>
                  <a:pt x="5722" y="4756"/>
                </a:cubicBezTo>
                <a:cubicBezTo>
                  <a:pt x="5750" y="4781"/>
                  <a:pt x="5741" y="4808"/>
                  <a:pt x="5749" y="4835"/>
                </a:cubicBezTo>
                <a:cubicBezTo>
                  <a:pt x="5758" y="4851"/>
                  <a:pt x="5759" y="4864"/>
                  <a:pt x="5763" y="4879"/>
                </a:cubicBezTo>
                <a:cubicBezTo>
                  <a:pt x="5762" y="4896"/>
                  <a:pt x="5766" y="4909"/>
                  <a:pt x="5758" y="4926"/>
                </a:cubicBezTo>
                <a:cubicBezTo>
                  <a:pt x="5753" y="4979"/>
                  <a:pt x="5719" y="5022"/>
                  <a:pt x="5649" y="5046"/>
                </a:cubicBezTo>
                <a:cubicBezTo>
                  <a:pt x="5509" y="5153"/>
                  <a:pt x="5269" y="5236"/>
                  <a:pt x="4996" y="5236"/>
                </a:cubicBezTo>
                <a:cubicBezTo>
                  <a:pt x="4780" y="5236"/>
                  <a:pt x="4549" y="5159"/>
                  <a:pt x="4484" y="5065"/>
                </a:cubicBezTo>
                <a:cubicBezTo>
                  <a:pt x="4419" y="4971"/>
                  <a:pt x="4289" y="4923"/>
                  <a:pt x="4194" y="4956"/>
                </a:cubicBezTo>
                <a:cubicBezTo>
                  <a:pt x="4029" y="5012"/>
                  <a:pt x="2578" y="4052"/>
                  <a:pt x="2525" y="3851"/>
                </a:cubicBezTo>
                <a:cubicBezTo>
                  <a:pt x="2511" y="3798"/>
                  <a:pt x="2485" y="3701"/>
                  <a:pt x="2471" y="3638"/>
                </a:cubicBezTo>
                <a:cubicBezTo>
                  <a:pt x="2466" y="3615"/>
                  <a:pt x="2441" y="3596"/>
                  <a:pt x="2417" y="3578"/>
                </a:cubicBezTo>
                <a:cubicBezTo>
                  <a:pt x="2396" y="3568"/>
                  <a:pt x="2365" y="3552"/>
                  <a:pt x="2349" y="3547"/>
                </a:cubicBezTo>
                <a:cubicBezTo>
                  <a:pt x="2319" y="3538"/>
                  <a:pt x="2292" y="3526"/>
                  <a:pt x="2258" y="3524"/>
                </a:cubicBezTo>
                <a:cubicBezTo>
                  <a:pt x="2251" y="3524"/>
                  <a:pt x="2242" y="3524"/>
                  <a:pt x="2235" y="3524"/>
                </a:cubicBezTo>
                <a:cubicBezTo>
                  <a:pt x="1922" y="3534"/>
                  <a:pt x="1870" y="4444"/>
                  <a:pt x="2158" y="4951"/>
                </a:cubicBezTo>
                <a:cubicBezTo>
                  <a:pt x="2301" y="5202"/>
                  <a:pt x="2420" y="5435"/>
                  <a:pt x="2421" y="5466"/>
                </a:cubicBezTo>
                <a:cubicBezTo>
                  <a:pt x="2425" y="5537"/>
                  <a:pt x="3999" y="6375"/>
                  <a:pt x="3999" y="6306"/>
                </a:cubicBezTo>
                <a:cubicBezTo>
                  <a:pt x="3999" y="6279"/>
                  <a:pt x="4430" y="6489"/>
                  <a:pt x="4960" y="6770"/>
                </a:cubicBezTo>
                <a:cubicBezTo>
                  <a:pt x="5787" y="7209"/>
                  <a:pt x="5885" y="7307"/>
                  <a:pt x="5654" y="7461"/>
                </a:cubicBezTo>
                <a:cubicBezTo>
                  <a:pt x="5351" y="7664"/>
                  <a:pt x="4242" y="7645"/>
                  <a:pt x="3772" y="7431"/>
                </a:cubicBezTo>
                <a:cubicBezTo>
                  <a:pt x="2738" y="6961"/>
                  <a:pt x="1099" y="6267"/>
                  <a:pt x="1029" y="6267"/>
                </a:cubicBezTo>
                <a:cubicBezTo>
                  <a:pt x="746" y="6267"/>
                  <a:pt x="716" y="7100"/>
                  <a:pt x="988" y="7392"/>
                </a:cubicBezTo>
                <a:cubicBezTo>
                  <a:pt x="1435" y="7870"/>
                  <a:pt x="2350" y="8445"/>
                  <a:pt x="2553" y="8376"/>
                </a:cubicBezTo>
                <a:cubicBezTo>
                  <a:pt x="2648" y="8343"/>
                  <a:pt x="2873" y="8432"/>
                  <a:pt x="3051" y="8573"/>
                </a:cubicBezTo>
                <a:cubicBezTo>
                  <a:pt x="3229" y="8713"/>
                  <a:pt x="3378" y="8786"/>
                  <a:pt x="3378" y="8733"/>
                </a:cubicBezTo>
                <a:cubicBezTo>
                  <a:pt x="3378" y="8680"/>
                  <a:pt x="3517" y="8699"/>
                  <a:pt x="3686" y="8777"/>
                </a:cubicBezTo>
                <a:cubicBezTo>
                  <a:pt x="3855" y="8855"/>
                  <a:pt x="3944" y="8961"/>
                  <a:pt x="3886" y="9014"/>
                </a:cubicBezTo>
                <a:cubicBezTo>
                  <a:pt x="3827" y="9066"/>
                  <a:pt x="3967" y="9168"/>
                  <a:pt x="4198" y="9236"/>
                </a:cubicBezTo>
                <a:cubicBezTo>
                  <a:pt x="4539" y="9337"/>
                  <a:pt x="4577" y="9401"/>
                  <a:pt x="4403" y="9582"/>
                </a:cubicBezTo>
                <a:cubicBezTo>
                  <a:pt x="4141" y="9853"/>
                  <a:pt x="3838" y="9868"/>
                  <a:pt x="3360" y="9628"/>
                </a:cubicBezTo>
                <a:cubicBezTo>
                  <a:pt x="3162" y="9529"/>
                  <a:pt x="2846" y="9435"/>
                  <a:pt x="2657" y="9420"/>
                </a:cubicBezTo>
                <a:cubicBezTo>
                  <a:pt x="2468" y="9404"/>
                  <a:pt x="2252" y="9343"/>
                  <a:pt x="2176" y="9285"/>
                </a:cubicBezTo>
                <a:cubicBezTo>
                  <a:pt x="2100" y="9227"/>
                  <a:pt x="1924" y="9168"/>
                  <a:pt x="1786" y="9153"/>
                </a:cubicBezTo>
                <a:cubicBezTo>
                  <a:pt x="1637" y="9137"/>
                  <a:pt x="1704" y="9285"/>
                  <a:pt x="1959" y="9524"/>
                </a:cubicBezTo>
                <a:cubicBezTo>
                  <a:pt x="2192" y="9743"/>
                  <a:pt x="2309" y="9921"/>
                  <a:pt x="2213" y="9923"/>
                </a:cubicBezTo>
                <a:cubicBezTo>
                  <a:pt x="2116" y="9925"/>
                  <a:pt x="2203" y="9982"/>
                  <a:pt x="2408" y="10048"/>
                </a:cubicBezTo>
                <a:cubicBezTo>
                  <a:pt x="2612" y="10114"/>
                  <a:pt x="2865" y="10293"/>
                  <a:pt x="2970" y="10445"/>
                </a:cubicBezTo>
                <a:cubicBezTo>
                  <a:pt x="3075" y="10598"/>
                  <a:pt x="3231" y="10712"/>
                  <a:pt x="3319" y="10696"/>
                </a:cubicBezTo>
                <a:cubicBezTo>
                  <a:pt x="3407" y="10680"/>
                  <a:pt x="3811" y="10805"/>
                  <a:pt x="4221" y="10979"/>
                </a:cubicBezTo>
                <a:cubicBezTo>
                  <a:pt x="4631" y="11152"/>
                  <a:pt x="5611" y="11470"/>
                  <a:pt x="6393" y="11682"/>
                </a:cubicBezTo>
                <a:cubicBezTo>
                  <a:pt x="7175" y="11894"/>
                  <a:pt x="8039" y="12199"/>
                  <a:pt x="8311" y="12361"/>
                </a:cubicBezTo>
                <a:cubicBezTo>
                  <a:pt x="8583" y="12524"/>
                  <a:pt x="8879" y="12631"/>
                  <a:pt x="8968" y="12600"/>
                </a:cubicBezTo>
                <a:cubicBezTo>
                  <a:pt x="9254" y="12503"/>
                  <a:pt x="9407" y="12783"/>
                  <a:pt x="9159" y="12948"/>
                </a:cubicBezTo>
                <a:cubicBezTo>
                  <a:pt x="8877" y="13136"/>
                  <a:pt x="6918" y="13160"/>
                  <a:pt x="6524" y="12981"/>
                </a:cubicBezTo>
                <a:cubicBezTo>
                  <a:pt x="6147" y="12809"/>
                  <a:pt x="6187" y="13123"/>
                  <a:pt x="6583" y="13436"/>
                </a:cubicBezTo>
                <a:cubicBezTo>
                  <a:pt x="6978" y="13748"/>
                  <a:pt x="8658" y="14302"/>
                  <a:pt x="9358" y="14352"/>
                </a:cubicBezTo>
                <a:cubicBezTo>
                  <a:pt x="9644" y="14372"/>
                  <a:pt x="10375" y="14514"/>
                  <a:pt x="10977" y="14665"/>
                </a:cubicBezTo>
                <a:cubicBezTo>
                  <a:pt x="11964" y="14914"/>
                  <a:pt x="12045" y="14962"/>
                  <a:pt x="11843" y="15171"/>
                </a:cubicBezTo>
                <a:cubicBezTo>
                  <a:pt x="11720" y="15298"/>
                  <a:pt x="11250" y="15508"/>
                  <a:pt x="10800" y="15635"/>
                </a:cubicBezTo>
                <a:cubicBezTo>
                  <a:pt x="9962" y="15872"/>
                  <a:pt x="9695" y="16203"/>
                  <a:pt x="10342" y="16203"/>
                </a:cubicBezTo>
                <a:cubicBezTo>
                  <a:pt x="10541" y="16204"/>
                  <a:pt x="11083" y="16094"/>
                  <a:pt x="11548" y="15958"/>
                </a:cubicBezTo>
                <a:cubicBezTo>
                  <a:pt x="12524" y="15671"/>
                  <a:pt x="12913" y="15716"/>
                  <a:pt x="13330" y="16166"/>
                </a:cubicBezTo>
                <a:cubicBezTo>
                  <a:pt x="13494" y="16344"/>
                  <a:pt x="14173" y="17057"/>
                  <a:pt x="14840" y="17749"/>
                </a:cubicBezTo>
                <a:cubicBezTo>
                  <a:pt x="15506" y="18440"/>
                  <a:pt x="16309" y="19299"/>
                  <a:pt x="16626" y="19660"/>
                </a:cubicBezTo>
                <a:cubicBezTo>
                  <a:pt x="16944" y="20022"/>
                  <a:pt x="17276" y="20317"/>
                  <a:pt x="17361" y="20317"/>
                </a:cubicBezTo>
                <a:cubicBezTo>
                  <a:pt x="17687" y="20317"/>
                  <a:pt x="18666" y="21123"/>
                  <a:pt x="18508" y="21261"/>
                </a:cubicBezTo>
                <a:cubicBezTo>
                  <a:pt x="18419" y="21339"/>
                  <a:pt x="18347" y="21454"/>
                  <a:pt x="18345" y="21516"/>
                </a:cubicBezTo>
                <a:cubicBezTo>
                  <a:pt x="18343" y="21551"/>
                  <a:pt x="18109" y="21581"/>
                  <a:pt x="17696" y="21600"/>
                </a:cubicBezTo>
                <a:lnTo>
                  <a:pt x="21600" y="21600"/>
                </a:lnTo>
                <a:lnTo>
                  <a:pt x="21600" y="18957"/>
                </a:lnTo>
                <a:cubicBezTo>
                  <a:pt x="21468" y="18943"/>
                  <a:pt x="21304" y="18915"/>
                  <a:pt x="21101" y="18853"/>
                </a:cubicBezTo>
                <a:cubicBezTo>
                  <a:pt x="20895" y="18789"/>
                  <a:pt x="20671" y="18656"/>
                  <a:pt x="20408" y="18442"/>
                </a:cubicBezTo>
                <a:cubicBezTo>
                  <a:pt x="20400" y="18439"/>
                  <a:pt x="20388" y="18441"/>
                  <a:pt x="20380" y="18438"/>
                </a:cubicBezTo>
                <a:cubicBezTo>
                  <a:pt x="20172" y="18353"/>
                  <a:pt x="20073" y="18251"/>
                  <a:pt x="20145" y="18203"/>
                </a:cubicBezTo>
                <a:cubicBezTo>
                  <a:pt x="19946" y="18023"/>
                  <a:pt x="19680" y="17740"/>
                  <a:pt x="19406" y="17449"/>
                </a:cubicBezTo>
                <a:cubicBezTo>
                  <a:pt x="19058" y="17114"/>
                  <a:pt x="18627" y="16677"/>
                  <a:pt x="18159" y="16178"/>
                </a:cubicBezTo>
                <a:lnTo>
                  <a:pt x="16581" y="14498"/>
                </a:lnTo>
                <a:lnTo>
                  <a:pt x="17850" y="14143"/>
                </a:lnTo>
                <a:cubicBezTo>
                  <a:pt x="18697" y="13907"/>
                  <a:pt x="18964" y="13814"/>
                  <a:pt x="18929" y="13719"/>
                </a:cubicBezTo>
                <a:cubicBezTo>
                  <a:pt x="18918" y="13687"/>
                  <a:pt x="18876" y="13655"/>
                  <a:pt x="18807" y="13617"/>
                </a:cubicBezTo>
                <a:cubicBezTo>
                  <a:pt x="18531" y="13464"/>
                  <a:pt x="18378" y="13477"/>
                  <a:pt x="17433" y="13742"/>
                </a:cubicBezTo>
                <a:lnTo>
                  <a:pt x="16372" y="14039"/>
                </a:lnTo>
                <a:lnTo>
                  <a:pt x="16150" y="13723"/>
                </a:lnTo>
                <a:cubicBezTo>
                  <a:pt x="15822" y="13256"/>
                  <a:pt x="16102" y="12012"/>
                  <a:pt x="16644" y="11526"/>
                </a:cubicBezTo>
                <a:cubicBezTo>
                  <a:pt x="16893" y="11304"/>
                  <a:pt x="17066" y="11107"/>
                  <a:pt x="17030" y="11090"/>
                </a:cubicBezTo>
                <a:cubicBezTo>
                  <a:pt x="16894" y="11028"/>
                  <a:pt x="17247" y="10149"/>
                  <a:pt x="17433" y="10085"/>
                </a:cubicBezTo>
                <a:cubicBezTo>
                  <a:pt x="17490" y="10066"/>
                  <a:pt x="17524" y="10022"/>
                  <a:pt x="17547" y="9965"/>
                </a:cubicBezTo>
                <a:cubicBezTo>
                  <a:pt x="17549" y="9956"/>
                  <a:pt x="17553" y="9944"/>
                  <a:pt x="17556" y="9935"/>
                </a:cubicBezTo>
                <a:cubicBezTo>
                  <a:pt x="17687" y="9468"/>
                  <a:pt x="16979" y="8130"/>
                  <a:pt x="16395" y="7930"/>
                </a:cubicBezTo>
                <a:cubicBezTo>
                  <a:pt x="16267" y="7886"/>
                  <a:pt x="16227" y="7788"/>
                  <a:pt x="16304" y="7714"/>
                </a:cubicBezTo>
                <a:cubicBezTo>
                  <a:pt x="16315" y="7704"/>
                  <a:pt x="16311" y="7702"/>
                  <a:pt x="16318" y="7693"/>
                </a:cubicBezTo>
                <a:cubicBezTo>
                  <a:pt x="16299" y="7683"/>
                  <a:pt x="16282" y="7674"/>
                  <a:pt x="16263" y="7663"/>
                </a:cubicBezTo>
                <a:cubicBezTo>
                  <a:pt x="16163" y="7701"/>
                  <a:pt x="15848" y="7637"/>
                  <a:pt x="15538" y="7515"/>
                </a:cubicBezTo>
                <a:lnTo>
                  <a:pt x="14958" y="7287"/>
                </a:lnTo>
                <a:lnTo>
                  <a:pt x="15008" y="7682"/>
                </a:lnTo>
                <a:cubicBezTo>
                  <a:pt x="15033" y="7900"/>
                  <a:pt x="15120" y="8119"/>
                  <a:pt x="15203" y="8164"/>
                </a:cubicBezTo>
                <a:cubicBezTo>
                  <a:pt x="15353" y="8248"/>
                  <a:pt x="15381" y="8409"/>
                  <a:pt x="15325" y="8561"/>
                </a:cubicBezTo>
                <a:cubicBezTo>
                  <a:pt x="15340" y="8792"/>
                  <a:pt x="15151" y="8919"/>
                  <a:pt x="14858" y="8907"/>
                </a:cubicBezTo>
                <a:cubicBezTo>
                  <a:pt x="14623" y="8948"/>
                  <a:pt x="14394" y="8903"/>
                  <a:pt x="14019" y="8737"/>
                </a:cubicBezTo>
                <a:cubicBezTo>
                  <a:pt x="13544" y="8528"/>
                  <a:pt x="13423" y="8373"/>
                  <a:pt x="13357" y="7879"/>
                </a:cubicBezTo>
                <a:cubicBezTo>
                  <a:pt x="13313" y="7548"/>
                  <a:pt x="13346" y="7215"/>
                  <a:pt x="13430" y="7141"/>
                </a:cubicBezTo>
                <a:cubicBezTo>
                  <a:pt x="13513" y="7067"/>
                  <a:pt x="13599" y="6852"/>
                  <a:pt x="13620" y="6663"/>
                </a:cubicBezTo>
                <a:cubicBezTo>
                  <a:pt x="13840" y="4658"/>
                  <a:pt x="13761" y="4494"/>
                  <a:pt x="12255" y="3812"/>
                </a:cubicBezTo>
                <a:cubicBezTo>
                  <a:pt x="11065" y="3272"/>
                  <a:pt x="10676" y="3174"/>
                  <a:pt x="10968" y="3482"/>
                </a:cubicBezTo>
                <a:cubicBezTo>
                  <a:pt x="11199" y="3727"/>
                  <a:pt x="11065" y="4405"/>
                  <a:pt x="10764" y="4508"/>
                </a:cubicBezTo>
                <a:cubicBezTo>
                  <a:pt x="10328" y="4657"/>
                  <a:pt x="9961" y="4233"/>
                  <a:pt x="9898" y="3508"/>
                </a:cubicBezTo>
                <a:cubicBezTo>
                  <a:pt x="9890" y="3419"/>
                  <a:pt x="9855" y="3326"/>
                  <a:pt x="9834" y="3232"/>
                </a:cubicBezTo>
                <a:cubicBezTo>
                  <a:pt x="9819" y="3206"/>
                  <a:pt x="9813" y="3179"/>
                  <a:pt x="9816" y="3144"/>
                </a:cubicBezTo>
                <a:cubicBezTo>
                  <a:pt x="9739" y="2842"/>
                  <a:pt x="9623" y="2548"/>
                  <a:pt x="9490" y="2406"/>
                </a:cubicBezTo>
                <a:cubicBezTo>
                  <a:pt x="9302" y="2205"/>
                  <a:pt x="9142" y="2001"/>
                  <a:pt x="9136" y="1954"/>
                </a:cubicBezTo>
                <a:cubicBezTo>
                  <a:pt x="9133" y="1925"/>
                  <a:pt x="9091" y="1889"/>
                  <a:pt x="9054" y="1854"/>
                </a:cubicBezTo>
                <a:cubicBezTo>
                  <a:pt x="8903" y="1759"/>
                  <a:pt x="8729" y="1658"/>
                  <a:pt x="8551" y="1564"/>
                </a:cubicBezTo>
                <a:cubicBezTo>
                  <a:pt x="8397" y="1503"/>
                  <a:pt x="8235" y="1452"/>
                  <a:pt x="8093" y="1431"/>
                </a:cubicBezTo>
                <a:cubicBezTo>
                  <a:pt x="7767" y="1384"/>
                  <a:pt x="7707" y="1411"/>
                  <a:pt x="7817" y="1561"/>
                </a:cubicBezTo>
                <a:cubicBezTo>
                  <a:pt x="7893" y="1667"/>
                  <a:pt x="7978" y="1803"/>
                  <a:pt x="8007" y="1865"/>
                </a:cubicBezTo>
                <a:cubicBezTo>
                  <a:pt x="8036" y="1928"/>
                  <a:pt x="8137" y="2073"/>
                  <a:pt x="8225" y="2186"/>
                </a:cubicBezTo>
                <a:cubicBezTo>
                  <a:pt x="8240" y="2206"/>
                  <a:pt x="8226" y="2227"/>
                  <a:pt x="8234" y="2248"/>
                </a:cubicBezTo>
                <a:cubicBezTo>
                  <a:pt x="8253" y="2272"/>
                  <a:pt x="8329" y="2330"/>
                  <a:pt x="8329" y="2341"/>
                </a:cubicBezTo>
                <a:cubicBezTo>
                  <a:pt x="8329" y="2384"/>
                  <a:pt x="8223" y="2461"/>
                  <a:pt x="8093" y="2547"/>
                </a:cubicBezTo>
                <a:cubicBezTo>
                  <a:pt x="8077" y="2559"/>
                  <a:pt x="8076" y="2573"/>
                  <a:pt x="8057" y="2585"/>
                </a:cubicBezTo>
                <a:cubicBezTo>
                  <a:pt x="7881" y="2692"/>
                  <a:pt x="7737" y="2833"/>
                  <a:pt x="7735" y="2895"/>
                </a:cubicBezTo>
                <a:cubicBezTo>
                  <a:pt x="7728" y="3093"/>
                  <a:pt x="7313" y="3056"/>
                  <a:pt x="6774" y="2842"/>
                </a:cubicBezTo>
                <a:cubicBezTo>
                  <a:pt x="6773" y="2842"/>
                  <a:pt x="6770" y="2843"/>
                  <a:pt x="6769" y="2842"/>
                </a:cubicBezTo>
                <a:cubicBezTo>
                  <a:pt x="6766" y="2841"/>
                  <a:pt x="6764" y="2837"/>
                  <a:pt x="6760" y="2835"/>
                </a:cubicBezTo>
                <a:cubicBezTo>
                  <a:pt x="6676" y="2802"/>
                  <a:pt x="6595" y="2775"/>
                  <a:pt x="6506" y="2733"/>
                </a:cubicBezTo>
                <a:cubicBezTo>
                  <a:pt x="6448" y="2705"/>
                  <a:pt x="6406" y="2665"/>
                  <a:pt x="6352" y="2633"/>
                </a:cubicBezTo>
                <a:cubicBezTo>
                  <a:pt x="6228" y="2565"/>
                  <a:pt x="6134" y="2501"/>
                  <a:pt x="6035" y="2429"/>
                </a:cubicBezTo>
                <a:cubicBezTo>
                  <a:pt x="6033" y="2428"/>
                  <a:pt x="6032" y="2428"/>
                  <a:pt x="6030" y="2427"/>
                </a:cubicBezTo>
                <a:cubicBezTo>
                  <a:pt x="5851" y="2298"/>
                  <a:pt x="5735" y="2183"/>
                  <a:pt x="5749" y="2111"/>
                </a:cubicBezTo>
                <a:cubicBezTo>
                  <a:pt x="5545" y="1828"/>
                  <a:pt x="5460" y="1523"/>
                  <a:pt x="5572" y="1274"/>
                </a:cubicBezTo>
                <a:cubicBezTo>
                  <a:pt x="5607" y="1196"/>
                  <a:pt x="5621" y="1129"/>
                  <a:pt x="5618" y="1070"/>
                </a:cubicBezTo>
                <a:cubicBezTo>
                  <a:pt x="5618" y="1067"/>
                  <a:pt x="5618" y="1067"/>
                  <a:pt x="5618" y="1065"/>
                </a:cubicBezTo>
                <a:cubicBezTo>
                  <a:pt x="5618" y="1064"/>
                  <a:pt x="5618" y="1061"/>
                  <a:pt x="5618" y="1060"/>
                </a:cubicBezTo>
                <a:cubicBezTo>
                  <a:pt x="5605" y="926"/>
                  <a:pt x="5498" y="843"/>
                  <a:pt x="5318" y="838"/>
                </a:cubicBezTo>
                <a:close/>
                <a:moveTo>
                  <a:pt x="549" y="14190"/>
                </a:moveTo>
                <a:cubicBezTo>
                  <a:pt x="511" y="14199"/>
                  <a:pt x="485" y="14224"/>
                  <a:pt x="485" y="14257"/>
                </a:cubicBezTo>
                <a:cubicBezTo>
                  <a:pt x="485" y="14323"/>
                  <a:pt x="580" y="14378"/>
                  <a:pt x="694" y="14378"/>
                </a:cubicBezTo>
                <a:cubicBezTo>
                  <a:pt x="807" y="14378"/>
                  <a:pt x="902" y="14354"/>
                  <a:pt x="902" y="14327"/>
                </a:cubicBezTo>
                <a:cubicBezTo>
                  <a:pt x="902" y="14299"/>
                  <a:pt x="807" y="14242"/>
                  <a:pt x="694" y="14204"/>
                </a:cubicBezTo>
                <a:cubicBezTo>
                  <a:pt x="637" y="14184"/>
                  <a:pt x="586" y="14181"/>
                  <a:pt x="549" y="14190"/>
                </a:cubicBezTo>
                <a:close/>
                <a:moveTo>
                  <a:pt x="535" y="16236"/>
                </a:moveTo>
                <a:cubicBezTo>
                  <a:pt x="668" y="16305"/>
                  <a:pt x="792" y="16386"/>
                  <a:pt x="880" y="16475"/>
                </a:cubicBezTo>
                <a:cubicBezTo>
                  <a:pt x="741" y="16375"/>
                  <a:pt x="646" y="16312"/>
                  <a:pt x="535" y="16236"/>
                </a:cubicBezTo>
                <a:close/>
                <a:moveTo>
                  <a:pt x="21600" y="18006"/>
                </a:moveTo>
                <a:cubicBezTo>
                  <a:pt x="21587" y="18013"/>
                  <a:pt x="21575" y="18021"/>
                  <a:pt x="21559" y="18027"/>
                </a:cubicBezTo>
                <a:cubicBezTo>
                  <a:pt x="21553" y="18030"/>
                  <a:pt x="21548" y="18043"/>
                  <a:pt x="21541" y="18046"/>
                </a:cubicBezTo>
                <a:cubicBezTo>
                  <a:pt x="21466" y="18071"/>
                  <a:pt x="21464" y="18085"/>
                  <a:pt x="21432" y="18104"/>
                </a:cubicBezTo>
                <a:cubicBezTo>
                  <a:pt x="21413" y="18130"/>
                  <a:pt x="21416" y="18159"/>
                  <a:pt x="21423" y="18187"/>
                </a:cubicBezTo>
                <a:cubicBezTo>
                  <a:pt x="21460" y="18211"/>
                  <a:pt x="21483" y="18230"/>
                  <a:pt x="21591" y="18266"/>
                </a:cubicBezTo>
                <a:cubicBezTo>
                  <a:pt x="21595" y="18267"/>
                  <a:pt x="21596" y="18271"/>
                  <a:pt x="21600" y="18273"/>
                </a:cubicBezTo>
                <a:lnTo>
                  <a:pt x="21600" y="18006"/>
                </a:lnTo>
                <a:close/>
                <a:moveTo>
                  <a:pt x="4013" y="18932"/>
                </a:moveTo>
                <a:cubicBezTo>
                  <a:pt x="4035" y="18945"/>
                  <a:pt x="4048" y="18956"/>
                  <a:pt x="4062" y="18969"/>
                </a:cubicBezTo>
                <a:cubicBezTo>
                  <a:pt x="4037" y="18953"/>
                  <a:pt x="4037" y="18947"/>
                  <a:pt x="4013" y="18932"/>
                </a:cubicBezTo>
                <a:close/>
                <a:moveTo>
                  <a:pt x="36" y="19862"/>
                </a:moveTo>
                <a:cubicBezTo>
                  <a:pt x="23" y="19862"/>
                  <a:pt x="13" y="19864"/>
                  <a:pt x="0" y="19865"/>
                </a:cubicBezTo>
                <a:lnTo>
                  <a:pt x="0" y="21600"/>
                </a:lnTo>
                <a:lnTo>
                  <a:pt x="544" y="21600"/>
                </a:lnTo>
                <a:cubicBezTo>
                  <a:pt x="1325" y="21479"/>
                  <a:pt x="1727" y="21220"/>
                  <a:pt x="1727" y="20793"/>
                </a:cubicBezTo>
                <a:cubicBezTo>
                  <a:pt x="1727" y="20575"/>
                  <a:pt x="1599" y="20401"/>
                  <a:pt x="1419" y="20252"/>
                </a:cubicBezTo>
                <a:cubicBezTo>
                  <a:pt x="1432" y="20287"/>
                  <a:pt x="1428" y="20328"/>
                  <a:pt x="1374" y="20389"/>
                </a:cubicBezTo>
                <a:cubicBezTo>
                  <a:pt x="1325" y="20451"/>
                  <a:pt x="1243" y="20526"/>
                  <a:pt x="1093" y="20614"/>
                </a:cubicBezTo>
                <a:cubicBezTo>
                  <a:pt x="595" y="20907"/>
                  <a:pt x="375" y="20950"/>
                  <a:pt x="199" y="20793"/>
                </a:cubicBezTo>
                <a:cubicBezTo>
                  <a:pt x="199" y="20792"/>
                  <a:pt x="200" y="20791"/>
                  <a:pt x="199" y="20790"/>
                </a:cubicBezTo>
                <a:cubicBezTo>
                  <a:pt x="197" y="20788"/>
                  <a:pt x="189" y="20786"/>
                  <a:pt x="186" y="20783"/>
                </a:cubicBezTo>
                <a:cubicBezTo>
                  <a:pt x="119" y="20724"/>
                  <a:pt x="155" y="20646"/>
                  <a:pt x="263" y="20609"/>
                </a:cubicBezTo>
                <a:cubicBezTo>
                  <a:pt x="287" y="20601"/>
                  <a:pt x="314" y="20606"/>
                  <a:pt x="340" y="20602"/>
                </a:cubicBezTo>
                <a:cubicBezTo>
                  <a:pt x="427" y="20534"/>
                  <a:pt x="538" y="20457"/>
                  <a:pt x="680" y="20382"/>
                </a:cubicBezTo>
                <a:cubicBezTo>
                  <a:pt x="851" y="20292"/>
                  <a:pt x="994" y="20242"/>
                  <a:pt x="1111" y="20215"/>
                </a:cubicBezTo>
                <a:cubicBezTo>
                  <a:pt x="1228" y="20185"/>
                  <a:pt x="1305" y="20184"/>
                  <a:pt x="1365" y="20199"/>
                </a:cubicBezTo>
                <a:cubicBezTo>
                  <a:pt x="1071" y="19992"/>
                  <a:pt x="620" y="19862"/>
                  <a:pt x="36" y="19862"/>
                </a:cubicBezTo>
                <a:close/>
                <a:moveTo>
                  <a:pt x="4724" y="19885"/>
                </a:moveTo>
                <a:lnTo>
                  <a:pt x="4697" y="20934"/>
                </a:lnTo>
                <a:cubicBezTo>
                  <a:pt x="4689" y="21192"/>
                  <a:pt x="4699" y="21384"/>
                  <a:pt x="4702" y="21600"/>
                </a:cubicBezTo>
                <a:lnTo>
                  <a:pt x="4879" y="21600"/>
                </a:lnTo>
                <a:lnTo>
                  <a:pt x="4865" y="21233"/>
                </a:lnTo>
                <a:cubicBezTo>
                  <a:pt x="4838" y="20572"/>
                  <a:pt x="4778" y="20120"/>
                  <a:pt x="4724" y="19885"/>
                </a:cubicBezTo>
                <a:close/>
              </a:path>
            </a:pathLst>
          </a:custGeom>
          <a:ln w="12700">
            <a:miter lim="400000"/>
          </a:ln>
        </p:spPr>
      </p:pic>
      <p:sp>
        <p:nvSpPr>
          <p:cNvPr id="268" name="HOME UNDER ATTACK…"/>
          <p:cNvSpPr txBox="1"/>
          <p:nvPr/>
        </p:nvSpPr>
        <p:spPr>
          <a:xfrm>
            <a:off x="10391133" y="2766218"/>
            <a:ext cx="12889433" cy="8183564"/>
          </a:xfrm>
          <a:prstGeom prst="rect">
            <a:avLst/>
          </a:prstGeom>
          <a:solidFill>
            <a:srgbClr val="000000">
              <a:alpha val="28783"/>
            </a:srgbClr>
          </a:solidFill>
          <a:ln w="12700">
            <a:miter lim="400000"/>
          </a:ln>
          <a:effectLst>
            <a:outerShdw sx="100000" sy="100000" kx="0" ky="0" algn="b" rotWithShape="0" blurRad="355600" dist="1651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821531">
              <a:lnSpc>
                <a:spcPct val="100000"/>
              </a:lnSpc>
              <a:spcBef>
                <a:spcPts val="0"/>
              </a:spcBef>
              <a:defRPr b="1" sz="6100">
                <a:solidFill>
                  <a:srgbClr val="000000"/>
                </a:solidFill>
                <a:latin typeface="Gill Sans"/>
                <a:ea typeface="Gill Sans"/>
                <a:cs typeface="Gill Sans"/>
                <a:sym typeface="Gill Sans"/>
              </a:defRPr>
            </a:pPr>
            <a:r>
              <a:t>HOME UNDER ATTACK</a:t>
            </a:r>
          </a:p>
          <a:p>
            <a:pPr marL="1270000" indent="-1270000" defTabSz="821531">
              <a:lnSpc>
                <a:spcPct val="100000"/>
              </a:lnSpc>
              <a:spcBef>
                <a:spcPts val="1600"/>
              </a:spcBef>
              <a:buSzPct val="80000"/>
              <a:buBlip>
                <a:blip r:embed="rId10"/>
              </a:buBlip>
              <a:defRPr sz="6100">
                <a:solidFill>
                  <a:srgbClr val="FFFFFF"/>
                </a:solidFill>
                <a:effectLst>
                  <a:outerShdw sx="100000" sy="100000" kx="0" ky="0" algn="b" rotWithShape="0" blurRad="76200" dist="63500" dir="1980000">
                    <a:srgbClr val="000000"/>
                  </a:outerShdw>
                </a:effectLst>
              </a:defRPr>
            </a:pPr>
            <a:r>
              <a:t>Distractions - Busy mom’s and dad’s</a:t>
            </a:r>
          </a:p>
          <a:p>
            <a:pPr marL="1270000" indent="-1270000" defTabSz="821531">
              <a:lnSpc>
                <a:spcPct val="100000"/>
              </a:lnSpc>
              <a:spcBef>
                <a:spcPts val="1400"/>
              </a:spcBef>
              <a:buSzPct val="80000"/>
              <a:buBlip>
                <a:blip r:embed="rId10"/>
              </a:buBlip>
              <a:defRPr sz="6100">
                <a:solidFill>
                  <a:srgbClr val="FFFFFF"/>
                </a:solidFill>
                <a:effectLst>
                  <a:outerShdw sx="100000" sy="100000" kx="0" ky="0" algn="b" rotWithShape="0" blurRad="76200" dist="63500" dir="1980000">
                    <a:srgbClr val="000000"/>
                  </a:outerShdw>
                </a:effectLst>
              </a:defRPr>
            </a:pPr>
            <a:r>
              <a:t>Marriage not respected</a:t>
            </a:r>
          </a:p>
          <a:p>
            <a:pPr marL="1270000" indent="-1270000" defTabSz="821531">
              <a:lnSpc>
                <a:spcPct val="100000"/>
              </a:lnSpc>
              <a:spcBef>
                <a:spcPts val="1400"/>
              </a:spcBef>
              <a:buSzPct val="80000"/>
              <a:buBlip>
                <a:blip r:embed="rId10"/>
              </a:buBlip>
              <a:defRPr sz="6100">
                <a:solidFill>
                  <a:srgbClr val="FFFFFF"/>
                </a:solidFill>
                <a:effectLst>
                  <a:outerShdw sx="100000" sy="100000" kx="0" ky="0" algn="b" rotWithShape="0" blurRad="76200" dist="63500" dir="1980000">
                    <a:srgbClr val="000000"/>
                  </a:outerShdw>
                </a:effectLst>
              </a:defRPr>
            </a:pPr>
            <a:r>
              <a:t>Unfaithfulness in marriage is accepted</a:t>
            </a:r>
          </a:p>
          <a:p>
            <a:pPr marL="1270000" indent="-1270000" defTabSz="821531">
              <a:lnSpc>
                <a:spcPct val="100000"/>
              </a:lnSpc>
              <a:spcBef>
                <a:spcPts val="1400"/>
              </a:spcBef>
              <a:buSzPct val="80000"/>
              <a:buBlip>
                <a:blip r:embed="rId10"/>
              </a:buBlip>
              <a:defRPr sz="6100">
                <a:solidFill>
                  <a:srgbClr val="FFFFFF"/>
                </a:solidFill>
                <a:effectLst>
                  <a:outerShdw sx="100000" sy="100000" kx="0" ky="0" algn="b" rotWithShape="0" blurRad="76200" dist="63500" dir="1980000">
                    <a:srgbClr val="000000"/>
                  </a:outerShdw>
                </a:effectLst>
              </a:defRPr>
            </a:pPr>
            <a:r>
              <a:t>M.D.R. has become acceptable &amp; normal</a:t>
            </a:r>
          </a:p>
          <a:p>
            <a:pPr marL="1270000" indent="-1270000" defTabSz="821531">
              <a:lnSpc>
                <a:spcPct val="100000"/>
              </a:lnSpc>
              <a:spcBef>
                <a:spcPts val="1400"/>
              </a:spcBef>
              <a:buSzPct val="80000"/>
              <a:buBlip>
                <a:blip r:embed="rId10"/>
              </a:buBlip>
              <a:defRPr sz="6100">
                <a:solidFill>
                  <a:srgbClr val="FFFFFF"/>
                </a:solidFill>
                <a:effectLst>
                  <a:outerShdw sx="100000" sy="100000" kx="0" ky="0" algn="b" rotWithShape="0" blurRad="76200" dist="63500" dir="1980000">
                    <a:srgbClr val="000000"/>
                  </a:outerShdw>
                </a:effectLst>
              </a:defRPr>
            </a:pPr>
            <a:r>
              <a:t>The increasing push to normalize the L.G.B.T.Q. agenda.</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68">
                                            <p:txEl>
                                              <p:pRg st="1" end="1"/>
                                            </p:txEl>
                                          </p:spTgt>
                                        </p:tgtEl>
                                        <p:attrNameLst>
                                          <p:attrName>style.visibility</p:attrName>
                                        </p:attrNameLst>
                                      </p:cBhvr>
                                      <p:to>
                                        <p:strVal val="visible"/>
                                      </p:to>
                                    </p:set>
                                    <p:anim calcmode="lin" valueType="num">
                                      <p:cBhvr>
                                        <p:cTn id="7" dur="1000" fill="hold"/>
                                        <p:tgtEl>
                                          <p:spTgt spid="268">
                                            <p:txEl>
                                              <p:pRg st="1" end="1"/>
                                            </p:txEl>
                                          </p:spTgt>
                                        </p:tgtEl>
                                        <p:attrNameLst>
                                          <p:attrName>ppt_x</p:attrName>
                                        </p:attrNameLst>
                                      </p:cBhvr>
                                      <p:tavLst>
                                        <p:tav tm="0">
                                          <p:val>
                                            <p:strVal val="0-#ppt_w/2"/>
                                          </p:val>
                                        </p:tav>
                                        <p:tav tm="100000">
                                          <p:val>
                                            <p:strVal val="#ppt_x"/>
                                          </p:val>
                                        </p:tav>
                                      </p:tavLst>
                                    </p:anim>
                                    <p:anim calcmode="lin" valueType="num">
                                      <p:cBhvr>
                                        <p:cTn id="8" dur="1000" fill="hold"/>
                                        <p:tgtEl>
                                          <p:spTgt spid="26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1" fill="hold">
                                  <p:stCondLst>
                                    <p:cond delay="0"/>
                                  </p:stCondLst>
                                  <p:iterate type="el" backwards="0">
                                    <p:tmAbs val="0"/>
                                  </p:iterate>
                                  <p:childTnLst>
                                    <p:set>
                                      <p:cBhvr>
                                        <p:cTn id="12" fill="hold"/>
                                        <p:tgtEl>
                                          <p:spTgt spid="268">
                                            <p:txEl>
                                              <p:pRg st="2" end="2"/>
                                            </p:txEl>
                                          </p:spTgt>
                                        </p:tgtEl>
                                        <p:attrNameLst>
                                          <p:attrName>style.visibility</p:attrName>
                                        </p:attrNameLst>
                                      </p:cBhvr>
                                      <p:to>
                                        <p:strVal val="visible"/>
                                      </p:to>
                                    </p:set>
                                    <p:anim calcmode="lin" valueType="num">
                                      <p:cBhvr>
                                        <p:cTn id="13" dur="1000" fill="hold"/>
                                        <p:tgtEl>
                                          <p:spTgt spid="268">
                                            <p:txEl>
                                              <p:pRg st="2" end="2"/>
                                            </p:txEl>
                                          </p:spTgt>
                                        </p:tgtEl>
                                        <p:attrNameLst>
                                          <p:attrName>ppt_x</p:attrName>
                                        </p:attrNameLst>
                                      </p:cBhvr>
                                      <p:tavLst>
                                        <p:tav tm="0">
                                          <p:val>
                                            <p:strVal val="0-#ppt_w/2"/>
                                          </p:val>
                                        </p:tav>
                                        <p:tav tm="100000">
                                          <p:val>
                                            <p:strVal val="#ppt_x"/>
                                          </p:val>
                                        </p:tav>
                                      </p:tavLst>
                                    </p:anim>
                                    <p:anim calcmode="lin" valueType="num">
                                      <p:cBhvr>
                                        <p:cTn id="14" dur="1000" fill="hold"/>
                                        <p:tgtEl>
                                          <p:spTgt spid="26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 grpId="1" fill="hold">
                                  <p:stCondLst>
                                    <p:cond delay="0"/>
                                  </p:stCondLst>
                                  <p:iterate type="el" backwards="0">
                                    <p:tmAbs val="0"/>
                                  </p:iterate>
                                  <p:childTnLst>
                                    <p:set>
                                      <p:cBhvr>
                                        <p:cTn id="18" fill="hold"/>
                                        <p:tgtEl>
                                          <p:spTgt spid="268">
                                            <p:txEl>
                                              <p:pRg st="3" end="3"/>
                                            </p:txEl>
                                          </p:spTgt>
                                        </p:tgtEl>
                                        <p:attrNameLst>
                                          <p:attrName>style.visibility</p:attrName>
                                        </p:attrNameLst>
                                      </p:cBhvr>
                                      <p:to>
                                        <p:strVal val="visible"/>
                                      </p:to>
                                    </p:set>
                                    <p:anim calcmode="lin" valueType="num">
                                      <p:cBhvr>
                                        <p:cTn id="19" dur="1000" fill="hold"/>
                                        <p:tgtEl>
                                          <p:spTgt spid="268">
                                            <p:txEl>
                                              <p:pRg st="3" end="3"/>
                                            </p:txEl>
                                          </p:spTgt>
                                        </p:tgtEl>
                                        <p:attrNameLst>
                                          <p:attrName>ppt_x</p:attrName>
                                        </p:attrNameLst>
                                      </p:cBhvr>
                                      <p:tavLst>
                                        <p:tav tm="0">
                                          <p:val>
                                            <p:strVal val="0-#ppt_w/2"/>
                                          </p:val>
                                        </p:tav>
                                        <p:tav tm="100000">
                                          <p:val>
                                            <p:strVal val="#ppt_x"/>
                                          </p:val>
                                        </p:tav>
                                      </p:tavLst>
                                    </p:anim>
                                    <p:anim calcmode="lin" valueType="num">
                                      <p:cBhvr>
                                        <p:cTn id="20" dur="1000" fill="hold"/>
                                        <p:tgtEl>
                                          <p:spTgt spid="26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 grpId="1" fill="hold">
                                  <p:stCondLst>
                                    <p:cond delay="0"/>
                                  </p:stCondLst>
                                  <p:iterate type="el" backwards="0">
                                    <p:tmAbs val="0"/>
                                  </p:iterate>
                                  <p:childTnLst>
                                    <p:set>
                                      <p:cBhvr>
                                        <p:cTn id="24" fill="hold"/>
                                        <p:tgtEl>
                                          <p:spTgt spid="268">
                                            <p:txEl>
                                              <p:pRg st="4" end="4"/>
                                            </p:txEl>
                                          </p:spTgt>
                                        </p:tgtEl>
                                        <p:attrNameLst>
                                          <p:attrName>style.visibility</p:attrName>
                                        </p:attrNameLst>
                                      </p:cBhvr>
                                      <p:to>
                                        <p:strVal val="visible"/>
                                      </p:to>
                                    </p:set>
                                    <p:anim calcmode="lin" valueType="num">
                                      <p:cBhvr>
                                        <p:cTn id="25" dur="1000" fill="hold"/>
                                        <p:tgtEl>
                                          <p:spTgt spid="268">
                                            <p:txEl>
                                              <p:pRg st="4" end="4"/>
                                            </p:txEl>
                                          </p:spTgt>
                                        </p:tgtEl>
                                        <p:attrNameLst>
                                          <p:attrName>ppt_x</p:attrName>
                                        </p:attrNameLst>
                                      </p:cBhvr>
                                      <p:tavLst>
                                        <p:tav tm="0">
                                          <p:val>
                                            <p:strVal val="0-#ppt_w/2"/>
                                          </p:val>
                                        </p:tav>
                                        <p:tav tm="100000">
                                          <p:val>
                                            <p:strVal val="#ppt_x"/>
                                          </p:val>
                                        </p:tav>
                                      </p:tavLst>
                                    </p:anim>
                                    <p:anim calcmode="lin" valueType="num">
                                      <p:cBhvr>
                                        <p:cTn id="26" dur="1000" fill="hold"/>
                                        <p:tgtEl>
                                          <p:spTgt spid="26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8" presetID="2" grpId="1" fill="hold">
                                  <p:stCondLst>
                                    <p:cond delay="0"/>
                                  </p:stCondLst>
                                  <p:iterate type="el" backwards="0">
                                    <p:tmAbs val="0"/>
                                  </p:iterate>
                                  <p:childTnLst>
                                    <p:set>
                                      <p:cBhvr>
                                        <p:cTn id="30" fill="hold"/>
                                        <p:tgtEl>
                                          <p:spTgt spid="268">
                                            <p:txEl>
                                              <p:pRg st="5" end="5"/>
                                            </p:txEl>
                                          </p:spTgt>
                                        </p:tgtEl>
                                        <p:attrNameLst>
                                          <p:attrName>style.visibility</p:attrName>
                                        </p:attrNameLst>
                                      </p:cBhvr>
                                      <p:to>
                                        <p:strVal val="visible"/>
                                      </p:to>
                                    </p:set>
                                    <p:anim calcmode="lin" valueType="num">
                                      <p:cBhvr>
                                        <p:cTn id="31" dur="1000" fill="hold"/>
                                        <p:tgtEl>
                                          <p:spTgt spid="268">
                                            <p:txEl>
                                              <p:pRg st="5" end="5"/>
                                            </p:txEl>
                                          </p:spTgt>
                                        </p:tgtEl>
                                        <p:attrNameLst>
                                          <p:attrName>ppt_x</p:attrName>
                                        </p:attrNameLst>
                                      </p:cBhvr>
                                      <p:tavLst>
                                        <p:tav tm="0">
                                          <p:val>
                                            <p:strVal val="0-#ppt_w/2"/>
                                          </p:val>
                                        </p:tav>
                                        <p:tav tm="100000">
                                          <p:val>
                                            <p:strVal val="#ppt_x"/>
                                          </p:val>
                                        </p:tav>
                                      </p:tavLst>
                                    </p:anim>
                                    <p:anim calcmode="lin" valueType="num">
                                      <p:cBhvr>
                                        <p:cTn id="32" dur="1000" fill="hold"/>
                                        <p:tgtEl>
                                          <p:spTgt spid="26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8"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B3B3B"/>
            </a:gs>
            <a:gs pos="100000">
              <a:srgbClr val="797979"/>
            </a:gs>
          </a:gsLst>
          <a:lin ang="5400000" scaled="0"/>
        </a:gradFill>
      </p:bgPr>
    </p:bg>
    <p:spTree>
      <p:nvGrpSpPr>
        <p:cNvPr id="1" name=""/>
        <p:cNvGrpSpPr/>
        <p:nvPr/>
      </p:nvGrpSpPr>
      <p:grpSpPr>
        <a:xfrm>
          <a:off x="0" y="0"/>
          <a:ext cx="0" cy="0"/>
          <a:chOff x="0" y="0"/>
          <a:chExt cx="0" cy="0"/>
        </a:xfrm>
      </p:grpSpPr>
      <p:grpSp>
        <p:nvGrpSpPr>
          <p:cNvPr id="272" name="Group"/>
          <p:cNvGrpSpPr/>
          <p:nvPr/>
        </p:nvGrpSpPr>
        <p:grpSpPr>
          <a:xfrm>
            <a:off x="-401140" y="-88444"/>
            <a:ext cx="25186280" cy="2989831"/>
            <a:chOff x="0" y="0"/>
            <a:chExt cx="25186279" cy="2989830"/>
          </a:xfrm>
        </p:grpSpPr>
        <p:pic>
          <p:nvPicPr>
            <p:cNvPr id="270" name="Image" descr="Image"/>
            <p:cNvPicPr>
              <a:picLocks noChangeAspect="1"/>
            </p:cNvPicPr>
            <p:nvPr/>
          </p:nvPicPr>
          <p:blipFill>
            <a:blip r:embed="rId2">
              <a:extLst/>
            </a:blip>
            <a:stretch>
              <a:fillRect/>
            </a:stretch>
          </p:blipFill>
          <p:spPr>
            <a:xfrm>
              <a:off x="0" y="0"/>
              <a:ext cx="14799660" cy="2989831"/>
            </a:xfrm>
            <a:prstGeom prst="rect">
              <a:avLst/>
            </a:prstGeom>
            <a:ln w="12700" cap="flat">
              <a:noFill/>
              <a:miter lim="400000"/>
            </a:ln>
            <a:effectLst>
              <a:outerShdw sx="100000" sy="100000" kx="0" ky="0" algn="b" rotWithShape="0" blurRad="355600" dist="165100" dir="5400000">
                <a:srgbClr val="000000"/>
              </a:outerShdw>
            </a:effectLst>
          </p:spPr>
        </p:pic>
        <p:pic>
          <p:nvPicPr>
            <p:cNvPr id="271" name="Image" descr="Image"/>
            <p:cNvPicPr>
              <a:picLocks noChangeAspect="1"/>
            </p:cNvPicPr>
            <p:nvPr/>
          </p:nvPicPr>
          <p:blipFill>
            <a:blip r:embed="rId3">
              <a:extLst/>
            </a:blip>
            <a:srcRect l="0" t="0" r="0" b="0"/>
            <a:stretch>
              <a:fillRect/>
            </a:stretch>
          </p:blipFill>
          <p:spPr>
            <a:xfrm>
              <a:off x="12840039" y="33220"/>
              <a:ext cx="12346241" cy="2532563"/>
            </a:xfrm>
            <a:prstGeom prst="rect">
              <a:avLst/>
            </a:prstGeom>
            <a:ln w="12700" cap="flat">
              <a:noFill/>
              <a:miter lim="400000"/>
            </a:ln>
            <a:effectLst>
              <a:outerShdw sx="100000" sy="100000" kx="0" ky="0" algn="b" rotWithShape="0" blurRad="355600" dist="165100" dir="5400000">
                <a:srgbClr val="000000"/>
              </a:outerShdw>
            </a:effectLst>
          </p:spPr>
        </p:pic>
      </p:grpSp>
      <p:grpSp>
        <p:nvGrpSpPr>
          <p:cNvPr id="275" name="Group"/>
          <p:cNvGrpSpPr/>
          <p:nvPr/>
        </p:nvGrpSpPr>
        <p:grpSpPr>
          <a:xfrm>
            <a:off x="-558625" y="10986862"/>
            <a:ext cx="25501250" cy="3404556"/>
            <a:chOff x="0" y="0"/>
            <a:chExt cx="25501248" cy="3404555"/>
          </a:xfrm>
        </p:grpSpPr>
        <p:pic>
          <p:nvPicPr>
            <p:cNvPr id="273" name="Image" descr="Image"/>
            <p:cNvPicPr>
              <a:picLocks noChangeAspect="1"/>
            </p:cNvPicPr>
            <p:nvPr/>
          </p:nvPicPr>
          <p:blipFill>
            <a:blip r:embed="rId4">
              <a:extLst/>
            </a:blip>
            <a:stretch>
              <a:fillRect/>
            </a:stretch>
          </p:blipFill>
          <p:spPr>
            <a:xfrm>
              <a:off x="0" y="43034"/>
              <a:ext cx="16387419" cy="3361522"/>
            </a:xfrm>
            <a:prstGeom prst="rect">
              <a:avLst/>
            </a:prstGeom>
            <a:ln w="12700" cap="flat">
              <a:noFill/>
              <a:miter lim="400000"/>
            </a:ln>
            <a:effectLst>
              <a:outerShdw sx="100000" sy="100000" kx="0" ky="0" algn="b" rotWithShape="0" blurRad="355600" dist="165100" dir="5400000">
                <a:srgbClr val="000000"/>
              </a:outerShdw>
            </a:effectLst>
          </p:spPr>
        </p:pic>
        <p:pic>
          <p:nvPicPr>
            <p:cNvPr id="274" name="Image" descr="Image"/>
            <p:cNvPicPr>
              <a:picLocks noChangeAspect="1"/>
            </p:cNvPicPr>
            <p:nvPr/>
          </p:nvPicPr>
          <p:blipFill>
            <a:blip r:embed="rId5">
              <a:extLst/>
            </a:blip>
            <a:stretch>
              <a:fillRect/>
            </a:stretch>
          </p:blipFill>
          <p:spPr>
            <a:xfrm>
              <a:off x="14790518" y="0"/>
              <a:ext cx="10710731" cy="2856195"/>
            </a:xfrm>
            <a:prstGeom prst="rect">
              <a:avLst/>
            </a:prstGeom>
            <a:ln w="12700" cap="flat">
              <a:noFill/>
              <a:miter lim="400000"/>
            </a:ln>
            <a:effectLst>
              <a:outerShdw sx="100000" sy="100000" kx="0" ky="0" algn="b" rotWithShape="0" blurRad="355600" dist="165100" dir="5400000">
                <a:srgbClr val="000000"/>
              </a:outerShdw>
            </a:effectLst>
          </p:spPr>
        </p:pic>
      </p:grpSp>
      <p:pic>
        <p:nvPicPr>
          <p:cNvPr id="276" name="Image" descr="Image"/>
          <p:cNvPicPr>
            <a:picLocks noChangeAspect="0"/>
          </p:cNvPicPr>
          <p:nvPr/>
        </p:nvPicPr>
        <p:blipFill>
          <a:blip r:embed="rId6">
            <a:extLst/>
          </a:blip>
          <a:srcRect l="0" t="3873" r="0" b="3873"/>
          <a:stretch>
            <a:fillRect/>
          </a:stretch>
        </p:blipFill>
        <p:spPr>
          <a:xfrm>
            <a:off x="6099022" y="2584726"/>
            <a:ext cx="17240615" cy="8618187"/>
          </a:xfrm>
          <a:prstGeom prst="rect">
            <a:avLst/>
          </a:prstGeom>
          <a:ln w="12700">
            <a:miter lim="400000"/>
          </a:ln>
          <a:effectLst>
            <a:outerShdw sx="100000" sy="100000" kx="0" ky="0" algn="b" rotWithShape="0" blurRad="355600" dist="165100" dir="5400000">
              <a:srgbClr val="000000"/>
            </a:outerShdw>
          </a:effectLst>
        </p:spPr>
      </p:pic>
      <p:grpSp>
        <p:nvGrpSpPr>
          <p:cNvPr id="279" name="Group"/>
          <p:cNvGrpSpPr/>
          <p:nvPr/>
        </p:nvGrpSpPr>
        <p:grpSpPr>
          <a:xfrm>
            <a:off x="1137383" y="2561248"/>
            <a:ext cx="9630860" cy="8665097"/>
            <a:chOff x="0" y="0"/>
            <a:chExt cx="9630859" cy="8665095"/>
          </a:xfrm>
        </p:grpSpPr>
        <p:pic>
          <p:nvPicPr>
            <p:cNvPr id="277" name="Screen Shot 2021-03-18 at 9.14.40 PM.png" descr="Screen Shot 2021-03-18 at 9.14.40 PM.png"/>
            <p:cNvPicPr>
              <a:picLocks noChangeAspect="1"/>
            </p:cNvPicPr>
            <p:nvPr/>
          </p:nvPicPr>
          <p:blipFill>
            <a:blip r:embed="rId7">
              <a:extLst/>
            </a:blip>
            <a:srcRect l="0" t="0" r="1" b="0"/>
            <a:stretch>
              <a:fillRect/>
            </a:stretch>
          </p:blipFill>
          <p:spPr>
            <a:xfrm>
              <a:off x="145943" y="0"/>
              <a:ext cx="9484917" cy="86391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7002" y="21599"/>
                  </a:lnTo>
                  <a:lnTo>
                    <a:pt x="14004" y="21598"/>
                  </a:lnTo>
                  <a:lnTo>
                    <a:pt x="14442" y="21095"/>
                  </a:lnTo>
                  <a:cubicBezTo>
                    <a:pt x="14682" y="20818"/>
                    <a:pt x="14949" y="20513"/>
                    <a:pt x="15036" y="20418"/>
                  </a:cubicBezTo>
                  <a:cubicBezTo>
                    <a:pt x="15122" y="20323"/>
                    <a:pt x="15192" y="20220"/>
                    <a:pt x="15192" y="20188"/>
                  </a:cubicBezTo>
                  <a:cubicBezTo>
                    <a:pt x="15192" y="20156"/>
                    <a:pt x="15253" y="20083"/>
                    <a:pt x="15327" y="20025"/>
                  </a:cubicBezTo>
                  <a:cubicBezTo>
                    <a:pt x="15401" y="19967"/>
                    <a:pt x="15460" y="19889"/>
                    <a:pt x="15460" y="19852"/>
                  </a:cubicBezTo>
                  <a:cubicBezTo>
                    <a:pt x="15460" y="19814"/>
                    <a:pt x="15502" y="19760"/>
                    <a:pt x="15551" y="19731"/>
                  </a:cubicBezTo>
                  <a:cubicBezTo>
                    <a:pt x="15600" y="19702"/>
                    <a:pt x="15640" y="19646"/>
                    <a:pt x="15640" y="19607"/>
                  </a:cubicBezTo>
                  <a:cubicBezTo>
                    <a:pt x="15640" y="19569"/>
                    <a:pt x="15680" y="19513"/>
                    <a:pt x="15730" y="19484"/>
                  </a:cubicBezTo>
                  <a:cubicBezTo>
                    <a:pt x="15779" y="19455"/>
                    <a:pt x="15819" y="19400"/>
                    <a:pt x="15819" y="19361"/>
                  </a:cubicBezTo>
                  <a:cubicBezTo>
                    <a:pt x="15819" y="19323"/>
                    <a:pt x="15859" y="19267"/>
                    <a:pt x="15909" y="19238"/>
                  </a:cubicBezTo>
                  <a:cubicBezTo>
                    <a:pt x="15958" y="19209"/>
                    <a:pt x="15998" y="19153"/>
                    <a:pt x="15998" y="19112"/>
                  </a:cubicBezTo>
                  <a:cubicBezTo>
                    <a:pt x="15998" y="19072"/>
                    <a:pt x="16029" y="19026"/>
                    <a:pt x="16066" y="19010"/>
                  </a:cubicBezTo>
                  <a:cubicBezTo>
                    <a:pt x="16103" y="18995"/>
                    <a:pt x="16133" y="18950"/>
                    <a:pt x="16133" y="18912"/>
                  </a:cubicBezTo>
                  <a:cubicBezTo>
                    <a:pt x="16133" y="18873"/>
                    <a:pt x="16164" y="18829"/>
                    <a:pt x="16201" y="18814"/>
                  </a:cubicBezTo>
                  <a:cubicBezTo>
                    <a:pt x="16238" y="18798"/>
                    <a:pt x="16268" y="18759"/>
                    <a:pt x="16268" y="18728"/>
                  </a:cubicBezTo>
                  <a:cubicBezTo>
                    <a:pt x="16269" y="18697"/>
                    <a:pt x="16319" y="18620"/>
                    <a:pt x="16381" y="18557"/>
                  </a:cubicBezTo>
                  <a:cubicBezTo>
                    <a:pt x="16442" y="18493"/>
                    <a:pt x="16492" y="18415"/>
                    <a:pt x="16493" y="18384"/>
                  </a:cubicBezTo>
                  <a:cubicBezTo>
                    <a:pt x="16493" y="18353"/>
                    <a:pt x="16541" y="18278"/>
                    <a:pt x="16599" y="18217"/>
                  </a:cubicBezTo>
                  <a:cubicBezTo>
                    <a:pt x="16658" y="18157"/>
                    <a:pt x="16737" y="18034"/>
                    <a:pt x="16776" y="17943"/>
                  </a:cubicBezTo>
                  <a:cubicBezTo>
                    <a:pt x="16815" y="17853"/>
                    <a:pt x="16933" y="17651"/>
                    <a:pt x="17039" y="17495"/>
                  </a:cubicBezTo>
                  <a:cubicBezTo>
                    <a:pt x="17144" y="17338"/>
                    <a:pt x="17231" y="17192"/>
                    <a:pt x="17231" y="17170"/>
                  </a:cubicBezTo>
                  <a:cubicBezTo>
                    <a:pt x="17231" y="17149"/>
                    <a:pt x="17281" y="17057"/>
                    <a:pt x="17342" y="16967"/>
                  </a:cubicBezTo>
                  <a:cubicBezTo>
                    <a:pt x="17403" y="16877"/>
                    <a:pt x="17454" y="16792"/>
                    <a:pt x="17454" y="16779"/>
                  </a:cubicBezTo>
                  <a:cubicBezTo>
                    <a:pt x="17455" y="16765"/>
                    <a:pt x="17500" y="16684"/>
                    <a:pt x="17555" y="16600"/>
                  </a:cubicBezTo>
                  <a:cubicBezTo>
                    <a:pt x="17609" y="16516"/>
                    <a:pt x="17644" y="16437"/>
                    <a:pt x="17632" y="16423"/>
                  </a:cubicBezTo>
                  <a:cubicBezTo>
                    <a:pt x="17620" y="16410"/>
                    <a:pt x="17641" y="16370"/>
                    <a:pt x="17678" y="16336"/>
                  </a:cubicBezTo>
                  <a:cubicBezTo>
                    <a:pt x="17716" y="16302"/>
                    <a:pt x="17746" y="16253"/>
                    <a:pt x="17746" y="16226"/>
                  </a:cubicBezTo>
                  <a:cubicBezTo>
                    <a:pt x="17746" y="16199"/>
                    <a:pt x="17811" y="16068"/>
                    <a:pt x="17890" y="15934"/>
                  </a:cubicBezTo>
                  <a:cubicBezTo>
                    <a:pt x="17969" y="15801"/>
                    <a:pt x="18037" y="15659"/>
                    <a:pt x="18043" y="15620"/>
                  </a:cubicBezTo>
                  <a:cubicBezTo>
                    <a:pt x="18048" y="15580"/>
                    <a:pt x="18093" y="15475"/>
                    <a:pt x="18144" y="15387"/>
                  </a:cubicBezTo>
                  <a:cubicBezTo>
                    <a:pt x="18299" y="15117"/>
                    <a:pt x="18422" y="14859"/>
                    <a:pt x="18394" y="14859"/>
                  </a:cubicBezTo>
                  <a:cubicBezTo>
                    <a:pt x="18380" y="14859"/>
                    <a:pt x="18451" y="14693"/>
                    <a:pt x="18553" y="14490"/>
                  </a:cubicBezTo>
                  <a:cubicBezTo>
                    <a:pt x="18655" y="14287"/>
                    <a:pt x="18727" y="14121"/>
                    <a:pt x="18711" y="14121"/>
                  </a:cubicBezTo>
                  <a:cubicBezTo>
                    <a:pt x="18696" y="14121"/>
                    <a:pt x="18737" y="14022"/>
                    <a:pt x="18802" y="13900"/>
                  </a:cubicBezTo>
                  <a:cubicBezTo>
                    <a:pt x="18867" y="13778"/>
                    <a:pt x="18907" y="13679"/>
                    <a:pt x="18892" y="13679"/>
                  </a:cubicBezTo>
                  <a:cubicBezTo>
                    <a:pt x="18877" y="13679"/>
                    <a:pt x="18898" y="13623"/>
                    <a:pt x="18938" y="13556"/>
                  </a:cubicBezTo>
                  <a:cubicBezTo>
                    <a:pt x="18979" y="13488"/>
                    <a:pt x="18998" y="13433"/>
                    <a:pt x="18983" y="13433"/>
                  </a:cubicBezTo>
                  <a:cubicBezTo>
                    <a:pt x="18967" y="13433"/>
                    <a:pt x="18987" y="13377"/>
                    <a:pt x="19028" y="13309"/>
                  </a:cubicBezTo>
                  <a:cubicBezTo>
                    <a:pt x="19068" y="13242"/>
                    <a:pt x="19088" y="13186"/>
                    <a:pt x="19072" y="13186"/>
                  </a:cubicBezTo>
                  <a:cubicBezTo>
                    <a:pt x="19056" y="13186"/>
                    <a:pt x="19077" y="13131"/>
                    <a:pt x="19117" y="13063"/>
                  </a:cubicBezTo>
                  <a:cubicBezTo>
                    <a:pt x="19158" y="12996"/>
                    <a:pt x="19178" y="12940"/>
                    <a:pt x="19162" y="12940"/>
                  </a:cubicBezTo>
                  <a:cubicBezTo>
                    <a:pt x="19147" y="12940"/>
                    <a:pt x="19164" y="12890"/>
                    <a:pt x="19200" y="12828"/>
                  </a:cubicBezTo>
                  <a:cubicBezTo>
                    <a:pt x="19237" y="12766"/>
                    <a:pt x="19277" y="12661"/>
                    <a:pt x="19288" y="12594"/>
                  </a:cubicBezTo>
                  <a:cubicBezTo>
                    <a:pt x="19299" y="12527"/>
                    <a:pt x="19310" y="12467"/>
                    <a:pt x="19312" y="12460"/>
                  </a:cubicBezTo>
                  <a:cubicBezTo>
                    <a:pt x="19313" y="12453"/>
                    <a:pt x="19310" y="12441"/>
                    <a:pt x="19303" y="12431"/>
                  </a:cubicBezTo>
                  <a:cubicBezTo>
                    <a:pt x="19297" y="12422"/>
                    <a:pt x="19318" y="12381"/>
                    <a:pt x="19350" y="12339"/>
                  </a:cubicBezTo>
                  <a:cubicBezTo>
                    <a:pt x="19404" y="12267"/>
                    <a:pt x="19675" y="11442"/>
                    <a:pt x="19667" y="11374"/>
                  </a:cubicBezTo>
                  <a:cubicBezTo>
                    <a:pt x="19665" y="11356"/>
                    <a:pt x="19668" y="11324"/>
                    <a:pt x="19674" y="11304"/>
                  </a:cubicBezTo>
                  <a:cubicBezTo>
                    <a:pt x="19680" y="11284"/>
                    <a:pt x="19689" y="11251"/>
                    <a:pt x="19694" y="11231"/>
                  </a:cubicBezTo>
                  <a:cubicBezTo>
                    <a:pt x="19699" y="11210"/>
                    <a:pt x="19727" y="11132"/>
                    <a:pt x="19755" y="11057"/>
                  </a:cubicBezTo>
                  <a:cubicBezTo>
                    <a:pt x="19784" y="10982"/>
                    <a:pt x="19803" y="10904"/>
                    <a:pt x="19800" y="10884"/>
                  </a:cubicBezTo>
                  <a:cubicBezTo>
                    <a:pt x="19796" y="10865"/>
                    <a:pt x="19817" y="10785"/>
                    <a:pt x="19847" y="10708"/>
                  </a:cubicBezTo>
                  <a:cubicBezTo>
                    <a:pt x="19876" y="10630"/>
                    <a:pt x="19905" y="10507"/>
                    <a:pt x="19913" y="10435"/>
                  </a:cubicBezTo>
                  <a:cubicBezTo>
                    <a:pt x="19920" y="10363"/>
                    <a:pt x="19940" y="10277"/>
                    <a:pt x="19959" y="10244"/>
                  </a:cubicBezTo>
                  <a:cubicBezTo>
                    <a:pt x="19977" y="10212"/>
                    <a:pt x="19981" y="10164"/>
                    <a:pt x="19967" y="10139"/>
                  </a:cubicBezTo>
                  <a:cubicBezTo>
                    <a:pt x="19953" y="10114"/>
                    <a:pt x="19963" y="10079"/>
                    <a:pt x="19989" y="10061"/>
                  </a:cubicBezTo>
                  <a:cubicBezTo>
                    <a:pt x="20016" y="10043"/>
                    <a:pt x="20028" y="9998"/>
                    <a:pt x="20015" y="9961"/>
                  </a:cubicBezTo>
                  <a:cubicBezTo>
                    <a:pt x="20002" y="9924"/>
                    <a:pt x="20012" y="9878"/>
                    <a:pt x="20037" y="9861"/>
                  </a:cubicBezTo>
                  <a:cubicBezTo>
                    <a:pt x="20063" y="9844"/>
                    <a:pt x="20072" y="9800"/>
                    <a:pt x="20059" y="9763"/>
                  </a:cubicBezTo>
                  <a:cubicBezTo>
                    <a:pt x="20046" y="9726"/>
                    <a:pt x="20056" y="9683"/>
                    <a:pt x="20081" y="9666"/>
                  </a:cubicBezTo>
                  <a:cubicBezTo>
                    <a:pt x="20105" y="9649"/>
                    <a:pt x="20120" y="9599"/>
                    <a:pt x="20113" y="9554"/>
                  </a:cubicBezTo>
                  <a:cubicBezTo>
                    <a:pt x="20107" y="9509"/>
                    <a:pt x="20116" y="9445"/>
                    <a:pt x="20135" y="9413"/>
                  </a:cubicBezTo>
                  <a:cubicBezTo>
                    <a:pt x="20154" y="9380"/>
                    <a:pt x="20178" y="9269"/>
                    <a:pt x="20190" y="9167"/>
                  </a:cubicBezTo>
                  <a:cubicBezTo>
                    <a:pt x="20202" y="9064"/>
                    <a:pt x="20223" y="8913"/>
                    <a:pt x="20237" y="8832"/>
                  </a:cubicBezTo>
                  <a:cubicBezTo>
                    <a:pt x="20251" y="8751"/>
                    <a:pt x="20268" y="8640"/>
                    <a:pt x="20274" y="8586"/>
                  </a:cubicBezTo>
                  <a:cubicBezTo>
                    <a:pt x="20280" y="8532"/>
                    <a:pt x="20298" y="8454"/>
                    <a:pt x="20312" y="8414"/>
                  </a:cubicBezTo>
                  <a:cubicBezTo>
                    <a:pt x="20327" y="8373"/>
                    <a:pt x="20341" y="8306"/>
                    <a:pt x="20344" y="8266"/>
                  </a:cubicBezTo>
                  <a:cubicBezTo>
                    <a:pt x="20365" y="7984"/>
                    <a:pt x="20379" y="7883"/>
                    <a:pt x="20405" y="7837"/>
                  </a:cubicBezTo>
                  <a:cubicBezTo>
                    <a:pt x="20422" y="7808"/>
                    <a:pt x="20434" y="7732"/>
                    <a:pt x="20433" y="7668"/>
                  </a:cubicBezTo>
                  <a:cubicBezTo>
                    <a:pt x="20432" y="7605"/>
                    <a:pt x="20444" y="7459"/>
                    <a:pt x="20458" y="7344"/>
                  </a:cubicBezTo>
                  <a:cubicBezTo>
                    <a:pt x="20538" y="6684"/>
                    <a:pt x="20549" y="6563"/>
                    <a:pt x="20601" y="5781"/>
                  </a:cubicBezTo>
                  <a:cubicBezTo>
                    <a:pt x="20639" y="5214"/>
                    <a:pt x="20639" y="3063"/>
                    <a:pt x="20600" y="2485"/>
                  </a:cubicBezTo>
                  <a:cubicBezTo>
                    <a:pt x="20557" y="1838"/>
                    <a:pt x="20516" y="1370"/>
                    <a:pt x="20460" y="910"/>
                  </a:cubicBezTo>
                  <a:cubicBezTo>
                    <a:pt x="20447" y="802"/>
                    <a:pt x="20436" y="654"/>
                    <a:pt x="20436" y="581"/>
                  </a:cubicBezTo>
                  <a:cubicBezTo>
                    <a:pt x="20436" y="509"/>
                    <a:pt x="20418" y="436"/>
                    <a:pt x="20395" y="421"/>
                  </a:cubicBezTo>
                  <a:cubicBezTo>
                    <a:pt x="20372" y="405"/>
                    <a:pt x="20368" y="332"/>
                    <a:pt x="20386" y="258"/>
                  </a:cubicBezTo>
                  <a:lnTo>
                    <a:pt x="20419" y="123"/>
                  </a:lnTo>
                  <a:lnTo>
                    <a:pt x="21010" y="109"/>
                  </a:lnTo>
                  <a:cubicBezTo>
                    <a:pt x="21353" y="101"/>
                    <a:pt x="21600" y="75"/>
                    <a:pt x="21600" y="48"/>
                  </a:cubicBezTo>
                  <a:cubicBezTo>
                    <a:pt x="21600" y="17"/>
                    <a:pt x="17755" y="0"/>
                    <a:pt x="10800" y="0"/>
                  </a:cubicBezTo>
                  <a:lnTo>
                    <a:pt x="0" y="0"/>
                  </a:lnTo>
                  <a:close/>
                </a:path>
              </a:pathLst>
            </a:custGeom>
            <a:ln w="12700" cap="flat">
              <a:noFill/>
              <a:miter lim="400000"/>
            </a:ln>
            <a:effectLst>
              <a:outerShdw sx="100000" sy="100000" kx="0" ky="0" algn="b" rotWithShape="0" blurRad="355600" dist="165100" dir="5400000">
                <a:srgbClr val="000000"/>
              </a:outerShdw>
            </a:effectLst>
          </p:spPr>
        </p:pic>
        <p:pic>
          <p:nvPicPr>
            <p:cNvPr id="278" name="Image" descr="Image"/>
            <p:cNvPicPr>
              <a:picLocks noChangeAspect="1"/>
            </p:cNvPicPr>
            <p:nvPr/>
          </p:nvPicPr>
          <p:blipFill>
            <a:blip r:embed="rId8">
              <a:extLst/>
            </a:blip>
            <a:stretch>
              <a:fillRect/>
            </a:stretch>
          </p:blipFill>
          <p:spPr>
            <a:xfrm>
              <a:off x="0" y="0"/>
              <a:ext cx="8873701" cy="8665096"/>
            </a:xfrm>
            <a:prstGeom prst="rect">
              <a:avLst/>
            </a:prstGeom>
            <a:ln w="12700" cap="flat">
              <a:noFill/>
              <a:miter lim="400000"/>
            </a:ln>
            <a:effectLst>
              <a:outerShdw sx="100000" sy="100000" kx="0" ky="0" algn="b" rotWithShape="0" blurRad="355600" dist="165100" dir="5400000">
                <a:srgbClr val="000000"/>
              </a:outerShdw>
            </a:effectLst>
          </p:spPr>
        </p:pic>
      </p:grpSp>
      <p:pic>
        <p:nvPicPr>
          <p:cNvPr id="280" name="Rectangle Rectangle" descr="Rectangle Rectangle"/>
          <p:cNvPicPr>
            <a:picLocks noChangeAspect="0"/>
          </p:cNvPicPr>
          <p:nvPr/>
        </p:nvPicPr>
        <p:blipFill>
          <a:blip r:embed="rId9">
            <a:extLst/>
          </a:blip>
          <a:stretch>
            <a:fillRect/>
          </a:stretch>
        </p:blipFill>
        <p:spPr>
          <a:xfrm>
            <a:off x="864564" y="2406086"/>
            <a:ext cx="22654872" cy="9155857"/>
          </a:xfrm>
          <a:prstGeom prst="rect">
            <a:avLst/>
          </a:prstGeom>
        </p:spPr>
      </p:pic>
      <p:pic>
        <p:nvPicPr>
          <p:cNvPr id="282" name="Image" descr="Image"/>
          <p:cNvPicPr>
            <a:picLocks noChangeAspect="0"/>
          </p:cNvPicPr>
          <p:nvPr/>
        </p:nvPicPr>
        <p:blipFill>
          <a:blip r:embed="rId6">
            <a:extLst/>
          </a:blip>
          <a:srcRect l="6852" t="29531" r="80259" b="30916"/>
          <a:stretch>
            <a:fillRect/>
          </a:stretch>
        </p:blipFill>
        <p:spPr>
          <a:xfrm flipH="1">
            <a:off x="21939456" y="3188478"/>
            <a:ext cx="1890713" cy="36949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39" y="0"/>
                </a:moveTo>
                <a:cubicBezTo>
                  <a:pt x="13234" y="79"/>
                  <a:pt x="12992" y="186"/>
                  <a:pt x="12700" y="339"/>
                </a:cubicBezTo>
                <a:cubicBezTo>
                  <a:pt x="11851" y="782"/>
                  <a:pt x="11812" y="834"/>
                  <a:pt x="11861" y="1394"/>
                </a:cubicBezTo>
                <a:cubicBezTo>
                  <a:pt x="11896" y="1793"/>
                  <a:pt x="12063" y="2092"/>
                  <a:pt x="12378" y="2325"/>
                </a:cubicBezTo>
                <a:cubicBezTo>
                  <a:pt x="12633" y="2513"/>
                  <a:pt x="12833" y="2692"/>
                  <a:pt x="12822" y="2724"/>
                </a:cubicBezTo>
                <a:cubicBezTo>
                  <a:pt x="12812" y="2755"/>
                  <a:pt x="12930" y="2893"/>
                  <a:pt x="13085" y="3030"/>
                </a:cubicBezTo>
                <a:cubicBezTo>
                  <a:pt x="13652" y="3533"/>
                  <a:pt x="13731" y="3124"/>
                  <a:pt x="13421" y="1237"/>
                </a:cubicBezTo>
                <a:cubicBezTo>
                  <a:pt x="13374" y="954"/>
                  <a:pt x="13424" y="659"/>
                  <a:pt x="13539" y="580"/>
                </a:cubicBezTo>
                <a:cubicBezTo>
                  <a:pt x="13653" y="501"/>
                  <a:pt x="13677" y="438"/>
                  <a:pt x="13593" y="438"/>
                </a:cubicBezTo>
                <a:cubicBezTo>
                  <a:pt x="13509" y="438"/>
                  <a:pt x="13593" y="310"/>
                  <a:pt x="13779" y="153"/>
                </a:cubicBezTo>
                <a:cubicBezTo>
                  <a:pt x="13857" y="87"/>
                  <a:pt x="13892" y="43"/>
                  <a:pt x="13924" y="0"/>
                </a:cubicBezTo>
                <a:lnTo>
                  <a:pt x="13439" y="0"/>
                </a:lnTo>
                <a:close/>
                <a:moveTo>
                  <a:pt x="5318" y="838"/>
                </a:moveTo>
                <a:cubicBezTo>
                  <a:pt x="5258" y="836"/>
                  <a:pt x="5189" y="843"/>
                  <a:pt x="5114" y="858"/>
                </a:cubicBezTo>
                <a:cubicBezTo>
                  <a:pt x="4943" y="895"/>
                  <a:pt x="4848" y="950"/>
                  <a:pt x="4901" y="979"/>
                </a:cubicBezTo>
                <a:cubicBezTo>
                  <a:pt x="4954" y="1008"/>
                  <a:pt x="4747" y="1268"/>
                  <a:pt x="4443" y="1561"/>
                </a:cubicBezTo>
                <a:cubicBezTo>
                  <a:pt x="3723" y="2256"/>
                  <a:pt x="3735" y="2895"/>
                  <a:pt x="4484" y="3522"/>
                </a:cubicBezTo>
                <a:cubicBezTo>
                  <a:pt x="4785" y="3774"/>
                  <a:pt x="4972" y="3979"/>
                  <a:pt x="4892" y="3979"/>
                </a:cubicBezTo>
                <a:cubicBezTo>
                  <a:pt x="4812" y="3979"/>
                  <a:pt x="4902" y="4047"/>
                  <a:pt x="5101" y="4127"/>
                </a:cubicBezTo>
                <a:cubicBezTo>
                  <a:pt x="5299" y="4208"/>
                  <a:pt x="5488" y="4348"/>
                  <a:pt x="5513" y="4441"/>
                </a:cubicBezTo>
                <a:cubicBezTo>
                  <a:pt x="5539" y="4533"/>
                  <a:pt x="5630" y="4675"/>
                  <a:pt x="5722" y="4756"/>
                </a:cubicBezTo>
                <a:cubicBezTo>
                  <a:pt x="5750" y="4781"/>
                  <a:pt x="5741" y="4808"/>
                  <a:pt x="5749" y="4835"/>
                </a:cubicBezTo>
                <a:cubicBezTo>
                  <a:pt x="5758" y="4851"/>
                  <a:pt x="5759" y="4864"/>
                  <a:pt x="5763" y="4879"/>
                </a:cubicBezTo>
                <a:cubicBezTo>
                  <a:pt x="5762" y="4896"/>
                  <a:pt x="5766" y="4909"/>
                  <a:pt x="5758" y="4926"/>
                </a:cubicBezTo>
                <a:cubicBezTo>
                  <a:pt x="5753" y="4979"/>
                  <a:pt x="5719" y="5022"/>
                  <a:pt x="5649" y="5046"/>
                </a:cubicBezTo>
                <a:cubicBezTo>
                  <a:pt x="5509" y="5153"/>
                  <a:pt x="5269" y="5236"/>
                  <a:pt x="4996" y="5236"/>
                </a:cubicBezTo>
                <a:cubicBezTo>
                  <a:pt x="4780" y="5236"/>
                  <a:pt x="4549" y="5159"/>
                  <a:pt x="4484" y="5065"/>
                </a:cubicBezTo>
                <a:cubicBezTo>
                  <a:pt x="4419" y="4971"/>
                  <a:pt x="4289" y="4923"/>
                  <a:pt x="4194" y="4956"/>
                </a:cubicBezTo>
                <a:cubicBezTo>
                  <a:pt x="4029" y="5012"/>
                  <a:pt x="2578" y="4052"/>
                  <a:pt x="2525" y="3851"/>
                </a:cubicBezTo>
                <a:cubicBezTo>
                  <a:pt x="2511" y="3798"/>
                  <a:pt x="2485" y="3701"/>
                  <a:pt x="2471" y="3638"/>
                </a:cubicBezTo>
                <a:cubicBezTo>
                  <a:pt x="2466" y="3615"/>
                  <a:pt x="2441" y="3596"/>
                  <a:pt x="2417" y="3578"/>
                </a:cubicBezTo>
                <a:cubicBezTo>
                  <a:pt x="2396" y="3568"/>
                  <a:pt x="2365" y="3552"/>
                  <a:pt x="2349" y="3547"/>
                </a:cubicBezTo>
                <a:cubicBezTo>
                  <a:pt x="2319" y="3538"/>
                  <a:pt x="2292" y="3526"/>
                  <a:pt x="2258" y="3524"/>
                </a:cubicBezTo>
                <a:cubicBezTo>
                  <a:pt x="2251" y="3524"/>
                  <a:pt x="2242" y="3524"/>
                  <a:pt x="2235" y="3524"/>
                </a:cubicBezTo>
                <a:cubicBezTo>
                  <a:pt x="1922" y="3534"/>
                  <a:pt x="1870" y="4444"/>
                  <a:pt x="2158" y="4951"/>
                </a:cubicBezTo>
                <a:cubicBezTo>
                  <a:pt x="2301" y="5202"/>
                  <a:pt x="2420" y="5435"/>
                  <a:pt x="2421" y="5466"/>
                </a:cubicBezTo>
                <a:cubicBezTo>
                  <a:pt x="2425" y="5537"/>
                  <a:pt x="3999" y="6375"/>
                  <a:pt x="3999" y="6306"/>
                </a:cubicBezTo>
                <a:cubicBezTo>
                  <a:pt x="3999" y="6279"/>
                  <a:pt x="4430" y="6489"/>
                  <a:pt x="4960" y="6770"/>
                </a:cubicBezTo>
                <a:cubicBezTo>
                  <a:pt x="5787" y="7209"/>
                  <a:pt x="5885" y="7307"/>
                  <a:pt x="5654" y="7461"/>
                </a:cubicBezTo>
                <a:cubicBezTo>
                  <a:pt x="5351" y="7664"/>
                  <a:pt x="4242" y="7645"/>
                  <a:pt x="3772" y="7431"/>
                </a:cubicBezTo>
                <a:cubicBezTo>
                  <a:pt x="2738" y="6961"/>
                  <a:pt x="1099" y="6267"/>
                  <a:pt x="1029" y="6267"/>
                </a:cubicBezTo>
                <a:cubicBezTo>
                  <a:pt x="746" y="6267"/>
                  <a:pt x="716" y="7100"/>
                  <a:pt x="988" y="7392"/>
                </a:cubicBezTo>
                <a:cubicBezTo>
                  <a:pt x="1435" y="7870"/>
                  <a:pt x="2350" y="8445"/>
                  <a:pt x="2553" y="8376"/>
                </a:cubicBezTo>
                <a:cubicBezTo>
                  <a:pt x="2648" y="8343"/>
                  <a:pt x="2873" y="8432"/>
                  <a:pt x="3051" y="8573"/>
                </a:cubicBezTo>
                <a:cubicBezTo>
                  <a:pt x="3229" y="8713"/>
                  <a:pt x="3378" y="8786"/>
                  <a:pt x="3378" y="8733"/>
                </a:cubicBezTo>
                <a:cubicBezTo>
                  <a:pt x="3378" y="8680"/>
                  <a:pt x="3517" y="8699"/>
                  <a:pt x="3686" y="8777"/>
                </a:cubicBezTo>
                <a:cubicBezTo>
                  <a:pt x="3855" y="8855"/>
                  <a:pt x="3944" y="8961"/>
                  <a:pt x="3886" y="9014"/>
                </a:cubicBezTo>
                <a:cubicBezTo>
                  <a:pt x="3827" y="9066"/>
                  <a:pt x="3967" y="9168"/>
                  <a:pt x="4198" y="9236"/>
                </a:cubicBezTo>
                <a:cubicBezTo>
                  <a:pt x="4539" y="9337"/>
                  <a:pt x="4577" y="9401"/>
                  <a:pt x="4403" y="9582"/>
                </a:cubicBezTo>
                <a:cubicBezTo>
                  <a:pt x="4141" y="9853"/>
                  <a:pt x="3838" y="9868"/>
                  <a:pt x="3360" y="9628"/>
                </a:cubicBezTo>
                <a:cubicBezTo>
                  <a:pt x="3162" y="9529"/>
                  <a:pt x="2846" y="9435"/>
                  <a:pt x="2657" y="9420"/>
                </a:cubicBezTo>
                <a:cubicBezTo>
                  <a:pt x="2468" y="9404"/>
                  <a:pt x="2252" y="9343"/>
                  <a:pt x="2176" y="9285"/>
                </a:cubicBezTo>
                <a:cubicBezTo>
                  <a:pt x="2100" y="9227"/>
                  <a:pt x="1924" y="9168"/>
                  <a:pt x="1786" y="9153"/>
                </a:cubicBezTo>
                <a:cubicBezTo>
                  <a:pt x="1637" y="9137"/>
                  <a:pt x="1704" y="9285"/>
                  <a:pt x="1959" y="9524"/>
                </a:cubicBezTo>
                <a:cubicBezTo>
                  <a:pt x="2192" y="9743"/>
                  <a:pt x="2309" y="9921"/>
                  <a:pt x="2213" y="9923"/>
                </a:cubicBezTo>
                <a:cubicBezTo>
                  <a:pt x="2116" y="9925"/>
                  <a:pt x="2203" y="9982"/>
                  <a:pt x="2408" y="10048"/>
                </a:cubicBezTo>
                <a:cubicBezTo>
                  <a:pt x="2612" y="10114"/>
                  <a:pt x="2865" y="10293"/>
                  <a:pt x="2970" y="10445"/>
                </a:cubicBezTo>
                <a:cubicBezTo>
                  <a:pt x="3075" y="10598"/>
                  <a:pt x="3231" y="10712"/>
                  <a:pt x="3319" y="10696"/>
                </a:cubicBezTo>
                <a:cubicBezTo>
                  <a:pt x="3407" y="10680"/>
                  <a:pt x="3811" y="10805"/>
                  <a:pt x="4221" y="10979"/>
                </a:cubicBezTo>
                <a:cubicBezTo>
                  <a:pt x="4631" y="11152"/>
                  <a:pt x="5611" y="11470"/>
                  <a:pt x="6393" y="11682"/>
                </a:cubicBezTo>
                <a:cubicBezTo>
                  <a:pt x="7175" y="11894"/>
                  <a:pt x="8039" y="12199"/>
                  <a:pt x="8311" y="12361"/>
                </a:cubicBezTo>
                <a:cubicBezTo>
                  <a:pt x="8583" y="12524"/>
                  <a:pt x="8879" y="12631"/>
                  <a:pt x="8968" y="12600"/>
                </a:cubicBezTo>
                <a:cubicBezTo>
                  <a:pt x="9254" y="12503"/>
                  <a:pt x="9407" y="12783"/>
                  <a:pt x="9159" y="12948"/>
                </a:cubicBezTo>
                <a:cubicBezTo>
                  <a:pt x="8877" y="13136"/>
                  <a:pt x="6918" y="13160"/>
                  <a:pt x="6524" y="12981"/>
                </a:cubicBezTo>
                <a:cubicBezTo>
                  <a:pt x="6147" y="12809"/>
                  <a:pt x="6187" y="13123"/>
                  <a:pt x="6583" y="13436"/>
                </a:cubicBezTo>
                <a:cubicBezTo>
                  <a:pt x="6978" y="13748"/>
                  <a:pt x="8658" y="14302"/>
                  <a:pt x="9358" y="14352"/>
                </a:cubicBezTo>
                <a:cubicBezTo>
                  <a:pt x="9644" y="14372"/>
                  <a:pt x="10375" y="14514"/>
                  <a:pt x="10977" y="14665"/>
                </a:cubicBezTo>
                <a:cubicBezTo>
                  <a:pt x="11964" y="14914"/>
                  <a:pt x="12045" y="14962"/>
                  <a:pt x="11843" y="15171"/>
                </a:cubicBezTo>
                <a:cubicBezTo>
                  <a:pt x="11720" y="15298"/>
                  <a:pt x="11250" y="15508"/>
                  <a:pt x="10800" y="15635"/>
                </a:cubicBezTo>
                <a:cubicBezTo>
                  <a:pt x="9962" y="15872"/>
                  <a:pt x="9695" y="16203"/>
                  <a:pt x="10342" y="16203"/>
                </a:cubicBezTo>
                <a:cubicBezTo>
                  <a:pt x="10541" y="16204"/>
                  <a:pt x="11083" y="16094"/>
                  <a:pt x="11548" y="15958"/>
                </a:cubicBezTo>
                <a:cubicBezTo>
                  <a:pt x="12524" y="15671"/>
                  <a:pt x="12913" y="15716"/>
                  <a:pt x="13330" y="16166"/>
                </a:cubicBezTo>
                <a:cubicBezTo>
                  <a:pt x="13494" y="16344"/>
                  <a:pt x="14173" y="17057"/>
                  <a:pt x="14840" y="17749"/>
                </a:cubicBezTo>
                <a:cubicBezTo>
                  <a:pt x="15506" y="18440"/>
                  <a:pt x="16309" y="19299"/>
                  <a:pt x="16626" y="19660"/>
                </a:cubicBezTo>
                <a:cubicBezTo>
                  <a:pt x="16944" y="20022"/>
                  <a:pt x="17276" y="20317"/>
                  <a:pt x="17361" y="20317"/>
                </a:cubicBezTo>
                <a:cubicBezTo>
                  <a:pt x="17687" y="20317"/>
                  <a:pt x="18666" y="21123"/>
                  <a:pt x="18508" y="21261"/>
                </a:cubicBezTo>
                <a:cubicBezTo>
                  <a:pt x="18419" y="21339"/>
                  <a:pt x="18347" y="21454"/>
                  <a:pt x="18345" y="21516"/>
                </a:cubicBezTo>
                <a:cubicBezTo>
                  <a:pt x="18343" y="21551"/>
                  <a:pt x="18109" y="21581"/>
                  <a:pt x="17696" y="21600"/>
                </a:cubicBezTo>
                <a:lnTo>
                  <a:pt x="21600" y="21600"/>
                </a:lnTo>
                <a:lnTo>
                  <a:pt x="21600" y="18957"/>
                </a:lnTo>
                <a:cubicBezTo>
                  <a:pt x="21468" y="18943"/>
                  <a:pt x="21304" y="18915"/>
                  <a:pt x="21101" y="18853"/>
                </a:cubicBezTo>
                <a:cubicBezTo>
                  <a:pt x="20895" y="18789"/>
                  <a:pt x="20671" y="18656"/>
                  <a:pt x="20408" y="18442"/>
                </a:cubicBezTo>
                <a:cubicBezTo>
                  <a:pt x="20400" y="18439"/>
                  <a:pt x="20388" y="18441"/>
                  <a:pt x="20380" y="18438"/>
                </a:cubicBezTo>
                <a:cubicBezTo>
                  <a:pt x="20172" y="18353"/>
                  <a:pt x="20073" y="18251"/>
                  <a:pt x="20145" y="18203"/>
                </a:cubicBezTo>
                <a:cubicBezTo>
                  <a:pt x="19946" y="18023"/>
                  <a:pt x="19680" y="17740"/>
                  <a:pt x="19406" y="17449"/>
                </a:cubicBezTo>
                <a:cubicBezTo>
                  <a:pt x="19058" y="17114"/>
                  <a:pt x="18627" y="16677"/>
                  <a:pt x="18159" y="16178"/>
                </a:cubicBezTo>
                <a:lnTo>
                  <a:pt x="16581" y="14498"/>
                </a:lnTo>
                <a:lnTo>
                  <a:pt x="17850" y="14143"/>
                </a:lnTo>
                <a:cubicBezTo>
                  <a:pt x="18697" y="13907"/>
                  <a:pt x="18964" y="13814"/>
                  <a:pt x="18929" y="13719"/>
                </a:cubicBezTo>
                <a:cubicBezTo>
                  <a:pt x="18918" y="13687"/>
                  <a:pt x="18876" y="13655"/>
                  <a:pt x="18807" y="13617"/>
                </a:cubicBezTo>
                <a:cubicBezTo>
                  <a:pt x="18531" y="13464"/>
                  <a:pt x="18378" y="13477"/>
                  <a:pt x="17433" y="13742"/>
                </a:cubicBezTo>
                <a:lnTo>
                  <a:pt x="16372" y="14039"/>
                </a:lnTo>
                <a:lnTo>
                  <a:pt x="16150" y="13723"/>
                </a:lnTo>
                <a:cubicBezTo>
                  <a:pt x="15822" y="13256"/>
                  <a:pt x="16102" y="12012"/>
                  <a:pt x="16644" y="11526"/>
                </a:cubicBezTo>
                <a:cubicBezTo>
                  <a:pt x="16893" y="11304"/>
                  <a:pt x="17066" y="11107"/>
                  <a:pt x="17030" y="11090"/>
                </a:cubicBezTo>
                <a:cubicBezTo>
                  <a:pt x="16894" y="11028"/>
                  <a:pt x="17247" y="10149"/>
                  <a:pt x="17433" y="10085"/>
                </a:cubicBezTo>
                <a:cubicBezTo>
                  <a:pt x="17490" y="10066"/>
                  <a:pt x="17524" y="10022"/>
                  <a:pt x="17547" y="9965"/>
                </a:cubicBezTo>
                <a:cubicBezTo>
                  <a:pt x="17549" y="9956"/>
                  <a:pt x="17553" y="9944"/>
                  <a:pt x="17556" y="9935"/>
                </a:cubicBezTo>
                <a:cubicBezTo>
                  <a:pt x="17687" y="9468"/>
                  <a:pt x="16979" y="8130"/>
                  <a:pt x="16395" y="7930"/>
                </a:cubicBezTo>
                <a:cubicBezTo>
                  <a:pt x="16267" y="7886"/>
                  <a:pt x="16227" y="7788"/>
                  <a:pt x="16304" y="7714"/>
                </a:cubicBezTo>
                <a:cubicBezTo>
                  <a:pt x="16315" y="7704"/>
                  <a:pt x="16311" y="7702"/>
                  <a:pt x="16318" y="7693"/>
                </a:cubicBezTo>
                <a:cubicBezTo>
                  <a:pt x="16299" y="7683"/>
                  <a:pt x="16282" y="7674"/>
                  <a:pt x="16263" y="7663"/>
                </a:cubicBezTo>
                <a:cubicBezTo>
                  <a:pt x="16163" y="7701"/>
                  <a:pt x="15848" y="7637"/>
                  <a:pt x="15538" y="7515"/>
                </a:cubicBezTo>
                <a:lnTo>
                  <a:pt x="14958" y="7287"/>
                </a:lnTo>
                <a:lnTo>
                  <a:pt x="15008" y="7682"/>
                </a:lnTo>
                <a:cubicBezTo>
                  <a:pt x="15033" y="7900"/>
                  <a:pt x="15120" y="8119"/>
                  <a:pt x="15203" y="8164"/>
                </a:cubicBezTo>
                <a:cubicBezTo>
                  <a:pt x="15353" y="8248"/>
                  <a:pt x="15381" y="8409"/>
                  <a:pt x="15325" y="8561"/>
                </a:cubicBezTo>
                <a:cubicBezTo>
                  <a:pt x="15340" y="8792"/>
                  <a:pt x="15151" y="8919"/>
                  <a:pt x="14858" y="8907"/>
                </a:cubicBezTo>
                <a:cubicBezTo>
                  <a:pt x="14623" y="8948"/>
                  <a:pt x="14394" y="8903"/>
                  <a:pt x="14019" y="8737"/>
                </a:cubicBezTo>
                <a:cubicBezTo>
                  <a:pt x="13544" y="8528"/>
                  <a:pt x="13423" y="8373"/>
                  <a:pt x="13357" y="7879"/>
                </a:cubicBezTo>
                <a:cubicBezTo>
                  <a:pt x="13313" y="7548"/>
                  <a:pt x="13346" y="7215"/>
                  <a:pt x="13430" y="7141"/>
                </a:cubicBezTo>
                <a:cubicBezTo>
                  <a:pt x="13513" y="7067"/>
                  <a:pt x="13599" y="6852"/>
                  <a:pt x="13620" y="6663"/>
                </a:cubicBezTo>
                <a:cubicBezTo>
                  <a:pt x="13840" y="4658"/>
                  <a:pt x="13761" y="4494"/>
                  <a:pt x="12255" y="3812"/>
                </a:cubicBezTo>
                <a:cubicBezTo>
                  <a:pt x="11065" y="3272"/>
                  <a:pt x="10676" y="3174"/>
                  <a:pt x="10968" y="3482"/>
                </a:cubicBezTo>
                <a:cubicBezTo>
                  <a:pt x="11199" y="3727"/>
                  <a:pt x="11065" y="4405"/>
                  <a:pt x="10764" y="4508"/>
                </a:cubicBezTo>
                <a:cubicBezTo>
                  <a:pt x="10328" y="4657"/>
                  <a:pt x="9961" y="4233"/>
                  <a:pt x="9898" y="3508"/>
                </a:cubicBezTo>
                <a:cubicBezTo>
                  <a:pt x="9890" y="3419"/>
                  <a:pt x="9855" y="3326"/>
                  <a:pt x="9834" y="3232"/>
                </a:cubicBezTo>
                <a:cubicBezTo>
                  <a:pt x="9819" y="3206"/>
                  <a:pt x="9813" y="3179"/>
                  <a:pt x="9816" y="3144"/>
                </a:cubicBezTo>
                <a:cubicBezTo>
                  <a:pt x="9739" y="2842"/>
                  <a:pt x="9623" y="2548"/>
                  <a:pt x="9490" y="2406"/>
                </a:cubicBezTo>
                <a:cubicBezTo>
                  <a:pt x="9302" y="2205"/>
                  <a:pt x="9142" y="2001"/>
                  <a:pt x="9136" y="1954"/>
                </a:cubicBezTo>
                <a:cubicBezTo>
                  <a:pt x="9133" y="1925"/>
                  <a:pt x="9091" y="1889"/>
                  <a:pt x="9054" y="1854"/>
                </a:cubicBezTo>
                <a:cubicBezTo>
                  <a:pt x="8903" y="1759"/>
                  <a:pt x="8729" y="1658"/>
                  <a:pt x="8551" y="1564"/>
                </a:cubicBezTo>
                <a:cubicBezTo>
                  <a:pt x="8397" y="1503"/>
                  <a:pt x="8235" y="1452"/>
                  <a:pt x="8093" y="1431"/>
                </a:cubicBezTo>
                <a:cubicBezTo>
                  <a:pt x="7767" y="1384"/>
                  <a:pt x="7707" y="1411"/>
                  <a:pt x="7817" y="1561"/>
                </a:cubicBezTo>
                <a:cubicBezTo>
                  <a:pt x="7893" y="1667"/>
                  <a:pt x="7978" y="1803"/>
                  <a:pt x="8007" y="1865"/>
                </a:cubicBezTo>
                <a:cubicBezTo>
                  <a:pt x="8036" y="1928"/>
                  <a:pt x="8137" y="2073"/>
                  <a:pt x="8225" y="2186"/>
                </a:cubicBezTo>
                <a:cubicBezTo>
                  <a:pt x="8240" y="2206"/>
                  <a:pt x="8226" y="2227"/>
                  <a:pt x="8234" y="2248"/>
                </a:cubicBezTo>
                <a:cubicBezTo>
                  <a:pt x="8253" y="2272"/>
                  <a:pt x="8329" y="2330"/>
                  <a:pt x="8329" y="2341"/>
                </a:cubicBezTo>
                <a:cubicBezTo>
                  <a:pt x="8329" y="2384"/>
                  <a:pt x="8223" y="2461"/>
                  <a:pt x="8093" y="2547"/>
                </a:cubicBezTo>
                <a:cubicBezTo>
                  <a:pt x="8077" y="2559"/>
                  <a:pt x="8076" y="2573"/>
                  <a:pt x="8057" y="2585"/>
                </a:cubicBezTo>
                <a:cubicBezTo>
                  <a:pt x="7881" y="2692"/>
                  <a:pt x="7737" y="2833"/>
                  <a:pt x="7735" y="2895"/>
                </a:cubicBezTo>
                <a:cubicBezTo>
                  <a:pt x="7728" y="3093"/>
                  <a:pt x="7313" y="3056"/>
                  <a:pt x="6774" y="2842"/>
                </a:cubicBezTo>
                <a:cubicBezTo>
                  <a:pt x="6773" y="2842"/>
                  <a:pt x="6770" y="2843"/>
                  <a:pt x="6769" y="2842"/>
                </a:cubicBezTo>
                <a:cubicBezTo>
                  <a:pt x="6766" y="2841"/>
                  <a:pt x="6764" y="2837"/>
                  <a:pt x="6760" y="2835"/>
                </a:cubicBezTo>
                <a:cubicBezTo>
                  <a:pt x="6676" y="2802"/>
                  <a:pt x="6595" y="2775"/>
                  <a:pt x="6506" y="2733"/>
                </a:cubicBezTo>
                <a:cubicBezTo>
                  <a:pt x="6448" y="2705"/>
                  <a:pt x="6406" y="2665"/>
                  <a:pt x="6352" y="2633"/>
                </a:cubicBezTo>
                <a:cubicBezTo>
                  <a:pt x="6228" y="2565"/>
                  <a:pt x="6134" y="2501"/>
                  <a:pt x="6035" y="2429"/>
                </a:cubicBezTo>
                <a:cubicBezTo>
                  <a:pt x="6033" y="2428"/>
                  <a:pt x="6032" y="2428"/>
                  <a:pt x="6030" y="2427"/>
                </a:cubicBezTo>
                <a:cubicBezTo>
                  <a:pt x="5851" y="2298"/>
                  <a:pt x="5735" y="2183"/>
                  <a:pt x="5749" y="2111"/>
                </a:cubicBezTo>
                <a:cubicBezTo>
                  <a:pt x="5545" y="1828"/>
                  <a:pt x="5460" y="1523"/>
                  <a:pt x="5572" y="1274"/>
                </a:cubicBezTo>
                <a:cubicBezTo>
                  <a:pt x="5607" y="1196"/>
                  <a:pt x="5621" y="1129"/>
                  <a:pt x="5618" y="1070"/>
                </a:cubicBezTo>
                <a:cubicBezTo>
                  <a:pt x="5618" y="1067"/>
                  <a:pt x="5618" y="1067"/>
                  <a:pt x="5618" y="1065"/>
                </a:cubicBezTo>
                <a:cubicBezTo>
                  <a:pt x="5618" y="1064"/>
                  <a:pt x="5618" y="1061"/>
                  <a:pt x="5618" y="1060"/>
                </a:cubicBezTo>
                <a:cubicBezTo>
                  <a:pt x="5605" y="926"/>
                  <a:pt x="5498" y="843"/>
                  <a:pt x="5318" y="838"/>
                </a:cubicBezTo>
                <a:close/>
                <a:moveTo>
                  <a:pt x="549" y="14190"/>
                </a:moveTo>
                <a:cubicBezTo>
                  <a:pt x="511" y="14199"/>
                  <a:pt x="485" y="14224"/>
                  <a:pt x="485" y="14257"/>
                </a:cubicBezTo>
                <a:cubicBezTo>
                  <a:pt x="485" y="14323"/>
                  <a:pt x="580" y="14378"/>
                  <a:pt x="694" y="14378"/>
                </a:cubicBezTo>
                <a:cubicBezTo>
                  <a:pt x="807" y="14378"/>
                  <a:pt x="902" y="14354"/>
                  <a:pt x="902" y="14327"/>
                </a:cubicBezTo>
                <a:cubicBezTo>
                  <a:pt x="902" y="14299"/>
                  <a:pt x="807" y="14242"/>
                  <a:pt x="694" y="14204"/>
                </a:cubicBezTo>
                <a:cubicBezTo>
                  <a:pt x="637" y="14184"/>
                  <a:pt x="586" y="14181"/>
                  <a:pt x="549" y="14190"/>
                </a:cubicBezTo>
                <a:close/>
                <a:moveTo>
                  <a:pt x="535" y="16236"/>
                </a:moveTo>
                <a:cubicBezTo>
                  <a:pt x="668" y="16305"/>
                  <a:pt x="792" y="16386"/>
                  <a:pt x="880" y="16475"/>
                </a:cubicBezTo>
                <a:cubicBezTo>
                  <a:pt x="741" y="16375"/>
                  <a:pt x="646" y="16312"/>
                  <a:pt x="535" y="16236"/>
                </a:cubicBezTo>
                <a:close/>
                <a:moveTo>
                  <a:pt x="21600" y="18006"/>
                </a:moveTo>
                <a:cubicBezTo>
                  <a:pt x="21587" y="18013"/>
                  <a:pt x="21575" y="18021"/>
                  <a:pt x="21559" y="18027"/>
                </a:cubicBezTo>
                <a:cubicBezTo>
                  <a:pt x="21553" y="18030"/>
                  <a:pt x="21548" y="18043"/>
                  <a:pt x="21541" y="18046"/>
                </a:cubicBezTo>
                <a:cubicBezTo>
                  <a:pt x="21466" y="18071"/>
                  <a:pt x="21464" y="18085"/>
                  <a:pt x="21432" y="18104"/>
                </a:cubicBezTo>
                <a:cubicBezTo>
                  <a:pt x="21413" y="18130"/>
                  <a:pt x="21416" y="18159"/>
                  <a:pt x="21423" y="18187"/>
                </a:cubicBezTo>
                <a:cubicBezTo>
                  <a:pt x="21460" y="18211"/>
                  <a:pt x="21483" y="18230"/>
                  <a:pt x="21591" y="18266"/>
                </a:cubicBezTo>
                <a:cubicBezTo>
                  <a:pt x="21595" y="18267"/>
                  <a:pt x="21596" y="18271"/>
                  <a:pt x="21600" y="18273"/>
                </a:cubicBezTo>
                <a:lnTo>
                  <a:pt x="21600" y="18006"/>
                </a:lnTo>
                <a:close/>
                <a:moveTo>
                  <a:pt x="4013" y="18932"/>
                </a:moveTo>
                <a:cubicBezTo>
                  <a:pt x="4035" y="18945"/>
                  <a:pt x="4048" y="18956"/>
                  <a:pt x="4062" y="18969"/>
                </a:cubicBezTo>
                <a:cubicBezTo>
                  <a:pt x="4037" y="18953"/>
                  <a:pt x="4037" y="18947"/>
                  <a:pt x="4013" y="18932"/>
                </a:cubicBezTo>
                <a:close/>
                <a:moveTo>
                  <a:pt x="36" y="19862"/>
                </a:moveTo>
                <a:cubicBezTo>
                  <a:pt x="23" y="19862"/>
                  <a:pt x="13" y="19864"/>
                  <a:pt x="0" y="19865"/>
                </a:cubicBezTo>
                <a:lnTo>
                  <a:pt x="0" y="21600"/>
                </a:lnTo>
                <a:lnTo>
                  <a:pt x="544" y="21600"/>
                </a:lnTo>
                <a:cubicBezTo>
                  <a:pt x="1325" y="21479"/>
                  <a:pt x="1727" y="21220"/>
                  <a:pt x="1727" y="20793"/>
                </a:cubicBezTo>
                <a:cubicBezTo>
                  <a:pt x="1727" y="20575"/>
                  <a:pt x="1599" y="20401"/>
                  <a:pt x="1419" y="20252"/>
                </a:cubicBezTo>
                <a:cubicBezTo>
                  <a:pt x="1432" y="20287"/>
                  <a:pt x="1428" y="20328"/>
                  <a:pt x="1374" y="20389"/>
                </a:cubicBezTo>
                <a:cubicBezTo>
                  <a:pt x="1325" y="20451"/>
                  <a:pt x="1243" y="20526"/>
                  <a:pt x="1093" y="20614"/>
                </a:cubicBezTo>
                <a:cubicBezTo>
                  <a:pt x="595" y="20907"/>
                  <a:pt x="375" y="20950"/>
                  <a:pt x="199" y="20793"/>
                </a:cubicBezTo>
                <a:cubicBezTo>
                  <a:pt x="199" y="20792"/>
                  <a:pt x="200" y="20791"/>
                  <a:pt x="199" y="20790"/>
                </a:cubicBezTo>
                <a:cubicBezTo>
                  <a:pt x="197" y="20788"/>
                  <a:pt x="189" y="20786"/>
                  <a:pt x="186" y="20783"/>
                </a:cubicBezTo>
                <a:cubicBezTo>
                  <a:pt x="119" y="20724"/>
                  <a:pt x="155" y="20646"/>
                  <a:pt x="263" y="20609"/>
                </a:cubicBezTo>
                <a:cubicBezTo>
                  <a:pt x="287" y="20601"/>
                  <a:pt x="314" y="20606"/>
                  <a:pt x="340" y="20602"/>
                </a:cubicBezTo>
                <a:cubicBezTo>
                  <a:pt x="427" y="20534"/>
                  <a:pt x="538" y="20457"/>
                  <a:pt x="680" y="20382"/>
                </a:cubicBezTo>
                <a:cubicBezTo>
                  <a:pt x="851" y="20292"/>
                  <a:pt x="994" y="20242"/>
                  <a:pt x="1111" y="20215"/>
                </a:cubicBezTo>
                <a:cubicBezTo>
                  <a:pt x="1228" y="20185"/>
                  <a:pt x="1305" y="20184"/>
                  <a:pt x="1365" y="20199"/>
                </a:cubicBezTo>
                <a:cubicBezTo>
                  <a:pt x="1071" y="19992"/>
                  <a:pt x="620" y="19862"/>
                  <a:pt x="36" y="19862"/>
                </a:cubicBezTo>
                <a:close/>
                <a:moveTo>
                  <a:pt x="4724" y="19885"/>
                </a:moveTo>
                <a:lnTo>
                  <a:pt x="4697" y="20934"/>
                </a:lnTo>
                <a:cubicBezTo>
                  <a:pt x="4689" y="21192"/>
                  <a:pt x="4699" y="21384"/>
                  <a:pt x="4702" y="21600"/>
                </a:cubicBezTo>
                <a:lnTo>
                  <a:pt x="4879" y="21600"/>
                </a:lnTo>
                <a:lnTo>
                  <a:pt x="4865" y="21233"/>
                </a:lnTo>
                <a:cubicBezTo>
                  <a:pt x="4838" y="20572"/>
                  <a:pt x="4778" y="20120"/>
                  <a:pt x="4724" y="19885"/>
                </a:cubicBezTo>
                <a:close/>
              </a:path>
            </a:pathLst>
          </a:custGeom>
          <a:ln w="12700">
            <a:miter lim="400000"/>
          </a:ln>
        </p:spPr>
      </p:pic>
      <p:sp>
        <p:nvSpPr>
          <p:cNvPr id="283" name="Romans 12:2 (NKJV)…"/>
          <p:cNvSpPr txBox="1"/>
          <p:nvPr/>
        </p:nvSpPr>
        <p:spPr>
          <a:xfrm>
            <a:off x="10474498" y="2883299"/>
            <a:ext cx="12553718" cy="7747814"/>
          </a:xfrm>
          <a:prstGeom prst="rect">
            <a:avLst/>
          </a:prstGeom>
          <a:solidFill>
            <a:srgbClr val="000000">
              <a:alpha val="28783"/>
            </a:srgbClr>
          </a:solidFill>
          <a:ln w="12700">
            <a:miter lim="400000"/>
          </a:ln>
          <a:effectLst>
            <a:outerShdw sx="100000" sy="100000" kx="0" ky="0" algn="b" rotWithShape="0" blurRad="355600" dist="1651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7500">
                <a:solidFill>
                  <a:srgbClr val="FFFFFF"/>
                </a:solidFill>
                <a:effectLst>
                  <a:outerShdw sx="100000" sy="100000" kx="0" ky="0" algn="b" rotWithShape="0" blurRad="63500" dist="63500" dir="2400000">
                    <a:srgbClr val="000000"/>
                  </a:outerShdw>
                </a:effectLst>
                <a:latin typeface="Times New Roman"/>
                <a:ea typeface="Times New Roman"/>
                <a:cs typeface="Times New Roman"/>
                <a:sym typeface="Times New Roman"/>
              </a:defRPr>
            </a:pPr>
            <a:r>
              <a:t>Romans 12:2 (NKJV) </a:t>
            </a:r>
          </a:p>
          <a:p>
            <a:pPr algn="ctr" defTabSz="642937">
              <a:lnSpc>
                <a:spcPct val="100000"/>
              </a:lnSpc>
              <a:spcBef>
                <a:spcPts val="0"/>
              </a:spcBef>
              <a:defRPr sz="7500">
                <a:solidFill>
                  <a:srgbClr val="FFFFFF"/>
                </a:solidFill>
                <a:effectLst>
                  <a:outerShdw sx="100000" sy="100000" kx="0" ky="0" algn="b" rotWithShape="0" blurRad="63500" dist="63500" dir="2400000">
                    <a:srgbClr val="000000"/>
                  </a:outerShdw>
                </a:effectLst>
                <a:latin typeface="Times New Roman"/>
                <a:ea typeface="Times New Roman"/>
                <a:cs typeface="Times New Roman"/>
                <a:sym typeface="Times New Roman"/>
              </a:defRPr>
            </a:pPr>
            <a:r>
              <a:rPr baseline="31999"/>
              <a:t>2</a:t>
            </a:r>
            <a:r>
              <a:t> And do not be conformed to this world, but be transformed by the renewing of your mind, that you may prove what </a:t>
            </a:r>
            <a:r>
              <a:rPr i="1"/>
              <a:t>is</a:t>
            </a:r>
            <a:r>
              <a:t> that good and acceptable and perfect will of God.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83">
                                            <p:bg/>
                                          </p:spTgt>
                                        </p:tgtEl>
                                        <p:attrNameLst>
                                          <p:attrName>style.visibility</p:attrName>
                                        </p:attrNameLst>
                                      </p:cBhvr>
                                      <p:to>
                                        <p:strVal val="visible"/>
                                      </p:to>
                                    </p:set>
                                    <p:anim calcmode="lin" valueType="num">
                                      <p:cBhvr>
                                        <p:cTn id="7" dur="1000" fill="hold"/>
                                        <p:tgtEl>
                                          <p:spTgt spid="283">
                                            <p:bg/>
                                          </p:spTgt>
                                        </p:tgtEl>
                                        <p:attrNameLst>
                                          <p:attrName>ppt_x</p:attrName>
                                        </p:attrNameLst>
                                      </p:cBhvr>
                                      <p:tavLst>
                                        <p:tav tm="0">
                                          <p:val>
                                            <p:strVal val="0-#ppt_w/2"/>
                                          </p:val>
                                        </p:tav>
                                        <p:tav tm="100000">
                                          <p:val>
                                            <p:strVal val="#ppt_x"/>
                                          </p:val>
                                        </p:tav>
                                      </p:tavLst>
                                    </p:anim>
                                    <p:anim calcmode="lin" valueType="num">
                                      <p:cBhvr>
                                        <p:cTn id="8" dur="1000" fill="hold"/>
                                        <p:tgtEl>
                                          <p:spTgt spid="283">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283">
                                            <p:txEl>
                                              <p:pRg st="0" end="0"/>
                                            </p:txEl>
                                          </p:spTgt>
                                        </p:tgtEl>
                                        <p:attrNameLst>
                                          <p:attrName>style.visibility</p:attrName>
                                        </p:attrNameLst>
                                      </p:cBhvr>
                                      <p:to>
                                        <p:strVal val="visible"/>
                                      </p:to>
                                    </p:set>
                                    <p:anim calcmode="lin" valueType="num">
                                      <p:cBhvr>
                                        <p:cTn id="11" dur="1000" fill="hold"/>
                                        <p:tgtEl>
                                          <p:spTgt spid="283">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1" fill="hold">
                                  <p:stCondLst>
                                    <p:cond delay="0"/>
                                  </p:stCondLst>
                                  <p:iterate type="el" backwards="0">
                                    <p:tmAbs val="0"/>
                                  </p:iterate>
                                  <p:childTnLst>
                                    <p:set>
                                      <p:cBhvr>
                                        <p:cTn id="16" fill="hold"/>
                                        <p:tgtEl>
                                          <p:spTgt spid="283">
                                            <p:txEl>
                                              <p:pRg st="1" end="1"/>
                                            </p:txEl>
                                          </p:spTgt>
                                        </p:tgtEl>
                                        <p:attrNameLst>
                                          <p:attrName>style.visibility</p:attrName>
                                        </p:attrNameLst>
                                      </p:cBhvr>
                                      <p:to>
                                        <p:strVal val="visible"/>
                                      </p:to>
                                    </p:set>
                                    <p:anim calcmode="lin" valueType="num">
                                      <p:cBhvr>
                                        <p:cTn id="17" dur="1000" fill="hold"/>
                                        <p:tgtEl>
                                          <p:spTgt spid="283">
                                            <p:txEl>
                                              <p:pRg st="1" end="1"/>
                                            </p:txEl>
                                          </p:spTgt>
                                        </p:tgtEl>
                                        <p:attrNameLst>
                                          <p:attrName>ppt_x</p:attrName>
                                        </p:attrNameLst>
                                      </p:cBhvr>
                                      <p:tavLst>
                                        <p:tav tm="0">
                                          <p:val>
                                            <p:strVal val="0-#ppt_w/2"/>
                                          </p:val>
                                        </p:tav>
                                        <p:tav tm="100000">
                                          <p:val>
                                            <p:strVal val="#ppt_x"/>
                                          </p:val>
                                        </p:tav>
                                      </p:tavLst>
                                    </p:anim>
                                    <p:anim calcmode="lin" valueType="num">
                                      <p:cBhvr>
                                        <p:cTn id="18" dur="1000" fill="hold"/>
                                        <p:tgtEl>
                                          <p:spTgt spid="28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3"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B3B3B"/>
            </a:gs>
            <a:gs pos="100000">
              <a:srgbClr val="797979"/>
            </a:gs>
          </a:gsLst>
          <a:lin ang="5400000" scaled="0"/>
        </a:gradFill>
      </p:bgPr>
    </p:bg>
    <p:spTree>
      <p:nvGrpSpPr>
        <p:cNvPr id="1" name=""/>
        <p:cNvGrpSpPr/>
        <p:nvPr/>
      </p:nvGrpSpPr>
      <p:grpSpPr>
        <a:xfrm>
          <a:off x="0" y="0"/>
          <a:ext cx="0" cy="0"/>
          <a:chOff x="0" y="0"/>
          <a:chExt cx="0" cy="0"/>
        </a:xfrm>
      </p:grpSpPr>
      <p:grpSp>
        <p:nvGrpSpPr>
          <p:cNvPr id="287" name="Group"/>
          <p:cNvGrpSpPr/>
          <p:nvPr/>
        </p:nvGrpSpPr>
        <p:grpSpPr>
          <a:xfrm>
            <a:off x="-401140" y="-88444"/>
            <a:ext cx="25186280" cy="2989831"/>
            <a:chOff x="0" y="0"/>
            <a:chExt cx="25186279" cy="2989830"/>
          </a:xfrm>
        </p:grpSpPr>
        <p:pic>
          <p:nvPicPr>
            <p:cNvPr id="285" name="Image" descr="Image"/>
            <p:cNvPicPr>
              <a:picLocks noChangeAspect="1"/>
            </p:cNvPicPr>
            <p:nvPr/>
          </p:nvPicPr>
          <p:blipFill>
            <a:blip r:embed="rId2">
              <a:extLst/>
            </a:blip>
            <a:stretch>
              <a:fillRect/>
            </a:stretch>
          </p:blipFill>
          <p:spPr>
            <a:xfrm>
              <a:off x="0" y="0"/>
              <a:ext cx="14799660" cy="2989831"/>
            </a:xfrm>
            <a:prstGeom prst="rect">
              <a:avLst/>
            </a:prstGeom>
            <a:ln w="12700" cap="flat">
              <a:noFill/>
              <a:miter lim="400000"/>
            </a:ln>
            <a:effectLst>
              <a:outerShdw sx="100000" sy="100000" kx="0" ky="0" algn="b" rotWithShape="0" blurRad="355600" dist="165100" dir="5400000">
                <a:srgbClr val="000000"/>
              </a:outerShdw>
            </a:effectLst>
          </p:spPr>
        </p:pic>
        <p:pic>
          <p:nvPicPr>
            <p:cNvPr id="286" name="Image" descr="Image"/>
            <p:cNvPicPr>
              <a:picLocks noChangeAspect="1"/>
            </p:cNvPicPr>
            <p:nvPr/>
          </p:nvPicPr>
          <p:blipFill>
            <a:blip r:embed="rId3">
              <a:extLst/>
            </a:blip>
            <a:srcRect l="0" t="0" r="0" b="0"/>
            <a:stretch>
              <a:fillRect/>
            </a:stretch>
          </p:blipFill>
          <p:spPr>
            <a:xfrm>
              <a:off x="12840039" y="33220"/>
              <a:ext cx="12346241" cy="2532563"/>
            </a:xfrm>
            <a:prstGeom prst="rect">
              <a:avLst/>
            </a:prstGeom>
            <a:ln w="12700" cap="flat">
              <a:noFill/>
              <a:miter lim="400000"/>
            </a:ln>
            <a:effectLst>
              <a:outerShdw sx="100000" sy="100000" kx="0" ky="0" algn="b" rotWithShape="0" blurRad="355600" dist="165100" dir="5400000">
                <a:srgbClr val="000000"/>
              </a:outerShdw>
            </a:effectLst>
          </p:spPr>
        </p:pic>
      </p:grpSp>
      <p:grpSp>
        <p:nvGrpSpPr>
          <p:cNvPr id="290" name="Group"/>
          <p:cNvGrpSpPr/>
          <p:nvPr/>
        </p:nvGrpSpPr>
        <p:grpSpPr>
          <a:xfrm>
            <a:off x="-558625" y="10986862"/>
            <a:ext cx="25501250" cy="3404556"/>
            <a:chOff x="0" y="0"/>
            <a:chExt cx="25501248" cy="3404555"/>
          </a:xfrm>
        </p:grpSpPr>
        <p:pic>
          <p:nvPicPr>
            <p:cNvPr id="288" name="Image" descr="Image"/>
            <p:cNvPicPr>
              <a:picLocks noChangeAspect="1"/>
            </p:cNvPicPr>
            <p:nvPr/>
          </p:nvPicPr>
          <p:blipFill>
            <a:blip r:embed="rId4">
              <a:extLst/>
            </a:blip>
            <a:stretch>
              <a:fillRect/>
            </a:stretch>
          </p:blipFill>
          <p:spPr>
            <a:xfrm>
              <a:off x="0" y="43034"/>
              <a:ext cx="16387419" cy="3361522"/>
            </a:xfrm>
            <a:prstGeom prst="rect">
              <a:avLst/>
            </a:prstGeom>
            <a:ln w="12700" cap="flat">
              <a:noFill/>
              <a:miter lim="400000"/>
            </a:ln>
            <a:effectLst>
              <a:outerShdw sx="100000" sy="100000" kx="0" ky="0" algn="b" rotWithShape="0" blurRad="355600" dist="165100" dir="5400000">
                <a:srgbClr val="000000"/>
              </a:outerShdw>
            </a:effectLst>
          </p:spPr>
        </p:pic>
        <p:pic>
          <p:nvPicPr>
            <p:cNvPr id="289" name="Image" descr="Image"/>
            <p:cNvPicPr>
              <a:picLocks noChangeAspect="1"/>
            </p:cNvPicPr>
            <p:nvPr/>
          </p:nvPicPr>
          <p:blipFill>
            <a:blip r:embed="rId5">
              <a:extLst/>
            </a:blip>
            <a:stretch>
              <a:fillRect/>
            </a:stretch>
          </p:blipFill>
          <p:spPr>
            <a:xfrm>
              <a:off x="14790518" y="0"/>
              <a:ext cx="10710731" cy="2856195"/>
            </a:xfrm>
            <a:prstGeom prst="rect">
              <a:avLst/>
            </a:prstGeom>
            <a:ln w="12700" cap="flat">
              <a:noFill/>
              <a:miter lim="400000"/>
            </a:ln>
            <a:effectLst>
              <a:outerShdw sx="100000" sy="100000" kx="0" ky="0" algn="b" rotWithShape="0" blurRad="355600" dist="165100" dir="5400000">
                <a:srgbClr val="000000"/>
              </a:outerShdw>
            </a:effectLst>
          </p:spPr>
        </p:pic>
      </p:grpSp>
      <p:pic>
        <p:nvPicPr>
          <p:cNvPr id="291" name="Image" descr="Image"/>
          <p:cNvPicPr>
            <a:picLocks noChangeAspect="0"/>
          </p:cNvPicPr>
          <p:nvPr/>
        </p:nvPicPr>
        <p:blipFill>
          <a:blip r:embed="rId6">
            <a:extLst/>
          </a:blip>
          <a:srcRect l="0" t="3873" r="0" b="3873"/>
          <a:stretch>
            <a:fillRect/>
          </a:stretch>
        </p:blipFill>
        <p:spPr>
          <a:xfrm>
            <a:off x="6099022" y="2584726"/>
            <a:ext cx="17240615" cy="8618187"/>
          </a:xfrm>
          <a:prstGeom prst="rect">
            <a:avLst/>
          </a:prstGeom>
          <a:ln w="12700">
            <a:miter lim="400000"/>
          </a:ln>
          <a:effectLst>
            <a:outerShdw sx="100000" sy="100000" kx="0" ky="0" algn="b" rotWithShape="0" blurRad="355600" dist="165100" dir="5400000">
              <a:srgbClr val="000000"/>
            </a:outerShdw>
          </a:effectLst>
        </p:spPr>
      </p:pic>
      <p:grpSp>
        <p:nvGrpSpPr>
          <p:cNvPr id="294" name="Group"/>
          <p:cNvGrpSpPr/>
          <p:nvPr/>
        </p:nvGrpSpPr>
        <p:grpSpPr>
          <a:xfrm>
            <a:off x="1137383" y="2561248"/>
            <a:ext cx="9630860" cy="8665097"/>
            <a:chOff x="0" y="0"/>
            <a:chExt cx="9630859" cy="8665095"/>
          </a:xfrm>
        </p:grpSpPr>
        <p:pic>
          <p:nvPicPr>
            <p:cNvPr id="292" name="Screen Shot 2021-03-18 at 9.14.40 PM.png" descr="Screen Shot 2021-03-18 at 9.14.40 PM.png"/>
            <p:cNvPicPr>
              <a:picLocks noChangeAspect="1"/>
            </p:cNvPicPr>
            <p:nvPr/>
          </p:nvPicPr>
          <p:blipFill>
            <a:blip r:embed="rId7">
              <a:extLst/>
            </a:blip>
            <a:srcRect l="0" t="0" r="1" b="0"/>
            <a:stretch>
              <a:fillRect/>
            </a:stretch>
          </p:blipFill>
          <p:spPr>
            <a:xfrm>
              <a:off x="145943" y="0"/>
              <a:ext cx="9484917" cy="86391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7002" y="21599"/>
                  </a:lnTo>
                  <a:lnTo>
                    <a:pt x="14004" y="21598"/>
                  </a:lnTo>
                  <a:lnTo>
                    <a:pt x="14442" y="21095"/>
                  </a:lnTo>
                  <a:cubicBezTo>
                    <a:pt x="14682" y="20818"/>
                    <a:pt x="14949" y="20513"/>
                    <a:pt x="15036" y="20418"/>
                  </a:cubicBezTo>
                  <a:cubicBezTo>
                    <a:pt x="15122" y="20323"/>
                    <a:pt x="15192" y="20220"/>
                    <a:pt x="15192" y="20188"/>
                  </a:cubicBezTo>
                  <a:cubicBezTo>
                    <a:pt x="15192" y="20156"/>
                    <a:pt x="15253" y="20083"/>
                    <a:pt x="15327" y="20025"/>
                  </a:cubicBezTo>
                  <a:cubicBezTo>
                    <a:pt x="15401" y="19967"/>
                    <a:pt x="15460" y="19889"/>
                    <a:pt x="15460" y="19852"/>
                  </a:cubicBezTo>
                  <a:cubicBezTo>
                    <a:pt x="15460" y="19814"/>
                    <a:pt x="15502" y="19760"/>
                    <a:pt x="15551" y="19731"/>
                  </a:cubicBezTo>
                  <a:cubicBezTo>
                    <a:pt x="15600" y="19702"/>
                    <a:pt x="15640" y="19646"/>
                    <a:pt x="15640" y="19607"/>
                  </a:cubicBezTo>
                  <a:cubicBezTo>
                    <a:pt x="15640" y="19569"/>
                    <a:pt x="15680" y="19513"/>
                    <a:pt x="15730" y="19484"/>
                  </a:cubicBezTo>
                  <a:cubicBezTo>
                    <a:pt x="15779" y="19455"/>
                    <a:pt x="15819" y="19400"/>
                    <a:pt x="15819" y="19361"/>
                  </a:cubicBezTo>
                  <a:cubicBezTo>
                    <a:pt x="15819" y="19323"/>
                    <a:pt x="15859" y="19267"/>
                    <a:pt x="15909" y="19238"/>
                  </a:cubicBezTo>
                  <a:cubicBezTo>
                    <a:pt x="15958" y="19209"/>
                    <a:pt x="15998" y="19153"/>
                    <a:pt x="15998" y="19112"/>
                  </a:cubicBezTo>
                  <a:cubicBezTo>
                    <a:pt x="15998" y="19072"/>
                    <a:pt x="16029" y="19026"/>
                    <a:pt x="16066" y="19010"/>
                  </a:cubicBezTo>
                  <a:cubicBezTo>
                    <a:pt x="16103" y="18995"/>
                    <a:pt x="16133" y="18950"/>
                    <a:pt x="16133" y="18912"/>
                  </a:cubicBezTo>
                  <a:cubicBezTo>
                    <a:pt x="16133" y="18873"/>
                    <a:pt x="16164" y="18829"/>
                    <a:pt x="16201" y="18814"/>
                  </a:cubicBezTo>
                  <a:cubicBezTo>
                    <a:pt x="16238" y="18798"/>
                    <a:pt x="16268" y="18759"/>
                    <a:pt x="16268" y="18728"/>
                  </a:cubicBezTo>
                  <a:cubicBezTo>
                    <a:pt x="16269" y="18697"/>
                    <a:pt x="16319" y="18620"/>
                    <a:pt x="16381" y="18557"/>
                  </a:cubicBezTo>
                  <a:cubicBezTo>
                    <a:pt x="16442" y="18493"/>
                    <a:pt x="16492" y="18415"/>
                    <a:pt x="16493" y="18384"/>
                  </a:cubicBezTo>
                  <a:cubicBezTo>
                    <a:pt x="16493" y="18353"/>
                    <a:pt x="16541" y="18278"/>
                    <a:pt x="16599" y="18217"/>
                  </a:cubicBezTo>
                  <a:cubicBezTo>
                    <a:pt x="16658" y="18157"/>
                    <a:pt x="16737" y="18034"/>
                    <a:pt x="16776" y="17943"/>
                  </a:cubicBezTo>
                  <a:cubicBezTo>
                    <a:pt x="16815" y="17853"/>
                    <a:pt x="16933" y="17651"/>
                    <a:pt x="17039" y="17495"/>
                  </a:cubicBezTo>
                  <a:cubicBezTo>
                    <a:pt x="17144" y="17338"/>
                    <a:pt x="17231" y="17192"/>
                    <a:pt x="17231" y="17170"/>
                  </a:cubicBezTo>
                  <a:cubicBezTo>
                    <a:pt x="17231" y="17149"/>
                    <a:pt x="17281" y="17057"/>
                    <a:pt x="17342" y="16967"/>
                  </a:cubicBezTo>
                  <a:cubicBezTo>
                    <a:pt x="17403" y="16877"/>
                    <a:pt x="17454" y="16792"/>
                    <a:pt x="17454" y="16779"/>
                  </a:cubicBezTo>
                  <a:cubicBezTo>
                    <a:pt x="17455" y="16765"/>
                    <a:pt x="17500" y="16684"/>
                    <a:pt x="17555" y="16600"/>
                  </a:cubicBezTo>
                  <a:cubicBezTo>
                    <a:pt x="17609" y="16516"/>
                    <a:pt x="17644" y="16437"/>
                    <a:pt x="17632" y="16423"/>
                  </a:cubicBezTo>
                  <a:cubicBezTo>
                    <a:pt x="17620" y="16410"/>
                    <a:pt x="17641" y="16370"/>
                    <a:pt x="17678" y="16336"/>
                  </a:cubicBezTo>
                  <a:cubicBezTo>
                    <a:pt x="17716" y="16302"/>
                    <a:pt x="17746" y="16253"/>
                    <a:pt x="17746" y="16226"/>
                  </a:cubicBezTo>
                  <a:cubicBezTo>
                    <a:pt x="17746" y="16199"/>
                    <a:pt x="17811" y="16068"/>
                    <a:pt x="17890" y="15934"/>
                  </a:cubicBezTo>
                  <a:cubicBezTo>
                    <a:pt x="17969" y="15801"/>
                    <a:pt x="18037" y="15659"/>
                    <a:pt x="18043" y="15620"/>
                  </a:cubicBezTo>
                  <a:cubicBezTo>
                    <a:pt x="18048" y="15580"/>
                    <a:pt x="18093" y="15475"/>
                    <a:pt x="18144" y="15387"/>
                  </a:cubicBezTo>
                  <a:cubicBezTo>
                    <a:pt x="18299" y="15117"/>
                    <a:pt x="18422" y="14859"/>
                    <a:pt x="18394" y="14859"/>
                  </a:cubicBezTo>
                  <a:cubicBezTo>
                    <a:pt x="18380" y="14859"/>
                    <a:pt x="18451" y="14693"/>
                    <a:pt x="18553" y="14490"/>
                  </a:cubicBezTo>
                  <a:cubicBezTo>
                    <a:pt x="18655" y="14287"/>
                    <a:pt x="18727" y="14121"/>
                    <a:pt x="18711" y="14121"/>
                  </a:cubicBezTo>
                  <a:cubicBezTo>
                    <a:pt x="18696" y="14121"/>
                    <a:pt x="18737" y="14022"/>
                    <a:pt x="18802" y="13900"/>
                  </a:cubicBezTo>
                  <a:cubicBezTo>
                    <a:pt x="18867" y="13778"/>
                    <a:pt x="18907" y="13679"/>
                    <a:pt x="18892" y="13679"/>
                  </a:cubicBezTo>
                  <a:cubicBezTo>
                    <a:pt x="18877" y="13679"/>
                    <a:pt x="18898" y="13623"/>
                    <a:pt x="18938" y="13556"/>
                  </a:cubicBezTo>
                  <a:cubicBezTo>
                    <a:pt x="18979" y="13488"/>
                    <a:pt x="18998" y="13433"/>
                    <a:pt x="18983" y="13433"/>
                  </a:cubicBezTo>
                  <a:cubicBezTo>
                    <a:pt x="18967" y="13433"/>
                    <a:pt x="18987" y="13377"/>
                    <a:pt x="19028" y="13309"/>
                  </a:cubicBezTo>
                  <a:cubicBezTo>
                    <a:pt x="19068" y="13242"/>
                    <a:pt x="19088" y="13186"/>
                    <a:pt x="19072" y="13186"/>
                  </a:cubicBezTo>
                  <a:cubicBezTo>
                    <a:pt x="19056" y="13186"/>
                    <a:pt x="19077" y="13131"/>
                    <a:pt x="19117" y="13063"/>
                  </a:cubicBezTo>
                  <a:cubicBezTo>
                    <a:pt x="19158" y="12996"/>
                    <a:pt x="19178" y="12940"/>
                    <a:pt x="19162" y="12940"/>
                  </a:cubicBezTo>
                  <a:cubicBezTo>
                    <a:pt x="19147" y="12940"/>
                    <a:pt x="19164" y="12890"/>
                    <a:pt x="19200" y="12828"/>
                  </a:cubicBezTo>
                  <a:cubicBezTo>
                    <a:pt x="19237" y="12766"/>
                    <a:pt x="19277" y="12661"/>
                    <a:pt x="19288" y="12594"/>
                  </a:cubicBezTo>
                  <a:cubicBezTo>
                    <a:pt x="19299" y="12527"/>
                    <a:pt x="19310" y="12467"/>
                    <a:pt x="19312" y="12460"/>
                  </a:cubicBezTo>
                  <a:cubicBezTo>
                    <a:pt x="19313" y="12453"/>
                    <a:pt x="19310" y="12441"/>
                    <a:pt x="19303" y="12431"/>
                  </a:cubicBezTo>
                  <a:cubicBezTo>
                    <a:pt x="19297" y="12422"/>
                    <a:pt x="19318" y="12381"/>
                    <a:pt x="19350" y="12339"/>
                  </a:cubicBezTo>
                  <a:cubicBezTo>
                    <a:pt x="19404" y="12267"/>
                    <a:pt x="19675" y="11442"/>
                    <a:pt x="19667" y="11374"/>
                  </a:cubicBezTo>
                  <a:cubicBezTo>
                    <a:pt x="19665" y="11356"/>
                    <a:pt x="19668" y="11324"/>
                    <a:pt x="19674" y="11304"/>
                  </a:cubicBezTo>
                  <a:cubicBezTo>
                    <a:pt x="19680" y="11284"/>
                    <a:pt x="19689" y="11251"/>
                    <a:pt x="19694" y="11231"/>
                  </a:cubicBezTo>
                  <a:cubicBezTo>
                    <a:pt x="19699" y="11210"/>
                    <a:pt x="19727" y="11132"/>
                    <a:pt x="19755" y="11057"/>
                  </a:cubicBezTo>
                  <a:cubicBezTo>
                    <a:pt x="19784" y="10982"/>
                    <a:pt x="19803" y="10904"/>
                    <a:pt x="19800" y="10884"/>
                  </a:cubicBezTo>
                  <a:cubicBezTo>
                    <a:pt x="19796" y="10865"/>
                    <a:pt x="19817" y="10785"/>
                    <a:pt x="19847" y="10708"/>
                  </a:cubicBezTo>
                  <a:cubicBezTo>
                    <a:pt x="19876" y="10630"/>
                    <a:pt x="19905" y="10507"/>
                    <a:pt x="19913" y="10435"/>
                  </a:cubicBezTo>
                  <a:cubicBezTo>
                    <a:pt x="19920" y="10363"/>
                    <a:pt x="19940" y="10277"/>
                    <a:pt x="19959" y="10244"/>
                  </a:cubicBezTo>
                  <a:cubicBezTo>
                    <a:pt x="19977" y="10212"/>
                    <a:pt x="19981" y="10164"/>
                    <a:pt x="19967" y="10139"/>
                  </a:cubicBezTo>
                  <a:cubicBezTo>
                    <a:pt x="19953" y="10114"/>
                    <a:pt x="19963" y="10079"/>
                    <a:pt x="19989" y="10061"/>
                  </a:cubicBezTo>
                  <a:cubicBezTo>
                    <a:pt x="20016" y="10043"/>
                    <a:pt x="20028" y="9998"/>
                    <a:pt x="20015" y="9961"/>
                  </a:cubicBezTo>
                  <a:cubicBezTo>
                    <a:pt x="20002" y="9924"/>
                    <a:pt x="20012" y="9878"/>
                    <a:pt x="20037" y="9861"/>
                  </a:cubicBezTo>
                  <a:cubicBezTo>
                    <a:pt x="20063" y="9844"/>
                    <a:pt x="20072" y="9800"/>
                    <a:pt x="20059" y="9763"/>
                  </a:cubicBezTo>
                  <a:cubicBezTo>
                    <a:pt x="20046" y="9726"/>
                    <a:pt x="20056" y="9683"/>
                    <a:pt x="20081" y="9666"/>
                  </a:cubicBezTo>
                  <a:cubicBezTo>
                    <a:pt x="20105" y="9649"/>
                    <a:pt x="20120" y="9599"/>
                    <a:pt x="20113" y="9554"/>
                  </a:cubicBezTo>
                  <a:cubicBezTo>
                    <a:pt x="20107" y="9509"/>
                    <a:pt x="20116" y="9445"/>
                    <a:pt x="20135" y="9413"/>
                  </a:cubicBezTo>
                  <a:cubicBezTo>
                    <a:pt x="20154" y="9380"/>
                    <a:pt x="20178" y="9269"/>
                    <a:pt x="20190" y="9167"/>
                  </a:cubicBezTo>
                  <a:cubicBezTo>
                    <a:pt x="20202" y="9064"/>
                    <a:pt x="20223" y="8913"/>
                    <a:pt x="20237" y="8832"/>
                  </a:cubicBezTo>
                  <a:cubicBezTo>
                    <a:pt x="20251" y="8751"/>
                    <a:pt x="20268" y="8640"/>
                    <a:pt x="20274" y="8586"/>
                  </a:cubicBezTo>
                  <a:cubicBezTo>
                    <a:pt x="20280" y="8532"/>
                    <a:pt x="20298" y="8454"/>
                    <a:pt x="20312" y="8414"/>
                  </a:cubicBezTo>
                  <a:cubicBezTo>
                    <a:pt x="20327" y="8373"/>
                    <a:pt x="20341" y="8306"/>
                    <a:pt x="20344" y="8266"/>
                  </a:cubicBezTo>
                  <a:cubicBezTo>
                    <a:pt x="20365" y="7984"/>
                    <a:pt x="20379" y="7883"/>
                    <a:pt x="20405" y="7837"/>
                  </a:cubicBezTo>
                  <a:cubicBezTo>
                    <a:pt x="20422" y="7808"/>
                    <a:pt x="20434" y="7732"/>
                    <a:pt x="20433" y="7668"/>
                  </a:cubicBezTo>
                  <a:cubicBezTo>
                    <a:pt x="20432" y="7605"/>
                    <a:pt x="20444" y="7459"/>
                    <a:pt x="20458" y="7344"/>
                  </a:cubicBezTo>
                  <a:cubicBezTo>
                    <a:pt x="20538" y="6684"/>
                    <a:pt x="20549" y="6563"/>
                    <a:pt x="20601" y="5781"/>
                  </a:cubicBezTo>
                  <a:cubicBezTo>
                    <a:pt x="20639" y="5214"/>
                    <a:pt x="20639" y="3063"/>
                    <a:pt x="20600" y="2485"/>
                  </a:cubicBezTo>
                  <a:cubicBezTo>
                    <a:pt x="20557" y="1838"/>
                    <a:pt x="20516" y="1370"/>
                    <a:pt x="20460" y="910"/>
                  </a:cubicBezTo>
                  <a:cubicBezTo>
                    <a:pt x="20447" y="802"/>
                    <a:pt x="20436" y="654"/>
                    <a:pt x="20436" y="581"/>
                  </a:cubicBezTo>
                  <a:cubicBezTo>
                    <a:pt x="20436" y="509"/>
                    <a:pt x="20418" y="436"/>
                    <a:pt x="20395" y="421"/>
                  </a:cubicBezTo>
                  <a:cubicBezTo>
                    <a:pt x="20372" y="405"/>
                    <a:pt x="20368" y="332"/>
                    <a:pt x="20386" y="258"/>
                  </a:cubicBezTo>
                  <a:lnTo>
                    <a:pt x="20419" y="123"/>
                  </a:lnTo>
                  <a:lnTo>
                    <a:pt x="21010" y="109"/>
                  </a:lnTo>
                  <a:cubicBezTo>
                    <a:pt x="21353" y="101"/>
                    <a:pt x="21600" y="75"/>
                    <a:pt x="21600" y="48"/>
                  </a:cubicBezTo>
                  <a:cubicBezTo>
                    <a:pt x="21600" y="17"/>
                    <a:pt x="17755" y="0"/>
                    <a:pt x="10800" y="0"/>
                  </a:cubicBezTo>
                  <a:lnTo>
                    <a:pt x="0" y="0"/>
                  </a:lnTo>
                  <a:close/>
                </a:path>
              </a:pathLst>
            </a:custGeom>
            <a:ln w="12700" cap="flat">
              <a:noFill/>
              <a:miter lim="400000"/>
            </a:ln>
            <a:effectLst>
              <a:outerShdw sx="100000" sy="100000" kx="0" ky="0" algn="b" rotWithShape="0" blurRad="355600" dist="165100" dir="5400000">
                <a:srgbClr val="000000"/>
              </a:outerShdw>
            </a:effectLst>
          </p:spPr>
        </p:pic>
        <p:pic>
          <p:nvPicPr>
            <p:cNvPr id="293" name="Image" descr="Image"/>
            <p:cNvPicPr>
              <a:picLocks noChangeAspect="1"/>
            </p:cNvPicPr>
            <p:nvPr/>
          </p:nvPicPr>
          <p:blipFill>
            <a:blip r:embed="rId8">
              <a:extLst/>
            </a:blip>
            <a:stretch>
              <a:fillRect/>
            </a:stretch>
          </p:blipFill>
          <p:spPr>
            <a:xfrm>
              <a:off x="0" y="0"/>
              <a:ext cx="8873701" cy="8665096"/>
            </a:xfrm>
            <a:prstGeom prst="rect">
              <a:avLst/>
            </a:prstGeom>
            <a:ln w="12700" cap="flat">
              <a:noFill/>
              <a:miter lim="400000"/>
            </a:ln>
            <a:effectLst>
              <a:outerShdw sx="100000" sy="100000" kx="0" ky="0" algn="b" rotWithShape="0" blurRad="355600" dist="165100" dir="5400000">
                <a:srgbClr val="000000"/>
              </a:outerShdw>
            </a:effectLst>
          </p:spPr>
        </p:pic>
      </p:grpSp>
      <p:pic>
        <p:nvPicPr>
          <p:cNvPr id="295" name="Rectangle Rectangle" descr="Rectangle Rectangle"/>
          <p:cNvPicPr>
            <a:picLocks noChangeAspect="0"/>
          </p:cNvPicPr>
          <p:nvPr/>
        </p:nvPicPr>
        <p:blipFill>
          <a:blip r:embed="rId9">
            <a:extLst/>
          </a:blip>
          <a:stretch>
            <a:fillRect/>
          </a:stretch>
        </p:blipFill>
        <p:spPr>
          <a:xfrm>
            <a:off x="864564" y="2406086"/>
            <a:ext cx="22654872" cy="9155857"/>
          </a:xfrm>
          <a:prstGeom prst="rect">
            <a:avLst/>
          </a:prstGeom>
        </p:spPr>
      </p:pic>
      <p:pic>
        <p:nvPicPr>
          <p:cNvPr id="297" name="Image" descr="Image"/>
          <p:cNvPicPr>
            <a:picLocks noChangeAspect="0"/>
          </p:cNvPicPr>
          <p:nvPr/>
        </p:nvPicPr>
        <p:blipFill>
          <a:blip r:embed="rId6">
            <a:extLst/>
          </a:blip>
          <a:srcRect l="6852" t="29531" r="80259" b="30916"/>
          <a:stretch>
            <a:fillRect/>
          </a:stretch>
        </p:blipFill>
        <p:spPr>
          <a:xfrm flipH="1">
            <a:off x="21939456" y="3188478"/>
            <a:ext cx="1890713" cy="36949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39" y="0"/>
                </a:moveTo>
                <a:cubicBezTo>
                  <a:pt x="13234" y="79"/>
                  <a:pt x="12992" y="186"/>
                  <a:pt x="12700" y="339"/>
                </a:cubicBezTo>
                <a:cubicBezTo>
                  <a:pt x="11851" y="782"/>
                  <a:pt x="11812" y="834"/>
                  <a:pt x="11861" y="1394"/>
                </a:cubicBezTo>
                <a:cubicBezTo>
                  <a:pt x="11896" y="1793"/>
                  <a:pt x="12063" y="2092"/>
                  <a:pt x="12378" y="2325"/>
                </a:cubicBezTo>
                <a:cubicBezTo>
                  <a:pt x="12633" y="2513"/>
                  <a:pt x="12833" y="2692"/>
                  <a:pt x="12822" y="2724"/>
                </a:cubicBezTo>
                <a:cubicBezTo>
                  <a:pt x="12812" y="2755"/>
                  <a:pt x="12930" y="2893"/>
                  <a:pt x="13085" y="3030"/>
                </a:cubicBezTo>
                <a:cubicBezTo>
                  <a:pt x="13652" y="3533"/>
                  <a:pt x="13731" y="3124"/>
                  <a:pt x="13421" y="1237"/>
                </a:cubicBezTo>
                <a:cubicBezTo>
                  <a:pt x="13374" y="954"/>
                  <a:pt x="13424" y="659"/>
                  <a:pt x="13539" y="580"/>
                </a:cubicBezTo>
                <a:cubicBezTo>
                  <a:pt x="13653" y="501"/>
                  <a:pt x="13677" y="438"/>
                  <a:pt x="13593" y="438"/>
                </a:cubicBezTo>
                <a:cubicBezTo>
                  <a:pt x="13509" y="438"/>
                  <a:pt x="13593" y="310"/>
                  <a:pt x="13779" y="153"/>
                </a:cubicBezTo>
                <a:cubicBezTo>
                  <a:pt x="13857" y="87"/>
                  <a:pt x="13892" y="43"/>
                  <a:pt x="13924" y="0"/>
                </a:cubicBezTo>
                <a:lnTo>
                  <a:pt x="13439" y="0"/>
                </a:lnTo>
                <a:close/>
                <a:moveTo>
                  <a:pt x="5318" y="838"/>
                </a:moveTo>
                <a:cubicBezTo>
                  <a:pt x="5258" y="836"/>
                  <a:pt x="5189" y="843"/>
                  <a:pt x="5114" y="858"/>
                </a:cubicBezTo>
                <a:cubicBezTo>
                  <a:pt x="4943" y="895"/>
                  <a:pt x="4848" y="950"/>
                  <a:pt x="4901" y="979"/>
                </a:cubicBezTo>
                <a:cubicBezTo>
                  <a:pt x="4954" y="1008"/>
                  <a:pt x="4747" y="1268"/>
                  <a:pt x="4443" y="1561"/>
                </a:cubicBezTo>
                <a:cubicBezTo>
                  <a:pt x="3723" y="2256"/>
                  <a:pt x="3735" y="2895"/>
                  <a:pt x="4484" y="3522"/>
                </a:cubicBezTo>
                <a:cubicBezTo>
                  <a:pt x="4785" y="3774"/>
                  <a:pt x="4972" y="3979"/>
                  <a:pt x="4892" y="3979"/>
                </a:cubicBezTo>
                <a:cubicBezTo>
                  <a:pt x="4812" y="3979"/>
                  <a:pt x="4902" y="4047"/>
                  <a:pt x="5101" y="4127"/>
                </a:cubicBezTo>
                <a:cubicBezTo>
                  <a:pt x="5299" y="4208"/>
                  <a:pt x="5488" y="4348"/>
                  <a:pt x="5513" y="4441"/>
                </a:cubicBezTo>
                <a:cubicBezTo>
                  <a:pt x="5539" y="4533"/>
                  <a:pt x="5630" y="4675"/>
                  <a:pt x="5722" y="4756"/>
                </a:cubicBezTo>
                <a:cubicBezTo>
                  <a:pt x="5750" y="4781"/>
                  <a:pt x="5741" y="4808"/>
                  <a:pt x="5749" y="4835"/>
                </a:cubicBezTo>
                <a:cubicBezTo>
                  <a:pt x="5758" y="4851"/>
                  <a:pt x="5759" y="4864"/>
                  <a:pt x="5763" y="4879"/>
                </a:cubicBezTo>
                <a:cubicBezTo>
                  <a:pt x="5762" y="4896"/>
                  <a:pt x="5766" y="4909"/>
                  <a:pt x="5758" y="4926"/>
                </a:cubicBezTo>
                <a:cubicBezTo>
                  <a:pt x="5753" y="4979"/>
                  <a:pt x="5719" y="5022"/>
                  <a:pt x="5649" y="5046"/>
                </a:cubicBezTo>
                <a:cubicBezTo>
                  <a:pt x="5509" y="5153"/>
                  <a:pt x="5269" y="5236"/>
                  <a:pt x="4996" y="5236"/>
                </a:cubicBezTo>
                <a:cubicBezTo>
                  <a:pt x="4780" y="5236"/>
                  <a:pt x="4549" y="5159"/>
                  <a:pt x="4484" y="5065"/>
                </a:cubicBezTo>
                <a:cubicBezTo>
                  <a:pt x="4419" y="4971"/>
                  <a:pt x="4289" y="4923"/>
                  <a:pt x="4194" y="4956"/>
                </a:cubicBezTo>
                <a:cubicBezTo>
                  <a:pt x="4029" y="5012"/>
                  <a:pt x="2578" y="4052"/>
                  <a:pt x="2525" y="3851"/>
                </a:cubicBezTo>
                <a:cubicBezTo>
                  <a:pt x="2511" y="3798"/>
                  <a:pt x="2485" y="3701"/>
                  <a:pt x="2471" y="3638"/>
                </a:cubicBezTo>
                <a:cubicBezTo>
                  <a:pt x="2466" y="3615"/>
                  <a:pt x="2441" y="3596"/>
                  <a:pt x="2417" y="3578"/>
                </a:cubicBezTo>
                <a:cubicBezTo>
                  <a:pt x="2396" y="3568"/>
                  <a:pt x="2365" y="3552"/>
                  <a:pt x="2349" y="3547"/>
                </a:cubicBezTo>
                <a:cubicBezTo>
                  <a:pt x="2319" y="3538"/>
                  <a:pt x="2292" y="3526"/>
                  <a:pt x="2258" y="3524"/>
                </a:cubicBezTo>
                <a:cubicBezTo>
                  <a:pt x="2251" y="3524"/>
                  <a:pt x="2242" y="3524"/>
                  <a:pt x="2235" y="3524"/>
                </a:cubicBezTo>
                <a:cubicBezTo>
                  <a:pt x="1922" y="3534"/>
                  <a:pt x="1870" y="4444"/>
                  <a:pt x="2158" y="4951"/>
                </a:cubicBezTo>
                <a:cubicBezTo>
                  <a:pt x="2301" y="5202"/>
                  <a:pt x="2420" y="5435"/>
                  <a:pt x="2421" y="5466"/>
                </a:cubicBezTo>
                <a:cubicBezTo>
                  <a:pt x="2425" y="5537"/>
                  <a:pt x="3999" y="6375"/>
                  <a:pt x="3999" y="6306"/>
                </a:cubicBezTo>
                <a:cubicBezTo>
                  <a:pt x="3999" y="6279"/>
                  <a:pt x="4430" y="6489"/>
                  <a:pt x="4960" y="6770"/>
                </a:cubicBezTo>
                <a:cubicBezTo>
                  <a:pt x="5787" y="7209"/>
                  <a:pt x="5885" y="7307"/>
                  <a:pt x="5654" y="7461"/>
                </a:cubicBezTo>
                <a:cubicBezTo>
                  <a:pt x="5351" y="7664"/>
                  <a:pt x="4242" y="7645"/>
                  <a:pt x="3772" y="7431"/>
                </a:cubicBezTo>
                <a:cubicBezTo>
                  <a:pt x="2738" y="6961"/>
                  <a:pt x="1099" y="6267"/>
                  <a:pt x="1029" y="6267"/>
                </a:cubicBezTo>
                <a:cubicBezTo>
                  <a:pt x="746" y="6267"/>
                  <a:pt x="716" y="7100"/>
                  <a:pt x="988" y="7392"/>
                </a:cubicBezTo>
                <a:cubicBezTo>
                  <a:pt x="1435" y="7870"/>
                  <a:pt x="2350" y="8445"/>
                  <a:pt x="2553" y="8376"/>
                </a:cubicBezTo>
                <a:cubicBezTo>
                  <a:pt x="2648" y="8343"/>
                  <a:pt x="2873" y="8432"/>
                  <a:pt x="3051" y="8573"/>
                </a:cubicBezTo>
                <a:cubicBezTo>
                  <a:pt x="3229" y="8713"/>
                  <a:pt x="3378" y="8786"/>
                  <a:pt x="3378" y="8733"/>
                </a:cubicBezTo>
                <a:cubicBezTo>
                  <a:pt x="3378" y="8680"/>
                  <a:pt x="3517" y="8699"/>
                  <a:pt x="3686" y="8777"/>
                </a:cubicBezTo>
                <a:cubicBezTo>
                  <a:pt x="3855" y="8855"/>
                  <a:pt x="3944" y="8961"/>
                  <a:pt x="3886" y="9014"/>
                </a:cubicBezTo>
                <a:cubicBezTo>
                  <a:pt x="3827" y="9066"/>
                  <a:pt x="3967" y="9168"/>
                  <a:pt x="4198" y="9236"/>
                </a:cubicBezTo>
                <a:cubicBezTo>
                  <a:pt x="4539" y="9337"/>
                  <a:pt x="4577" y="9401"/>
                  <a:pt x="4403" y="9582"/>
                </a:cubicBezTo>
                <a:cubicBezTo>
                  <a:pt x="4141" y="9853"/>
                  <a:pt x="3838" y="9868"/>
                  <a:pt x="3360" y="9628"/>
                </a:cubicBezTo>
                <a:cubicBezTo>
                  <a:pt x="3162" y="9529"/>
                  <a:pt x="2846" y="9435"/>
                  <a:pt x="2657" y="9420"/>
                </a:cubicBezTo>
                <a:cubicBezTo>
                  <a:pt x="2468" y="9404"/>
                  <a:pt x="2252" y="9343"/>
                  <a:pt x="2176" y="9285"/>
                </a:cubicBezTo>
                <a:cubicBezTo>
                  <a:pt x="2100" y="9227"/>
                  <a:pt x="1924" y="9168"/>
                  <a:pt x="1786" y="9153"/>
                </a:cubicBezTo>
                <a:cubicBezTo>
                  <a:pt x="1637" y="9137"/>
                  <a:pt x="1704" y="9285"/>
                  <a:pt x="1959" y="9524"/>
                </a:cubicBezTo>
                <a:cubicBezTo>
                  <a:pt x="2192" y="9743"/>
                  <a:pt x="2309" y="9921"/>
                  <a:pt x="2213" y="9923"/>
                </a:cubicBezTo>
                <a:cubicBezTo>
                  <a:pt x="2116" y="9925"/>
                  <a:pt x="2203" y="9982"/>
                  <a:pt x="2408" y="10048"/>
                </a:cubicBezTo>
                <a:cubicBezTo>
                  <a:pt x="2612" y="10114"/>
                  <a:pt x="2865" y="10293"/>
                  <a:pt x="2970" y="10445"/>
                </a:cubicBezTo>
                <a:cubicBezTo>
                  <a:pt x="3075" y="10598"/>
                  <a:pt x="3231" y="10712"/>
                  <a:pt x="3319" y="10696"/>
                </a:cubicBezTo>
                <a:cubicBezTo>
                  <a:pt x="3407" y="10680"/>
                  <a:pt x="3811" y="10805"/>
                  <a:pt x="4221" y="10979"/>
                </a:cubicBezTo>
                <a:cubicBezTo>
                  <a:pt x="4631" y="11152"/>
                  <a:pt x="5611" y="11470"/>
                  <a:pt x="6393" y="11682"/>
                </a:cubicBezTo>
                <a:cubicBezTo>
                  <a:pt x="7175" y="11894"/>
                  <a:pt x="8039" y="12199"/>
                  <a:pt x="8311" y="12361"/>
                </a:cubicBezTo>
                <a:cubicBezTo>
                  <a:pt x="8583" y="12524"/>
                  <a:pt x="8879" y="12631"/>
                  <a:pt x="8968" y="12600"/>
                </a:cubicBezTo>
                <a:cubicBezTo>
                  <a:pt x="9254" y="12503"/>
                  <a:pt x="9407" y="12783"/>
                  <a:pt x="9159" y="12948"/>
                </a:cubicBezTo>
                <a:cubicBezTo>
                  <a:pt x="8877" y="13136"/>
                  <a:pt x="6918" y="13160"/>
                  <a:pt x="6524" y="12981"/>
                </a:cubicBezTo>
                <a:cubicBezTo>
                  <a:pt x="6147" y="12809"/>
                  <a:pt x="6187" y="13123"/>
                  <a:pt x="6583" y="13436"/>
                </a:cubicBezTo>
                <a:cubicBezTo>
                  <a:pt x="6978" y="13748"/>
                  <a:pt x="8658" y="14302"/>
                  <a:pt x="9358" y="14352"/>
                </a:cubicBezTo>
                <a:cubicBezTo>
                  <a:pt x="9644" y="14372"/>
                  <a:pt x="10375" y="14514"/>
                  <a:pt x="10977" y="14665"/>
                </a:cubicBezTo>
                <a:cubicBezTo>
                  <a:pt x="11964" y="14914"/>
                  <a:pt x="12045" y="14962"/>
                  <a:pt x="11843" y="15171"/>
                </a:cubicBezTo>
                <a:cubicBezTo>
                  <a:pt x="11720" y="15298"/>
                  <a:pt x="11250" y="15508"/>
                  <a:pt x="10800" y="15635"/>
                </a:cubicBezTo>
                <a:cubicBezTo>
                  <a:pt x="9962" y="15872"/>
                  <a:pt x="9695" y="16203"/>
                  <a:pt x="10342" y="16203"/>
                </a:cubicBezTo>
                <a:cubicBezTo>
                  <a:pt x="10541" y="16204"/>
                  <a:pt x="11083" y="16094"/>
                  <a:pt x="11548" y="15958"/>
                </a:cubicBezTo>
                <a:cubicBezTo>
                  <a:pt x="12524" y="15671"/>
                  <a:pt x="12913" y="15716"/>
                  <a:pt x="13330" y="16166"/>
                </a:cubicBezTo>
                <a:cubicBezTo>
                  <a:pt x="13494" y="16344"/>
                  <a:pt x="14173" y="17057"/>
                  <a:pt x="14840" y="17749"/>
                </a:cubicBezTo>
                <a:cubicBezTo>
                  <a:pt x="15506" y="18440"/>
                  <a:pt x="16309" y="19299"/>
                  <a:pt x="16626" y="19660"/>
                </a:cubicBezTo>
                <a:cubicBezTo>
                  <a:pt x="16944" y="20022"/>
                  <a:pt x="17276" y="20317"/>
                  <a:pt x="17361" y="20317"/>
                </a:cubicBezTo>
                <a:cubicBezTo>
                  <a:pt x="17687" y="20317"/>
                  <a:pt x="18666" y="21123"/>
                  <a:pt x="18508" y="21261"/>
                </a:cubicBezTo>
                <a:cubicBezTo>
                  <a:pt x="18419" y="21339"/>
                  <a:pt x="18347" y="21454"/>
                  <a:pt x="18345" y="21516"/>
                </a:cubicBezTo>
                <a:cubicBezTo>
                  <a:pt x="18343" y="21551"/>
                  <a:pt x="18109" y="21581"/>
                  <a:pt x="17696" y="21600"/>
                </a:cubicBezTo>
                <a:lnTo>
                  <a:pt x="21600" y="21600"/>
                </a:lnTo>
                <a:lnTo>
                  <a:pt x="21600" y="18957"/>
                </a:lnTo>
                <a:cubicBezTo>
                  <a:pt x="21468" y="18943"/>
                  <a:pt x="21304" y="18915"/>
                  <a:pt x="21101" y="18853"/>
                </a:cubicBezTo>
                <a:cubicBezTo>
                  <a:pt x="20895" y="18789"/>
                  <a:pt x="20671" y="18656"/>
                  <a:pt x="20408" y="18442"/>
                </a:cubicBezTo>
                <a:cubicBezTo>
                  <a:pt x="20400" y="18439"/>
                  <a:pt x="20388" y="18441"/>
                  <a:pt x="20380" y="18438"/>
                </a:cubicBezTo>
                <a:cubicBezTo>
                  <a:pt x="20172" y="18353"/>
                  <a:pt x="20073" y="18251"/>
                  <a:pt x="20145" y="18203"/>
                </a:cubicBezTo>
                <a:cubicBezTo>
                  <a:pt x="19946" y="18023"/>
                  <a:pt x="19680" y="17740"/>
                  <a:pt x="19406" y="17449"/>
                </a:cubicBezTo>
                <a:cubicBezTo>
                  <a:pt x="19058" y="17114"/>
                  <a:pt x="18627" y="16677"/>
                  <a:pt x="18159" y="16178"/>
                </a:cubicBezTo>
                <a:lnTo>
                  <a:pt x="16581" y="14498"/>
                </a:lnTo>
                <a:lnTo>
                  <a:pt x="17850" y="14143"/>
                </a:lnTo>
                <a:cubicBezTo>
                  <a:pt x="18697" y="13907"/>
                  <a:pt x="18964" y="13814"/>
                  <a:pt x="18929" y="13719"/>
                </a:cubicBezTo>
                <a:cubicBezTo>
                  <a:pt x="18918" y="13687"/>
                  <a:pt x="18876" y="13655"/>
                  <a:pt x="18807" y="13617"/>
                </a:cubicBezTo>
                <a:cubicBezTo>
                  <a:pt x="18531" y="13464"/>
                  <a:pt x="18378" y="13477"/>
                  <a:pt x="17433" y="13742"/>
                </a:cubicBezTo>
                <a:lnTo>
                  <a:pt x="16372" y="14039"/>
                </a:lnTo>
                <a:lnTo>
                  <a:pt x="16150" y="13723"/>
                </a:lnTo>
                <a:cubicBezTo>
                  <a:pt x="15822" y="13256"/>
                  <a:pt x="16102" y="12012"/>
                  <a:pt x="16644" y="11526"/>
                </a:cubicBezTo>
                <a:cubicBezTo>
                  <a:pt x="16893" y="11304"/>
                  <a:pt x="17066" y="11107"/>
                  <a:pt x="17030" y="11090"/>
                </a:cubicBezTo>
                <a:cubicBezTo>
                  <a:pt x="16894" y="11028"/>
                  <a:pt x="17247" y="10149"/>
                  <a:pt x="17433" y="10085"/>
                </a:cubicBezTo>
                <a:cubicBezTo>
                  <a:pt x="17490" y="10066"/>
                  <a:pt x="17524" y="10022"/>
                  <a:pt x="17547" y="9965"/>
                </a:cubicBezTo>
                <a:cubicBezTo>
                  <a:pt x="17549" y="9956"/>
                  <a:pt x="17553" y="9944"/>
                  <a:pt x="17556" y="9935"/>
                </a:cubicBezTo>
                <a:cubicBezTo>
                  <a:pt x="17687" y="9468"/>
                  <a:pt x="16979" y="8130"/>
                  <a:pt x="16395" y="7930"/>
                </a:cubicBezTo>
                <a:cubicBezTo>
                  <a:pt x="16267" y="7886"/>
                  <a:pt x="16227" y="7788"/>
                  <a:pt x="16304" y="7714"/>
                </a:cubicBezTo>
                <a:cubicBezTo>
                  <a:pt x="16315" y="7704"/>
                  <a:pt x="16311" y="7702"/>
                  <a:pt x="16318" y="7693"/>
                </a:cubicBezTo>
                <a:cubicBezTo>
                  <a:pt x="16299" y="7683"/>
                  <a:pt x="16282" y="7674"/>
                  <a:pt x="16263" y="7663"/>
                </a:cubicBezTo>
                <a:cubicBezTo>
                  <a:pt x="16163" y="7701"/>
                  <a:pt x="15848" y="7637"/>
                  <a:pt x="15538" y="7515"/>
                </a:cubicBezTo>
                <a:lnTo>
                  <a:pt x="14958" y="7287"/>
                </a:lnTo>
                <a:lnTo>
                  <a:pt x="15008" y="7682"/>
                </a:lnTo>
                <a:cubicBezTo>
                  <a:pt x="15033" y="7900"/>
                  <a:pt x="15120" y="8119"/>
                  <a:pt x="15203" y="8164"/>
                </a:cubicBezTo>
                <a:cubicBezTo>
                  <a:pt x="15353" y="8248"/>
                  <a:pt x="15381" y="8409"/>
                  <a:pt x="15325" y="8561"/>
                </a:cubicBezTo>
                <a:cubicBezTo>
                  <a:pt x="15340" y="8792"/>
                  <a:pt x="15151" y="8919"/>
                  <a:pt x="14858" y="8907"/>
                </a:cubicBezTo>
                <a:cubicBezTo>
                  <a:pt x="14623" y="8948"/>
                  <a:pt x="14394" y="8903"/>
                  <a:pt x="14019" y="8737"/>
                </a:cubicBezTo>
                <a:cubicBezTo>
                  <a:pt x="13544" y="8528"/>
                  <a:pt x="13423" y="8373"/>
                  <a:pt x="13357" y="7879"/>
                </a:cubicBezTo>
                <a:cubicBezTo>
                  <a:pt x="13313" y="7548"/>
                  <a:pt x="13346" y="7215"/>
                  <a:pt x="13430" y="7141"/>
                </a:cubicBezTo>
                <a:cubicBezTo>
                  <a:pt x="13513" y="7067"/>
                  <a:pt x="13599" y="6852"/>
                  <a:pt x="13620" y="6663"/>
                </a:cubicBezTo>
                <a:cubicBezTo>
                  <a:pt x="13840" y="4658"/>
                  <a:pt x="13761" y="4494"/>
                  <a:pt x="12255" y="3812"/>
                </a:cubicBezTo>
                <a:cubicBezTo>
                  <a:pt x="11065" y="3272"/>
                  <a:pt x="10676" y="3174"/>
                  <a:pt x="10968" y="3482"/>
                </a:cubicBezTo>
                <a:cubicBezTo>
                  <a:pt x="11199" y="3727"/>
                  <a:pt x="11065" y="4405"/>
                  <a:pt x="10764" y="4508"/>
                </a:cubicBezTo>
                <a:cubicBezTo>
                  <a:pt x="10328" y="4657"/>
                  <a:pt x="9961" y="4233"/>
                  <a:pt x="9898" y="3508"/>
                </a:cubicBezTo>
                <a:cubicBezTo>
                  <a:pt x="9890" y="3419"/>
                  <a:pt x="9855" y="3326"/>
                  <a:pt x="9834" y="3232"/>
                </a:cubicBezTo>
                <a:cubicBezTo>
                  <a:pt x="9819" y="3206"/>
                  <a:pt x="9813" y="3179"/>
                  <a:pt x="9816" y="3144"/>
                </a:cubicBezTo>
                <a:cubicBezTo>
                  <a:pt x="9739" y="2842"/>
                  <a:pt x="9623" y="2548"/>
                  <a:pt x="9490" y="2406"/>
                </a:cubicBezTo>
                <a:cubicBezTo>
                  <a:pt x="9302" y="2205"/>
                  <a:pt x="9142" y="2001"/>
                  <a:pt x="9136" y="1954"/>
                </a:cubicBezTo>
                <a:cubicBezTo>
                  <a:pt x="9133" y="1925"/>
                  <a:pt x="9091" y="1889"/>
                  <a:pt x="9054" y="1854"/>
                </a:cubicBezTo>
                <a:cubicBezTo>
                  <a:pt x="8903" y="1759"/>
                  <a:pt x="8729" y="1658"/>
                  <a:pt x="8551" y="1564"/>
                </a:cubicBezTo>
                <a:cubicBezTo>
                  <a:pt x="8397" y="1503"/>
                  <a:pt x="8235" y="1452"/>
                  <a:pt x="8093" y="1431"/>
                </a:cubicBezTo>
                <a:cubicBezTo>
                  <a:pt x="7767" y="1384"/>
                  <a:pt x="7707" y="1411"/>
                  <a:pt x="7817" y="1561"/>
                </a:cubicBezTo>
                <a:cubicBezTo>
                  <a:pt x="7893" y="1667"/>
                  <a:pt x="7978" y="1803"/>
                  <a:pt x="8007" y="1865"/>
                </a:cubicBezTo>
                <a:cubicBezTo>
                  <a:pt x="8036" y="1928"/>
                  <a:pt x="8137" y="2073"/>
                  <a:pt x="8225" y="2186"/>
                </a:cubicBezTo>
                <a:cubicBezTo>
                  <a:pt x="8240" y="2206"/>
                  <a:pt x="8226" y="2227"/>
                  <a:pt x="8234" y="2248"/>
                </a:cubicBezTo>
                <a:cubicBezTo>
                  <a:pt x="8253" y="2272"/>
                  <a:pt x="8329" y="2330"/>
                  <a:pt x="8329" y="2341"/>
                </a:cubicBezTo>
                <a:cubicBezTo>
                  <a:pt x="8329" y="2384"/>
                  <a:pt x="8223" y="2461"/>
                  <a:pt x="8093" y="2547"/>
                </a:cubicBezTo>
                <a:cubicBezTo>
                  <a:pt x="8077" y="2559"/>
                  <a:pt x="8076" y="2573"/>
                  <a:pt x="8057" y="2585"/>
                </a:cubicBezTo>
                <a:cubicBezTo>
                  <a:pt x="7881" y="2692"/>
                  <a:pt x="7737" y="2833"/>
                  <a:pt x="7735" y="2895"/>
                </a:cubicBezTo>
                <a:cubicBezTo>
                  <a:pt x="7728" y="3093"/>
                  <a:pt x="7313" y="3056"/>
                  <a:pt x="6774" y="2842"/>
                </a:cubicBezTo>
                <a:cubicBezTo>
                  <a:pt x="6773" y="2842"/>
                  <a:pt x="6770" y="2843"/>
                  <a:pt x="6769" y="2842"/>
                </a:cubicBezTo>
                <a:cubicBezTo>
                  <a:pt x="6766" y="2841"/>
                  <a:pt x="6764" y="2837"/>
                  <a:pt x="6760" y="2835"/>
                </a:cubicBezTo>
                <a:cubicBezTo>
                  <a:pt x="6676" y="2802"/>
                  <a:pt x="6595" y="2775"/>
                  <a:pt x="6506" y="2733"/>
                </a:cubicBezTo>
                <a:cubicBezTo>
                  <a:pt x="6448" y="2705"/>
                  <a:pt x="6406" y="2665"/>
                  <a:pt x="6352" y="2633"/>
                </a:cubicBezTo>
                <a:cubicBezTo>
                  <a:pt x="6228" y="2565"/>
                  <a:pt x="6134" y="2501"/>
                  <a:pt x="6035" y="2429"/>
                </a:cubicBezTo>
                <a:cubicBezTo>
                  <a:pt x="6033" y="2428"/>
                  <a:pt x="6032" y="2428"/>
                  <a:pt x="6030" y="2427"/>
                </a:cubicBezTo>
                <a:cubicBezTo>
                  <a:pt x="5851" y="2298"/>
                  <a:pt x="5735" y="2183"/>
                  <a:pt x="5749" y="2111"/>
                </a:cubicBezTo>
                <a:cubicBezTo>
                  <a:pt x="5545" y="1828"/>
                  <a:pt x="5460" y="1523"/>
                  <a:pt x="5572" y="1274"/>
                </a:cubicBezTo>
                <a:cubicBezTo>
                  <a:pt x="5607" y="1196"/>
                  <a:pt x="5621" y="1129"/>
                  <a:pt x="5618" y="1070"/>
                </a:cubicBezTo>
                <a:cubicBezTo>
                  <a:pt x="5618" y="1067"/>
                  <a:pt x="5618" y="1067"/>
                  <a:pt x="5618" y="1065"/>
                </a:cubicBezTo>
                <a:cubicBezTo>
                  <a:pt x="5618" y="1064"/>
                  <a:pt x="5618" y="1061"/>
                  <a:pt x="5618" y="1060"/>
                </a:cubicBezTo>
                <a:cubicBezTo>
                  <a:pt x="5605" y="926"/>
                  <a:pt x="5498" y="843"/>
                  <a:pt x="5318" y="838"/>
                </a:cubicBezTo>
                <a:close/>
                <a:moveTo>
                  <a:pt x="549" y="14190"/>
                </a:moveTo>
                <a:cubicBezTo>
                  <a:pt x="511" y="14199"/>
                  <a:pt x="485" y="14224"/>
                  <a:pt x="485" y="14257"/>
                </a:cubicBezTo>
                <a:cubicBezTo>
                  <a:pt x="485" y="14323"/>
                  <a:pt x="580" y="14378"/>
                  <a:pt x="694" y="14378"/>
                </a:cubicBezTo>
                <a:cubicBezTo>
                  <a:pt x="807" y="14378"/>
                  <a:pt x="902" y="14354"/>
                  <a:pt x="902" y="14327"/>
                </a:cubicBezTo>
                <a:cubicBezTo>
                  <a:pt x="902" y="14299"/>
                  <a:pt x="807" y="14242"/>
                  <a:pt x="694" y="14204"/>
                </a:cubicBezTo>
                <a:cubicBezTo>
                  <a:pt x="637" y="14184"/>
                  <a:pt x="586" y="14181"/>
                  <a:pt x="549" y="14190"/>
                </a:cubicBezTo>
                <a:close/>
                <a:moveTo>
                  <a:pt x="535" y="16236"/>
                </a:moveTo>
                <a:cubicBezTo>
                  <a:pt x="668" y="16305"/>
                  <a:pt x="792" y="16386"/>
                  <a:pt x="880" y="16475"/>
                </a:cubicBezTo>
                <a:cubicBezTo>
                  <a:pt x="741" y="16375"/>
                  <a:pt x="646" y="16312"/>
                  <a:pt x="535" y="16236"/>
                </a:cubicBezTo>
                <a:close/>
                <a:moveTo>
                  <a:pt x="21600" y="18006"/>
                </a:moveTo>
                <a:cubicBezTo>
                  <a:pt x="21587" y="18013"/>
                  <a:pt x="21575" y="18021"/>
                  <a:pt x="21559" y="18027"/>
                </a:cubicBezTo>
                <a:cubicBezTo>
                  <a:pt x="21553" y="18030"/>
                  <a:pt x="21548" y="18043"/>
                  <a:pt x="21541" y="18046"/>
                </a:cubicBezTo>
                <a:cubicBezTo>
                  <a:pt x="21466" y="18071"/>
                  <a:pt x="21464" y="18085"/>
                  <a:pt x="21432" y="18104"/>
                </a:cubicBezTo>
                <a:cubicBezTo>
                  <a:pt x="21413" y="18130"/>
                  <a:pt x="21416" y="18159"/>
                  <a:pt x="21423" y="18187"/>
                </a:cubicBezTo>
                <a:cubicBezTo>
                  <a:pt x="21460" y="18211"/>
                  <a:pt x="21483" y="18230"/>
                  <a:pt x="21591" y="18266"/>
                </a:cubicBezTo>
                <a:cubicBezTo>
                  <a:pt x="21595" y="18267"/>
                  <a:pt x="21596" y="18271"/>
                  <a:pt x="21600" y="18273"/>
                </a:cubicBezTo>
                <a:lnTo>
                  <a:pt x="21600" y="18006"/>
                </a:lnTo>
                <a:close/>
                <a:moveTo>
                  <a:pt x="4013" y="18932"/>
                </a:moveTo>
                <a:cubicBezTo>
                  <a:pt x="4035" y="18945"/>
                  <a:pt x="4048" y="18956"/>
                  <a:pt x="4062" y="18969"/>
                </a:cubicBezTo>
                <a:cubicBezTo>
                  <a:pt x="4037" y="18953"/>
                  <a:pt x="4037" y="18947"/>
                  <a:pt x="4013" y="18932"/>
                </a:cubicBezTo>
                <a:close/>
                <a:moveTo>
                  <a:pt x="36" y="19862"/>
                </a:moveTo>
                <a:cubicBezTo>
                  <a:pt x="23" y="19862"/>
                  <a:pt x="13" y="19864"/>
                  <a:pt x="0" y="19865"/>
                </a:cubicBezTo>
                <a:lnTo>
                  <a:pt x="0" y="21600"/>
                </a:lnTo>
                <a:lnTo>
                  <a:pt x="544" y="21600"/>
                </a:lnTo>
                <a:cubicBezTo>
                  <a:pt x="1325" y="21479"/>
                  <a:pt x="1727" y="21220"/>
                  <a:pt x="1727" y="20793"/>
                </a:cubicBezTo>
                <a:cubicBezTo>
                  <a:pt x="1727" y="20575"/>
                  <a:pt x="1599" y="20401"/>
                  <a:pt x="1419" y="20252"/>
                </a:cubicBezTo>
                <a:cubicBezTo>
                  <a:pt x="1432" y="20287"/>
                  <a:pt x="1428" y="20328"/>
                  <a:pt x="1374" y="20389"/>
                </a:cubicBezTo>
                <a:cubicBezTo>
                  <a:pt x="1325" y="20451"/>
                  <a:pt x="1243" y="20526"/>
                  <a:pt x="1093" y="20614"/>
                </a:cubicBezTo>
                <a:cubicBezTo>
                  <a:pt x="595" y="20907"/>
                  <a:pt x="375" y="20950"/>
                  <a:pt x="199" y="20793"/>
                </a:cubicBezTo>
                <a:cubicBezTo>
                  <a:pt x="199" y="20792"/>
                  <a:pt x="200" y="20791"/>
                  <a:pt x="199" y="20790"/>
                </a:cubicBezTo>
                <a:cubicBezTo>
                  <a:pt x="197" y="20788"/>
                  <a:pt x="189" y="20786"/>
                  <a:pt x="186" y="20783"/>
                </a:cubicBezTo>
                <a:cubicBezTo>
                  <a:pt x="119" y="20724"/>
                  <a:pt x="155" y="20646"/>
                  <a:pt x="263" y="20609"/>
                </a:cubicBezTo>
                <a:cubicBezTo>
                  <a:pt x="287" y="20601"/>
                  <a:pt x="314" y="20606"/>
                  <a:pt x="340" y="20602"/>
                </a:cubicBezTo>
                <a:cubicBezTo>
                  <a:pt x="427" y="20534"/>
                  <a:pt x="538" y="20457"/>
                  <a:pt x="680" y="20382"/>
                </a:cubicBezTo>
                <a:cubicBezTo>
                  <a:pt x="851" y="20292"/>
                  <a:pt x="994" y="20242"/>
                  <a:pt x="1111" y="20215"/>
                </a:cubicBezTo>
                <a:cubicBezTo>
                  <a:pt x="1228" y="20185"/>
                  <a:pt x="1305" y="20184"/>
                  <a:pt x="1365" y="20199"/>
                </a:cubicBezTo>
                <a:cubicBezTo>
                  <a:pt x="1071" y="19992"/>
                  <a:pt x="620" y="19862"/>
                  <a:pt x="36" y="19862"/>
                </a:cubicBezTo>
                <a:close/>
                <a:moveTo>
                  <a:pt x="4724" y="19885"/>
                </a:moveTo>
                <a:lnTo>
                  <a:pt x="4697" y="20934"/>
                </a:lnTo>
                <a:cubicBezTo>
                  <a:pt x="4689" y="21192"/>
                  <a:pt x="4699" y="21384"/>
                  <a:pt x="4702" y="21600"/>
                </a:cubicBezTo>
                <a:lnTo>
                  <a:pt x="4879" y="21600"/>
                </a:lnTo>
                <a:lnTo>
                  <a:pt x="4865" y="21233"/>
                </a:lnTo>
                <a:cubicBezTo>
                  <a:pt x="4838" y="20572"/>
                  <a:pt x="4778" y="20120"/>
                  <a:pt x="4724" y="19885"/>
                </a:cubicBezTo>
                <a:close/>
              </a:path>
            </a:pathLst>
          </a:custGeom>
          <a:ln w="12700">
            <a:miter lim="400000"/>
          </a:ln>
        </p:spPr>
      </p:pic>
      <p:sp>
        <p:nvSpPr>
          <p:cNvPr id="298" name="Children are a heritage of the Lord   (Ps. 127:3)…"/>
          <p:cNvSpPr txBox="1"/>
          <p:nvPr/>
        </p:nvSpPr>
        <p:spPr>
          <a:xfrm>
            <a:off x="10406702" y="2614690"/>
            <a:ext cx="12843617" cy="8558213"/>
          </a:xfrm>
          <a:prstGeom prst="rect">
            <a:avLst/>
          </a:prstGeom>
          <a:solidFill>
            <a:srgbClr val="000000">
              <a:alpha val="28783"/>
            </a:srgbClr>
          </a:solidFill>
          <a:ln w="12700">
            <a:miter lim="400000"/>
          </a:ln>
          <a:effectLst>
            <a:outerShdw sx="100000" sy="100000" kx="0" ky="0" algn="b" rotWithShape="0" blurRad="355600" dist="1651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625642" indent="-625642" defTabSz="821531">
              <a:lnSpc>
                <a:spcPct val="100000"/>
              </a:lnSpc>
              <a:spcBef>
                <a:spcPts val="1600"/>
              </a:spcBef>
              <a:buSzPct val="80000"/>
              <a:buBlip>
                <a:blip r:embed="rId10"/>
              </a:buBlip>
              <a:defRPr sz="6000">
                <a:solidFill>
                  <a:srgbClr val="FFFFFF"/>
                </a:solidFill>
                <a:effectLst>
                  <a:outerShdw sx="100000" sy="100000" kx="0" ky="0" algn="b" rotWithShape="0" blurRad="76200" dist="63500" dir="1980000">
                    <a:srgbClr val="000000"/>
                  </a:outerShdw>
                </a:effectLst>
              </a:defRPr>
            </a:pPr>
            <a:r>
              <a:t>Children are a heritage of the Lord   (Ps. 127:3)</a:t>
            </a:r>
          </a:p>
          <a:p>
            <a:pPr marL="625642" indent="-625642" defTabSz="821531">
              <a:lnSpc>
                <a:spcPct val="100000"/>
              </a:lnSpc>
              <a:spcBef>
                <a:spcPts val="1600"/>
              </a:spcBef>
              <a:buSzPct val="80000"/>
              <a:buBlip>
                <a:blip r:embed="rId10"/>
              </a:buBlip>
              <a:defRPr sz="6000">
                <a:solidFill>
                  <a:srgbClr val="FFFFFF"/>
                </a:solidFill>
                <a:effectLst>
                  <a:outerShdw sx="100000" sy="100000" kx="0" ky="0" algn="b" rotWithShape="0" blurRad="76200" dist="63500" dir="1980000">
                    <a:srgbClr val="000000"/>
                  </a:outerShdw>
                </a:effectLst>
              </a:defRPr>
            </a:pPr>
            <a:r>
              <a:t>Stewardship implies responsibility        (1 Sam 2:29, 31-34; 3:13)</a:t>
            </a:r>
          </a:p>
          <a:p>
            <a:pPr marL="625642" indent="-625642" defTabSz="821531">
              <a:lnSpc>
                <a:spcPct val="100000"/>
              </a:lnSpc>
              <a:spcBef>
                <a:spcPts val="1600"/>
              </a:spcBef>
              <a:buSzPct val="80000"/>
              <a:buBlip>
                <a:blip r:embed="rId10"/>
              </a:buBlip>
              <a:defRPr sz="6000">
                <a:solidFill>
                  <a:srgbClr val="FFFFFF"/>
                </a:solidFill>
                <a:effectLst>
                  <a:outerShdw sx="100000" sy="100000" kx="0" ky="0" algn="b" rotWithShape="0" blurRad="76200" dist="63500" dir="1980000">
                    <a:srgbClr val="000000"/>
                  </a:outerShdw>
                </a:effectLst>
              </a:defRPr>
            </a:pPr>
            <a:r>
              <a:t>Being a good steward takes effort     (Luke 12:42,43)</a:t>
            </a:r>
          </a:p>
          <a:p>
            <a:pPr marL="625642" indent="-625642" defTabSz="821531">
              <a:lnSpc>
                <a:spcPct val="100000"/>
              </a:lnSpc>
              <a:spcBef>
                <a:spcPts val="1600"/>
              </a:spcBef>
              <a:buSzPct val="80000"/>
              <a:buBlip>
                <a:blip r:embed="rId10"/>
              </a:buBlip>
              <a:defRPr sz="6000">
                <a:solidFill>
                  <a:srgbClr val="FFFFFF"/>
                </a:solidFill>
                <a:effectLst>
                  <a:outerShdw sx="100000" sy="100000" kx="0" ky="0" algn="b" rotWithShape="0" blurRad="76200" dist="63500" dir="1980000">
                    <a:srgbClr val="000000"/>
                  </a:outerShdw>
                </a:effectLst>
              </a:defRPr>
            </a:pPr>
            <a:r>
              <a:t>Too many parents live with the regret and pain of failing their children! </a:t>
            </a:r>
            <a:br/>
            <a:r>
              <a:t>(1 Sam. 2:22-24)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98">
                                            <p:bg/>
                                          </p:spTgt>
                                        </p:tgtEl>
                                        <p:attrNameLst>
                                          <p:attrName>style.visibility</p:attrName>
                                        </p:attrNameLst>
                                      </p:cBhvr>
                                      <p:to>
                                        <p:strVal val="visible"/>
                                      </p:to>
                                    </p:set>
                                    <p:anim calcmode="lin" valueType="num">
                                      <p:cBhvr>
                                        <p:cTn id="7" dur="1000" fill="hold"/>
                                        <p:tgtEl>
                                          <p:spTgt spid="298">
                                            <p:bg/>
                                          </p:spTgt>
                                        </p:tgtEl>
                                        <p:attrNameLst>
                                          <p:attrName>ppt_x</p:attrName>
                                        </p:attrNameLst>
                                      </p:cBhvr>
                                      <p:tavLst>
                                        <p:tav tm="0">
                                          <p:val>
                                            <p:strVal val="0-#ppt_w/2"/>
                                          </p:val>
                                        </p:tav>
                                        <p:tav tm="100000">
                                          <p:val>
                                            <p:strVal val="#ppt_x"/>
                                          </p:val>
                                        </p:tav>
                                      </p:tavLst>
                                    </p:anim>
                                    <p:anim calcmode="lin" valueType="num">
                                      <p:cBhvr>
                                        <p:cTn id="8" dur="1000" fill="hold"/>
                                        <p:tgtEl>
                                          <p:spTgt spid="298">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298">
                                            <p:txEl>
                                              <p:pRg st="0" end="0"/>
                                            </p:txEl>
                                          </p:spTgt>
                                        </p:tgtEl>
                                        <p:attrNameLst>
                                          <p:attrName>style.visibility</p:attrName>
                                        </p:attrNameLst>
                                      </p:cBhvr>
                                      <p:to>
                                        <p:strVal val="visible"/>
                                      </p:to>
                                    </p:set>
                                    <p:anim calcmode="lin" valueType="num">
                                      <p:cBhvr>
                                        <p:cTn id="11" dur="1000" fill="hold"/>
                                        <p:tgtEl>
                                          <p:spTgt spid="298">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9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1" fill="hold">
                                  <p:stCondLst>
                                    <p:cond delay="0"/>
                                  </p:stCondLst>
                                  <p:iterate type="el" backwards="0">
                                    <p:tmAbs val="0"/>
                                  </p:iterate>
                                  <p:childTnLst>
                                    <p:set>
                                      <p:cBhvr>
                                        <p:cTn id="16" fill="hold"/>
                                        <p:tgtEl>
                                          <p:spTgt spid="298">
                                            <p:txEl>
                                              <p:pRg st="1" end="1"/>
                                            </p:txEl>
                                          </p:spTgt>
                                        </p:tgtEl>
                                        <p:attrNameLst>
                                          <p:attrName>style.visibility</p:attrName>
                                        </p:attrNameLst>
                                      </p:cBhvr>
                                      <p:to>
                                        <p:strVal val="visible"/>
                                      </p:to>
                                    </p:set>
                                    <p:anim calcmode="lin" valueType="num">
                                      <p:cBhvr>
                                        <p:cTn id="17" dur="1000" fill="hold"/>
                                        <p:tgtEl>
                                          <p:spTgt spid="298">
                                            <p:txEl>
                                              <p:pRg st="1" end="1"/>
                                            </p:txEl>
                                          </p:spTgt>
                                        </p:tgtEl>
                                        <p:attrNameLst>
                                          <p:attrName>ppt_x</p:attrName>
                                        </p:attrNameLst>
                                      </p:cBhvr>
                                      <p:tavLst>
                                        <p:tav tm="0">
                                          <p:val>
                                            <p:strVal val="0-#ppt_w/2"/>
                                          </p:val>
                                        </p:tav>
                                        <p:tav tm="100000">
                                          <p:val>
                                            <p:strVal val="#ppt_x"/>
                                          </p:val>
                                        </p:tav>
                                      </p:tavLst>
                                    </p:anim>
                                    <p:anim calcmode="lin" valueType="num">
                                      <p:cBhvr>
                                        <p:cTn id="18" dur="1000" fill="hold"/>
                                        <p:tgtEl>
                                          <p:spTgt spid="29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 grpId="1" fill="hold">
                                  <p:stCondLst>
                                    <p:cond delay="0"/>
                                  </p:stCondLst>
                                  <p:iterate type="el" backwards="0">
                                    <p:tmAbs val="0"/>
                                  </p:iterate>
                                  <p:childTnLst>
                                    <p:set>
                                      <p:cBhvr>
                                        <p:cTn id="22" fill="hold"/>
                                        <p:tgtEl>
                                          <p:spTgt spid="298">
                                            <p:txEl>
                                              <p:pRg st="2" end="2"/>
                                            </p:txEl>
                                          </p:spTgt>
                                        </p:tgtEl>
                                        <p:attrNameLst>
                                          <p:attrName>style.visibility</p:attrName>
                                        </p:attrNameLst>
                                      </p:cBhvr>
                                      <p:to>
                                        <p:strVal val="visible"/>
                                      </p:to>
                                    </p:set>
                                    <p:anim calcmode="lin" valueType="num">
                                      <p:cBhvr>
                                        <p:cTn id="23" dur="1000" fill="hold"/>
                                        <p:tgtEl>
                                          <p:spTgt spid="298">
                                            <p:txEl>
                                              <p:pRg st="2" end="2"/>
                                            </p:txEl>
                                          </p:spTgt>
                                        </p:tgtEl>
                                        <p:attrNameLst>
                                          <p:attrName>ppt_x</p:attrName>
                                        </p:attrNameLst>
                                      </p:cBhvr>
                                      <p:tavLst>
                                        <p:tav tm="0">
                                          <p:val>
                                            <p:strVal val="0-#ppt_w/2"/>
                                          </p:val>
                                        </p:tav>
                                        <p:tav tm="100000">
                                          <p:val>
                                            <p:strVal val="#ppt_x"/>
                                          </p:val>
                                        </p:tav>
                                      </p:tavLst>
                                    </p:anim>
                                    <p:anim calcmode="lin" valueType="num">
                                      <p:cBhvr>
                                        <p:cTn id="24" dur="1000" fill="hold"/>
                                        <p:tgtEl>
                                          <p:spTgt spid="29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8" presetID="2" grpId="1" fill="hold">
                                  <p:stCondLst>
                                    <p:cond delay="0"/>
                                  </p:stCondLst>
                                  <p:iterate type="el" backwards="0">
                                    <p:tmAbs val="0"/>
                                  </p:iterate>
                                  <p:childTnLst>
                                    <p:set>
                                      <p:cBhvr>
                                        <p:cTn id="28" fill="hold"/>
                                        <p:tgtEl>
                                          <p:spTgt spid="298">
                                            <p:txEl>
                                              <p:pRg st="3" end="3"/>
                                            </p:txEl>
                                          </p:spTgt>
                                        </p:tgtEl>
                                        <p:attrNameLst>
                                          <p:attrName>style.visibility</p:attrName>
                                        </p:attrNameLst>
                                      </p:cBhvr>
                                      <p:to>
                                        <p:strVal val="visible"/>
                                      </p:to>
                                    </p:set>
                                    <p:anim calcmode="lin" valueType="num">
                                      <p:cBhvr>
                                        <p:cTn id="29" dur="1000" fill="hold"/>
                                        <p:tgtEl>
                                          <p:spTgt spid="298">
                                            <p:txEl>
                                              <p:pRg st="3" end="3"/>
                                            </p:txEl>
                                          </p:spTgt>
                                        </p:tgtEl>
                                        <p:attrNameLst>
                                          <p:attrName>ppt_x</p:attrName>
                                        </p:attrNameLst>
                                      </p:cBhvr>
                                      <p:tavLst>
                                        <p:tav tm="0">
                                          <p:val>
                                            <p:strVal val="0-#ppt_w/2"/>
                                          </p:val>
                                        </p:tav>
                                        <p:tav tm="100000">
                                          <p:val>
                                            <p:strVal val="#ppt_x"/>
                                          </p:val>
                                        </p:tav>
                                      </p:tavLst>
                                    </p:anim>
                                    <p:anim calcmode="lin" valueType="num">
                                      <p:cBhvr>
                                        <p:cTn id="30" dur="1000" fill="hold"/>
                                        <p:tgtEl>
                                          <p:spTgt spid="29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98"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2" name="Image"/>
          <p:cNvGrpSpPr/>
          <p:nvPr/>
        </p:nvGrpSpPr>
        <p:grpSpPr>
          <a:xfrm>
            <a:off x="84117" y="2820762"/>
            <a:ext cx="8872169" cy="10540481"/>
            <a:chOff x="0" y="0"/>
            <a:chExt cx="8872168" cy="10540480"/>
          </a:xfrm>
        </p:grpSpPr>
        <p:pic>
          <p:nvPicPr>
            <p:cNvPr id="301" name="Image" descr="Image"/>
            <p:cNvPicPr>
              <a:picLocks noChangeAspect="0"/>
            </p:cNvPicPr>
            <p:nvPr/>
          </p:nvPicPr>
          <p:blipFill>
            <a:blip r:embed="rId2">
              <a:extLst/>
            </a:blip>
            <a:stretch>
              <a:fillRect/>
            </a:stretch>
          </p:blipFill>
          <p:spPr>
            <a:xfrm>
              <a:off x="152400" y="101600"/>
              <a:ext cx="8567369" cy="10146781"/>
            </a:xfrm>
            <a:prstGeom prst="rect">
              <a:avLst/>
            </a:prstGeom>
            <a:ln>
              <a:noFill/>
            </a:ln>
            <a:effectLst/>
          </p:spPr>
        </p:pic>
        <p:pic>
          <p:nvPicPr>
            <p:cNvPr id="300" name="Image" descr="Image"/>
            <p:cNvPicPr>
              <a:picLocks noChangeAspect="0"/>
            </p:cNvPicPr>
            <p:nvPr/>
          </p:nvPicPr>
          <p:blipFill>
            <a:blip r:embed="rId3">
              <a:extLst/>
            </a:blip>
            <a:stretch>
              <a:fillRect/>
            </a:stretch>
          </p:blipFill>
          <p:spPr>
            <a:xfrm>
              <a:off x="0" y="0"/>
              <a:ext cx="8872169" cy="10540481"/>
            </a:xfrm>
            <a:prstGeom prst="rect">
              <a:avLst/>
            </a:prstGeom>
            <a:effectLst/>
          </p:spPr>
        </p:pic>
      </p:grpSp>
      <p:grpSp>
        <p:nvGrpSpPr>
          <p:cNvPr id="305" name="Group"/>
          <p:cNvGrpSpPr/>
          <p:nvPr/>
        </p:nvGrpSpPr>
        <p:grpSpPr>
          <a:xfrm>
            <a:off x="-50053" y="-72623"/>
            <a:ext cx="24484106" cy="2584934"/>
            <a:chOff x="0" y="0"/>
            <a:chExt cx="24484105" cy="2584932"/>
          </a:xfrm>
        </p:grpSpPr>
        <p:sp>
          <p:nvSpPr>
            <p:cNvPr id="303" name="Rectangle"/>
            <p:cNvSpPr/>
            <p:nvPr/>
          </p:nvSpPr>
          <p:spPr>
            <a:xfrm>
              <a:off x="0" y="75594"/>
              <a:ext cx="24484106" cy="2433745"/>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04" name="pasted-movie.png" descr="pasted-movie.png"/>
            <p:cNvPicPr>
              <a:picLocks noChangeAspect="1"/>
            </p:cNvPicPr>
            <p:nvPr/>
          </p:nvPicPr>
          <p:blipFill>
            <a:blip r:embed="rId4">
              <a:extLst/>
            </a:blip>
            <a:stretch>
              <a:fillRect/>
            </a:stretch>
          </p:blipFill>
          <p:spPr>
            <a:xfrm>
              <a:off x="895559" y="0"/>
              <a:ext cx="22692988" cy="2584933"/>
            </a:xfrm>
            <a:prstGeom prst="rect">
              <a:avLst/>
            </a:prstGeom>
            <a:ln w="12700" cap="flat">
              <a:noFill/>
              <a:miter lim="400000"/>
            </a:ln>
            <a:effectLst>
              <a:outerShdw sx="100000" sy="100000" kx="0" ky="0" algn="b" rotWithShape="0" blurRad="355600" dist="165100" dir="5400000">
                <a:srgbClr val="000000"/>
              </a:outerShdw>
            </a:effectLst>
          </p:spPr>
        </p:pic>
      </p:grpSp>
      <p:sp>
        <p:nvSpPr>
          <p:cNvPr id="306" name="Deuteronomy 6:6–9 (NKJV)…"/>
          <p:cNvSpPr txBox="1"/>
          <p:nvPr/>
        </p:nvSpPr>
        <p:spPr>
          <a:xfrm>
            <a:off x="9402647" y="2884281"/>
            <a:ext cx="14584627" cy="1044614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a:solidFill>
                  <a:srgbClr val="000000"/>
                </a:solidFill>
                <a:latin typeface="Times New Roman"/>
                <a:ea typeface="Times New Roman"/>
                <a:cs typeface="Times New Roman"/>
                <a:sym typeface="Times New Roman"/>
              </a:defRPr>
            </a:pPr>
            <a:r>
              <a:t>Deuteronomy 6:6–9 (NKJV)</a:t>
            </a:r>
          </a:p>
          <a:p>
            <a:pPr algn="ctr" defTabSz="642937">
              <a:lnSpc>
                <a:spcPct val="100000"/>
              </a:lnSpc>
              <a:spcBef>
                <a:spcPts val="0"/>
              </a:spcBef>
              <a:defRPr>
                <a:solidFill>
                  <a:srgbClr val="000000"/>
                </a:solidFill>
                <a:latin typeface="Times New Roman"/>
                <a:ea typeface="Times New Roman"/>
                <a:cs typeface="Times New Roman"/>
                <a:sym typeface="Times New Roman"/>
              </a:defRPr>
            </a:pPr>
            <a:r>
              <a:rPr baseline="31999"/>
              <a:t>6</a:t>
            </a:r>
            <a:r>
              <a:t> “And these words which I command you today shall be in your heart. </a:t>
            </a:r>
            <a:r>
              <a:rPr baseline="31999"/>
              <a:t>7</a:t>
            </a:r>
            <a:r>
              <a:t> You shall teach them diligently to your children, and shall talk of them when you sit in your house, when you walk by the way, when you lie down, and when you rise up. </a:t>
            </a:r>
            <a:r>
              <a:rPr baseline="31999"/>
              <a:t>8</a:t>
            </a:r>
            <a:r>
              <a:t> You shall bind them as a sign on your hand, and they shall be as frontlets between your eyes. </a:t>
            </a:r>
            <a:r>
              <a:rPr baseline="31999"/>
              <a:t>9</a:t>
            </a:r>
            <a:r>
              <a:t> You shall write them on the doorposts of your house and on your gates.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0" name="Image"/>
          <p:cNvGrpSpPr/>
          <p:nvPr/>
        </p:nvGrpSpPr>
        <p:grpSpPr>
          <a:xfrm>
            <a:off x="84117" y="2820762"/>
            <a:ext cx="8872169" cy="10540481"/>
            <a:chOff x="0" y="0"/>
            <a:chExt cx="8872168" cy="10540480"/>
          </a:xfrm>
        </p:grpSpPr>
        <p:pic>
          <p:nvPicPr>
            <p:cNvPr id="309" name="Image" descr="Image"/>
            <p:cNvPicPr>
              <a:picLocks noChangeAspect="0"/>
            </p:cNvPicPr>
            <p:nvPr/>
          </p:nvPicPr>
          <p:blipFill>
            <a:blip r:embed="rId2">
              <a:extLst/>
            </a:blip>
            <a:stretch>
              <a:fillRect/>
            </a:stretch>
          </p:blipFill>
          <p:spPr>
            <a:xfrm>
              <a:off x="152400" y="101600"/>
              <a:ext cx="8567369" cy="10146781"/>
            </a:xfrm>
            <a:prstGeom prst="rect">
              <a:avLst/>
            </a:prstGeom>
            <a:ln>
              <a:noFill/>
            </a:ln>
            <a:effectLst/>
          </p:spPr>
        </p:pic>
        <p:pic>
          <p:nvPicPr>
            <p:cNvPr id="308" name="Image" descr="Image"/>
            <p:cNvPicPr>
              <a:picLocks noChangeAspect="0"/>
            </p:cNvPicPr>
            <p:nvPr/>
          </p:nvPicPr>
          <p:blipFill>
            <a:blip r:embed="rId3">
              <a:extLst/>
            </a:blip>
            <a:stretch>
              <a:fillRect/>
            </a:stretch>
          </p:blipFill>
          <p:spPr>
            <a:xfrm>
              <a:off x="0" y="0"/>
              <a:ext cx="8872169" cy="10540481"/>
            </a:xfrm>
            <a:prstGeom prst="rect">
              <a:avLst/>
            </a:prstGeom>
            <a:effectLst/>
          </p:spPr>
        </p:pic>
      </p:grpSp>
      <p:grpSp>
        <p:nvGrpSpPr>
          <p:cNvPr id="313" name="Group"/>
          <p:cNvGrpSpPr/>
          <p:nvPr/>
        </p:nvGrpSpPr>
        <p:grpSpPr>
          <a:xfrm>
            <a:off x="-50053" y="-72623"/>
            <a:ext cx="24484106" cy="2584934"/>
            <a:chOff x="0" y="0"/>
            <a:chExt cx="24484105" cy="2584932"/>
          </a:xfrm>
        </p:grpSpPr>
        <p:sp>
          <p:nvSpPr>
            <p:cNvPr id="311" name="Rectangle"/>
            <p:cNvSpPr/>
            <p:nvPr/>
          </p:nvSpPr>
          <p:spPr>
            <a:xfrm>
              <a:off x="0" y="75594"/>
              <a:ext cx="24484106" cy="2433745"/>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12" name="pasted-movie.png" descr="pasted-movie.png"/>
            <p:cNvPicPr>
              <a:picLocks noChangeAspect="1"/>
            </p:cNvPicPr>
            <p:nvPr/>
          </p:nvPicPr>
          <p:blipFill>
            <a:blip r:embed="rId4">
              <a:extLst/>
            </a:blip>
            <a:stretch>
              <a:fillRect/>
            </a:stretch>
          </p:blipFill>
          <p:spPr>
            <a:xfrm>
              <a:off x="895559" y="0"/>
              <a:ext cx="22692988" cy="2584933"/>
            </a:xfrm>
            <a:prstGeom prst="rect">
              <a:avLst/>
            </a:prstGeom>
            <a:ln w="12700" cap="flat">
              <a:noFill/>
              <a:miter lim="400000"/>
            </a:ln>
            <a:effectLst>
              <a:outerShdw sx="100000" sy="100000" kx="0" ky="0" algn="b" rotWithShape="0" blurRad="355600" dist="165100" dir="5400000">
                <a:srgbClr val="000000"/>
              </a:outerShdw>
            </a:effectLst>
          </p:spPr>
        </p:pic>
      </p:grpSp>
      <p:sp>
        <p:nvSpPr>
          <p:cNvPr id="314" name="Judges 2:10–13 (NKJV)…"/>
          <p:cNvSpPr txBox="1"/>
          <p:nvPr/>
        </p:nvSpPr>
        <p:spPr>
          <a:xfrm>
            <a:off x="9402647" y="2884281"/>
            <a:ext cx="14584627" cy="103877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7800">
                <a:solidFill>
                  <a:srgbClr val="000000"/>
                </a:solidFill>
                <a:latin typeface="Times New Roman"/>
                <a:ea typeface="Times New Roman"/>
                <a:cs typeface="Times New Roman"/>
                <a:sym typeface="Times New Roman"/>
              </a:defRPr>
            </a:pPr>
            <a:r>
              <a:t>Judges 2:10–13 (NKJV) </a:t>
            </a:r>
          </a:p>
          <a:p>
            <a:pPr algn="ctr" defTabSz="642937">
              <a:lnSpc>
                <a:spcPct val="100000"/>
              </a:lnSpc>
              <a:spcBef>
                <a:spcPts val="0"/>
              </a:spcBef>
              <a:defRPr sz="7800">
                <a:solidFill>
                  <a:srgbClr val="000000"/>
                </a:solidFill>
                <a:latin typeface="Times New Roman"/>
                <a:ea typeface="Times New Roman"/>
                <a:cs typeface="Times New Roman"/>
                <a:sym typeface="Times New Roman"/>
              </a:defRPr>
            </a:pPr>
            <a:r>
              <a:rPr baseline="31999"/>
              <a:t>10</a:t>
            </a:r>
            <a:r>
              <a:t> When all that generation had been gathered to their fathers, another generation arose after them who did not know the Lord nor the work which He had done for Israel. </a:t>
            </a:r>
            <a:r>
              <a:rPr baseline="31999"/>
              <a:t>11</a:t>
            </a:r>
            <a:r>
              <a:t> Then the children of Israel did evil in the sight of the Lord, and served the Baals;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8" name="Image"/>
          <p:cNvGrpSpPr/>
          <p:nvPr/>
        </p:nvGrpSpPr>
        <p:grpSpPr>
          <a:xfrm>
            <a:off x="84117" y="2820762"/>
            <a:ext cx="8872169" cy="10540481"/>
            <a:chOff x="0" y="0"/>
            <a:chExt cx="8872168" cy="10540480"/>
          </a:xfrm>
        </p:grpSpPr>
        <p:pic>
          <p:nvPicPr>
            <p:cNvPr id="317" name="Image" descr="Image"/>
            <p:cNvPicPr>
              <a:picLocks noChangeAspect="0"/>
            </p:cNvPicPr>
            <p:nvPr/>
          </p:nvPicPr>
          <p:blipFill>
            <a:blip r:embed="rId2">
              <a:extLst/>
            </a:blip>
            <a:stretch>
              <a:fillRect/>
            </a:stretch>
          </p:blipFill>
          <p:spPr>
            <a:xfrm>
              <a:off x="152400" y="101600"/>
              <a:ext cx="8567369" cy="10146781"/>
            </a:xfrm>
            <a:prstGeom prst="rect">
              <a:avLst/>
            </a:prstGeom>
            <a:ln>
              <a:noFill/>
            </a:ln>
            <a:effectLst/>
          </p:spPr>
        </p:pic>
        <p:pic>
          <p:nvPicPr>
            <p:cNvPr id="316" name="Image" descr="Image"/>
            <p:cNvPicPr>
              <a:picLocks noChangeAspect="0"/>
            </p:cNvPicPr>
            <p:nvPr/>
          </p:nvPicPr>
          <p:blipFill>
            <a:blip r:embed="rId3">
              <a:extLst/>
            </a:blip>
            <a:stretch>
              <a:fillRect/>
            </a:stretch>
          </p:blipFill>
          <p:spPr>
            <a:xfrm>
              <a:off x="0" y="0"/>
              <a:ext cx="8872169" cy="10540481"/>
            </a:xfrm>
            <a:prstGeom prst="rect">
              <a:avLst/>
            </a:prstGeom>
            <a:effectLst/>
          </p:spPr>
        </p:pic>
      </p:grpSp>
      <p:grpSp>
        <p:nvGrpSpPr>
          <p:cNvPr id="321" name="Group"/>
          <p:cNvGrpSpPr/>
          <p:nvPr/>
        </p:nvGrpSpPr>
        <p:grpSpPr>
          <a:xfrm>
            <a:off x="-50053" y="-72623"/>
            <a:ext cx="24484106" cy="2584934"/>
            <a:chOff x="0" y="0"/>
            <a:chExt cx="24484105" cy="2584932"/>
          </a:xfrm>
        </p:grpSpPr>
        <p:sp>
          <p:nvSpPr>
            <p:cNvPr id="319" name="Rectangle"/>
            <p:cNvSpPr/>
            <p:nvPr/>
          </p:nvSpPr>
          <p:spPr>
            <a:xfrm>
              <a:off x="0" y="75594"/>
              <a:ext cx="24484106" cy="2433745"/>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20" name="pasted-movie.png" descr="pasted-movie.png"/>
            <p:cNvPicPr>
              <a:picLocks noChangeAspect="1"/>
            </p:cNvPicPr>
            <p:nvPr/>
          </p:nvPicPr>
          <p:blipFill>
            <a:blip r:embed="rId4">
              <a:extLst/>
            </a:blip>
            <a:stretch>
              <a:fillRect/>
            </a:stretch>
          </p:blipFill>
          <p:spPr>
            <a:xfrm>
              <a:off x="895559" y="0"/>
              <a:ext cx="22692988" cy="2584933"/>
            </a:xfrm>
            <a:prstGeom prst="rect">
              <a:avLst/>
            </a:prstGeom>
            <a:ln w="12700" cap="flat">
              <a:noFill/>
              <a:miter lim="400000"/>
            </a:ln>
            <a:effectLst>
              <a:outerShdw sx="100000" sy="100000" kx="0" ky="0" algn="b" rotWithShape="0" blurRad="355600" dist="165100" dir="5400000">
                <a:srgbClr val="000000"/>
              </a:outerShdw>
            </a:effectLst>
          </p:spPr>
        </p:pic>
      </p:grpSp>
      <p:sp>
        <p:nvSpPr>
          <p:cNvPr id="322" name="Judges 2:10–13 (NKJV)…"/>
          <p:cNvSpPr txBox="1"/>
          <p:nvPr/>
        </p:nvSpPr>
        <p:spPr>
          <a:xfrm>
            <a:off x="9402647" y="2884281"/>
            <a:ext cx="14584627" cy="1050587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7800">
                <a:solidFill>
                  <a:srgbClr val="000000"/>
                </a:solidFill>
                <a:latin typeface="Times New Roman"/>
                <a:ea typeface="Times New Roman"/>
                <a:cs typeface="Times New Roman"/>
                <a:sym typeface="Times New Roman"/>
              </a:defRPr>
            </a:pPr>
            <a:r>
              <a:t>Judges 2:10–13 (NKJV) </a:t>
            </a:r>
          </a:p>
          <a:p>
            <a:pPr algn="ctr" defTabSz="642937">
              <a:lnSpc>
                <a:spcPct val="100000"/>
              </a:lnSpc>
              <a:spcBef>
                <a:spcPts val="0"/>
              </a:spcBef>
              <a:defRPr sz="7100">
                <a:solidFill>
                  <a:srgbClr val="000000"/>
                </a:solidFill>
                <a:latin typeface="Times New Roman"/>
                <a:ea typeface="Times New Roman"/>
                <a:cs typeface="Times New Roman"/>
                <a:sym typeface="Times New Roman"/>
              </a:defRPr>
            </a:pPr>
            <a:r>
              <a:rPr baseline="31999"/>
              <a:t>12</a:t>
            </a:r>
            <a:r>
              <a:t> and they forsook the Lord God of their fathers, who had brought them out of the land of Egypt; and they followed other gods from </a:t>
            </a:r>
            <a:r>
              <a:rPr i="1"/>
              <a:t>among</a:t>
            </a:r>
            <a:r>
              <a:t> the gods of the people who </a:t>
            </a:r>
            <a:r>
              <a:rPr i="1"/>
              <a:t>were</a:t>
            </a:r>
            <a:r>
              <a:t> all around them, and they bowed down to them; and they provoked the Lord to anger. </a:t>
            </a:r>
            <a:r>
              <a:rPr baseline="31999"/>
              <a:t>13</a:t>
            </a:r>
            <a:r>
              <a:t> They forsook the Lord and served Baal and the Ashtoreths.</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26" name="Image"/>
          <p:cNvGrpSpPr/>
          <p:nvPr/>
        </p:nvGrpSpPr>
        <p:grpSpPr>
          <a:xfrm>
            <a:off x="84117" y="2820762"/>
            <a:ext cx="8872169" cy="10540481"/>
            <a:chOff x="0" y="0"/>
            <a:chExt cx="8872168" cy="10540480"/>
          </a:xfrm>
        </p:grpSpPr>
        <p:pic>
          <p:nvPicPr>
            <p:cNvPr id="325" name="Image" descr="Image"/>
            <p:cNvPicPr>
              <a:picLocks noChangeAspect="0"/>
            </p:cNvPicPr>
            <p:nvPr/>
          </p:nvPicPr>
          <p:blipFill>
            <a:blip r:embed="rId2">
              <a:extLst/>
            </a:blip>
            <a:stretch>
              <a:fillRect/>
            </a:stretch>
          </p:blipFill>
          <p:spPr>
            <a:xfrm>
              <a:off x="152400" y="101600"/>
              <a:ext cx="8567369" cy="10146781"/>
            </a:xfrm>
            <a:prstGeom prst="rect">
              <a:avLst/>
            </a:prstGeom>
            <a:ln>
              <a:noFill/>
            </a:ln>
            <a:effectLst/>
          </p:spPr>
        </p:pic>
        <p:pic>
          <p:nvPicPr>
            <p:cNvPr id="324" name="Image" descr="Image"/>
            <p:cNvPicPr>
              <a:picLocks noChangeAspect="0"/>
            </p:cNvPicPr>
            <p:nvPr/>
          </p:nvPicPr>
          <p:blipFill>
            <a:blip r:embed="rId3">
              <a:extLst/>
            </a:blip>
            <a:stretch>
              <a:fillRect/>
            </a:stretch>
          </p:blipFill>
          <p:spPr>
            <a:xfrm>
              <a:off x="0" y="0"/>
              <a:ext cx="8872169" cy="10540481"/>
            </a:xfrm>
            <a:prstGeom prst="rect">
              <a:avLst/>
            </a:prstGeom>
            <a:effectLst/>
          </p:spPr>
        </p:pic>
      </p:grpSp>
      <p:grpSp>
        <p:nvGrpSpPr>
          <p:cNvPr id="329" name="Group"/>
          <p:cNvGrpSpPr/>
          <p:nvPr/>
        </p:nvGrpSpPr>
        <p:grpSpPr>
          <a:xfrm>
            <a:off x="-50053" y="-72623"/>
            <a:ext cx="24484106" cy="2584934"/>
            <a:chOff x="0" y="0"/>
            <a:chExt cx="24484105" cy="2584932"/>
          </a:xfrm>
        </p:grpSpPr>
        <p:sp>
          <p:nvSpPr>
            <p:cNvPr id="327" name="Rectangle"/>
            <p:cNvSpPr/>
            <p:nvPr/>
          </p:nvSpPr>
          <p:spPr>
            <a:xfrm>
              <a:off x="0" y="75594"/>
              <a:ext cx="24484106" cy="2433745"/>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28" name="pasted-movie.png" descr="pasted-movie.png"/>
            <p:cNvPicPr>
              <a:picLocks noChangeAspect="1"/>
            </p:cNvPicPr>
            <p:nvPr/>
          </p:nvPicPr>
          <p:blipFill>
            <a:blip r:embed="rId4">
              <a:extLst/>
            </a:blip>
            <a:stretch>
              <a:fillRect/>
            </a:stretch>
          </p:blipFill>
          <p:spPr>
            <a:xfrm>
              <a:off x="895559" y="0"/>
              <a:ext cx="22692988" cy="2584933"/>
            </a:xfrm>
            <a:prstGeom prst="rect">
              <a:avLst/>
            </a:prstGeom>
            <a:ln w="12700" cap="flat">
              <a:noFill/>
              <a:miter lim="400000"/>
            </a:ln>
            <a:effectLst>
              <a:outerShdw sx="100000" sy="100000" kx="0" ky="0" algn="b" rotWithShape="0" blurRad="355600" dist="165100" dir="5400000">
                <a:srgbClr val="000000"/>
              </a:outerShdw>
            </a:effectLst>
          </p:spPr>
        </p:pic>
      </p:grpSp>
      <p:sp>
        <p:nvSpPr>
          <p:cNvPr id="330" name="Ephesians 6:1–4 (NKJV)…"/>
          <p:cNvSpPr txBox="1"/>
          <p:nvPr/>
        </p:nvSpPr>
        <p:spPr>
          <a:xfrm>
            <a:off x="9402647" y="2884281"/>
            <a:ext cx="14584627" cy="1026511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7000">
                <a:solidFill>
                  <a:srgbClr val="000000"/>
                </a:solidFill>
                <a:latin typeface="Times New Roman"/>
                <a:ea typeface="Times New Roman"/>
                <a:cs typeface="Times New Roman"/>
                <a:sym typeface="Times New Roman"/>
              </a:defRPr>
            </a:pPr>
            <a:r>
              <a:t>Ephesians 6:1–4 (NKJV) </a:t>
            </a:r>
          </a:p>
          <a:p>
            <a:pPr algn="ctr" defTabSz="642937">
              <a:lnSpc>
                <a:spcPct val="100000"/>
              </a:lnSpc>
              <a:spcBef>
                <a:spcPts val="0"/>
              </a:spcBef>
              <a:defRPr sz="7000">
                <a:solidFill>
                  <a:srgbClr val="000000"/>
                </a:solidFill>
                <a:latin typeface="Times New Roman"/>
                <a:ea typeface="Times New Roman"/>
                <a:cs typeface="Times New Roman"/>
                <a:sym typeface="Times New Roman"/>
              </a:defRPr>
            </a:pPr>
            <a:r>
              <a:rPr baseline="31999"/>
              <a:t>1</a:t>
            </a:r>
            <a:r>
              <a:t> Children, obey your parents in the Lord, for this is right. </a:t>
            </a:r>
            <a:r>
              <a:rPr baseline="31999"/>
              <a:t>2</a:t>
            </a:r>
            <a:r>
              <a:t> </a:t>
            </a:r>
            <a:r>
              <a:rPr i="1"/>
              <a:t>“Honor your father and mother,”</a:t>
            </a:r>
            <a:r>
              <a:t> which is the first commandment with promise: </a:t>
            </a:r>
            <a:r>
              <a:rPr baseline="31999"/>
              <a:t>3</a:t>
            </a:r>
            <a:r>
              <a:t> </a:t>
            </a:r>
            <a:r>
              <a:rPr i="1"/>
              <a:t>“that it may be well with you and you may live long on the earth.”</a:t>
            </a:r>
            <a:r>
              <a:t> </a:t>
            </a:r>
            <a:r>
              <a:rPr baseline="31999"/>
              <a:t>4</a:t>
            </a:r>
            <a:r>
              <a:t> And you, fathers, do not provoke your children to wrath, but bring them up in the training and admonition of the Lord.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B3B3B"/>
            </a:gs>
            <a:gs pos="100000">
              <a:srgbClr val="797979"/>
            </a:gs>
          </a:gsLst>
          <a:lin ang="5400000" scaled="0"/>
        </a:gradFill>
      </p:bgPr>
    </p:bg>
    <p:spTree>
      <p:nvGrpSpPr>
        <p:cNvPr id="1" name=""/>
        <p:cNvGrpSpPr/>
        <p:nvPr/>
      </p:nvGrpSpPr>
      <p:grpSpPr>
        <a:xfrm>
          <a:off x="0" y="0"/>
          <a:ext cx="0" cy="0"/>
          <a:chOff x="0" y="0"/>
          <a:chExt cx="0" cy="0"/>
        </a:xfrm>
      </p:grpSpPr>
      <p:grpSp>
        <p:nvGrpSpPr>
          <p:cNvPr id="337" name="Group"/>
          <p:cNvGrpSpPr/>
          <p:nvPr/>
        </p:nvGrpSpPr>
        <p:grpSpPr>
          <a:xfrm>
            <a:off x="894319" y="4530364"/>
            <a:ext cx="22654872" cy="9155857"/>
            <a:chOff x="-156389" y="-106925"/>
            <a:chExt cx="22654871" cy="9155855"/>
          </a:xfrm>
        </p:grpSpPr>
        <p:grpSp>
          <p:nvGrpSpPr>
            <p:cNvPr id="334" name="Group"/>
            <p:cNvGrpSpPr/>
            <p:nvPr/>
          </p:nvGrpSpPr>
          <p:grpSpPr>
            <a:xfrm>
              <a:off x="0" y="0"/>
              <a:ext cx="10041013" cy="8689959"/>
              <a:chOff x="0" y="0"/>
              <a:chExt cx="10041012" cy="8689958"/>
            </a:xfrm>
          </p:grpSpPr>
          <p:pic>
            <p:nvPicPr>
              <p:cNvPr id="332" name="Screen Shot 2021-03-18 at 9.14.40 PM.png" descr="Screen Shot 2021-03-18 at 9.14.40 PM.png"/>
              <p:cNvPicPr>
                <a:picLocks noChangeAspect="1"/>
              </p:cNvPicPr>
              <p:nvPr/>
            </p:nvPicPr>
            <p:blipFill>
              <a:blip r:embed="rId2">
                <a:extLst/>
              </a:blip>
              <a:srcRect l="0" t="0" r="0" b="0"/>
              <a:stretch>
                <a:fillRect/>
              </a:stretch>
            </p:blipFill>
            <p:spPr>
              <a:xfrm>
                <a:off x="500534" y="198"/>
                <a:ext cx="9540479" cy="86895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7002" y="21599"/>
                    </a:lnTo>
                    <a:lnTo>
                      <a:pt x="14004" y="21598"/>
                    </a:lnTo>
                    <a:lnTo>
                      <a:pt x="14441" y="21095"/>
                    </a:lnTo>
                    <a:cubicBezTo>
                      <a:pt x="14682" y="20818"/>
                      <a:pt x="14949" y="20514"/>
                      <a:pt x="15035" y="20419"/>
                    </a:cubicBezTo>
                    <a:cubicBezTo>
                      <a:pt x="15121" y="20324"/>
                      <a:pt x="15192" y="20220"/>
                      <a:pt x="15192" y="20188"/>
                    </a:cubicBezTo>
                    <a:cubicBezTo>
                      <a:pt x="15192" y="20157"/>
                      <a:pt x="15252" y="20083"/>
                      <a:pt x="15326" y="20026"/>
                    </a:cubicBezTo>
                    <a:cubicBezTo>
                      <a:pt x="15400" y="19968"/>
                      <a:pt x="15460" y="19890"/>
                      <a:pt x="15460" y="19852"/>
                    </a:cubicBezTo>
                    <a:cubicBezTo>
                      <a:pt x="15460" y="19814"/>
                      <a:pt x="15501" y="19759"/>
                      <a:pt x="15550" y="19731"/>
                    </a:cubicBezTo>
                    <a:cubicBezTo>
                      <a:pt x="15599" y="19702"/>
                      <a:pt x="15640" y="19646"/>
                      <a:pt x="15640" y="19607"/>
                    </a:cubicBezTo>
                    <a:cubicBezTo>
                      <a:pt x="15640" y="19569"/>
                      <a:pt x="15681" y="19514"/>
                      <a:pt x="15730" y="19485"/>
                    </a:cubicBezTo>
                    <a:cubicBezTo>
                      <a:pt x="15779" y="19456"/>
                      <a:pt x="15819" y="19400"/>
                      <a:pt x="15819" y="19362"/>
                    </a:cubicBezTo>
                    <a:cubicBezTo>
                      <a:pt x="15819" y="19323"/>
                      <a:pt x="15859" y="19267"/>
                      <a:pt x="15909" y="19238"/>
                    </a:cubicBezTo>
                    <a:cubicBezTo>
                      <a:pt x="15958" y="19209"/>
                      <a:pt x="15999" y="19152"/>
                      <a:pt x="15999" y="19112"/>
                    </a:cubicBezTo>
                    <a:cubicBezTo>
                      <a:pt x="15999" y="19071"/>
                      <a:pt x="16029" y="19026"/>
                      <a:pt x="16066" y="19010"/>
                    </a:cubicBezTo>
                    <a:cubicBezTo>
                      <a:pt x="16103" y="18995"/>
                      <a:pt x="16132" y="18950"/>
                      <a:pt x="16132" y="18912"/>
                    </a:cubicBezTo>
                    <a:cubicBezTo>
                      <a:pt x="16132" y="18873"/>
                      <a:pt x="16163" y="18829"/>
                      <a:pt x="16200" y="18813"/>
                    </a:cubicBezTo>
                    <a:cubicBezTo>
                      <a:pt x="16237" y="18797"/>
                      <a:pt x="16268" y="18760"/>
                      <a:pt x="16268" y="18729"/>
                    </a:cubicBezTo>
                    <a:cubicBezTo>
                      <a:pt x="16268" y="18698"/>
                      <a:pt x="16319" y="18620"/>
                      <a:pt x="16380" y="18557"/>
                    </a:cubicBezTo>
                    <a:cubicBezTo>
                      <a:pt x="16442" y="18493"/>
                      <a:pt x="16491" y="18416"/>
                      <a:pt x="16492" y="18385"/>
                    </a:cubicBezTo>
                    <a:cubicBezTo>
                      <a:pt x="16492" y="18354"/>
                      <a:pt x="16540" y="18279"/>
                      <a:pt x="16599" y="18218"/>
                    </a:cubicBezTo>
                    <a:cubicBezTo>
                      <a:pt x="16657" y="18158"/>
                      <a:pt x="16737" y="18034"/>
                      <a:pt x="16776" y="17944"/>
                    </a:cubicBezTo>
                    <a:cubicBezTo>
                      <a:pt x="16815" y="17854"/>
                      <a:pt x="16933" y="17652"/>
                      <a:pt x="17039" y="17495"/>
                    </a:cubicBezTo>
                    <a:cubicBezTo>
                      <a:pt x="17145" y="17339"/>
                      <a:pt x="17230" y="17192"/>
                      <a:pt x="17230" y="17170"/>
                    </a:cubicBezTo>
                    <a:cubicBezTo>
                      <a:pt x="17230" y="17149"/>
                      <a:pt x="17281" y="17057"/>
                      <a:pt x="17342" y="16967"/>
                    </a:cubicBezTo>
                    <a:cubicBezTo>
                      <a:pt x="17403" y="16877"/>
                      <a:pt x="17454" y="16791"/>
                      <a:pt x="17454" y="16778"/>
                    </a:cubicBezTo>
                    <a:cubicBezTo>
                      <a:pt x="17455" y="16764"/>
                      <a:pt x="17500" y="16685"/>
                      <a:pt x="17555" y="16600"/>
                    </a:cubicBezTo>
                    <a:cubicBezTo>
                      <a:pt x="17609" y="16516"/>
                      <a:pt x="17644" y="16436"/>
                      <a:pt x="17632" y="16423"/>
                    </a:cubicBezTo>
                    <a:cubicBezTo>
                      <a:pt x="17620" y="16409"/>
                      <a:pt x="17640" y="16371"/>
                      <a:pt x="17678" y="16337"/>
                    </a:cubicBezTo>
                    <a:cubicBezTo>
                      <a:pt x="17715" y="16303"/>
                      <a:pt x="17746" y="16252"/>
                      <a:pt x="17746" y="16225"/>
                    </a:cubicBezTo>
                    <a:cubicBezTo>
                      <a:pt x="17746" y="16199"/>
                      <a:pt x="17810" y="16068"/>
                      <a:pt x="17889" y="15934"/>
                    </a:cubicBezTo>
                    <a:cubicBezTo>
                      <a:pt x="17968" y="15801"/>
                      <a:pt x="18037" y="15659"/>
                      <a:pt x="18043" y="15620"/>
                    </a:cubicBezTo>
                    <a:cubicBezTo>
                      <a:pt x="18048" y="15580"/>
                      <a:pt x="18094" y="15476"/>
                      <a:pt x="18144" y="15388"/>
                    </a:cubicBezTo>
                    <a:cubicBezTo>
                      <a:pt x="18300" y="15117"/>
                      <a:pt x="18422" y="14859"/>
                      <a:pt x="18394" y="14859"/>
                    </a:cubicBezTo>
                    <a:cubicBezTo>
                      <a:pt x="18379" y="14859"/>
                      <a:pt x="18451" y="14693"/>
                      <a:pt x="18553" y="14490"/>
                    </a:cubicBezTo>
                    <a:cubicBezTo>
                      <a:pt x="18655" y="14287"/>
                      <a:pt x="18726" y="14121"/>
                      <a:pt x="18711" y="14121"/>
                    </a:cubicBezTo>
                    <a:cubicBezTo>
                      <a:pt x="18696" y="14121"/>
                      <a:pt x="18737" y="14022"/>
                      <a:pt x="18802" y="13900"/>
                    </a:cubicBezTo>
                    <a:cubicBezTo>
                      <a:pt x="18867" y="13778"/>
                      <a:pt x="18907" y="13678"/>
                      <a:pt x="18892" y="13678"/>
                    </a:cubicBezTo>
                    <a:cubicBezTo>
                      <a:pt x="18877" y="13678"/>
                      <a:pt x="18897" y="13624"/>
                      <a:pt x="18938" y="13556"/>
                    </a:cubicBezTo>
                    <a:cubicBezTo>
                      <a:pt x="18978" y="13488"/>
                      <a:pt x="18998" y="13433"/>
                      <a:pt x="18983" y="13433"/>
                    </a:cubicBezTo>
                    <a:cubicBezTo>
                      <a:pt x="18967" y="13433"/>
                      <a:pt x="18987" y="13377"/>
                      <a:pt x="19027" y="13309"/>
                    </a:cubicBezTo>
                    <a:cubicBezTo>
                      <a:pt x="19068" y="13242"/>
                      <a:pt x="19088" y="13187"/>
                      <a:pt x="19072" y="13187"/>
                    </a:cubicBezTo>
                    <a:cubicBezTo>
                      <a:pt x="19057" y="13187"/>
                      <a:pt x="19077" y="13131"/>
                      <a:pt x="19117" y="13064"/>
                    </a:cubicBezTo>
                    <a:cubicBezTo>
                      <a:pt x="19158" y="12996"/>
                      <a:pt x="19178" y="12940"/>
                      <a:pt x="19162" y="12940"/>
                    </a:cubicBezTo>
                    <a:cubicBezTo>
                      <a:pt x="19147" y="12940"/>
                      <a:pt x="19163" y="12890"/>
                      <a:pt x="19200" y="12828"/>
                    </a:cubicBezTo>
                    <a:cubicBezTo>
                      <a:pt x="19237" y="12766"/>
                      <a:pt x="19277" y="12661"/>
                      <a:pt x="19288" y="12594"/>
                    </a:cubicBezTo>
                    <a:cubicBezTo>
                      <a:pt x="19299" y="12527"/>
                      <a:pt x="19310" y="12468"/>
                      <a:pt x="19311" y="12461"/>
                    </a:cubicBezTo>
                    <a:cubicBezTo>
                      <a:pt x="19313" y="12454"/>
                      <a:pt x="19309" y="12441"/>
                      <a:pt x="19303" y="12431"/>
                    </a:cubicBezTo>
                    <a:cubicBezTo>
                      <a:pt x="19297" y="12422"/>
                      <a:pt x="19318" y="12380"/>
                      <a:pt x="19349" y="12338"/>
                    </a:cubicBezTo>
                    <a:cubicBezTo>
                      <a:pt x="19403" y="12267"/>
                      <a:pt x="19675" y="11442"/>
                      <a:pt x="19666" y="11374"/>
                    </a:cubicBezTo>
                    <a:cubicBezTo>
                      <a:pt x="19664" y="11356"/>
                      <a:pt x="19668" y="11325"/>
                      <a:pt x="19674" y="11305"/>
                    </a:cubicBezTo>
                    <a:cubicBezTo>
                      <a:pt x="19680" y="11284"/>
                      <a:pt x="19688" y="11251"/>
                      <a:pt x="19693" y="11231"/>
                    </a:cubicBezTo>
                    <a:cubicBezTo>
                      <a:pt x="19698" y="11210"/>
                      <a:pt x="19726" y="11132"/>
                      <a:pt x="19754" y="11057"/>
                    </a:cubicBezTo>
                    <a:cubicBezTo>
                      <a:pt x="19783" y="10982"/>
                      <a:pt x="19803" y="10904"/>
                      <a:pt x="19799" y="10884"/>
                    </a:cubicBezTo>
                    <a:cubicBezTo>
                      <a:pt x="19796" y="10865"/>
                      <a:pt x="19817" y="10785"/>
                      <a:pt x="19846" y="10708"/>
                    </a:cubicBezTo>
                    <a:cubicBezTo>
                      <a:pt x="19875" y="10630"/>
                      <a:pt x="19905" y="10508"/>
                      <a:pt x="19913" y="10435"/>
                    </a:cubicBezTo>
                    <a:cubicBezTo>
                      <a:pt x="19920" y="10363"/>
                      <a:pt x="19940" y="10277"/>
                      <a:pt x="19958" y="10244"/>
                    </a:cubicBezTo>
                    <a:cubicBezTo>
                      <a:pt x="19977" y="10211"/>
                      <a:pt x="19981" y="10165"/>
                      <a:pt x="19966" y="10140"/>
                    </a:cubicBezTo>
                    <a:cubicBezTo>
                      <a:pt x="19952" y="10114"/>
                      <a:pt x="19962" y="10079"/>
                      <a:pt x="19989" y="10061"/>
                    </a:cubicBezTo>
                    <a:cubicBezTo>
                      <a:pt x="20016" y="10042"/>
                      <a:pt x="20027" y="9997"/>
                      <a:pt x="20014" y="9960"/>
                    </a:cubicBezTo>
                    <a:cubicBezTo>
                      <a:pt x="20001" y="9923"/>
                      <a:pt x="20011" y="9879"/>
                      <a:pt x="20037" y="9862"/>
                    </a:cubicBezTo>
                    <a:cubicBezTo>
                      <a:pt x="20062" y="9845"/>
                      <a:pt x="20072" y="9801"/>
                      <a:pt x="20059" y="9764"/>
                    </a:cubicBezTo>
                    <a:cubicBezTo>
                      <a:pt x="20046" y="9727"/>
                      <a:pt x="20056" y="9683"/>
                      <a:pt x="20081" y="9666"/>
                    </a:cubicBezTo>
                    <a:cubicBezTo>
                      <a:pt x="20105" y="9649"/>
                      <a:pt x="20120" y="9598"/>
                      <a:pt x="20113" y="9554"/>
                    </a:cubicBezTo>
                    <a:cubicBezTo>
                      <a:pt x="20106" y="9509"/>
                      <a:pt x="20116" y="9445"/>
                      <a:pt x="20134" y="9412"/>
                    </a:cubicBezTo>
                    <a:cubicBezTo>
                      <a:pt x="20153" y="9380"/>
                      <a:pt x="20178" y="9270"/>
                      <a:pt x="20190" y="9167"/>
                    </a:cubicBezTo>
                    <a:cubicBezTo>
                      <a:pt x="20202" y="9064"/>
                      <a:pt x="20223" y="8914"/>
                      <a:pt x="20237" y="8832"/>
                    </a:cubicBezTo>
                    <a:cubicBezTo>
                      <a:pt x="20251" y="8751"/>
                      <a:pt x="20267" y="8640"/>
                      <a:pt x="20274" y="8586"/>
                    </a:cubicBezTo>
                    <a:cubicBezTo>
                      <a:pt x="20280" y="8532"/>
                      <a:pt x="20297" y="8455"/>
                      <a:pt x="20311" y="8414"/>
                    </a:cubicBezTo>
                    <a:cubicBezTo>
                      <a:pt x="20326" y="8373"/>
                      <a:pt x="20340" y="8307"/>
                      <a:pt x="20343" y="8266"/>
                    </a:cubicBezTo>
                    <a:cubicBezTo>
                      <a:pt x="20364" y="7984"/>
                      <a:pt x="20379" y="7883"/>
                      <a:pt x="20405" y="7837"/>
                    </a:cubicBezTo>
                    <a:cubicBezTo>
                      <a:pt x="20421" y="7808"/>
                      <a:pt x="20434" y="7732"/>
                      <a:pt x="20433" y="7668"/>
                    </a:cubicBezTo>
                    <a:cubicBezTo>
                      <a:pt x="20432" y="7605"/>
                      <a:pt x="20443" y="7459"/>
                      <a:pt x="20457" y="7344"/>
                    </a:cubicBezTo>
                    <a:cubicBezTo>
                      <a:pt x="20538" y="6684"/>
                      <a:pt x="20549" y="6563"/>
                      <a:pt x="20602" y="5781"/>
                    </a:cubicBezTo>
                    <a:cubicBezTo>
                      <a:pt x="20640" y="5214"/>
                      <a:pt x="20639" y="3063"/>
                      <a:pt x="20601" y="2485"/>
                    </a:cubicBezTo>
                    <a:cubicBezTo>
                      <a:pt x="20558" y="1838"/>
                      <a:pt x="20515" y="1371"/>
                      <a:pt x="20460" y="911"/>
                    </a:cubicBezTo>
                    <a:cubicBezTo>
                      <a:pt x="20447" y="802"/>
                      <a:pt x="20436" y="654"/>
                      <a:pt x="20436" y="581"/>
                    </a:cubicBezTo>
                    <a:cubicBezTo>
                      <a:pt x="20436" y="508"/>
                      <a:pt x="20417" y="437"/>
                      <a:pt x="20394" y="421"/>
                    </a:cubicBezTo>
                    <a:cubicBezTo>
                      <a:pt x="20371" y="406"/>
                      <a:pt x="20368" y="333"/>
                      <a:pt x="20386" y="258"/>
                    </a:cubicBezTo>
                    <a:lnTo>
                      <a:pt x="20418" y="123"/>
                    </a:lnTo>
                    <a:lnTo>
                      <a:pt x="21010" y="110"/>
                    </a:lnTo>
                    <a:cubicBezTo>
                      <a:pt x="21353" y="102"/>
                      <a:pt x="21600" y="75"/>
                      <a:pt x="21600" y="47"/>
                    </a:cubicBezTo>
                    <a:cubicBezTo>
                      <a:pt x="21600" y="17"/>
                      <a:pt x="17755" y="0"/>
                      <a:pt x="10800" y="0"/>
                    </a:cubicBezTo>
                    <a:lnTo>
                      <a:pt x="0" y="0"/>
                    </a:lnTo>
                    <a:close/>
                  </a:path>
                </a:pathLst>
              </a:custGeom>
              <a:ln w="12700" cap="flat">
                <a:noFill/>
                <a:miter lim="400000"/>
              </a:ln>
              <a:effectLst>
                <a:outerShdw sx="100000" sy="100000" kx="0" ky="0" algn="b" rotWithShape="0" blurRad="355600" dist="165100" dir="5400000">
                  <a:srgbClr val="000000"/>
                </a:outerShdw>
              </a:effectLst>
            </p:spPr>
          </p:pic>
          <p:pic>
            <p:nvPicPr>
              <p:cNvPr id="333" name="Image" descr="Image"/>
              <p:cNvPicPr>
                <a:picLocks noChangeAspect="1"/>
              </p:cNvPicPr>
              <p:nvPr/>
            </p:nvPicPr>
            <p:blipFill>
              <a:blip r:embed="rId3">
                <a:extLst/>
              </a:blip>
              <a:srcRect l="0" t="0" r="0" b="0"/>
              <a:stretch>
                <a:fillRect/>
              </a:stretch>
            </p:blipFill>
            <p:spPr>
              <a:xfrm>
                <a:off x="0" y="0"/>
                <a:ext cx="8899164" cy="8689959"/>
              </a:xfrm>
              <a:prstGeom prst="rect">
                <a:avLst/>
              </a:prstGeom>
              <a:ln w="12700" cap="flat">
                <a:noFill/>
                <a:miter lim="400000"/>
              </a:ln>
              <a:effectLst>
                <a:outerShdw sx="100000" sy="100000" kx="0" ky="0" algn="b" rotWithShape="0" blurRad="355600" dist="165100" dir="5400000">
                  <a:srgbClr val="000000"/>
                </a:outerShdw>
              </a:effectLst>
            </p:spPr>
          </p:pic>
        </p:grpSp>
        <p:pic>
          <p:nvPicPr>
            <p:cNvPr id="335" name="Rectangle Rectangle" descr="Rectangle Rectangle"/>
            <p:cNvPicPr>
              <a:picLocks noChangeAspect="0"/>
            </p:cNvPicPr>
            <p:nvPr/>
          </p:nvPicPr>
          <p:blipFill>
            <a:blip r:embed="rId4">
              <a:extLst/>
            </a:blip>
            <a:stretch>
              <a:fillRect/>
            </a:stretch>
          </p:blipFill>
          <p:spPr>
            <a:xfrm>
              <a:off x="-156390" y="-106926"/>
              <a:ext cx="22654872" cy="9155857"/>
            </a:xfrm>
            <a:prstGeom prst="rect">
              <a:avLst/>
            </a:prstGeom>
            <a:effectLst/>
          </p:spPr>
        </p:pic>
      </p:grpSp>
      <p:grpSp>
        <p:nvGrpSpPr>
          <p:cNvPr id="340" name="Group"/>
          <p:cNvGrpSpPr/>
          <p:nvPr/>
        </p:nvGrpSpPr>
        <p:grpSpPr>
          <a:xfrm>
            <a:off x="-401140" y="-88444"/>
            <a:ext cx="25186280" cy="2989831"/>
            <a:chOff x="0" y="0"/>
            <a:chExt cx="25186279" cy="2989830"/>
          </a:xfrm>
        </p:grpSpPr>
        <p:pic>
          <p:nvPicPr>
            <p:cNvPr id="338" name="Image" descr="Image"/>
            <p:cNvPicPr>
              <a:picLocks noChangeAspect="1"/>
            </p:cNvPicPr>
            <p:nvPr/>
          </p:nvPicPr>
          <p:blipFill>
            <a:blip r:embed="rId5">
              <a:extLst/>
            </a:blip>
            <a:stretch>
              <a:fillRect/>
            </a:stretch>
          </p:blipFill>
          <p:spPr>
            <a:xfrm>
              <a:off x="0" y="0"/>
              <a:ext cx="14799660" cy="2989831"/>
            </a:xfrm>
            <a:prstGeom prst="rect">
              <a:avLst/>
            </a:prstGeom>
            <a:ln w="12700" cap="flat">
              <a:noFill/>
              <a:miter lim="400000"/>
            </a:ln>
            <a:effectLst>
              <a:outerShdw sx="100000" sy="100000" kx="0" ky="0" algn="b" rotWithShape="0" blurRad="355600" dist="165100" dir="5400000">
                <a:srgbClr val="000000"/>
              </a:outerShdw>
            </a:effectLst>
          </p:spPr>
        </p:pic>
        <p:pic>
          <p:nvPicPr>
            <p:cNvPr id="339" name="Image" descr="Image"/>
            <p:cNvPicPr>
              <a:picLocks noChangeAspect="1"/>
            </p:cNvPicPr>
            <p:nvPr/>
          </p:nvPicPr>
          <p:blipFill>
            <a:blip r:embed="rId6">
              <a:extLst/>
            </a:blip>
            <a:srcRect l="0" t="0" r="0" b="0"/>
            <a:stretch>
              <a:fillRect/>
            </a:stretch>
          </p:blipFill>
          <p:spPr>
            <a:xfrm>
              <a:off x="12840039" y="33220"/>
              <a:ext cx="12346241" cy="2532563"/>
            </a:xfrm>
            <a:prstGeom prst="rect">
              <a:avLst/>
            </a:prstGeom>
            <a:ln w="12700" cap="flat">
              <a:noFill/>
              <a:miter lim="400000"/>
            </a:ln>
            <a:effectLst>
              <a:outerShdw sx="100000" sy="100000" kx="0" ky="0" algn="b" rotWithShape="0" blurRad="355600" dist="165100" dir="5400000">
                <a:srgbClr val="000000"/>
              </a:outerShdw>
            </a:effectLst>
          </p:spPr>
        </p:pic>
      </p:grpSp>
      <p:grpSp>
        <p:nvGrpSpPr>
          <p:cNvPr id="343" name="Group"/>
          <p:cNvGrpSpPr/>
          <p:nvPr/>
        </p:nvGrpSpPr>
        <p:grpSpPr>
          <a:xfrm>
            <a:off x="-558625" y="1608400"/>
            <a:ext cx="25501250" cy="3404556"/>
            <a:chOff x="0" y="0"/>
            <a:chExt cx="25501248" cy="3404555"/>
          </a:xfrm>
        </p:grpSpPr>
        <p:pic>
          <p:nvPicPr>
            <p:cNvPr id="341" name="Image" descr="Image"/>
            <p:cNvPicPr>
              <a:picLocks noChangeAspect="1"/>
            </p:cNvPicPr>
            <p:nvPr/>
          </p:nvPicPr>
          <p:blipFill>
            <a:blip r:embed="rId7">
              <a:extLst/>
            </a:blip>
            <a:stretch>
              <a:fillRect/>
            </a:stretch>
          </p:blipFill>
          <p:spPr>
            <a:xfrm>
              <a:off x="0" y="43034"/>
              <a:ext cx="16387419" cy="3361522"/>
            </a:xfrm>
            <a:prstGeom prst="rect">
              <a:avLst/>
            </a:prstGeom>
            <a:ln w="12700" cap="flat">
              <a:noFill/>
              <a:miter lim="400000"/>
            </a:ln>
            <a:effectLst>
              <a:outerShdw sx="100000" sy="100000" kx="0" ky="0" algn="b" rotWithShape="0" blurRad="355600" dist="165100" dir="5400000">
                <a:srgbClr val="000000"/>
              </a:outerShdw>
            </a:effectLst>
          </p:spPr>
        </p:pic>
        <p:pic>
          <p:nvPicPr>
            <p:cNvPr id="342" name="Image" descr="Image"/>
            <p:cNvPicPr>
              <a:picLocks noChangeAspect="1"/>
            </p:cNvPicPr>
            <p:nvPr/>
          </p:nvPicPr>
          <p:blipFill>
            <a:blip r:embed="rId8">
              <a:extLst/>
            </a:blip>
            <a:stretch>
              <a:fillRect/>
            </a:stretch>
          </p:blipFill>
          <p:spPr>
            <a:xfrm>
              <a:off x="14790518" y="0"/>
              <a:ext cx="10710731" cy="2856195"/>
            </a:xfrm>
            <a:prstGeom prst="rect">
              <a:avLst/>
            </a:prstGeom>
            <a:ln w="12700" cap="flat">
              <a:noFill/>
              <a:miter lim="400000"/>
            </a:ln>
            <a:effectLst>
              <a:outerShdw sx="100000" sy="100000" kx="0" ky="0" algn="b" rotWithShape="0" blurRad="355600" dist="165100" dir="5400000">
                <a:srgbClr val="000000"/>
              </a:outerShdw>
            </a:effectLst>
          </p:spPr>
        </p:pic>
      </p:grpSp>
      <p:pic>
        <p:nvPicPr>
          <p:cNvPr id="344" name="Image" descr="Image"/>
          <p:cNvPicPr>
            <a:picLocks noChangeAspect="1"/>
          </p:cNvPicPr>
          <p:nvPr/>
        </p:nvPicPr>
        <p:blipFill>
          <a:blip r:embed="rId9">
            <a:extLst/>
          </a:blip>
          <a:stretch>
            <a:fillRect/>
          </a:stretch>
        </p:blipFill>
        <p:spPr>
          <a:xfrm>
            <a:off x="15197244" y="3850339"/>
            <a:ext cx="3075670" cy="5608574"/>
          </a:xfrm>
          <a:prstGeom prst="rect">
            <a:avLst/>
          </a:prstGeom>
          <a:ln w="12700">
            <a:miter lim="400000"/>
          </a:ln>
        </p:spPr>
      </p:pic>
      <p:pic>
        <p:nvPicPr>
          <p:cNvPr id="345" name="Image" descr="Image"/>
          <p:cNvPicPr>
            <a:picLocks noChangeAspect="1"/>
          </p:cNvPicPr>
          <p:nvPr/>
        </p:nvPicPr>
        <p:blipFill>
          <a:blip r:embed="rId10">
            <a:extLst/>
          </a:blip>
          <a:stretch>
            <a:fillRect/>
          </a:stretch>
        </p:blipFill>
        <p:spPr>
          <a:xfrm>
            <a:off x="10769643" y="8175605"/>
            <a:ext cx="11930875" cy="513156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49" name="Group"/>
          <p:cNvGrpSpPr/>
          <p:nvPr/>
        </p:nvGrpSpPr>
        <p:grpSpPr>
          <a:xfrm>
            <a:off x="-50053" y="-72623"/>
            <a:ext cx="24484106" cy="2584934"/>
            <a:chOff x="0" y="0"/>
            <a:chExt cx="24484105" cy="2584932"/>
          </a:xfrm>
        </p:grpSpPr>
        <p:sp>
          <p:nvSpPr>
            <p:cNvPr id="347" name="Rectangle"/>
            <p:cNvSpPr/>
            <p:nvPr/>
          </p:nvSpPr>
          <p:spPr>
            <a:xfrm>
              <a:off x="0" y="75594"/>
              <a:ext cx="24484106" cy="2433745"/>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48" name="pasted-movie.png" descr="pasted-movie.png"/>
            <p:cNvPicPr>
              <a:picLocks noChangeAspect="1"/>
            </p:cNvPicPr>
            <p:nvPr/>
          </p:nvPicPr>
          <p:blipFill>
            <a:blip r:embed="rId2">
              <a:extLst/>
            </a:blip>
            <a:stretch>
              <a:fillRect/>
            </a:stretch>
          </p:blipFill>
          <p:spPr>
            <a:xfrm>
              <a:off x="895559" y="0"/>
              <a:ext cx="22692988" cy="2584933"/>
            </a:xfrm>
            <a:prstGeom prst="rect">
              <a:avLst/>
            </a:prstGeom>
            <a:ln w="12700" cap="flat">
              <a:noFill/>
              <a:miter lim="400000"/>
            </a:ln>
            <a:effectLst>
              <a:outerShdw sx="100000" sy="100000" kx="0" ky="0" algn="b" rotWithShape="0" blurRad="355600" dist="165100" dir="5400000">
                <a:srgbClr val="000000"/>
              </a:outerShdw>
            </a:effectLst>
          </p:spPr>
        </p:pic>
      </p:grpSp>
      <p:pic>
        <p:nvPicPr>
          <p:cNvPr id="350" name="Image" descr="Image"/>
          <p:cNvPicPr>
            <a:picLocks noChangeAspect="1"/>
          </p:cNvPicPr>
          <p:nvPr/>
        </p:nvPicPr>
        <p:blipFill>
          <a:blip r:embed="rId3">
            <a:extLst/>
          </a:blip>
          <a:stretch>
            <a:fillRect/>
          </a:stretch>
        </p:blipFill>
        <p:spPr>
          <a:xfrm>
            <a:off x="2640875" y="3076188"/>
            <a:ext cx="4713820" cy="2167274"/>
          </a:xfrm>
          <a:prstGeom prst="rect">
            <a:avLst/>
          </a:prstGeom>
          <a:ln w="12700">
            <a:miter lim="400000"/>
          </a:ln>
          <a:effectLst>
            <a:outerShdw sx="100000" sy="100000" kx="0" ky="0" algn="b" rotWithShape="0" blurRad="355600" dist="165100" dir="5400000">
              <a:srgbClr val="000000"/>
            </a:outerShdw>
          </a:effectLst>
        </p:spPr>
      </p:pic>
      <p:grpSp>
        <p:nvGrpSpPr>
          <p:cNvPr id="353" name="Image"/>
          <p:cNvGrpSpPr/>
          <p:nvPr/>
        </p:nvGrpSpPr>
        <p:grpSpPr>
          <a:xfrm>
            <a:off x="444826" y="5442915"/>
            <a:ext cx="6910696" cy="7976864"/>
            <a:chOff x="0" y="0"/>
            <a:chExt cx="6910695" cy="7976863"/>
          </a:xfrm>
        </p:grpSpPr>
        <p:pic>
          <p:nvPicPr>
            <p:cNvPr id="352" name="Image" descr="Image"/>
            <p:cNvPicPr>
              <a:picLocks noChangeAspect="0"/>
            </p:cNvPicPr>
            <p:nvPr/>
          </p:nvPicPr>
          <p:blipFill>
            <a:blip r:embed="rId4">
              <a:extLst/>
            </a:blip>
            <a:stretch>
              <a:fillRect/>
            </a:stretch>
          </p:blipFill>
          <p:spPr>
            <a:xfrm>
              <a:off x="152400" y="101600"/>
              <a:ext cx="6605896" cy="7583164"/>
            </a:xfrm>
            <a:prstGeom prst="rect">
              <a:avLst/>
            </a:prstGeom>
            <a:ln>
              <a:noFill/>
            </a:ln>
            <a:effectLst/>
          </p:spPr>
        </p:pic>
        <p:pic>
          <p:nvPicPr>
            <p:cNvPr id="351" name="Image" descr="Image"/>
            <p:cNvPicPr>
              <a:picLocks noChangeAspect="0"/>
            </p:cNvPicPr>
            <p:nvPr/>
          </p:nvPicPr>
          <p:blipFill>
            <a:blip r:embed="rId5">
              <a:extLst/>
            </a:blip>
            <a:stretch>
              <a:fillRect/>
            </a:stretch>
          </p:blipFill>
          <p:spPr>
            <a:xfrm>
              <a:off x="0" y="0"/>
              <a:ext cx="6910696" cy="7976864"/>
            </a:xfrm>
            <a:prstGeom prst="rect">
              <a:avLst/>
            </a:prstGeom>
            <a:effectLst/>
          </p:spPr>
        </p:pic>
      </p:grpSp>
      <p:pic>
        <p:nvPicPr>
          <p:cNvPr id="354" name="Image" descr="Image"/>
          <p:cNvPicPr>
            <a:picLocks noChangeAspect="1"/>
          </p:cNvPicPr>
          <p:nvPr/>
        </p:nvPicPr>
        <p:blipFill>
          <a:blip r:embed="rId6">
            <a:extLst/>
          </a:blip>
          <a:stretch>
            <a:fillRect/>
          </a:stretch>
        </p:blipFill>
        <p:spPr>
          <a:xfrm>
            <a:off x="346495" y="2224190"/>
            <a:ext cx="1200531" cy="3382448"/>
          </a:xfrm>
          <a:prstGeom prst="rect">
            <a:avLst/>
          </a:prstGeom>
          <a:ln w="12700">
            <a:miter lim="400000"/>
          </a:ln>
          <a:effectLst>
            <a:outerShdw sx="100000" sy="100000" kx="0" ky="0" algn="b" rotWithShape="0" blurRad="355600" dist="165100" dir="5400000">
              <a:srgbClr val="000000"/>
            </a:outerShdw>
          </a:effectLst>
        </p:spPr>
      </p:pic>
      <p:pic>
        <p:nvPicPr>
          <p:cNvPr id="355" name="Image" descr="Image"/>
          <p:cNvPicPr>
            <a:picLocks noChangeAspect="1"/>
          </p:cNvPicPr>
          <p:nvPr/>
        </p:nvPicPr>
        <p:blipFill>
          <a:blip r:embed="rId7">
            <a:extLst/>
          </a:blip>
          <a:stretch>
            <a:fillRect/>
          </a:stretch>
        </p:blipFill>
        <p:spPr>
          <a:xfrm>
            <a:off x="1315983" y="3504594"/>
            <a:ext cx="1114665" cy="1081165"/>
          </a:xfrm>
          <a:prstGeom prst="rect">
            <a:avLst/>
          </a:prstGeom>
          <a:ln w="12700">
            <a:miter lim="400000"/>
          </a:ln>
          <a:effectLst>
            <a:outerShdw sx="100000" sy="100000" kx="0" ky="0" algn="b" rotWithShape="0" blurRad="355600" dist="165100" dir="5400000">
              <a:srgbClr val="000000"/>
            </a:outerShdw>
          </a:effectLst>
        </p:spPr>
      </p:pic>
      <p:sp>
        <p:nvSpPr>
          <p:cNvPr id="356" name="Teach Them How To Love By Loving  (Deut. 6:4,5; Titus 2:4)"/>
          <p:cNvSpPr txBox="1"/>
          <p:nvPr/>
        </p:nvSpPr>
        <p:spPr>
          <a:xfrm>
            <a:off x="7779173" y="3039105"/>
            <a:ext cx="16375291" cy="2114197"/>
          </a:xfrm>
          <a:prstGeom prst="rect">
            <a:avLst/>
          </a:prstGeom>
          <a:solidFill>
            <a:srgbClr val="FFFFFF"/>
          </a:solidFill>
          <a:ln w="88900">
            <a:solidFill>
              <a:srgbClr val="808785"/>
            </a:solidFill>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sz="6500">
                <a:solidFill>
                  <a:srgbClr val="000000"/>
                </a:solidFill>
              </a:defRPr>
            </a:pPr>
            <a:r>
              <a:rPr b="1">
                <a:latin typeface="Gill Sans"/>
                <a:ea typeface="Gill Sans"/>
                <a:cs typeface="Gill Sans"/>
                <a:sym typeface="Gill Sans"/>
              </a:rPr>
              <a:t>Teach Them How To Love By Loving </a:t>
            </a:r>
            <a:br/>
            <a:r>
              <a:t>(Deut. 6:4,5; Titus 2:4)</a:t>
            </a:r>
          </a:p>
        </p:txBody>
      </p:sp>
      <p:sp>
        <p:nvSpPr>
          <p:cNvPr id="357" name="Value them – seek their best interest (our true values will be seen in what we seek for our children) (Jn 3:16; 1 Cor 13:8-10).…"/>
          <p:cNvSpPr txBox="1"/>
          <p:nvPr/>
        </p:nvSpPr>
        <p:spPr>
          <a:xfrm>
            <a:off x="7646934" y="5269327"/>
            <a:ext cx="16542222" cy="78867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27017" indent="-627017" defTabSz="821531">
              <a:lnSpc>
                <a:spcPct val="100000"/>
              </a:lnSpc>
              <a:spcBef>
                <a:spcPts val="1600"/>
              </a:spcBef>
              <a:buSzPct val="80000"/>
              <a:buBlip>
                <a:blip r:embed="rId8"/>
              </a:buBlip>
              <a:defRPr sz="6000">
                <a:solidFill>
                  <a:srgbClr val="000000"/>
                </a:solidFill>
                <a:latin typeface="Helvetica"/>
                <a:ea typeface="Helvetica"/>
                <a:cs typeface="Helvetica"/>
                <a:sym typeface="Helvetica"/>
              </a:defRPr>
            </a:pPr>
            <a:r>
              <a:rPr b="1"/>
              <a:t>Value them </a:t>
            </a:r>
            <a:r>
              <a:t>– seek their best interest (</a:t>
            </a:r>
            <a:r>
              <a:rPr i="1"/>
              <a:t>our true values will be seen in what we seek for our children</a:t>
            </a:r>
            <a:r>
              <a:t>) (Jn 3:16; 1 Cor 13:8-10).</a:t>
            </a:r>
          </a:p>
          <a:p>
            <a:pPr marL="627017" indent="-627017" defTabSz="821531">
              <a:lnSpc>
                <a:spcPct val="100000"/>
              </a:lnSpc>
              <a:spcBef>
                <a:spcPts val="1600"/>
              </a:spcBef>
              <a:buSzPct val="80000"/>
              <a:buBlip>
                <a:blip r:embed="rId8"/>
              </a:buBlip>
              <a:defRPr sz="6000">
                <a:solidFill>
                  <a:srgbClr val="000000"/>
                </a:solidFill>
                <a:latin typeface="Helvetica"/>
                <a:ea typeface="Helvetica"/>
                <a:cs typeface="Helvetica"/>
                <a:sym typeface="Helvetica"/>
              </a:defRPr>
            </a:pPr>
            <a:r>
              <a:rPr b="1"/>
              <a:t>Teach them to love God</a:t>
            </a:r>
            <a:r>
              <a:t> – by loving God (Deut 6:4,5; Mk 12:29-30; Rom. 8:28; 1 Jn 5:4)</a:t>
            </a:r>
          </a:p>
          <a:p>
            <a:pPr marL="627017" indent="-627017" defTabSz="821531">
              <a:lnSpc>
                <a:spcPct val="100000"/>
              </a:lnSpc>
              <a:spcBef>
                <a:spcPts val="1600"/>
              </a:spcBef>
              <a:buSzPct val="80000"/>
              <a:buBlip>
                <a:blip r:embed="rId8"/>
              </a:buBlip>
              <a:defRPr sz="6000">
                <a:solidFill>
                  <a:srgbClr val="000000"/>
                </a:solidFill>
                <a:latin typeface="Helvetica"/>
                <a:ea typeface="Helvetica"/>
                <a:cs typeface="Helvetica"/>
                <a:sym typeface="Helvetica"/>
              </a:defRPr>
            </a:pPr>
            <a:r>
              <a:rPr b="1"/>
              <a:t>Teach them to love others</a:t>
            </a:r>
            <a:r>
              <a:t> (</a:t>
            </a:r>
            <a:r>
              <a:rPr i="1"/>
              <a:t>brethren / neighbor / less fortunate / enemies</a:t>
            </a:r>
            <a:r>
              <a:t> (Jn 13:34; Ep. 5:2; Mk 12:31; Mat 25: 40; 5:44)</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7">
                                            <p:bg/>
                                          </p:spTgt>
                                        </p:tgtEl>
                                        <p:attrNameLst>
                                          <p:attrName>style.visibility</p:attrName>
                                        </p:attrNameLst>
                                      </p:cBhvr>
                                      <p:to>
                                        <p:strVal val="visible"/>
                                      </p:to>
                                    </p:set>
                                    <p:animEffect filter="wipe(left)" transition="in">
                                      <p:cBhvr>
                                        <p:cTn id="7" dur="1000"/>
                                        <p:tgtEl>
                                          <p:spTgt spid="35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57">
                                            <p:txEl>
                                              <p:pRg st="0" end="0"/>
                                            </p:txEl>
                                          </p:spTgt>
                                        </p:tgtEl>
                                        <p:attrNameLst>
                                          <p:attrName>style.visibility</p:attrName>
                                        </p:attrNameLst>
                                      </p:cBhvr>
                                      <p:to>
                                        <p:strVal val="visible"/>
                                      </p:to>
                                    </p:set>
                                    <p:animEffect filter="wipe(left)" transition="in">
                                      <p:cBhvr>
                                        <p:cTn id="10" dur="1000"/>
                                        <p:tgtEl>
                                          <p:spTgt spid="35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57">
                                            <p:txEl>
                                              <p:pRg st="1" end="1"/>
                                            </p:txEl>
                                          </p:spTgt>
                                        </p:tgtEl>
                                        <p:attrNameLst>
                                          <p:attrName>style.visibility</p:attrName>
                                        </p:attrNameLst>
                                      </p:cBhvr>
                                      <p:to>
                                        <p:strVal val="visible"/>
                                      </p:to>
                                    </p:set>
                                    <p:animEffect filter="wipe(left)" transition="in">
                                      <p:cBhvr>
                                        <p:cTn id="15" dur="1000"/>
                                        <p:tgtEl>
                                          <p:spTgt spid="35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57">
                                            <p:txEl>
                                              <p:pRg st="2" end="2"/>
                                            </p:txEl>
                                          </p:spTgt>
                                        </p:tgtEl>
                                        <p:attrNameLst>
                                          <p:attrName>style.visibility</p:attrName>
                                        </p:attrNameLst>
                                      </p:cBhvr>
                                      <p:to>
                                        <p:strVal val="visible"/>
                                      </p:to>
                                    </p:set>
                                    <p:animEffect filter="wipe(left)" transition="in">
                                      <p:cBhvr>
                                        <p:cTn id="20" dur="1000"/>
                                        <p:tgtEl>
                                          <p:spTgt spid="35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7"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6">
            <a:hueOff val="-133706"/>
            <a:satOff val="8281"/>
            <a:lumOff val="-27269"/>
          </a:schemeClr>
        </a:solidFill>
      </p:bgPr>
    </p:bg>
    <p:spTree>
      <p:nvGrpSpPr>
        <p:cNvPr id="1" name=""/>
        <p:cNvGrpSpPr/>
        <p:nvPr/>
      </p:nvGrpSpPr>
      <p:grpSpPr>
        <a:xfrm>
          <a:off x="0" y="0"/>
          <a:ext cx="0" cy="0"/>
          <a:chOff x="0" y="0"/>
          <a:chExt cx="0" cy="0"/>
        </a:xfrm>
      </p:grpSpPr>
      <p:pic>
        <p:nvPicPr>
          <p:cNvPr id="165" name="Image" descr="Image"/>
          <p:cNvPicPr>
            <a:picLocks noChangeAspect="0"/>
          </p:cNvPicPr>
          <p:nvPr/>
        </p:nvPicPr>
        <p:blipFill>
          <a:blip r:embed="rId2">
            <a:extLst/>
          </a:blip>
          <a:stretch>
            <a:fillRect/>
          </a:stretch>
        </p:blipFill>
        <p:spPr>
          <a:xfrm>
            <a:off x="58811" y="2309914"/>
            <a:ext cx="24266376" cy="11355011"/>
          </a:xfrm>
          <a:prstGeom prst="rect">
            <a:avLst/>
          </a:prstGeom>
        </p:spPr>
      </p:pic>
      <p:pic>
        <p:nvPicPr>
          <p:cNvPr id="166" name="pasted-movie.png" descr="pasted-movie.png"/>
          <p:cNvPicPr>
            <a:picLocks noChangeAspect="0"/>
          </p:cNvPicPr>
          <p:nvPr/>
        </p:nvPicPr>
        <p:blipFill>
          <a:blip r:embed="rId3">
            <a:extLst/>
          </a:blip>
          <a:stretch>
            <a:fillRect/>
          </a:stretch>
        </p:blipFill>
        <p:spPr>
          <a:xfrm>
            <a:off x="153720" y="5048879"/>
            <a:ext cx="23897375" cy="8218855"/>
          </a:xfrm>
          <a:prstGeom prst="rect">
            <a:avLst/>
          </a:prstGeom>
          <a:ln w="12700">
            <a:miter lim="400000"/>
          </a:ln>
          <a:effectLst>
            <a:outerShdw sx="100000" sy="100000" kx="0" ky="0" algn="b" rotWithShape="0" blurRad="215900" dist="117850" dir="2689080">
              <a:srgbClr val="000000"/>
            </a:outerShdw>
          </a:effectLst>
        </p:spPr>
      </p:pic>
      <p:sp>
        <p:nvSpPr>
          <p:cNvPr id="167" name="DOCTRINAL TRUTH &gt; PRACTICAL APPLICATION"/>
          <p:cNvSpPr txBox="1"/>
          <p:nvPr/>
        </p:nvSpPr>
        <p:spPr>
          <a:xfrm>
            <a:off x="204901" y="11666915"/>
            <a:ext cx="24628783" cy="9652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sz="5800">
                <a:solidFill>
                  <a:srgbClr val="FFFFFF"/>
                </a:solidFill>
                <a:latin typeface="Gill Sans"/>
                <a:ea typeface="Gill Sans"/>
                <a:cs typeface="Gill Sans"/>
                <a:sym typeface="Gill Sans"/>
              </a:defRPr>
            </a:lvl1pPr>
          </a:lstStyle>
          <a:p>
            <a:pPr/>
            <a:r>
              <a:t>DOCTRINAL TRUTH &gt; PRACTICAL APPLICATION</a:t>
            </a:r>
          </a:p>
        </p:txBody>
      </p:sp>
      <p:grpSp>
        <p:nvGrpSpPr>
          <p:cNvPr id="170" name="Group"/>
          <p:cNvGrpSpPr/>
          <p:nvPr/>
        </p:nvGrpSpPr>
        <p:grpSpPr>
          <a:xfrm>
            <a:off x="-379622" y="-111238"/>
            <a:ext cx="25143244" cy="1998497"/>
            <a:chOff x="0" y="0"/>
            <a:chExt cx="25143243" cy="1998496"/>
          </a:xfrm>
        </p:grpSpPr>
        <p:sp>
          <p:nvSpPr>
            <p:cNvPr id="168" name="Rectangle"/>
            <p:cNvSpPr/>
            <p:nvPr/>
          </p:nvSpPr>
          <p:spPr>
            <a:xfrm>
              <a:off x="329569" y="294999"/>
              <a:ext cx="24484106" cy="1408498"/>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169" name="pasted-movie.png" descr="pasted-movie.png"/>
            <p:cNvPicPr>
              <a:picLocks noChangeAspect="1"/>
            </p:cNvPicPr>
            <p:nvPr/>
          </p:nvPicPr>
          <p:blipFill>
            <a:blip r:embed="rId4">
              <a:extLst/>
            </a:blip>
            <a:stretch>
              <a:fillRect/>
            </a:stretch>
          </p:blipFill>
          <p:spPr>
            <a:xfrm>
              <a:off x="0" y="0"/>
              <a:ext cx="25143244" cy="1998497"/>
            </a:xfrm>
            <a:prstGeom prst="rect">
              <a:avLst/>
            </a:prstGeom>
            <a:ln w="12700" cap="flat">
              <a:noFill/>
              <a:miter lim="400000"/>
            </a:ln>
            <a:effectLst>
              <a:outerShdw sx="100000" sy="100000" kx="0" ky="0" algn="b" rotWithShape="0" blurRad="215900" dist="117850" dir="268908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1" name="Group"/>
          <p:cNvGrpSpPr/>
          <p:nvPr/>
        </p:nvGrpSpPr>
        <p:grpSpPr>
          <a:xfrm>
            <a:off x="-50053" y="-72623"/>
            <a:ext cx="24484106" cy="2584934"/>
            <a:chOff x="0" y="0"/>
            <a:chExt cx="24484105" cy="2584932"/>
          </a:xfrm>
        </p:grpSpPr>
        <p:sp>
          <p:nvSpPr>
            <p:cNvPr id="359" name="Rectangle"/>
            <p:cNvSpPr/>
            <p:nvPr/>
          </p:nvSpPr>
          <p:spPr>
            <a:xfrm>
              <a:off x="0" y="75594"/>
              <a:ext cx="24484106" cy="2433745"/>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60" name="pasted-movie.png" descr="pasted-movie.png"/>
            <p:cNvPicPr>
              <a:picLocks noChangeAspect="1"/>
            </p:cNvPicPr>
            <p:nvPr/>
          </p:nvPicPr>
          <p:blipFill>
            <a:blip r:embed="rId2">
              <a:extLst/>
            </a:blip>
            <a:stretch>
              <a:fillRect/>
            </a:stretch>
          </p:blipFill>
          <p:spPr>
            <a:xfrm>
              <a:off x="895559" y="0"/>
              <a:ext cx="22692988" cy="2584933"/>
            </a:xfrm>
            <a:prstGeom prst="rect">
              <a:avLst/>
            </a:prstGeom>
            <a:ln w="12700" cap="flat">
              <a:noFill/>
              <a:miter lim="400000"/>
            </a:ln>
            <a:effectLst>
              <a:outerShdw sx="100000" sy="100000" kx="0" ky="0" algn="b" rotWithShape="0" blurRad="355600" dist="165100" dir="5400000">
                <a:srgbClr val="000000"/>
              </a:outerShdw>
            </a:effectLst>
          </p:spPr>
        </p:pic>
      </p:grpSp>
      <p:pic>
        <p:nvPicPr>
          <p:cNvPr id="362" name="Image" descr="Image"/>
          <p:cNvPicPr>
            <a:picLocks noChangeAspect="1"/>
          </p:cNvPicPr>
          <p:nvPr/>
        </p:nvPicPr>
        <p:blipFill>
          <a:blip r:embed="rId3">
            <a:extLst/>
          </a:blip>
          <a:stretch>
            <a:fillRect/>
          </a:stretch>
        </p:blipFill>
        <p:spPr>
          <a:xfrm>
            <a:off x="2640875" y="3076188"/>
            <a:ext cx="4713820" cy="2167274"/>
          </a:xfrm>
          <a:prstGeom prst="rect">
            <a:avLst/>
          </a:prstGeom>
          <a:ln w="12700">
            <a:miter lim="400000"/>
          </a:ln>
          <a:effectLst>
            <a:outerShdw sx="100000" sy="100000" kx="0" ky="0" algn="b" rotWithShape="0" blurRad="355600" dist="165100" dir="5400000">
              <a:srgbClr val="000000"/>
            </a:outerShdw>
          </a:effectLst>
        </p:spPr>
      </p:pic>
      <p:grpSp>
        <p:nvGrpSpPr>
          <p:cNvPr id="365" name="Image"/>
          <p:cNvGrpSpPr/>
          <p:nvPr/>
        </p:nvGrpSpPr>
        <p:grpSpPr>
          <a:xfrm>
            <a:off x="444826" y="5442915"/>
            <a:ext cx="6910696" cy="7976864"/>
            <a:chOff x="0" y="0"/>
            <a:chExt cx="6910695" cy="7976863"/>
          </a:xfrm>
        </p:grpSpPr>
        <p:pic>
          <p:nvPicPr>
            <p:cNvPr id="364" name="Image" descr="Image"/>
            <p:cNvPicPr>
              <a:picLocks noChangeAspect="0"/>
            </p:cNvPicPr>
            <p:nvPr/>
          </p:nvPicPr>
          <p:blipFill>
            <a:blip r:embed="rId4">
              <a:extLst/>
            </a:blip>
            <a:stretch>
              <a:fillRect/>
            </a:stretch>
          </p:blipFill>
          <p:spPr>
            <a:xfrm>
              <a:off x="152400" y="101600"/>
              <a:ext cx="6605896" cy="7583164"/>
            </a:xfrm>
            <a:prstGeom prst="rect">
              <a:avLst/>
            </a:prstGeom>
            <a:ln>
              <a:noFill/>
            </a:ln>
            <a:effectLst/>
          </p:spPr>
        </p:pic>
        <p:pic>
          <p:nvPicPr>
            <p:cNvPr id="363" name="Image" descr="Image"/>
            <p:cNvPicPr>
              <a:picLocks noChangeAspect="0"/>
            </p:cNvPicPr>
            <p:nvPr/>
          </p:nvPicPr>
          <p:blipFill>
            <a:blip r:embed="rId5">
              <a:extLst/>
            </a:blip>
            <a:stretch>
              <a:fillRect/>
            </a:stretch>
          </p:blipFill>
          <p:spPr>
            <a:xfrm>
              <a:off x="0" y="0"/>
              <a:ext cx="6910696" cy="7976864"/>
            </a:xfrm>
            <a:prstGeom prst="rect">
              <a:avLst/>
            </a:prstGeom>
            <a:effectLst/>
          </p:spPr>
        </p:pic>
      </p:grpSp>
      <p:sp>
        <p:nvSpPr>
          <p:cNvPr id="366" name="Teach Them God’s Word…"/>
          <p:cNvSpPr txBox="1"/>
          <p:nvPr/>
        </p:nvSpPr>
        <p:spPr>
          <a:xfrm>
            <a:off x="7779173" y="2926215"/>
            <a:ext cx="16375291" cy="2339976"/>
          </a:xfrm>
          <a:prstGeom prst="rect">
            <a:avLst/>
          </a:prstGeom>
          <a:solidFill>
            <a:srgbClr val="FFFFFF"/>
          </a:solidFill>
          <a:ln w="88900">
            <a:solidFill>
              <a:srgbClr val="808785"/>
            </a:solidFill>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8400">
                <a:solidFill>
                  <a:srgbClr val="000000"/>
                </a:solidFill>
                <a:latin typeface="Gill Sans"/>
                <a:ea typeface="Gill Sans"/>
                <a:cs typeface="Gill Sans"/>
                <a:sym typeface="Gill Sans"/>
              </a:defRPr>
            </a:pPr>
            <a:r>
              <a:t>Teach Them God’s Word </a:t>
            </a:r>
          </a:p>
          <a:p>
            <a:pPr algn="ctr" defTabSz="821531">
              <a:lnSpc>
                <a:spcPct val="100000"/>
              </a:lnSpc>
              <a:spcBef>
                <a:spcPts val="0"/>
              </a:spcBef>
              <a:defRPr sz="6500">
                <a:solidFill>
                  <a:srgbClr val="000000"/>
                </a:solidFill>
              </a:defRPr>
            </a:pPr>
            <a:r>
              <a:rPr sz="6000"/>
              <a:t>(Deut. 6:6-9; Eph. 3:5; 1 Pet 2:2)</a:t>
            </a:r>
          </a:p>
        </p:txBody>
      </p:sp>
      <p:sp>
        <p:nvSpPr>
          <p:cNvPr id="367" name="Begin early (2 Tim 3:15)…"/>
          <p:cNvSpPr txBox="1"/>
          <p:nvPr/>
        </p:nvSpPr>
        <p:spPr>
          <a:xfrm>
            <a:off x="7646934" y="5269327"/>
            <a:ext cx="16542222" cy="796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27017" indent="-627017" defTabSz="821531">
              <a:lnSpc>
                <a:spcPct val="100000"/>
              </a:lnSpc>
              <a:spcBef>
                <a:spcPts val="2800"/>
              </a:spcBef>
              <a:buSzPct val="80000"/>
              <a:buBlip>
                <a:blip r:embed="rId6"/>
              </a:buBlip>
              <a:defRPr sz="6000">
                <a:solidFill>
                  <a:srgbClr val="000000"/>
                </a:solidFill>
                <a:latin typeface="Helvetica"/>
                <a:ea typeface="Helvetica"/>
                <a:cs typeface="Helvetica"/>
                <a:sym typeface="Helvetica"/>
              </a:defRPr>
            </a:pPr>
            <a:r>
              <a:rPr b="1"/>
              <a:t>Begin early </a:t>
            </a:r>
            <a:r>
              <a:t>(2 Tim 3:15)</a:t>
            </a:r>
          </a:p>
          <a:p>
            <a:pPr marL="627017" indent="-627017" defTabSz="821531">
              <a:lnSpc>
                <a:spcPct val="100000"/>
              </a:lnSpc>
              <a:spcBef>
                <a:spcPts val="2800"/>
              </a:spcBef>
              <a:buSzPct val="80000"/>
              <a:buBlip>
                <a:blip r:embed="rId6"/>
              </a:buBlip>
              <a:defRPr sz="6000">
                <a:solidFill>
                  <a:srgbClr val="000000"/>
                </a:solidFill>
                <a:latin typeface="Helvetica"/>
                <a:ea typeface="Helvetica"/>
                <a:cs typeface="Helvetica"/>
                <a:sym typeface="Helvetica"/>
              </a:defRPr>
            </a:pPr>
            <a:r>
              <a:rPr b="1"/>
              <a:t>“Diligently”</a:t>
            </a:r>
            <a:r>
              <a:t> – keeping it before them at all times (Deut 6:7,8)</a:t>
            </a:r>
          </a:p>
          <a:p>
            <a:pPr marL="627017" indent="-627017" defTabSz="821531">
              <a:lnSpc>
                <a:spcPct val="100000"/>
              </a:lnSpc>
              <a:spcBef>
                <a:spcPts val="2800"/>
              </a:spcBef>
              <a:buSzPct val="80000"/>
              <a:buBlip>
                <a:blip r:embed="rId6"/>
              </a:buBlip>
              <a:defRPr sz="6000">
                <a:solidFill>
                  <a:srgbClr val="000000"/>
                </a:solidFill>
                <a:latin typeface="Helvetica"/>
                <a:ea typeface="Helvetica"/>
                <a:cs typeface="Helvetica"/>
                <a:sym typeface="Helvetica"/>
              </a:defRPr>
            </a:pPr>
            <a:r>
              <a:t>How to apply scriptures correctly (2 Tim. 2:15)</a:t>
            </a:r>
          </a:p>
          <a:p>
            <a:pPr marL="627017" indent="-627017" defTabSz="821531">
              <a:lnSpc>
                <a:spcPct val="100000"/>
              </a:lnSpc>
              <a:spcBef>
                <a:spcPts val="2800"/>
              </a:spcBef>
              <a:buSzPct val="80000"/>
              <a:buBlip>
                <a:blip r:embed="rId6"/>
              </a:buBlip>
              <a:defRPr sz="6000">
                <a:solidFill>
                  <a:srgbClr val="000000"/>
                </a:solidFill>
                <a:latin typeface="Helvetica"/>
                <a:ea typeface="Helvetica"/>
                <a:cs typeface="Helvetica"/>
                <a:sym typeface="Helvetica"/>
              </a:defRPr>
            </a:pPr>
            <a:r>
              <a:t>Help them develop their own faith (</a:t>
            </a:r>
            <a:r>
              <a:rPr i="1"/>
              <a:t>evidences / history / etc. </a:t>
            </a:r>
            <a:r>
              <a:t>)(Rom. 10:17)</a:t>
            </a:r>
          </a:p>
          <a:p>
            <a:pPr marL="627017" indent="-627017" defTabSz="821531">
              <a:lnSpc>
                <a:spcPct val="100000"/>
              </a:lnSpc>
              <a:spcBef>
                <a:spcPts val="2800"/>
              </a:spcBef>
              <a:buSzPct val="80000"/>
              <a:buBlip>
                <a:blip r:embed="rId6"/>
              </a:buBlip>
              <a:defRPr sz="6000">
                <a:solidFill>
                  <a:srgbClr val="000000"/>
                </a:solidFill>
                <a:latin typeface="Helvetica"/>
                <a:ea typeface="Helvetica"/>
                <a:cs typeface="Helvetica"/>
                <a:sym typeface="Helvetica"/>
              </a:defRPr>
            </a:pPr>
            <a:r>
              <a:t>By living it (Dt 6:7-9; Gen 18:19; Mat 5:13-16)</a:t>
            </a:r>
          </a:p>
        </p:txBody>
      </p:sp>
      <p:pic>
        <p:nvPicPr>
          <p:cNvPr id="368" name="Image" descr="Image"/>
          <p:cNvPicPr>
            <a:picLocks noChangeAspect="1"/>
          </p:cNvPicPr>
          <p:nvPr/>
        </p:nvPicPr>
        <p:blipFill>
          <a:blip r:embed="rId7">
            <a:extLst/>
          </a:blip>
          <a:stretch>
            <a:fillRect/>
          </a:stretch>
        </p:blipFill>
        <p:spPr>
          <a:xfrm>
            <a:off x="131753" y="2145341"/>
            <a:ext cx="1898738" cy="3529067"/>
          </a:xfrm>
          <a:prstGeom prst="rect">
            <a:avLst/>
          </a:prstGeom>
          <a:ln w="12700">
            <a:miter lim="400000"/>
          </a:ln>
          <a:effectLst>
            <a:outerShdw sx="100000" sy="100000" kx="0" ky="0" algn="b" rotWithShape="0" blurRad="355600" dist="165100" dir="5400000">
              <a:srgbClr val="000000"/>
            </a:outerShdw>
          </a:effectLst>
        </p:spPr>
      </p:pic>
      <p:pic>
        <p:nvPicPr>
          <p:cNvPr id="369" name="Image" descr="Image"/>
          <p:cNvPicPr>
            <a:picLocks noChangeAspect="1"/>
          </p:cNvPicPr>
          <p:nvPr/>
        </p:nvPicPr>
        <p:blipFill>
          <a:blip r:embed="rId8">
            <a:extLst/>
          </a:blip>
          <a:stretch>
            <a:fillRect/>
          </a:stretch>
        </p:blipFill>
        <p:spPr>
          <a:xfrm>
            <a:off x="1574088" y="3527829"/>
            <a:ext cx="1097708" cy="764091"/>
          </a:xfrm>
          <a:prstGeom prst="rect">
            <a:avLst/>
          </a:prstGeom>
          <a:ln w="12700">
            <a:miter lim="400000"/>
          </a:ln>
          <a:effectLst>
            <a:outerShdw sx="100000" sy="100000" kx="0" ky="0" algn="b" rotWithShape="0" blurRad="355600" dist="1651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7">
                                            <p:bg/>
                                          </p:spTgt>
                                        </p:tgtEl>
                                        <p:attrNameLst>
                                          <p:attrName>style.visibility</p:attrName>
                                        </p:attrNameLst>
                                      </p:cBhvr>
                                      <p:to>
                                        <p:strVal val="visible"/>
                                      </p:to>
                                    </p:set>
                                    <p:animEffect filter="wipe(left)" transition="in">
                                      <p:cBhvr>
                                        <p:cTn id="7" dur="1000"/>
                                        <p:tgtEl>
                                          <p:spTgt spid="36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67">
                                            <p:txEl>
                                              <p:pRg st="0" end="0"/>
                                            </p:txEl>
                                          </p:spTgt>
                                        </p:tgtEl>
                                        <p:attrNameLst>
                                          <p:attrName>style.visibility</p:attrName>
                                        </p:attrNameLst>
                                      </p:cBhvr>
                                      <p:to>
                                        <p:strVal val="visible"/>
                                      </p:to>
                                    </p:set>
                                    <p:animEffect filter="wipe(left)" transition="in">
                                      <p:cBhvr>
                                        <p:cTn id="10" dur="1000"/>
                                        <p:tgtEl>
                                          <p:spTgt spid="36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67">
                                            <p:txEl>
                                              <p:pRg st="1" end="1"/>
                                            </p:txEl>
                                          </p:spTgt>
                                        </p:tgtEl>
                                        <p:attrNameLst>
                                          <p:attrName>style.visibility</p:attrName>
                                        </p:attrNameLst>
                                      </p:cBhvr>
                                      <p:to>
                                        <p:strVal val="visible"/>
                                      </p:to>
                                    </p:set>
                                    <p:animEffect filter="wipe(left)" transition="in">
                                      <p:cBhvr>
                                        <p:cTn id="15" dur="1000"/>
                                        <p:tgtEl>
                                          <p:spTgt spid="36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67">
                                            <p:txEl>
                                              <p:pRg st="2" end="2"/>
                                            </p:txEl>
                                          </p:spTgt>
                                        </p:tgtEl>
                                        <p:attrNameLst>
                                          <p:attrName>style.visibility</p:attrName>
                                        </p:attrNameLst>
                                      </p:cBhvr>
                                      <p:to>
                                        <p:strVal val="visible"/>
                                      </p:to>
                                    </p:set>
                                    <p:animEffect filter="wipe(left)" transition="in">
                                      <p:cBhvr>
                                        <p:cTn id="20" dur="1000"/>
                                        <p:tgtEl>
                                          <p:spTgt spid="36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67">
                                            <p:txEl>
                                              <p:pRg st="3" end="3"/>
                                            </p:txEl>
                                          </p:spTgt>
                                        </p:tgtEl>
                                        <p:attrNameLst>
                                          <p:attrName>style.visibility</p:attrName>
                                        </p:attrNameLst>
                                      </p:cBhvr>
                                      <p:to>
                                        <p:strVal val="visible"/>
                                      </p:to>
                                    </p:set>
                                    <p:animEffect filter="wipe(left)" transition="in">
                                      <p:cBhvr>
                                        <p:cTn id="25" dur="1000"/>
                                        <p:tgtEl>
                                          <p:spTgt spid="36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67">
                                            <p:txEl>
                                              <p:pRg st="4" end="4"/>
                                            </p:txEl>
                                          </p:spTgt>
                                        </p:tgtEl>
                                        <p:attrNameLst>
                                          <p:attrName>style.visibility</p:attrName>
                                        </p:attrNameLst>
                                      </p:cBhvr>
                                      <p:to>
                                        <p:strVal val="visible"/>
                                      </p:to>
                                    </p:set>
                                    <p:animEffect filter="wipe(left)" transition="in">
                                      <p:cBhvr>
                                        <p:cTn id="30" dur="1000"/>
                                        <p:tgtEl>
                                          <p:spTgt spid="36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7"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3" name="Group"/>
          <p:cNvGrpSpPr/>
          <p:nvPr/>
        </p:nvGrpSpPr>
        <p:grpSpPr>
          <a:xfrm>
            <a:off x="-50053" y="-72623"/>
            <a:ext cx="24484106" cy="2584934"/>
            <a:chOff x="0" y="0"/>
            <a:chExt cx="24484105" cy="2584932"/>
          </a:xfrm>
        </p:grpSpPr>
        <p:sp>
          <p:nvSpPr>
            <p:cNvPr id="371" name="Rectangle"/>
            <p:cNvSpPr/>
            <p:nvPr/>
          </p:nvSpPr>
          <p:spPr>
            <a:xfrm>
              <a:off x="0" y="75594"/>
              <a:ext cx="24484106" cy="2433745"/>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72" name="pasted-movie.png" descr="pasted-movie.png"/>
            <p:cNvPicPr>
              <a:picLocks noChangeAspect="1"/>
            </p:cNvPicPr>
            <p:nvPr/>
          </p:nvPicPr>
          <p:blipFill>
            <a:blip r:embed="rId2">
              <a:extLst/>
            </a:blip>
            <a:stretch>
              <a:fillRect/>
            </a:stretch>
          </p:blipFill>
          <p:spPr>
            <a:xfrm>
              <a:off x="895559" y="0"/>
              <a:ext cx="22692988" cy="2584933"/>
            </a:xfrm>
            <a:prstGeom prst="rect">
              <a:avLst/>
            </a:prstGeom>
            <a:ln w="12700" cap="flat">
              <a:noFill/>
              <a:miter lim="400000"/>
            </a:ln>
            <a:effectLst>
              <a:outerShdw sx="100000" sy="100000" kx="0" ky="0" algn="b" rotWithShape="0" blurRad="355600" dist="165100" dir="5400000">
                <a:srgbClr val="000000"/>
              </a:outerShdw>
            </a:effectLst>
          </p:spPr>
        </p:pic>
      </p:grpSp>
      <p:pic>
        <p:nvPicPr>
          <p:cNvPr id="374" name="Image" descr="Image"/>
          <p:cNvPicPr>
            <a:picLocks noChangeAspect="1"/>
          </p:cNvPicPr>
          <p:nvPr/>
        </p:nvPicPr>
        <p:blipFill>
          <a:blip r:embed="rId3">
            <a:extLst/>
          </a:blip>
          <a:stretch>
            <a:fillRect/>
          </a:stretch>
        </p:blipFill>
        <p:spPr>
          <a:xfrm>
            <a:off x="2640875" y="3076188"/>
            <a:ext cx="4713820" cy="2167274"/>
          </a:xfrm>
          <a:prstGeom prst="rect">
            <a:avLst/>
          </a:prstGeom>
          <a:ln w="12700">
            <a:miter lim="400000"/>
          </a:ln>
          <a:effectLst>
            <a:outerShdw sx="100000" sy="100000" kx="0" ky="0" algn="b" rotWithShape="0" blurRad="355600" dist="165100" dir="5400000">
              <a:srgbClr val="000000"/>
            </a:outerShdw>
          </a:effectLst>
        </p:spPr>
      </p:pic>
      <p:grpSp>
        <p:nvGrpSpPr>
          <p:cNvPr id="377" name="Image"/>
          <p:cNvGrpSpPr/>
          <p:nvPr/>
        </p:nvGrpSpPr>
        <p:grpSpPr>
          <a:xfrm>
            <a:off x="444826" y="5442915"/>
            <a:ext cx="6910696" cy="7976864"/>
            <a:chOff x="0" y="0"/>
            <a:chExt cx="6910695" cy="7976863"/>
          </a:xfrm>
        </p:grpSpPr>
        <p:pic>
          <p:nvPicPr>
            <p:cNvPr id="376" name="Image" descr="Image"/>
            <p:cNvPicPr>
              <a:picLocks noChangeAspect="0"/>
            </p:cNvPicPr>
            <p:nvPr/>
          </p:nvPicPr>
          <p:blipFill>
            <a:blip r:embed="rId4">
              <a:extLst/>
            </a:blip>
            <a:stretch>
              <a:fillRect/>
            </a:stretch>
          </p:blipFill>
          <p:spPr>
            <a:xfrm>
              <a:off x="152400" y="101600"/>
              <a:ext cx="6605896" cy="7583164"/>
            </a:xfrm>
            <a:prstGeom prst="rect">
              <a:avLst/>
            </a:prstGeom>
            <a:ln>
              <a:noFill/>
            </a:ln>
            <a:effectLst/>
          </p:spPr>
        </p:pic>
        <p:pic>
          <p:nvPicPr>
            <p:cNvPr id="375" name="Image" descr="Image"/>
            <p:cNvPicPr>
              <a:picLocks noChangeAspect="0"/>
            </p:cNvPicPr>
            <p:nvPr/>
          </p:nvPicPr>
          <p:blipFill>
            <a:blip r:embed="rId5">
              <a:extLst/>
            </a:blip>
            <a:stretch>
              <a:fillRect/>
            </a:stretch>
          </p:blipFill>
          <p:spPr>
            <a:xfrm>
              <a:off x="0" y="0"/>
              <a:ext cx="6910696" cy="7976864"/>
            </a:xfrm>
            <a:prstGeom prst="rect">
              <a:avLst/>
            </a:prstGeom>
            <a:effectLst/>
          </p:spPr>
        </p:pic>
      </p:grpSp>
      <p:sp>
        <p:nvSpPr>
          <p:cNvPr id="378" name="Discipline Them Properly (Eph. 6:4; Prov. 13:24; 19:18; 22:15; 23:13)"/>
          <p:cNvSpPr txBox="1"/>
          <p:nvPr/>
        </p:nvSpPr>
        <p:spPr>
          <a:xfrm>
            <a:off x="7779173" y="2869188"/>
            <a:ext cx="16375291" cy="2581276"/>
          </a:xfrm>
          <a:prstGeom prst="rect">
            <a:avLst/>
          </a:prstGeom>
          <a:solidFill>
            <a:srgbClr val="FFFFFF"/>
          </a:solidFill>
          <a:ln w="88900">
            <a:solidFill>
              <a:srgbClr val="808785"/>
            </a:solidFill>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7500">
                <a:solidFill>
                  <a:srgbClr val="000000"/>
                </a:solidFill>
                <a:latin typeface="Gill Sans"/>
                <a:ea typeface="Gill Sans"/>
                <a:cs typeface="Gill Sans"/>
                <a:sym typeface="Gill Sans"/>
              </a:defRPr>
            </a:pPr>
            <a:r>
              <a:rPr sz="8700"/>
              <a:t>Discipline Them Properly</a:t>
            </a:r>
            <a:br/>
            <a:r>
              <a:rPr b="0">
                <a:latin typeface="+mn-lt"/>
                <a:ea typeface="+mn-ea"/>
                <a:cs typeface="+mn-cs"/>
                <a:sym typeface="Gill Sans Light"/>
              </a:rPr>
              <a:t>(Eph. 6:4; Prov. 13:24; 19:18; 22:15; 23:13)</a:t>
            </a:r>
          </a:p>
        </p:txBody>
      </p:sp>
      <p:sp>
        <p:nvSpPr>
          <p:cNvPr id="379" name="Positive teaching and training (teaching them to respect authority – especially God’s / teach them how to work and serve) (Psalm 34:11-14; Prov 3:1-7; Ecc 12:13)…"/>
          <p:cNvSpPr txBox="1"/>
          <p:nvPr/>
        </p:nvSpPr>
        <p:spPr>
          <a:xfrm>
            <a:off x="7695707" y="5503312"/>
            <a:ext cx="16542223" cy="796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27017" indent="-627017" defTabSz="821531">
              <a:lnSpc>
                <a:spcPct val="100000"/>
              </a:lnSpc>
              <a:spcBef>
                <a:spcPts val="2000"/>
              </a:spcBef>
              <a:buSzPct val="80000"/>
              <a:buBlip>
                <a:blip r:embed="rId6"/>
              </a:buBlip>
              <a:defRPr sz="6000">
                <a:solidFill>
                  <a:srgbClr val="000000"/>
                </a:solidFill>
                <a:latin typeface="Helvetica"/>
                <a:ea typeface="Helvetica"/>
                <a:cs typeface="Helvetica"/>
                <a:sym typeface="Helvetica"/>
              </a:defRPr>
            </a:pPr>
            <a:r>
              <a:rPr b="1"/>
              <a:t>Positive teaching and training </a:t>
            </a:r>
            <a:r>
              <a:t>(</a:t>
            </a:r>
            <a:r>
              <a:rPr i="1"/>
              <a:t>teaching them to respect authority – especially God’s / teach them how to work and serve</a:t>
            </a:r>
            <a:r>
              <a:t>) (Psalm 34:11-14; Prov 3:1-7; Ecc 12:13)</a:t>
            </a:r>
          </a:p>
          <a:p>
            <a:pPr marL="627017" indent="-627017" defTabSz="821531">
              <a:lnSpc>
                <a:spcPct val="100000"/>
              </a:lnSpc>
              <a:spcBef>
                <a:spcPts val="2000"/>
              </a:spcBef>
              <a:buSzPct val="80000"/>
              <a:buBlip>
                <a:blip r:embed="rId6"/>
              </a:buBlip>
              <a:defRPr sz="6000">
                <a:solidFill>
                  <a:srgbClr val="000000"/>
                </a:solidFill>
                <a:latin typeface="Helvetica"/>
                <a:ea typeface="Helvetica"/>
                <a:cs typeface="Helvetica"/>
                <a:sym typeface="Helvetica"/>
              </a:defRPr>
            </a:pPr>
            <a:r>
              <a:rPr b="1"/>
              <a:t>How to think correctly</a:t>
            </a:r>
            <a:r>
              <a:t> (</a:t>
            </a:r>
            <a:r>
              <a:rPr i="1"/>
              <a:t>discerning right from wrong / develop godly attitude</a:t>
            </a:r>
            <a:r>
              <a:t>) (Prov 4:1-27)</a:t>
            </a:r>
          </a:p>
          <a:p>
            <a:pPr marL="627017" indent="-627017" defTabSz="821531">
              <a:lnSpc>
                <a:spcPct val="100000"/>
              </a:lnSpc>
              <a:spcBef>
                <a:spcPts val="2000"/>
              </a:spcBef>
              <a:buSzPct val="80000"/>
              <a:buBlip>
                <a:blip r:embed="rId6"/>
              </a:buBlip>
              <a:defRPr sz="6000">
                <a:solidFill>
                  <a:srgbClr val="000000"/>
                </a:solidFill>
                <a:latin typeface="Helvetica"/>
                <a:ea typeface="Helvetica"/>
                <a:cs typeface="Helvetica"/>
                <a:sym typeface="Helvetica"/>
              </a:defRPr>
            </a:pPr>
            <a:r>
              <a:rPr b="1"/>
              <a:t>Punish disobedience</a:t>
            </a:r>
            <a:r>
              <a:t> (Prov. 13:24; 22:15; 23:13,14; 29:15,17; Heb 12:7-9)</a:t>
            </a:r>
          </a:p>
        </p:txBody>
      </p:sp>
      <p:pic>
        <p:nvPicPr>
          <p:cNvPr id="380" name="Image" descr="Image"/>
          <p:cNvPicPr>
            <a:picLocks noChangeAspect="1"/>
          </p:cNvPicPr>
          <p:nvPr/>
        </p:nvPicPr>
        <p:blipFill>
          <a:blip r:embed="rId7">
            <a:extLst/>
          </a:blip>
          <a:stretch>
            <a:fillRect/>
          </a:stretch>
        </p:blipFill>
        <p:spPr>
          <a:xfrm>
            <a:off x="191187" y="2122743"/>
            <a:ext cx="1610448" cy="3529066"/>
          </a:xfrm>
          <a:prstGeom prst="rect">
            <a:avLst/>
          </a:prstGeom>
          <a:ln w="12700">
            <a:miter lim="400000"/>
          </a:ln>
          <a:effectLst>
            <a:outerShdw sx="100000" sy="100000" kx="0" ky="0" algn="b" rotWithShape="0" blurRad="355600" dist="165100" dir="5400000">
              <a:srgbClr val="000000"/>
            </a:outerShdw>
          </a:effectLst>
        </p:spPr>
      </p:pic>
      <p:pic>
        <p:nvPicPr>
          <p:cNvPr id="381" name="Image" descr="Image"/>
          <p:cNvPicPr>
            <a:picLocks noChangeAspect="1"/>
          </p:cNvPicPr>
          <p:nvPr/>
        </p:nvPicPr>
        <p:blipFill>
          <a:blip r:embed="rId8">
            <a:extLst/>
          </a:blip>
          <a:stretch>
            <a:fillRect/>
          </a:stretch>
        </p:blipFill>
        <p:spPr>
          <a:xfrm>
            <a:off x="1474889" y="3454024"/>
            <a:ext cx="1193579" cy="866504"/>
          </a:xfrm>
          <a:prstGeom prst="rect">
            <a:avLst/>
          </a:prstGeom>
          <a:ln w="12700">
            <a:miter lim="400000"/>
          </a:ln>
          <a:effectLst>
            <a:outerShdw sx="100000" sy="100000" kx="0" ky="0" algn="b" rotWithShape="0" blurRad="355600" dist="1651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9">
                                            <p:bg/>
                                          </p:spTgt>
                                        </p:tgtEl>
                                        <p:attrNameLst>
                                          <p:attrName>style.visibility</p:attrName>
                                        </p:attrNameLst>
                                      </p:cBhvr>
                                      <p:to>
                                        <p:strVal val="visible"/>
                                      </p:to>
                                    </p:set>
                                    <p:animEffect filter="wipe(left)" transition="in">
                                      <p:cBhvr>
                                        <p:cTn id="7" dur="1000"/>
                                        <p:tgtEl>
                                          <p:spTgt spid="37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79">
                                            <p:txEl>
                                              <p:pRg st="0" end="0"/>
                                            </p:txEl>
                                          </p:spTgt>
                                        </p:tgtEl>
                                        <p:attrNameLst>
                                          <p:attrName>style.visibility</p:attrName>
                                        </p:attrNameLst>
                                      </p:cBhvr>
                                      <p:to>
                                        <p:strVal val="visible"/>
                                      </p:to>
                                    </p:set>
                                    <p:animEffect filter="wipe(left)" transition="in">
                                      <p:cBhvr>
                                        <p:cTn id="10" dur="1000"/>
                                        <p:tgtEl>
                                          <p:spTgt spid="37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79">
                                            <p:txEl>
                                              <p:pRg st="1" end="1"/>
                                            </p:txEl>
                                          </p:spTgt>
                                        </p:tgtEl>
                                        <p:attrNameLst>
                                          <p:attrName>style.visibility</p:attrName>
                                        </p:attrNameLst>
                                      </p:cBhvr>
                                      <p:to>
                                        <p:strVal val="visible"/>
                                      </p:to>
                                    </p:set>
                                    <p:animEffect filter="wipe(left)" transition="in">
                                      <p:cBhvr>
                                        <p:cTn id="15" dur="1000"/>
                                        <p:tgtEl>
                                          <p:spTgt spid="37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79">
                                            <p:txEl>
                                              <p:pRg st="2" end="2"/>
                                            </p:txEl>
                                          </p:spTgt>
                                        </p:tgtEl>
                                        <p:attrNameLst>
                                          <p:attrName>style.visibility</p:attrName>
                                        </p:attrNameLst>
                                      </p:cBhvr>
                                      <p:to>
                                        <p:strVal val="visible"/>
                                      </p:to>
                                    </p:set>
                                    <p:animEffect filter="wipe(left)" transition="in">
                                      <p:cBhvr>
                                        <p:cTn id="20" dur="1000"/>
                                        <p:tgtEl>
                                          <p:spTgt spid="37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9"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85" name="Group"/>
          <p:cNvGrpSpPr/>
          <p:nvPr/>
        </p:nvGrpSpPr>
        <p:grpSpPr>
          <a:xfrm>
            <a:off x="-50053" y="-72623"/>
            <a:ext cx="24484106" cy="2584934"/>
            <a:chOff x="0" y="0"/>
            <a:chExt cx="24484105" cy="2584932"/>
          </a:xfrm>
        </p:grpSpPr>
        <p:sp>
          <p:nvSpPr>
            <p:cNvPr id="383" name="Rectangle"/>
            <p:cNvSpPr/>
            <p:nvPr/>
          </p:nvSpPr>
          <p:spPr>
            <a:xfrm>
              <a:off x="0" y="75594"/>
              <a:ext cx="24484106" cy="2433745"/>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84" name="pasted-movie.png" descr="pasted-movie.png"/>
            <p:cNvPicPr>
              <a:picLocks noChangeAspect="1"/>
            </p:cNvPicPr>
            <p:nvPr/>
          </p:nvPicPr>
          <p:blipFill>
            <a:blip r:embed="rId2">
              <a:extLst/>
            </a:blip>
            <a:stretch>
              <a:fillRect/>
            </a:stretch>
          </p:blipFill>
          <p:spPr>
            <a:xfrm>
              <a:off x="895559" y="0"/>
              <a:ext cx="22692988" cy="2584933"/>
            </a:xfrm>
            <a:prstGeom prst="rect">
              <a:avLst/>
            </a:prstGeom>
            <a:ln w="12700" cap="flat">
              <a:noFill/>
              <a:miter lim="400000"/>
            </a:ln>
            <a:effectLst>
              <a:outerShdw sx="100000" sy="100000" kx="0" ky="0" algn="b" rotWithShape="0" blurRad="355600" dist="165100" dir="5400000">
                <a:srgbClr val="000000"/>
              </a:outerShdw>
            </a:effectLst>
          </p:spPr>
        </p:pic>
      </p:grpSp>
      <p:pic>
        <p:nvPicPr>
          <p:cNvPr id="386" name="Image" descr="Image"/>
          <p:cNvPicPr>
            <a:picLocks noChangeAspect="1"/>
          </p:cNvPicPr>
          <p:nvPr/>
        </p:nvPicPr>
        <p:blipFill>
          <a:blip r:embed="rId3">
            <a:extLst/>
          </a:blip>
          <a:stretch>
            <a:fillRect/>
          </a:stretch>
        </p:blipFill>
        <p:spPr>
          <a:xfrm>
            <a:off x="2640875" y="3076188"/>
            <a:ext cx="4713820" cy="2167274"/>
          </a:xfrm>
          <a:prstGeom prst="rect">
            <a:avLst/>
          </a:prstGeom>
          <a:ln w="12700">
            <a:miter lim="400000"/>
          </a:ln>
          <a:effectLst>
            <a:outerShdw sx="100000" sy="100000" kx="0" ky="0" algn="b" rotWithShape="0" blurRad="355600" dist="165100" dir="5400000">
              <a:srgbClr val="000000"/>
            </a:outerShdw>
          </a:effectLst>
        </p:spPr>
      </p:pic>
      <p:grpSp>
        <p:nvGrpSpPr>
          <p:cNvPr id="389" name="Image"/>
          <p:cNvGrpSpPr/>
          <p:nvPr/>
        </p:nvGrpSpPr>
        <p:grpSpPr>
          <a:xfrm>
            <a:off x="444826" y="5442915"/>
            <a:ext cx="6910696" cy="7976864"/>
            <a:chOff x="0" y="0"/>
            <a:chExt cx="6910695" cy="7976863"/>
          </a:xfrm>
        </p:grpSpPr>
        <p:pic>
          <p:nvPicPr>
            <p:cNvPr id="388" name="Image" descr="Image"/>
            <p:cNvPicPr>
              <a:picLocks noChangeAspect="0"/>
            </p:cNvPicPr>
            <p:nvPr/>
          </p:nvPicPr>
          <p:blipFill>
            <a:blip r:embed="rId4">
              <a:extLst/>
            </a:blip>
            <a:stretch>
              <a:fillRect/>
            </a:stretch>
          </p:blipFill>
          <p:spPr>
            <a:xfrm>
              <a:off x="152400" y="101600"/>
              <a:ext cx="6605896" cy="7583164"/>
            </a:xfrm>
            <a:prstGeom prst="rect">
              <a:avLst/>
            </a:prstGeom>
            <a:ln>
              <a:noFill/>
            </a:ln>
            <a:effectLst/>
          </p:spPr>
        </p:pic>
        <p:pic>
          <p:nvPicPr>
            <p:cNvPr id="387" name="Image" descr="Image"/>
            <p:cNvPicPr>
              <a:picLocks noChangeAspect="0"/>
            </p:cNvPicPr>
            <p:nvPr/>
          </p:nvPicPr>
          <p:blipFill>
            <a:blip r:embed="rId5">
              <a:extLst/>
            </a:blip>
            <a:stretch>
              <a:fillRect/>
            </a:stretch>
          </p:blipFill>
          <p:spPr>
            <a:xfrm>
              <a:off x="0" y="0"/>
              <a:ext cx="6910696" cy="7976864"/>
            </a:xfrm>
            <a:prstGeom prst="rect">
              <a:avLst/>
            </a:prstGeom>
            <a:effectLst/>
          </p:spPr>
        </p:pic>
      </p:grpSp>
      <p:sp>
        <p:nvSpPr>
          <p:cNvPr id="390" name="Teach Them To WORSHIP God…"/>
          <p:cNvSpPr txBox="1"/>
          <p:nvPr/>
        </p:nvSpPr>
        <p:spPr>
          <a:xfrm>
            <a:off x="7779173" y="3015238"/>
            <a:ext cx="16375291" cy="2289176"/>
          </a:xfrm>
          <a:prstGeom prst="rect">
            <a:avLst/>
          </a:prstGeom>
          <a:solidFill>
            <a:srgbClr val="FFFFFF"/>
          </a:solidFill>
          <a:ln w="88900">
            <a:solidFill>
              <a:srgbClr val="808785"/>
            </a:solidFill>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7800">
                <a:solidFill>
                  <a:srgbClr val="000000"/>
                </a:solidFill>
                <a:latin typeface="Gill Sans"/>
                <a:ea typeface="Gill Sans"/>
                <a:cs typeface="Gill Sans"/>
                <a:sym typeface="Gill Sans"/>
              </a:defRPr>
            </a:pPr>
            <a:r>
              <a:t>Teach Them To WORSHIP God </a:t>
            </a:r>
          </a:p>
          <a:p>
            <a:pPr algn="ctr" defTabSz="821531">
              <a:lnSpc>
                <a:spcPct val="100000"/>
              </a:lnSpc>
              <a:spcBef>
                <a:spcPts val="0"/>
              </a:spcBef>
              <a:defRPr b="1">
                <a:solidFill>
                  <a:srgbClr val="000000"/>
                </a:solidFill>
                <a:latin typeface="Gill Sans"/>
                <a:ea typeface="Gill Sans"/>
                <a:cs typeface="Gill Sans"/>
                <a:sym typeface="Gill Sans"/>
              </a:defRPr>
            </a:pPr>
            <a:r>
              <a:rPr b="0">
                <a:latin typeface="+mn-lt"/>
                <a:ea typeface="+mn-ea"/>
                <a:cs typeface="+mn-cs"/>
                <a:sym typeface="Gill Sans Light"/>
              </a:rPr>
              <a:t>(John 4:24; Hebrews 12:25-29)</a:t>
            </a:r>
          </a:p>
        </p:txBody>
      </p:sp>
      <p:sp>
        <p:nvSpPr>
          <p:cNvPr id="391" name="To REVERENCE God - the importance of following God’s instructions as given (Lev 10:3; Col. 3:17; Heb 12:28; 2 Jn 9)…"/>
          <p:cNvSpPr txBox="1"/>
          <p:nvPr/>
        </p:nvSpPr>
        <p:spPr>
          <a:xfrm>
            <a:off x="7695707" y="5503312"/>
            <a:ext cx="16542223" cy="7966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27017" indent="-627017" defTabSz="821531">
              <a:lnSpc>
                <a:spcPct val="100000"/>
              </a:lnSpc>
              <a:spcBef>
                <a:spcPts val="2000"/>
              </a:spcBef>
              <a:buSzPct val="80000"/>
              <a:buBlip>
                <a:blip r:embed="rId6"/>
              </a:buBlip>
              <a:defRPr sz="6000">
                <a:solidFill>
                  <a:srgbClr val="000000"/>
                </a:solidFill>
                <a:latin typeface="Helvetica"/>
                <a:ea typeface="Helvetica"/>
                <a:cs typeface="Helvetica"/>
                <a:sym typeface="Helvetica"/>
              </a:defRPr>
            </a:pPr>
            <a:r>
              <a:rPr b="1"/>
              <a:t>To REVERENCE God - </a:t>
            </a:r>
            <a:r>
              <a:t>the importance of following God’s instructions as given (Lev 10:3; Col. 3:17; Heb 12:28; 2 Jn 9)</a:t>
            </a:r>
            <a:endParaRPr b="1"/>
          </a:p>
          <a:p>
            <a:pPr marL="627017" indent="-627017" defTabSz="821531">
              <a:lnSpc>
                <a:spcPct val="100000"/>
              </a:lnSpc>
              <a:spcBef>
                <a:spcPts val="2000"/>
              </a:spcBef>
              <a:buSzPct val="80000"/>
              <a:buBlip>
                <a:blip r:embed="rId6"/>
              </a:buBlip>
              <a:defRPr sz="6000">
                <a:solidFill>
                  <a:srgbClr val="000000"/>
                </a:solidFill>
                <a:latin typeface="Helvetica"/>
                <a:ea typeface="Helvetica"/>
                <a:cs typeface="Helvetica"/>
                <a:sym typeface="Helvetica"/>
              </a:defRPr>
            </a:pPr>
            <a:r>
              <a:t>The value and importance of </a:t>
            </a:r>
            <a:r>
              <a:rPr b="1"/>
              <a:t>assembling with the saints</a:t>
            </a:r>
            <a:r>
              <a:t> (Psalm 122:1; Heb 10:24,25)</a:t>
            </a:r>
            <a:endParaRPr b="1"/>
          </a:p>
          <a:p>
            <a:pPr marL="627017" indent="-627017" defTabSz="821531">
              <a:lnSpc>
                <a:spcPct val="100000"/>
              </a:lnSpc>
              <a:spcBef>
                <a:spcPts val="2000"/>
              </a:spcBef>
              <a:buSzPct val="80000"/>
              <a:buBlip>
                <a:blip r:embed="rId6"/>
              </a:buBlip>
              <a:defRPr sz="6000">
                <a:solidFill>
                  <a:srgbClr val="000000"/>
                </a:solidFill>
                <a:latin typeface="Helvetica"/>
                <a:ea typeface="Helvetica"/>
                <a:cs typeface="Helvetica"/>
                <a:sym typeface="Helvetica"/>
              </a:defRPr>
            </a:pPr>
            <a:r>
              <a:t>The importance and value of</a:t>
            </a:r>
            <a:r>
              <a:rPr b="1"/>
              <a:t> godliness </a:t>
            </a:r>
            <a:r>
              <a:t>in every aspect of life (Ro. 12:1,2; 2 Cor. 6:14-7:1; 1 The 5:17)</a:t>
            </a:r>
          </a:p>
        </p:txBody>
      </p:sp>
      <p:pic>
        <p:nvPicPr>
          <p:cNvPr id="392" name="Image" descr="Image"/>
          <p:cNvPicPr>
            <a:picLocks noChangeAspect="1"/>
          </p:cNvPicPr>
          <p:nvPr/>
        </p:nvPicPr>
        <p:blipFill>
          <a:blip r:embed="rId7">
            <a:extLst/>
          </a:blip>
          <a:stretch>
            <a:fillRect/>
          </a:stretch>
        </p:blipFill>
        <p:spPr>
          <a:xfrm>
            <a:off x="63095" y="1974341"/>
            <a:ext cx="2309923" cy="3961461"/>
          </a:xfrm>
          <a:prstGeom prst="rect">
            <a:avLst/>
          </a:prstGeom>
          <a:ln w="12700">
            <a:miter lim="400000"/>
          </a:ln>
          <a:effectLst>
            <a:outerShdw sx="100000" sy="100000" kx="0" ky="0" algn="b" rotWithShape="0" blurRad="355600" dist="165100" dir="5400000">
              <a:srgbClr val="000000"/>
            </a:outerShdw>
          </a:effectLst>
        </p:spPr>
      </p:pic>
      <p:pic>
        <p:nvPicPr>
          <p:cNvPr id="393" name="Image" descr="Image"/>
          <p:cNvPicPr>
            <a:picLocks noChangeAspect="1"/>
          </p:cNvPicPr>
          <p:nvPr/>
        </p:nvPicPr>
        <p:blipFill>
          <a:blip r:embed="rId8">
            <a:extLst/>
          </a:blip>
          <a:stretch>
            <a:fillRect/>
          </a:stretch>
        </p:blipFill>
        <p:spPr>
          <a:xfrm>
            <a:off x="1727859" y="2826929"/>
            <a:ext cx="866135" cy="654209"/>
          </a:xfrm>
          <a:prstGeom prst="rect">
            <a:avLst/>
          </a:prstGeom>
          <a:ln w="12700">
            <a:miter lim="400000"/>
          </a:ln>
          <a:effectLst>
            <a:outerShdw sx="100000" sy="100000" kx="0" ky="0" algn="b" rotWithShape="0" blurRad="355600" dist="1651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1">
                                            <p:bg/>
                                          </p:spTgt>
                                        </p:tgtEl>
                                        <p:attrNameLst>
                                          <p:attrName>style.visibility</p:attrName>
                                        </p:attrNameLst>
                                      </p:cBhvr>
                                      <p:to>
                                        <p:strVal val="visible"/>
                                      </p:to>
                                    </p:set>
                                    <p:animEffect filter="wipe(left)" transition="in">
                                      <p:cBhvr>
                                        <p:cTn id="7" dur="1000"/>
                                        <p:tgtEl>
                                          <p:spTgt spid="391">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91">
                                            <p:txEl>
                                              <p:pRg st="0" end="0"/>
                                            </p:txEl>
                                          </p:spTgt>
                                        </p:tgtEl>
                                        <p:attrNameLst>
                                          <p:attrName>style.visibility</p:attrName>
                                        </p:attrNameLst>
                                      </p:cBhvr>
                                      <p:to>
                                        <p:strVal val="visible"/>
                                      </p:to>
                                    </p:set>
                                    <p:animEffect filter="wipe(left)" transition="in">
                                      <p:cBhvr>
                                        <p:cTn id="10" dur="1000"/>
                                        <p:tgtEl>
                                          <p:spTgt spid="39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91">
                                            <p:txEl>
                                              <p:pRg st="1" end="1"/>
                                            </p:txEl>
                                          </p:spTgt>
                                        </p:tgtEl>
                                        <p:attrNameLst>
                                          <p:attrName>style.visibility</p:attrName>
                                        </p:attrNameLst>
                                      </p:cBhvr>
                                      <p:to>
                                        <p:strVal val="visible"/>
                                      </p:to>
                                    </p:set>
                                    <p:animEffect filter="wipe(left)" transition="in">
                                      <p:cBhvr>
                                        <p:cTn id="15" dur="1000"/>
                                        <p:tgtEl>
                                          <p:spTgt spid="39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91">
                                            <p:txEl>
                                              <p:pRg st="2" end="2"/>
                                            </p:txEl>
                                          </p:spTgt>
                                        </p:tgtEl>
                                        <p:attrNameLst>
                                          <p:attrName>style.visibility</p:attrName>
                                        </p:attrNameLst>
                                      </p:cBhvr>
                                      <p:to>
                                        <p:strVal val="visible"/>
                                      </p:to>
                                    </p:set>
                                    <p:animEffect filter="wipe(left)" transition="in">
                                      <p:cBhvr>
                                        <p:cTn id="20" dur="1000"/>
                                        <p:tgtEl>
                                          <p:spTgt spid="39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1"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97" name="Group"/>
          <p:cNvGrpSpPr/>
          <p:nvPr/>
        </p:nvGrpSpPr>
        <p:grpSpPr>
          <a:xfrm>
            <a:off x="-50053" y="-72623"/>
            <a:ext cx="24484106" cy="2584934"/>
            <a:chOff x="0" y="0"/>
            <a:chExt cx="24484105" cy="2584932"/>
          </a:xfrm>
        </p:grpSpPr>
        <p:sp>
          <p:nvSpPr>
            <p:cNvPr id="395" name="Rectangle"/>
            <p:cNvSpPr/>
            <p:nvPr/>
          </p:nvSpPr>
          <p:spPr>
            <a:xfrm>
              <a:off x="0" y="75594"/>
              <a:ext cx="24484106" cy="2433745"/>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396" name="pasted-movie.png" descr="pasted-movie.png"/>
            <p:cNvPicPr>
              <a:picLocks noChangeAspect="1"/>
            </p:cNvPicPr>
            <p:nvPr/>
          </p:nvPicPr>
          <p:blipFill>
            <a:blip r:embed="rId2">
              <a:extLst/>
            </a:blip>
            <a:stretch>
              <a:fillRect/>
            </a:stretch>
          </p:blipFill>
          <p:spPr>
            <a:xfrm>
              <a:off x="895559" y="0"/>
              <a:ext cx="22692988" cy="2584933"/>
            </a:xfrm>
            <a:prstGeom prst="rect">
              <a:avLst/>
            </a:prstGeom>
            <a:ln w="12700" cap="flat">
              <a:noFill/>
              <a:miter lim="400000"/>
            </a:ln>
            <a:effectLst>
              <a:outerShdw sx="100000" sy="100000" kx="0" ky="0" algn="b" rotWithShape="0" blurRad="355600" dist="165100" dir="5400000">
                <a:srgbClr val="000000"/>
              </a:outerShdw>
            </a:effectLst>
          </p:spPr>
        </p:pic>
      </p:grpSp>
      <p:pic>
        <p:nvPicPr>
          <p:cNvPr id="398" name="Image" descr="Image"/>
          <p:cNvPicPr>
            <a:picLocks noChangeAspect="1"/>
          </p:cNvPicPr>
          <p:nvPr/>
        </p:nvPicPr>
        <p:blipFill>
          <a:blip r:embed="rId3">
            <a:extLst/>
          </a:blip>
          <a:stretch>
            <a:fillRect/>
          </a:stretch>
        </p:blipFill>
        <p:spPr>
          <a:xfrm>
            <a:off x="2640875" y="3076188"/>
            <a:ext cx="4713820" cy="2167274"/>
          </a:xfrm>
          <a:prstGeom prst="rect">
            <a:avLst/>
          </a:prstGeom>
          <a:ln w="12700">
            <a:miter lim="400000"/>
          </a:ln>
          <a:effectLst>
            <a:outerShdw sx="100000" sy="100000" kx="0" ky="0" algn="b" rotWithShape="0" blurRad="355600" dist="165100" dir="5400000">
              <a:srgbClr val="000000"/>
            </a:outerShdw>
          </a:effectLst>
        </p:spPr>
      </p:pic>
      <p:grpSp>
        <p:nvGrpSpPr>
          <p:cNvPr id="401" name="Image"/>
          <p:cNvGrpSpPr/>
          <p:nvPr/>
        </p:nvGrpSpPr>
        <p:grpSpPr>
          <a:xfrm>
            <a:off x="444826" y="5442915"/>
            <a:ext cx="6910696" cy="7976864"/>
            <a:chOff x="0" y="0"/>
            <a:chExt cx="6910695" cy="7976863"/>
          </a:xfrm>
        </p:grpSpPr>
        <p:pic>
          <p:nvPicPr>
            <p:cNvPr id="400" name="Image" descr="Image"/>
            <p:cNvPicPr>
              <a:picLocks noChangeAspect="0"/>
            </p:cNvPicPr>
            <p:nvPr/>
          </p:nvPicPr>
          <p:blipFill>
            <a:blip r:embed="rId4">
              <a:extLst/>
            </a:blip>
            <a:stretch>
              <a:fillRect/>
            </a:stretch>
          </p:blipFill>
          <p:spPr>
            <a:xfrm>
              <a:off x="152400" y="101600"/>
              <a:ext cx="6605896" cy="7583164"/>
            </a:xfrm>
            <a:prstGeom prst="rect">
              <a:avLst/>
            </a:prstGeom>
            <a:ln>
              <a:noFill/>
            </a:ln>
            <a:effectLst/>
          </p:spPr>
        </p:pic>
        <p:pic>
          <p:nvPicPr>
            <p:cNvPr id="399" name="Image" descr="Image"/>
            <p:cNvPicPr>
              <a:picLocks noChangeAspect="0"/>
            </p:cNvPicPr>
            <p:nvPr/>
          </p:nvPicPr>
          <p:blipFill>
            <a:blip r:embed="rId5">
              <a:extLst/>
            </a:blip>
            <a:stretch>
              <a:fillRect/>
            </a:stretch>
          </p:blipFill>
          <p:spPr>
            <a:xfrm>
              <a:off x="0" y="0"/>
              <a:ext cx="6910696" cy="7976864"/>
            </a:xfrm>
            <a:prstGeom prst="rect">
              <a:avLst/>
            </a:prstGeom>
            <a:effectLst/>
          </p:spPr>
        </p:pic>
      </p:grpSp>
      <p:sp>
        <p:nvSpPr>
          <p:cNvPr id="402" name="Teach Them To WORSHIP God…"/>
          <p:cNvSpPr txBox="1"/>
          <p:nvPr/>
        </p:nvSpPr>
        <p:spPr>
          <a:xfrm>
            <a:off x="7779173" y="3015238"/>
            <a:ext cx="16375291" cy="2289176"/>
          </a:xfrm>
          <a:prstGeom prst="rect">
            <a:avLst/>
          </a:prstGeom>
          <a:solidFill>
            <a:srgbClr val="FFFFFF"/>
          </a:solidFill>
          <a:ln w="88900">
            <a:solidFill>
              <a:srgbClr val="808785"/>
            </a:solidFill>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7800">
                <a:solidFill>
                  <a:srgbClr val="000000"/>
                </a:solidFill>
                <a:latin typeface="Gill Sans"/>
                <a:ea typeface="Gill Sans"/>
                <a:cs typeface="Gill Sans"/>
                <a:sym typeface="Gill Sans"/>
              </a:defRPr>
            </a:pPr>
            <a:r>
              <a:t>Teach Them To WORSHIP God </a:t>
            </a:r>
          </a:p>
          <a:p>
            <a:pPr algn="ctr" defTabSz="821531">
              <a:lnSpc>
                <a:spcPct val="100000"/>
              </a:lnSpc>
              <a:spcBef>
                <a:spcPts val="0"/>
              </a:spcBef>
              <a:defRPr b="1">
                <a:solidFill>
                  <a:srgbClr val="000000"/>
                </a:solidFill>
                <a:latin typeface="Gill Sans"/>
                <a:ea typeface="Gill Sans"/>
                <a:cs typeface="Gill Sans"/>
                <a:sym typeface="Gill Sans"/>
              </a:defRPr>
            </a:pPr>
            <a:r>
              <a:rPr b="0">
                <a:latin typeface="+mn-lt"/>
                <a:ea typeface="+mn-ea"/>
                <a:cs typeface="+mn-cs"/>
                <a:sym typeface="Gill Sans Light"/>
              </a:rPr>
              <a:t>(John 4:24; Hebrews 12:25-29)</a:t>
            </a:r>
          </a:p>
        </p:txBody>
      </p:sp>
      <p:sp>
        <p:nvSpPr>
          <p:cNvPr id="403" name="By consistently attending every service possible — Prioritize / Prepare / Punctual…"/>
          <p:cNvSpPr txBox="1"/>
          <p:nvPr/>
        </p:nvSpPr>
        <p:spPr>
          <a:xfrm>
            <a:off x="7695707" y="5503312"/>
            <a:ext cx="16542223" cy="8220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27017" indent="-627017" defTabSz="821531">
              <a:lnSpc>
                <a:spcPct val="100000"/>
              </a:lnSpc>
              <a:spcBef>
                <a:spcPts val="2000"/>
              </a:spcBef>
              <a:buSzPct val="80000"/>
              <a:buBlip>
                <a:blip r:embed="rId6"/>
              </a:buBlip>
              <a:defRPr sz="6000">
                <a:solidFill>
                  <a:srgbClr val="000000"/>
                </a:solidFill>
                <a:latin typeface="Helvetica"/>
                <a:ea typeface="Helvetica"/>
                <a:cs typeface="Helvetica"/>
                <a:sym typeface="Helvetica"/>
              </a:defRPr>
            </a:pPr>
            <a:r>
              <a:t>By consistently attending every service possible — Prioritize / Prepare / Punctual</a:t>
            </a:r>
          </a:p>
          <a:p>
            <a:pPr marL="627017" indent="-627017" defTabSz="821531">
              <a:lnSpc>
                <a:spcPct val="100000"/>
              </a:lnSpc>
              <a:spcBef>
                <a:spcPts val="2000"/>
              </a:spcBef>
              <a:buSzPct val="80000"/>
              <a:buBlip>
                <a:blip r:embed="rId6"/>
              </a:buBlip>
              <a:defRPr sz="6000">
                <a:solidFill>
                  <a:srgbClr val="000000"/>
                </a:solidFill>
                <a:latin typeface="Helvetica"/>
                <a:ea typeface="Helvetica"/>
                <a:cs typeface="Helvetica"/>
                <a:sym typeface="Helvetica"/>
              </a:defRPr>
            </a:pPr>
            <a:r>
              <a:t>Teaching them to quietly listen to the lessons – to stay seated, attentive, and focused.</a:t>
            </a:r>
          </a:p>
          <a:p>
            <a:pPr marL="627017" indent="-627017" defTabSz="821531">
              <a:lnSpc>
                <a:spcPct val="100000"/>
              </a:lnSpc>
              <a:spcBef>
                <a:spcPts val="2000"/>
              </a:spcBef>
              <a:buSzPct val="80000"/>
              <a:buBlip>
                <a:blip r:embed="rId6"/>
              </a:buBlip>
              <a:defRPr sz="6000">
                <a:solidFill>
                  <a:srgbClr val="000000"/>
                </a:solidFill>
                <a:latin typeface="Helvetica"/>
                <a:ea typeface="Helvetica"/>
                <a:cs typeface="Helvetica"/>
                <a:sym typeface="Helvetica"/>
              </a:defRPr>
            </a:pPr>
            <a:r>
              <a:t>Teaching them to participate in the worship (singing / praying / listening, etc.)</a:t>
            </a:r>
          </a:p>
          <a:p>
            <a:pPr marL="627017" indent="-627017" defTabSz="821531">
              <a:lnSpc>
                <a:spcPct val="100000"/>
              </a:lnSpc>
              <a:spcBef>
                <a:spcPts val="2000"/>
              </a:spcBef>
              <a:buSzPct val="80000"/>
              <a:buBlip>
                <a:blip r:embed="rId6"/>
              </a:buBlip>
              <a:defRPr sz="6000">
                <a:solidFill>
                  <a:srgbClr val="000000"/>
                </a:solidFill>
                <a:latin typeface="Helvetica"/>
                <a:ea typeface="Helvetica"/>
                <a:cs typeface="Helvetica"/>
                <a:sym typeface="Helvetica"/>
              </a:defRPr>
            </a:pPr>
            <a:r>
              <a:t>Training them to take part in the work of the church / to serve / to pray / lead …</a:t>
            </a:r>
          </a:p>
        </p:txBody>
      </p:sp>
      <p:pic>
        <p:nvPicPr>
          <p:cNvPr id="404" name="Image" descr="Image"/>
          <p:cNvPicPr>
            <a:picLocks noChangeAspect="1"/>
          </p:cNvPicPr>
          <p:nvPr/>
        </p:nvPicPr>
        <p:blipFill>
          <a:blip r:embed="rId7">
            <a:extLst/>
          </a:blip>
          <a:stretch>
            <a:fillRect/>
          </a:stretch>
        </p:blipFill>
        <p:spPr>
          <a:xfrm>
            <a:off x="63095" y="1974341"/>
            <a:ext cx="2309923" cy="3961461"/>
          </a:xfrm>
          <a:prstGeom prst="rect">
            <a:avLst/>
          </a:prstGeom>
          <a:ln w="12700">
            <a:miter lim="400000"/>
          </a:ln>
          <a:effectLst>
            <a:outerShdw sx="100000" sy="100000" kx="0" ky="0" algn="b" rotWithShape="0" blurRad="355600" dist="165100" dir="5400000">
              <a:srgbClr val="000000"/>
            </a:outerShdw>
          </a:effectLst>
        </p:spPr>
      </p:pic>
      <p:pic>
        <p:nvPicPr>
          <p:cNvPr id="405" name="Image" descr="Image"/>
          <p:cNvPicPr>
            <a:picLocks noChangeAspect="1"/>
          </p:cNvPicPr>
          <p:nvPr/>
        </p:nvPicPr>
        <p:blipFill>
          <a:blip r:embed="rId8">
            <a:extLst/>
          </a:blip>
          <a:stretch>
            <a:fillRect/>
          </a:stretch>
        </p:blipFill>
        <p:spPr>
          <a:xfrm>
            <a:off x="1727859" y="2826929"/>
            <a:ext cx="866135" cy="654209"/>
          </a:xfrm>
          <a:prstGeom prst="rect">
            <a:avLst/>
          </a:prstGeom>
          <a:ln w="12700">
            <a:miter lim="400000"/>
          </a:ln>
          <a:effectLst>
            <a:outerShdw sx="100000" sy="100000" kx="0" ky="0" algn="b" rotWithShape="0" blurRad="355600" dist="1651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3">
                                            <p:bg/>
                                          </p:spTgt>
                                        </p:tgtEl>
                                        <p:attrNameLst>
                                          <p:attrName>style.visibility</p:attrName>
                                        </p:attrNameLst>
                                      </p:cBhvr>
                                      <p:to>
                                        <p:strVal val="visible"/>
                                      </p:to>
                                    </p:set>
                                    <p:animEffect filter="wipe(left)" transition="in">
                                      <p:cBhvr>
                                        <p:cTn id="7" dur="1000"/>
                                        <p:tgtEl>
                                          <p:spTgt spid="40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03">
                                            <p:txEl>
                                              <p:pRg st="0" end="0"/>
                                            </p:txEl>
                                          </p:spTgt>
                                        </p:tgtEl>
                                        <p:attrNameLst>
                                          <p:attrName>style.visibility</p:attrName>
                                        </p:attrNameLst>
                                      </p:cBhvr>
                                      <p:to>
                                        <p:strVal val="visible"/>
                                      </p:to>
                                    </p:set>
                                    <p:animEffect filter="wipe(left)" transition="in">
                                      <p:cBhvr>
                                        <p:cTn id="10" dur="1000"/>
                                        <p:tgtEl>
                                          <p:spTgt spid="40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03">
                                            <p:txEl>
                                              <p:pRg st="1" end="1"/>
                                            </p:txEl>
                                          </p:spTgt>
                                        </p:tgtEl>
                                        <p:attrNameLst>
                                          <p:attrName>style.visibility</p:attrName>
                                        </p:attrNameLst>
                                      </p:cBhvr>
                                      <p:to>
                                        <p:strVal val="visible"/>
                                      </p:to>
                                    </p:set>
                                    <p:animEffect filter="wipe(left)" transition="in">
                                      <p:cBhvr>
                                        <p:cTn id="15" dur="1000"/>
                                        <p:tgtEl>
                                          <p:spTgt spid="40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03">
                                            <p:txEl>
                                              <p:pRg st="2" end="2"/>
                                            </p:txEl>
                                          </p:spTgt>
                                        </p:tgtEl>
                                        <p:attrNameLst>
                                          <p:attrName>style.visibility</p:attrName>
                                        </p:attrNameLst>
                                      </p:cBhvr>
                                      <p:to>
                                        <p:strVal val="visible"/>
                                      </p:to>
                                    </p:set>
                                    <p:animEffect filter="wipe(left)" transition="in">
                                      <p:cBhvr>
                                        <p:cTn id="20" dur="1000"/>
                                        <p:tgtEl>
                                          <p:spTgt spid="40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03">
                                            <p:txEl>
                                              <p:pRg st="3" end="3"/>
                                            </p:txEl>
                                          </p:spTgt>
                                        </p:tgtEl>
                                        <p:attrNameLst>
                                          <p:attrName>style.visibility</p:attrName>
                                        </p:attrNameLst>
                                      </p:cBhvr>
                                      <p:to>
                                        <p:strVal val="visible"/>
                                      </p:to>
                                    </p:set>
                                    <p:animEffect filter="wipe(left)" transition="in">
                                      <p:cBhvr>
                                        <p:cTn id="25" dur="1000"/>
                                        <p:tgtEl>
                                          <p:spTgt spid="40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3"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9" name="Group"/>
          <p:cNvGrpSpPr/>
          <p:nvPr/>
        </p:nvGrpSpPr>
        <p:grpSpPr>
          <a:xfrm>
            <a:off x="-50053" y="-72623"/>
            <a:ext cx="24484106" cy="2584934"/>
            <a:chOff x="0" y="0"/>
            <a:chExt cx="24484105" cy="2584932"/>
          </a:xfrm>
        </p:grpSpPr>
        <p:sp>
          <p:nvSpPr>
            <p:cNvPr id="407" name="Rectangle"/>
            <p:cNvSpPr/>
            <p:nvPr/>
          </p:nvSpPr>
          <p:spPr>
            <a:xfrm>
              <a:off x="0" y="75594"/>
              <a:ext cx="24484106" cy="2433745"/>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408" name="pasted-movie.png" descr="pasted-movie.png"/>
            <p:cNvPicPr>
              <a:picLocks noChangeAspect="1"/>
            </p:cNvPicPr>
            <p:nvPr/>
          </p:nvPicPr>
          <p:blipFill>
            <a:blip r:embed="rId2">
              <a:extLst/>
            </a:blip>
            <a:stretch>
              <a:fillRect/>
            </a:stretch>
          </p:blipFill>
          <p:spPr>
            <a:xfrm>
              <a:off x="895559" y="0"/>
              <a:ext cx="22692988" cy="2584933"/>
            </a:xfrm>
            <a:prstGeom prst="rect">
              <a:avLst/>
            </a:prstGeom>
            <a:ln w="12700" cap="flat">
              <a:noFill/>
              <a:miter lim="400000"/>
            </a:ln>
            <a:effectLst>
              <a:outerShdw sx="100000" sy="100000" kx="0" ky="0" algn="b" rotWithShape="0" blurRad="355600" dist="165100" dir="5400000">
                <a:srgbClr val="000000"/>
              </a:outerShdw>
            </a:effectLst>
          </p:spPr>
        </p:pic>
      </p:grpSp>
      <p:pic>
        <p:nvPicPr>
          <p:cNvPr id="410" name="Image" descr="Image"/>
          <p:cNvPicPr>
            <a:picLocks noChangeAspect="1"/>
          </p:cNvPicPr>
          <p:nvPr/>
        </p:nvPicPr>
        <p:blipFill>
          <a:blip r:embed="rId3">
            <a:extLst/>
          </a:blip>
          <a:stretch>
            <a:fillRect/>
          </a:stretch>
        </p:blipFill>
        <p:spPr>
          <a:xfrm>
            <a:off x="2640875" y="3076188"/>
            <a:ext cx="4713820" cy="2167274"/>
          </a:xfrm>
          <a:prstGeom prst="rect">
            <a:avLst/>
          </a:prstGeom>
          <a:ln w="12700">
            <a:miter lim="400000"/>
          </a:ln>
          <a:effectLst>
            <a:outerShdw sx="100000" sy="100000" kx="0" ky="0" algn="b" rotWithShape="0" blurRad="355600" dist="165100" dir="5400000">
              <a:srgbClr val="000000"/>
            </a:outerShdw>
          </a:effectLst>
        </p:spPr>
      </p:pic>
      <p:grpSp>
        <p:nvGrpSpPr>
          <p:cNvPr id="413" name="Image"/>
          <p:cNvGrpSpPr/>
          <p:nvPr/>
        </p:nvGrpSpPr>
        <p:grpSpPr>
          <a:xfrm>
            <a:off x="444826" y="5442915"/>
            <a:ext cx="6910696" cy="7976864"/>
            <a:chOff x="0" y="0"/>
            <a:chExt cx="6910695" cy="7976863"/>
          </a:xfrm>
        </p:grpSpPr>
        <p:pic>
          <p:nvPicPr>
            <p:cNvPr id="412" name="Image" descr="Image"/>
            <p:cNvPicPr>
              <a:picLocks noChangeAspect="0"/>
            </p:cNvPicPr>
            <p:nvPr/>
          </p:nvPicPr>
          <p:blipFill>
            <a:blip r:embed="rId4">
              <a:extLst/>
            </a:blip>
            <a:stretch>
              <a:fillRect/>
            </a:stretch>
          </p:blipFill>
          <p:spPr>
            <a:xfrm>
              <a:off x="152400" y="101600"/>
              <a:ext cx="6605896" cy="7583164"/>
            </a:xfrm>
            <a:prstGeom prst="rect">
              <a:avLst/>
            </a:prstGeom>
            <a:ln>
              <a:noFill/>
            </a:ln>
            <a:effectLst/>
          </p:spPr>
        </p:pic>
        <p:pic>
          <p:nvPicPr>
            <p:cNvPr id="411" name="Image" descr="Image"/>
            <p:cNvPicPr>
              <a:picLocks noChangeAspect="0"/>
            </p:cNvPicPr>
            <p:nvPr/>
          </p:nvPicPr>
          <p:blipFill>
            <a:blip r:embed="rId5">
              <a:extLst/>
            </a:blip>
            <a:stretch>
              <a:fillRect/>
            </a:stretch>
          </p:blipFill>
          <p:spPr>
            <a:xfrm>
              <a:off x="0" y="0"/>
              <a:ext cx="6910696" cy="7976864"/>
            </a:xfrm>
            <a:prstGeom prst="rect">
              <a:avLst/>
            </a:prstGeom>
            <a:effectLst/>
          </p:spPr>
        </p:pic>
      </p:grpSp>
      <p:sp>
        <p:nvSpPr>
          <p:cNvPr id="414" name="Regulate Their Friends…"/>
          <p:cNvSpPr txBox="1"/>
          <p:nvPr/>
        </p:nvSpPr>
        <p:spPr>
          <a:xfrm>
            <a:off x="7779173" y="2812038"/>
            <a:ext cx="16375291" cy="2695576"/>
          </a:xfrm>
          <a:prstGeom prst="rect">
            <a:avLst/>
          </a:prstGeom>
          <a:solidFill>
            <a:srgbClr val="FFFFFF"/>
          </a:solidFill>
          <a:ln w="88900">
            <a:solidFill>
              <a:srgbClr val="808785"/>
            </a:solidFill>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9700">
                <a:solidFill>
                  <a:srgbClr val="000000"/>
                </a:solidFill>
                <a:latin typeface="Gill Sans"/>
                <a:ea typeface="Gill Sans"/>
                <a:cs typeface="Gill Sans"/>
                <a:sym typeface="Gill Sans"/>
              </a:defRPr>
            </a:pPr>
            <a:r>
              <a:t>Regulate Their Friends </a:t>
            </a:r>
          </a:p>
          <a:p>
            <a:pPr algn="ctr" defTabSz="821531">
              <a:lnSpc>
                <a:spcPct val="100000"/>
              </a:lnSpc>
              <a:spcBef>
                <a:spcPts val="0"/>
              </a:spcBef>
              <a:defRPr sz="7100">
                <a:solidFill>
                  <a:srgbClr val="000000"/>
                </a:solidFill>
              </a:defRPr>
            </a:pPr>
            <a:r>
              <a:t>(Prov. 13:20; 1 Cor. 15:33)</a:t>
            </a:r>
          </a:p>
        </p:txBody>
      </p:sp>
      <p:sp>
        <p:nvSpPr>
          <p:cNvPr id="415" name="Do not be deceived into thinking that worldly friends will not negatively influence your child (Prov. 1:10-15; 4:14; Ps. 1:1; 1 Cor 15:33)…"/>
          <p:cNvSpPr txBox="1"/>
          <p:nvPr/>
        </p:nvSpPr>
        <p:spPr>
          <a:xfrm>
            <a:off x="7695707" y="5689609"/>
            <a:ext cx="16542223" cy="7712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27017" indent="-627017" defTabSz="821531">
              <a:lnSpc>
                <a:spcPct val="100000"/>
              </a:lnSpc>
              <a:spcBef>
                <a:spcPts val="2000"/>
              </a:spcBef>
              <a:buSzPct val="80000"/>
              <a:buBlip>
                <a:blip r:embed="rId6"/>
              </a:buBlip>
              <a:defRPr sz="6000">
                <a:solidFill>
                  <a:srgbClr val="000000"/>
                </a:solidFill>
                <a:latin typeface="Helvetica"/>
                <a:ea typeface="Helvetica"/>
                <a:cs typeface="Helvetica"/>
                <a:sym typeface="Helvetica"/>
              </a:defRPr>
            </a:pPr>
            <a:r>
              <a:t>Do not be deceived into thinking that worldly friends will not negatively influence your child (Prov. 1:10-15; 4:14; Ps. 1:1; 1 Cor 15:33)</a:t>
            </a:r>
          </a:p>
          <a:p>
            <a:pPr marL="627017" indent="-627017" defTabSz="821531">
              <a:lnSpc>
                <a:spcPct val="100000"/>
              </a:lnSpc>
              <a:spcBef>
                <a:spcPts val="2000"/>
              </a:spcBef>
              <a:buSzPct val="80000"/>
              <a:buBlip>
                <a:blip r:embed="rId6"/>
              </a:buBlip>
              <a:defRPr sz="6000">
                <a:solidFill>
                  <a:srgbClr val="000000"/>
                </a:solidFill>
                <a:latin typeface="Helvetica"/>
                <a:ea typeface="Helvetica"/>
                <a:cs typeface="Helvetica"/>
                <a:sym typeface="Helvetica"/>
              </a:defRPr>
            </a:pPr>
            <a:r>
              <a:t>Children may see it as intrusive, especially in the teenage years, but it is necessary – it is your duty to protect them (same principle as in 1 Cor. 5, a little leaven leavens the whole) (Eph. 5:11; 2 Cor. 6:14)</a:t>
            </a:r>
          </a:p>
        </p:txBody>
      </p:sp>
      <p:pic>
        <p:nvPicPr>
          <p:cNvPr id="416" name="Image" descr="Image"/>
          <p:cNvPicPr>
            <a:picLocks noChangeAspect="1"/>
          </p:cNvPicPr>
          <p:nvPr/>
        </p:nvPicPr>
        <p:blipFill>
          <a:blip r:embed="rId7">
            <a:extLst/>
          </a:blip>
          <a:stretch>
            <a:fillRect/>
          </a:stretch>
        </p:blipFill>
        <p:spPr>
          <a:xfrm>
            <a:off x="269851" y="1868129"/>
            <a:ext cx="1933278" cy="3990196"/>
          </a:xfrm>
          <a:prstGeom prst="rect">
            <a:avLst/>
          </a:prstGeom>
          <a:ln w="12700">
            <a:miter lim="400000"/>
          </a:ln>
          <a:effectLst>
            <a:outerShdw sx="100000" sy="100000" kx="0" ky="0" algn="b" rotWithShape="0" blurRad="355600" dist="165100" dir="5400000">
              <a:srgbClr val="000000"/>
            </a:outerShdw>
          </a:effectLst>
        </p:spPr>
      </p:pic>
      <p:pic>
        <p:nvPicPr>
          <p:cNvPr id="417" name="Image" descr="Image"/>
          <p:cNvPicPr>
            <a:picLocks noChangeAspect="1"/>
          </p:cNvPicPr>
          <p:nvPr/>
        </p:nvPicPr>
        <p:blipFill>
          <a:blip r:embed="rId8">
            <a:extLst/>
          </a:blip>
          <a:stretch>
            <a:fillRect/>
          </a:stretch>
        </p:blipFill>
        <p:spPr>
          <a:xfrm>
            <a:off x="1615446" y="3130352"/>
            <a:ext cx="866135" cy="654208"/>
          </a:xfrm>
          <a:prstGeom prst="rect">
            <a:avLst/>
          </a:prstGeom>
          <a:ln w="12700">
            <a:miter lim="400000"/>
          </a:ln>
          <a:effectLst>
            <a:outerShdw sx="100000" sy="100000" kx="0" ky="0" algn="b" rotWithShape="0" blurRad="355600" dist="1651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5">
                                            <p:bg/>
                                          </p:spTgt>
                                        </p:tgtEl>
                                        <p:attrNameLst>
                                          <p:attrName>style.visibility</p:attrName>
                                        </p:attrNameLst>
                                      </p:cBhvr>
                                      <p:to>
                                        <p:strVal val="visible"/>
                                      </p:to>
                                    </p:set>
                                    <p:animEffect filter="wipe(left)" transition="in">
                                      <p:cBhvr>
                                        <p:cTn id="7" dur="1000"/>
                                        <p:tgtEl>
                                          <p:spTgt spid="41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15">
                                            <p:txEl>
                                              <p:pRg st="0" end="0"/>
                                            </p:txEl>
                                          </p:spTgt>
                                        </p:tgtEl>
                                        <p:attrNameLst>
                                          <p:attrName>style.visibility</p:attrName>
                                        </p:attrNameLst>
                                      </p:cBhvr>
                                      <p:to>
                                        <p:strVal val="visible"/>
                                      </p:to>
                                    </p:set>
                                    <p:animEffect filter="wipe(left)" transition="in">
                                      <p:cBhvr>
                                        <p:cTn id="10" dur="1000"/>
                                        <p:tgtEl>
                                          <p:spTgt spid="41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15">
                                            <p:txEl>
                                              <p:pRg st="1" end="1"/>
                                            </p:txEl>
                                          </p:spTgt>
                                        </p:tgtEl>
                                        <p:attrNameLst>
                                          <p:attrName>style.visibility</p:attrName>
                                        </p:attrNameLst>
                                      </p:cBhvr>
                                      <p:to>
                                        <p:strVal val="visible"/>
                                      </p:to>
                                    </p:set>
                                    <p:animEffect filter="wipe(left)" transition="in">
                                      <p:cBhvr>
                                        <p:cTn id="15" dur="1000"/>
                                        <p:tgtEl>
                                          <p:spTgt spid="41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15" grpId="1"/>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21" name="Group"/>
          <p:cNvGrpSpPr/>
          <p:nvPr/>
        </p:nvGrpSpPr>
        <p:grpSpPr>
          <a:xfrm>
            <a:off x="-50053" y="-72623"/>
            <a:ext cx="24484106" cy="2584934"/>
            <a:chOff x="0" y="0"/>
            <a:chExt cx="24484105" cy="2584932"/>
          </a:xfrm>
        </p:grpSpPr>
        <p:sp>
          <p:nvSpPr>
            <p:cNvPr id="419" name="Rectangle"/>
            <p:cNvSpPr/>
            <p:nvPr/>
          </p:nvSpPr>
          <p:spPr>
            <a:xfrm>
              <a:off x="0" y="75594"/>
              <a:ext cx="24484106" cy="2433745"/>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420" name="pasted-movie.png" descr="pasted-movie.png"/>
            <p:cNvPicPr>
              <a:picLocks noChangeAspect="1"/>
            </p:cNvPicPr>
            <p:nvPr/>
          </p:nvPicPr>
          <p:blipFill>
            <a:blip r:embed="rId2">
              <a:extLst/>
            </a:blip>
            <a:stretch>
              <a:fillRect/>
            </a:stretch>
          </p:blipFill>
          <p:spPr>
            <a:xfrm>
              <a:off x="895559" y="0"/>
              <a:ext cx="22692988" cy="2584933"/>
            </a:xfrm>
            <a:prstGeom prst="rect">
              <a:avLst/>
            </a:prstGeom>
            <a:ln w="12700" cap="flat">
              <a:noFill/>
              <a:miter lim="400000"/>
            </a:ln>
            <a:effectLst>
              <a:outerShdw sx="100000" sy="100000" kx="0" ky="0" algn="b" rotWithShape="0" blurRad="355600" dist="165100" dir="5400000">
                <a:srgbClr val="000000"/>
              </a:outerShdw>
            </a:effectLst>
          </p:spPr>
        </p:pic>
      </p:grpSp>
      <p:pic>
        <p:nvPicPr>
          <p:cNvPr id="422" name="Image" descr="Image"/>
          <p:cNvPicPr>
            <a:picLocks noChangeAspect="1"/>
          </p:cNvPicPr>
          <p:nvPr/>
        </p:nvPicPr>
        <p:blipFill>
          <a:blip r:embed="rId3">
            <a:extLst/>
          </a:blip>
          <a:stretch>
            <a:fillRect/>
          </a:stretch>
        </p:blipFill>
        <p:spPr>
          <a:xfrm>
            <a:off x="2640875" y="3076188"/>
            <a:ext cx="4713820" cy="2167274"/>
          </a:xfrm>
          <a:prstGeom prst="rect">
            <a:avLst/>
          </a:prstGeom>
          <a:ln w="12700">
            <a:miter lim="400000"/>
          </a:ln>
          <a:effectLst>
            <a:outerShdw sx="100000" sy="100000" kx="0" ky="0" algn="b" rotWithShape="0" blurRad="355600" dist="165100" dir="5400000">
              <a:srgbClr val="000000"/>
            </a:outerShdw>
          </a:effectLst>
        </p:spPr>
      </p:pic>
      <p:grpSp>
        <p:nvGrpSpPr>
          <p:cNvPr id="425" name="Image"/>
          <p:cNvGrpSpPr/>
          <p:nvPr/>
        </p:nvGrpSpPr>
        <p:grpSpPr>
          <a:xfrm>
            <a:off x="444826" y="5442915"/>
            <a:ext cx="6910696" cy="7976864"/>
            <a:chOff x="0" y="0"/>
            <a:chExt cx="6910695" cy="7976863"/>
          </a:xfrm>
        </p:grpSpPr>
        <p:pic>
          <p:nvPicPr>
            <p:cNvPr id="424" name="Image" descr="Image"/>
            <p:cNvPicPr>
              <a:picLocks noChangeAspect="0"/>
            </p:cNvPicPr>
            <p:nvPr/>
          </p:nvPicPr>
          <p:blipFill>
            <a:blip r:embed="rId4">
              <a:extLst/>
            </a:blip>
            <a:stretch>
              <a:fillRect/>
            </a:stretch>
          </p:blipFill>
          <p:spPr>
            <a:xfrm>
              <a:off x="152400" y="101600"/>
              <a:ext cx="6605896" cy="7583164"/>
            </a:xfrm>
            <a:prstGeom prst="rect">
              <a:avLst/>
            </a:prstGeom>
            <a:ln>
              <a:noFill/>
            </a:ln>
            <a:effectLst/>
          </p:spPr>
        </p:pic>
        <p:pic>
          <p:nvPicPr>
            <p:cNvPr id="423" name="Image" descr="Image"/>
            <p:cNvPicPr>
              <a:picLocks noChangeAspect="0"/>
            </p:cNvPicPr>
            <p:nvPr/>
          </p:nvPicPr>
          <p:blipFill>
            <a:blip r:embed="rId5">
              <a:extLst/>
            </a:blip>
            <a:stretch>
              <a:fillRect/>
            </a:stretch>
          </p:blipFill>
          <p:spPr>
            <a:xfrm>
              <a:off x="0" y="0"/>
              <a:ext cx="6910696" cy="7976864"/>
            </a:xfrm>
            <a:prstGeom prst="rect">
              <a:avLst/>
            </a:prstGeom>
            <a:effectLst/>
          </p:spPr>
        </p:pic>
      </p:grpSp>
      <p:sp>
        <p:nvSpPr>
          <p:cNvPr id="426" name="Teach them DANGER of sin / error…"/>
          <p:cNvSpPr txBox="1"/>
          <p:nvPr/>
        </p:nvSpPr>
        <p:spPr>
          <a:xfrm>
            <a:off x="7779173" y="2956372"/>
            <a:ext cx="16375291" cy="2289176"/>
          </a:xfrm>
          <a:prstGeom prst="rect">
            <a:avLst/>
          </a:prstGeom>
          <a:solidFill>
            <a:srgbClr val="FFFFFF"/>
          </a:solidFill>
          <a:ln w="88900">
            <a:solidFill>
              <a:srgbClr val="808785"/>
            </a:solidFill>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7000">
                <a:solidFill>
                  <a:srgbClr val="000000"/>
                </a:solidFill>
                <a:latin typeface="Gill Sans"/>
                <a:ea typeface="Gill Sans"/>
                <a:cs typeface="Gill Sans"/>
                <a:sym typeface="Gill Sans"/>
              </a:defRPr>
            </a:pPr>
            <a:r>
              <a:t>Teach them DANGER of sin / error</a:t>
            </a:r>
          </a:p>
          <a:p>
            <a:pPr algn="ctr" defTabSz="821531">
              <a:lnSpc>
                <a:spcPct val="100000"/>
              </a:lnSpc>
              <a:spcBef>
                <a:spcPts val="0"/>
              </a:spcBef>
              <a:defRPr sz="7100">
                <a:solidFill>
                  <a:srgbClr val="000000"/>
                </a:solidFill>
              </a:defRPr>
            </a:pPr>
            <a:r>
              <a:t>(Prov. 5:1-11, 21-23; Isa. 9:16) </a:t>
            </a:r>
          </a:p>
        </p:txBody>
      </p:sp>
      <p:sp>
        <p:nvSpPr>
          <p:cNvPr id="427" name="Sin has its consequences (Gal. 6:7-9; Gen. 3; Prov. 5; 7:6-27; Rom. 6:23)…"/>
          <p:cNvSpPr txBox="1"/>
          <p:nvPr/>
        </p:nvSpPr>
        <p:spPr>
          <a:xfrm>
            <a:off x="7695707" y="5486221"/>
            <a:ext cx="16542223" cy="76358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27017" indent="-627017" defTabSz="821531">
              <a:lnSpc>
                <a:spcPct val="100000"/>
              </a:lnSpc>
              <a:spcBef>
                <a:spcPts val="2900"/>
              </a:spcBef>
              <a:buSzPct val="80000"/>
              <a:buBlip>
                <a:blip r:embed="rId6"/>
              </a:buBlip>
              <a:defRPr sz="6300">
                <a:solidFill>
                  <a:srgbClr val="000000"/>
                </a:solidFill>
                <a:latin typeface="Helvetica"/>
                <a:ea typeface="Helvetica"/>
                <a:cs typeface="Helvetica"/>
                <a:sym typeface="Helvetica"/>
              </a:defRPr>
            </a:pPr>
            <a:r>
              <a:t>Sin has its consequences (Gal. 6:7-9; Gen. 3; Prov. 5; 7:6-27; Rom. 6:23)</a:t>
            </a:r>
          </a:p>
          <a:p>
            <a:pPr marL="627017" indent="-627017" defTabSz="821531">
              <a:lnSpc>
                <a:spcPct val="100000"/>
              </a:lnSpc>
              <a:spcBef>
                <a:spcPts val="2900"/>
              </a:spcBef>
              <a:buSzPct val="80000"/>
              <a:buBlip>
                <a:blip r:embed="rId6"/>
              </a:buBlip>
              <a:defRPr sz="6300">
                <a:solidFill>
                  <a:srgbClr val="000000"/>
                </a:solidFill>
                <a:latin typeface="Helvetica"/>
                <a:ea typeface="Helvetica"/>
                <a:cs typeface="Helvetica"/>
                <a:sym typeface="Helvetica"/>
              </a:defRPr>
            </a:pPr>
            <a:r>
              <a:t>Children must learn that sin and false doctrine is often appealing and always deceitful (Gen. 3; He. 3:12,13; Mt 7:15)</a:t>
            </a:r>
          </a:p>
          <a:p>
            <a:pPr marL="627017" indent="-627017" defTabSz="821531">
              <a:lnSpc>
                <a:spcPct val="100000"/>
              </a:lnSpc>
              <a:spcBef>
                <a:spcPts val="2900"/>
              </a:spcBef>
              <a:buSzPct val="80000"/>
              <a:buBlip>
                <a:blip r:embed="rId6"/>
              </a:buBlip>
              <a:defRPr sz="6300">
                <a:solidFill>
                  <a:srgbClr val="000000"/>
                </a:solidFill>
                <a:latin typeface="Helvetica"/>
                <a:ea typeface="Helvetica"/>
                <a:cs typeface="Helvetica"/>
                <a:sym typeface="Helvetica"/>
              </a:defRPr>
            </a:pPr>
            <a:r>
              <a:t>MANY warnings of how sin &amp; false teachers operate (1 Cor. 10:1-13; 2 Pet. 2; 3:1618) </a:t>
            </a:r>
          </a:p>
        </p:txBody>
      </p:sp>
      <p:pic>
        <p:nvPicPr>
          <p:cNvPr id="428" name="Image" descr="Image"/>
          <p:cNvPicPr>
            <a:picLocks noChangeAspect="1"/>
          </p:cNvPicPr>
          <p:nvPr/>
        </p:nvPicPr>
        <p:blipFill>
          <a:blip r:embed="rId7">
            <a:extLst/>
          </a:blip>
          <a:stretch>
            <a:fillRect/>
          </a:stretch>
        </p:blipFill>
        <p:spPr>
          <a:xfrm>
            <a:off x="1547650" y="3445718"/>
            <a:ext cx="866135" cy="654209"/>
          </a:xfrm>
          <a:prstGeom prst="rect">
            <a:avLst/>
          </a:prstGeom>
          <a:ln w="12700">
            <a:miter lim="400000"/>
          </a:ln>
          <a:effectLst>
            <a:outerShdw sx="100000" sy="100000" kx="0" ky="0" algn="b" rotWithShape="0" blurRad="355600" dist="165100" dir="5400000">
              <a:srgbClr val="000000"/>
            </a:outerShdw>
          </a:effectLst>
        </p:spPr>
      </p:pic>
      <p:pic>
        <p:nvPicPr>
          <p:cNvPr id="429" name="Image" descr="Image"/>
          <p:cNvPicPr>
            <a:picLocks noChangeAspect="1"/>
          </p:cNvPicPr>
          <p:nvPr/>
        </p:nvPicPr>
        <p:blipFill>
          <a:blip r:embed="rId8">
            <a:extLst/>
          </a:blip>
          <a:stretch>
            <a:fillRect/>
          </a:stretch>
        </p:blipFill>
        <p:spPr>
          <a:xfrm>
            <a:off x="67533" y="2232425"/>
            <a:ext cx="2030557" cy="38548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27">
                                            <p:bg/>
                                          </p:spTgt>
                                        </p:tgtEl>
                                        <p:attrNameLst>
                                          <p:attrName>style.visibility</p:attrName>
                                        </p:attrNameLst>
                                      </p:cBhvr>
                                      <p:to>
                                        <p:strVal val="visible"/>
                                      </p:to>
                                    </p:set>
                                    <p:animEffect filter="wipe(left)" transition="in">
                                      <p:cBhvr>
                                        <p:cTn id="7" dur="1000"/>
                                        <p:tgtEl>
                                          <p:spTgt spid="427">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27">
                                            <p:txEl>
                                              <p:pRg st="0" end="0"/>
                                            </p:txEl>
                                          </p:spTgt>
                                        </p:tgtEl>
                                        <p:attrNameLst>
                                          <p:attrName>style.visibility</p:attrName>
                                        </p:attrNameLst>
                                      </p:cBhvr>
                                      <p:to>
                                        <p:strVal val="visible"/>
                                      </p:to>
                                    </p:set>
                                    <p:animEffect filter="wipe(left)" transition="in">
                                      <p:cBhvr>
                                        <p:cTn id="10" dur="1000"/>
                                        <p:tgtEl>
                                          <p:spTgt spid="42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27">
                                            <p:txEl>
                                              <p:pRg st="1" end="1"/>
                                            </p:txEl>
                                          </p:spTgt>
                                        </p:tgtEl>
                                        <p:attrNameLst>
                                          <p:attrName>style.visibility</p:attrName>
                                        </p:attrNameLst>
                                      </p:cBhvr>
                                      <p:to>
                                        <p:strVal val="visible"/>
                                      </p:to>
                                    </p:set>
                                    <p:animEffect filter="wipe(left)" transition="in">
                                      <p:cBhvr>
                                        <p:cTn id="15" dur="1000"/>
                                        <p:tgtEl>
                                          <p:spTgt spid="427">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27">
                                            <p:txEl>
                                              <p:pRg st="2" end="2"/>
                                            </p:txEl>
                                          </p:spTgt>
                                        </p:tgtEl>
                                        <p:attrNameLst>
                                          <p:attrName>style.visibility</p:attrName>
                                        </p:attrNameLst>
                                      </p:cBhvr>
                                      <p:to>
                                        <p:strVal val="visible"/>
                                      </p:to>
                                    </p:set>
                                    <p:animEffect filter="wipe(left)" transition="in">
                                      <p:cBhvr>
                                        <p:cTn id="20" dur="1000"/>
                                        <p:tgtEl>
                                          <p:spTgt spid="42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27"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33" name="Group"/>
          <p:cNvGrpSpPr/>
          <p:nvPr/>
        </p:nvGrpSpPr>
        <p:grpSpPr>
          <a:xfrm>
            <a:off x="-50053" y="-72623"/>
            <a:ext cx="24484106" cy="2584934"/>
            <a:chOff x="0" y="0"/>
            <a:chExt cx="24484105" cy="2584932"/>
          </a:xfrm>
        </p:grpSpPr>
        <p:sp>
          <p:nvSpPr>
            <p:cNvPr id="431" name="Rectangle"/>
            <p:cNvSpPr/>
            <p:nvPr/>
          </p:nvSpPr>
          <p:spPr>
            <a:xfrm>
              <a:off x="0" y="75594"/>
              <a:ext cx="24484106" cy="2433745"/>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432" name="pasted-movie.png" descr="pasted-movie.png"/>
            <p:cNvPicPr>
              <a:picLocks noChangeAspect="1"/>
            </p:cNvPicPr>
            <p:nvPr/>
          </p:nvPicPr>
          <p:blipFill>
            <a:blip r:embed="rId2">
              <a:extLst/>
            </a:blip>
            <a:stretch>
              <a:fillRect/>
            </a:stretch>
          </p:blipFill>
          <p:spPr>
            <a:xfrm>
              <a:off x="895559" y="0"/>
              <a:ext cx="22692988" cy="2584933"/>
            </a:xfrm>
            <a:prstGeom prst="rect">
              <a:avLst/>
            </a:prstGeom>
            <a:ln w="12700" cap="flat">
              <a:noFill/>
              <a:miter lim="400000"/>
            </a:ln>
            <a:effectLst>
              <a:outerShdw sx="100000" sy="100000" kx="0" ky="0" algn="b" rotWithShape="0" blurRad="355600" dist="165100" dir="5400000">
                <a:srgbClr val="000000"/>
              </a:outerShdw>
            </a:effectLst>
          </p:spPr>
        </p:pic>
      </p:grpSp>
      <p:pic>
        <p:nvPicPr>
          <p:cNvPr id="434" name="Image" descr="Image"/>
          <p:cNvPicPr>
            <a:picLocks noChangeAspect="1"/>
          </p:cNvPicPr>
          <p:nvPr/>
        </p:nvPicPr>
        <p:blipFill>
          <a:blip r:embed="rId3">
            <a:extLst/>
          </a:blip>
          <a:stretch>
            <a:fillRect/>
          </a:stretch>
        </p:blipFill>
        <p:spPr>
          <a:xfrm>
            <a:off x="2640875" y="3076188"/>
            <a:ext cx="4713820" cy="2167274"/>
          </a:xfrm>
          <a:prstGeom prst="rect">
            <a:avLst/>
          </a:prstGeom>
          <a:ln w="12700">
            <a:miter lim="400000"/>
          </a:ln>
          <a:effectLst>
            <a:outerShdw sx="100000" sy="100000" kx="0" ky="0" algn="b" rotWithShape="0" blurRad="355600" dist="165100" dir="5400000">
              <a:srgbClr val="000000"/>
            </a:outerShdw>
          </a:effectLst>
        </p:spPr>
      </p:pic>
      <p:grpSp>
        <p:nvGrpSpPr>
          <p:cNvPr id="437" name="Image"/>
          <p:cNvGrpSpPr/>
          <p:nvPr/>
        </p:nvGrpSpPr>
        <p:grpSpPr>
          <a:xfrm>
            <a:off x="444826" y="5442915"/>
            <a:ext cx="6910696" cy="7976864"/>
            <a:chOff x="0" y="0"/>
            <a:chExt cx="6910695" cy="7976863"/>
          </a:xfrm>
        </p:grpSpPr>
        <p:pic>
          <p:nvPicPr>
            <p:cNvPr id="436" name="Image" descr="Image"/>
            <p:cNvPicPr>
              <a:picLocks noChangeAspect="0"/>
            </p:cNvPicPr>
            <p:nvPr/>
          </p:nvPicPr>
          <p:blipFill>
            <a:blip r:embed="rId4">
              <a:extLst/>
            </a:blip>
            <a:stretch>
              <a:fillRect/>
            </a:stretch>
          </p:blipFill>
          <p:spPr>
            <a:xfrm>
              <a:off x="152400" y="101600"/>
              <a:ext cx="6605896" cy="7583164"/>
            </a:xfrm>
            <a:prstGeom prst="rect">
              <a:avLst/>
            </a:prstGeom>
            <a:ln>
              <a:noFill/>
            </a:ln>
            <a:effectLst/>
          </p:spPr>
        </p:pic>
        <p:pic>
          <p:nvPicPr>
            <p:cNvPr id="435" name="Image" descr="Image"/>
            <p:cNvPicPr>
              <a:picLocks noChangeAspect="0"/>
            </p:cNvPicPr>
            <p:nvPr/>
          </p:nvPicPr>
          <p:blipFill>
            <a:blip r:embed="rId5">
              <a:extLst/>
            </a:blip>
            <a:stretch>
              <a:fillRect/>
            </a:stretch>
          </p:blipFill>
          <p:spPr>
            <a:xfrm>
              <a:off x="0" y="0"/>
              <a:ext cx="6910696" cy="7976864"/>
            </a:xfrm>
            <a:prstGeom prst="rect">
              <a:avLst/>
            </a:prstGeom>
            <a:effectLst/>
          </p:spPr>
        </p:pic>
      </p:grpSp>
      <p:sp>
        <p:nvSpPr>
          <p:cNvPr id="438" name="Teach Them How To HONOR Christ…"/>
          <p:cNvSpPr txBox="1"/>
          <p:nvPr/>
        </p:nvSpPr>
        <p:spPr>
          <a:xfrm>
            <a:off x="7779173" y="3064322"/>
            <a:ext cx="16375291" cy="2073276"/>
          </a:xfrm>
          <a:prstGeom prst="rect">
            <a:avLst/>
          </a:prstGeom>
          <a:solidFill>
            <a:srgbClr val="FFFFFF"/>
          </a:solidFill>
          <a:ln w="88900">
            <a:solidFill>
              <a:srgbClr val="808785"/>
            </a:solidFill>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b="1" sz="6300">
                <a:solidFill>
                  <a:srgbClr val="000000"/>
                </a:solidFill>
                <a:latin typeface="Gill Sans"/>
                <a:ea typeface="Gill Sans"/>
                <a:cs typeface="Gill Sans"/>
                <a:sym typeface="Gill Sans"/>
              </a:defRPr>
            </a:pPr>
            <a:r>
              <a:t>Teach Them How To HONOR Christ </a:t>
            </a:r>
          </a:p>
          <a:p>
            <a:pPr algn="ctr" defTabSz="821531">
              <a:lnSpc>
                <a:spcPct val="90000"/>
              </a:lnSpc>
              <a:spcBef>
                <a:spcPts val="0"/>
              </a:spcBef>
              <a:defRPr sz="6300">
                <a:solidFill>
                  <a:srgbClr val="000000"/>
                </a:solidFill>
              </a:defRPr>
            </a:pPr>
            <a:r>
              <a:t>(Mat. 5:13-16; Phili. 2:14-16) </a:t>
            </a:r>
          </a:p>
        </p:txBody>
      </p:sp>
      <p:sp>
        <p:nvSpPr>
          <p:cNvPr id="439" name="Consistent godly living (word / deed / appearance) (Phil. 2:14-16; Rom 2:17-24)…"/>
          <p:cNvSpPr txBox="1"/>
          <p:nvPr/>
        </p:nvSpPr>
        <p:spPr>
          <a:xfrm>
            <a:off x="7695707" y="5486221"/>
            <a:ext cx="16542223" cy="7839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627017" indent="-627017" defTabSz="821531">
              <a:lnSpc>
                <a:spcPct val="100000"/>
              </a:lnSpc>
              <a:spcBef>
                <a:spcPts val="1000"/>
              </a:spcBef>
              <a:buSzPct val="80000"/>
              <a:buBlip>
                <a:blip r:embed="rId6"/>
              </a:buBlip>
              <a:defRPr sz="6000">
                <a:solidFill>
                  <a:srgbClr val="000000"/>
                </a:solidFill>
                <a:latin typeface="Helvetica"/>
                <a:ea typeface="Helvetica"/>
                <a:cs typeface="Helvetica"/>
                <a:sym typeface="Helvetica"/>
              </a:defRPr>
            </a:pPr>
            <a:r>
              <a:t>Consistent godly living (word / deed / appearance) (Phil. 2:14-16; Rom 2:17-24) </a:t>
            </a:r>
          </a:p>
          <a:p>
            <a:pPr marL="627017" indent="-627017" defTabSz="821531">
              <a:lnSpc>
                <a:spcPct val="100000"/>
              </a:lnSpc>
              <a:spcBef>
                <a:spcPts val="1000"/>
              </a:spcBef>
              <a:buSzPct val="80000"/>
              <a:buBlip>
                <a:blip r:embed="rId6"/>
              </a:buBlip>
              <a:defRPr sz="6000">
                <a:solidFill>
                  <a:srgbClr val="000000"/>
                </a:solidFill>
                <a:latin typeface="Helvetica"/>
                <a:ea typeface="Helvetica"/>
                <a:cs typeface="Helvetica"/>
                <a:sym typeface="Helvetica"/>
              </a:defRPr>
            </a:pPr>
            <a:r>
              <a:t>Kindness, goodness, mercy, obedience, LOVE (Ti. 2:14; Co. 3:12-16; Gal. 5:22,23)</a:t>
            </a:r>
          </a:p>
          <a:p>
            <a:pPr marL="627017" indent="-627017" defTabSz="821531">
              <a:lnSpc>
                <a:spcPct val="100000"/>
              </a:lnSpc>
              <a:spcBef>
                <a:spcPts val="1000"/>
              </a:spcBef>
              <a:buSzPct val="80000"/>
              <a:buBlip>
                <a:blip r:embed="rId6"/>
              </a:buBlip>
              <a:defRPr sz="6000">
                <a:solidFill>
                  <a:srgbClr val="000000"/>
                </a:solidFill>
                <a:latin typeface="Helvetica"/>
                <a:ea typeface="Helvetica"/>
                <a:cs typeface="Helvetica"/>
                <a:sym typeface="Helvetica"/>
              </a:defRPr>
            </a:pPr>
            <a:r>
              <a:t>Patient and faithful in trials and suffering (Acts 4:8-13; 5:29-31; 1 Pet 3:13-17; Jam. 1:3-17)</a:t>
            </a:r>
          </a:p>
          <a:p>
            <a:pPr marL="627017" indent="-627017" defTabSz="821531">
              <a:lnSpc>
                <a:spcPct val="100000"/>
              </a:lnSpc>
              <a:spcBef>
                <a:spcPts val="1000"/>
              </a:spcBef>
              <a:buSzPct val="80000"/>
              <a:buBlip>
                <a:blip r:embed="rId6"/>
              </a:buBlip>
              <a:defRPr sz="6000">
                <a:solidFill>
                  <a:srgbClr val="000000"/>
                </a:solidFill>
                <a:latin typeface="Helvetica"/>
                <a:ea typeface="Helvetica"/>
                <a:cs typeface="Helvetica"/>
                <a:sym typeface="Helvetica"/>
              </a:defRPr>
            </a:pPr>
            <a:r>
              <a:t>Teaching others by both deed and in word   (Act 8:4; 1 Thes. 1:8)</a:t>
            </a:r>
          </a:p>
        </p:txBody>
      </p:sp>
      <p:pic>
        <p:nvPicPr>
          <p:cNvPr id="440" name="Image" descr="Image"/>
          <p:cNvPicPr>
            <a:picLocks noChangeAspect="1"/>
          </p:cNvPicPr>
          <p:nvPr/>
        </p:nvPicPr>
        <p:blipFill>
          <a:blip r:embed="rId7">
            <a:extLst/>
          </a:blip>
          <a:stretch>
            <a:fillRect/>
          </a:stretch>
        </p:blipFill>
        <p:spPr>
          <a:xfrm>
            <a:off x="164722" y="2034612"/>
            <a:ext cx="2091559" cy="3814018"/>
          </a:xfrm>
          <a:prstGeom prst="rect">
            <a:avLst/>
          </a:prstGeom>
          <a:ln w="12700">
            <a:miter lim="400000"/>
          </a:ln>
        </p:spPr>
      </p:pic>
      <p:pic>
        <p:nvPicPr>
          <p:cNvPr id="441" name="Image" descr="Image"/>
          <p:cNvPicPr>
            <a:picLocks noChangeAspect="1"/>
          </p:cNvPicPr>
          <p:nvPr/>
        </p:nvPicPr>
        <p:blipFill>
          <a:blip r:embed="rId8">
            <a:extLst/>
          </a:blip>
          <a:stretch>
            <a:fillRect/>
          </a:stretch>
        </p:blipFill>
        <p:spPr>
          <a:xfrm>
            <a:off x="1593573" y="3855320"/>
            <a:ext cx="866135" cy="654209"/>
          </a:xfrm>
          <a:prstGeom prst="rect">
            <a:avLst/>
          </a:prstGeom>
          <a:ln w="12700">
            <a:miter lim="400000"/>
          </a:ln>
          <a:effectLst>
            <a:outerShdw sx="100000" sy="100000" kx="0" ky="0" algn="b" rotWithShape="0" blurRad="355600" dist="1651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39">
                                            <p:bg/>
                                          </p:spTgt>
                                        </p:tgtEl>
                                        <p:attrNameLst>
                                          <p:attrName>style.visibility</p:attrName>
                                        </p:attrNameLst>
                                      </p:cBhvr>
                                      <p:to>
                                        <p:strVal val="visible"/>
                                      </p:to>
                                    </p:set>
                                    <p:animEffect filter="wipe(left)" transition="in">
                                      <p:cBhvr>
                                        <p:cTn id="7" dur="1000"/>
                                        <p:tgtEl>
                                          <p:spTgt spid="43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39">
                                            <p:txEl>
                                              <p:pRg st="0" end="0"/>
                                            </p:txEl>
                                          </p:spTgt>
                                        </p:tgtEl>
                                        <p:attrNameLst>
                                          <p:attrName>style.visibility</p:attrName>
                                        </p:attrNameLst>
                                      </p:cBhvr>
                                      <p:to>
                                        <p:strVal val="visible"/>
                                      </p:to>
                                    </p:set>
                                    <p:animEffect filter="wipe(left)" transition="in">
                                      <p:cBhvr>
                                        <p:cTn id="10" dur="1000"/>
                                        <p:tgtEl>
                                          <p:spTgt spid="43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439">
                                            <p:txEl>
                                              <p:pRg st="1" end="1"/>
                                            </p:txEl>
                                          </p:spTgt>
                                        </p:tgtEl>
                                        <p:attrNameLst>
                                          <p:attrName>style.visibility</p:attrName>
                                        </p:attrNameLst>
                                      </p:cBhvr>
                                      <p:to>
                                        <p:strVal val="visible"/>
                                      </p:to>
                                    </p:set>
                                    <p:animEffect filter="wipe(left)" transition="in">
                                      <p:cBhvr>
                                        <p:cTn id="15" dur="1000"/>
                                        <p:tgtEl>
                                          <p:spTgt spid="43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439">
                                            <p:txEl>
                                              <p:pRg st="2" end="2"/>
                                            </p:txEl>
                                          </p:spTgt>
                                        </p:tgtEl>
                                        <p:attrNameLst>
                                          <p:attrName>style.visibility</p:attrName>
                                        </p:attrNameLst>
                                      </p:cBhvr>
                                      <p:to>
                                        <p:strVal val="visible"/>
                                      </p:to>
                                    </p:set>
                                    <p:animEffect filter="wipe(left)" transition="in">
                                      <p:cBhvr>
                                        <p:cTn id="20" dur="1000"/>
                                        <p:tgtEl>
                                          <p:spTgt spid="43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439">
                                            <p:txEl>
                                              <p:pRg st="3" end="3"/>
                                            </p:txEl>
                                          </p:spTgt>
                                        </p:tgtEl>
                                        <p:attrNameLst>
                                          <p:attrName>style.visibility</p:attrName>
                                        </p:attrNameLst>
                                      </p:cBhvr>
                                      <p:to>
                                        <p:strVal val="visible"/>
                                      </p:to>
                                    </p:set>
                                    <p:animEffect filter="wipe(left)" transition="in">
                                      <p:cBhvr>
                                        <p:cTn id="25" dur="1000"/>
                                        <p:tgtEl>
                                          <p:spTgt spid="439">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9"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45" name="Group"/>
          <p:cNvGrpSpPr/>
          <p:nvPr/>
        </p:nvGrpSpPr>
        <p:grpSpPr>
          <a:xfrm>
            <a:off x="-50053" y="-72623"/>
            <a:ext cx="24484106" cy="2584934"/>
            <a:chOff x="0" y="0"/>
            <a:chExt cx="24484105" cy="2584932"/>
          </a:xfrm>
        </p:grpSpPr>
        <p:sp>
          <p:nvSpPr>
            <p:cNvPr id="443" name="Rectangle"/>
            <p:cNvSpPr/>
            <p:nvPr/>
          </p:nvSpPr>
          <p:spPr>
            <a:xfrm>
              <a:off x="0" y="75594"/>
              <a:ext cx="24484106" cy="2433745"/>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444" name="pasted-movie.png" descr="pasted-movie.png"/>
            <p:cNvPicPr>
              <a:picLocks noChangeAspect="1"/>
            </p:cNvPicPr>
            <p:nvPr/>
          </p:nvPicPr>
          <p:blipFill>
            <a:blip r:embed="rId2">
              <a:extLst/>
            </a:blip>
            <a:stretch>
              <a:fillRect/>
            </a:stretch>
          </p:blipFill>
          <p:spPr>
            <a:xfrm>
              <a:off x="895559" y="0"/>
              <a:ext cx="22692988" cy="2584933"/>
            </a:xfrm>
            <a:prstGeom prst="rect">
              <a:avLst/>
            </a:prstGeom>
            <a:ln w="12700" cap="flat">
              <a:noFill/>
              <a:miter lim="400000"/>
            </a:ln>
            <a:effectLst>
              <a:outerShdw sx="100000" sy="100000" kx="0" ky="0" algn="b" rotWithShape="0" blurRad="355600" dist="165100" dir="5400000">
                <a:srgbClr val="000000"/>
              </a:outerShdw>
            </a:effectLst>
          </p:spPr>
        </p:pic>
      </p:grpSp>
      <p:pic>
        <p:nvPicPr>
          <p:cNvPr id="446" name="Image" descr="Image"/>
          <p:cNvPicPr>
            <a:picLocks noChangeAspect="1"/>
          </p:cNvPicPr>
          <p:nvPr/>
        </p:nvPicPr>
        <p:blipFill>
          <a:blip r:embed="rId3">
            <a:extLst/>
          </a:blip>
          <a:stretch>
            <a:fillRect/>
          </a:stretch>
        </p:blipFill>
        <p:spPr>
          <a:xfrm>
            <a:off x="2640875" y="3076188"/>
            <a:ext cx="4713820" cy="2167274"/>
          </a:xfrm>
          <a:prstGeom prst="rect">
            <a:avLst/>
          </a:prstGeom>
          <a:ln w="12700">
            <a:miter lim="400000"/>
          </a:ln>
          <a:effectLst>
            <a:outerShdw sx="100000" sy="100000" kx="0" ky="0" algn="b" rotWithShape="0" blurRad="355600" dist="165100" dir="5400000">
              <a:srgbClr val="000000"/>
            </a:outerShdw>
          </a:effectLst>
        </p:spPr>
      </p:pic>
      <p:grpSp>
        <p:nvGrpSpPr>
          <p:cNvPr id="449" name="Image"/>
          <p:cNvGrpSpPr/>
          <p:nvPr/>
        </p:nvGrpSpPr>
        <p:grpSpPr>
          <a:xfrm>
            <a:off x="444826" y="5442915"/>
            <a:ext cx="6910696" cy="7976864"/>
            <a:chOff x="0" y="0"/>
            <a:chExt cx="6910695" cy="7976863"/>
          </a:xfrm>
        </p:grpSpPr>
        <p:pic>
          <p:nvPicPr>
            <p:cNvPr id="448" name="Image" descr="Image"/>
            <p:cNvPicPr>
              <a:picLocks noChangeAspect="0"/>
            </p:cNvPicPr>
            <p:nvPr/>
          </p:nvPicPr>
          <p:blipFill>
            <a:blip r:embed="rId4">
              <a:extLst/>
            </a:blip>
            <a:stretch>
              <a:fillRect/>
            </a:stretch>
          </p:blipFill>
          <p:spPr>
            <a:xfrm>
              <a:off x="152400" y="101600"/>
              <a:ext cx="6605896" cy="7583164"/>
            </a:xfrm>
            <a:prstGeom prst="rect">
              <a:avLst/>
            </a:prstGeom>
            <a:ln>
              <a:noFill/>
            </a:ln>
            <a:effectLst/>
          </p:spPr>
        </p:pic>
        <p:pic>
          <p:nvPicPr>
            <p:cNvPr id="447" name="Image" descr="Image"/>
            <p:cNvPicPr>
              <a:picLocks noChangeAspect="0"/>
            </p:cNvPicPr>
            <p:nvPr/>
          </p:nvPicPr>
          <p:blipFill>
            <a:blip r:embed="rId5">
              <a:extLst/>
            </a:blip>
            <a:stretch>
              <a:fillRect/>
            </a:stretch>
          </p:blipFill>
          <p:spPr>
            <a:xfrm>
              <a:off x="0" y="0"/>
              <a:ext cx="6910696" cy="7976864"/>
            </a:xfrm>
            <a:prstGeom prst="rect">
              <a:avLst/>
            </a:prstGeom>
            <a:effectLst/>
          </p:spPr>
        </p:pic>
      </p:grpSp>
      <p:pic>
        <p:nvPicPr>
          <p:cNvPr id="450" name="Image" descr="Image"/>
          <p:cNvPicPr>
            <a:picLocks noChangeAspect="1"/>
          </p:cNvPicPr>
          <p:nvPr/>
        </p:nvPicPr>
        <p:blipFill>
          <a:blip r:embed="rId6">
            <a:extLst/>
          </a:blip>
          <a:stretch>
            <a:fillRect/>
          </a:stretch>
        </p:blipFill>
        <p:spPr>
          <a:xfrm>
            <a:off x="164722" y="2034612"/>
            <a:ext cx="2091559" cy="3814018"/>
          </a:xfrm>
          <a:prstGeom prst="rect">
            <a:avLst/>
          </a:prstGeom>
          <a:ln w="12700">
            <a:miter lim="400000"/>
          </a:ln>
        </p:spPr>
      </p:pic>
      <p:pic>
        <p:nvPicPr>
          <p:cNvPr id="451" name="Image" descr="Image"/>
          <p:cNvPicPr>
            <a:picLocks noChangeAspect="1"/>
          </p:cNvPicPr>
          <p:nvPr/>
        </p:nvPicPr>
        <p:blipFill>
          <a:blip r:embed="rId7">
            <a:extLst/>
          </a:blip>
          <a:stretch>
            <a:fillRect/>
          </a:stretch>
        </p:blipFill>
        <p:spPr>
          <a:xfrm>
            <a:off x="1593573" y="3855320"/>
            <a:ext cx="866135" cy="654209"/>
          </a:xfrm>
          <a:prstGeom prst="rect">
            <a:avLst/>
          </a:prstGeom>
          <a:ln w="12700">
            <a:miter lim="400000"/>
          </a:ln>
          <a:effectLst>
            <a:outerShdw sx="100000" sy="100000" kx="0" ky="0" algn="b" rotWithShape="0" blurRad="355600" dist="165100" dir="5400000">
              <a:srgbClr val="000000"/>
            </a:outerShdw>
          </a:effectLst>
        </p:spPr>
      </p:pic>
      <p:sp>
        <p:nvSpPr>
          <p:cNvPr id="452" name="LOVE — Love God and them.…"/>
          <p:cNvSpPr txBox="1"/>
          <p:nvPr/>
        </p:nvSpPr>
        <p:spPr>
          <a:xfrm>
            <a:off x="8155613" y="2658402"/>
            <a:ext cx="15886139" cy="10556876"/>
          </a:xfrm>
          <a:prstGeom prst="rect">
            <a:avLst/>
          </a:prstGeom>
          <a:solidFill>
            <a:schemeClr val="accent6">
              <a:satOff val="1848"/>
              <a:lumOff val="-15262"/>
            </a:schemeClr>
          </a:solidFill>
          <a:ln w="12700">
            <a:miter lim="400000"/>
          </a:ln>
          <a:effectLst>
            <a:outerShdw sx="100000" sy="100000" kx="0" ky="0" algn="b" rotWithShape="0" blurRad="355600" dist="1651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117599" indent="-1117599" defTabSz="821531">
              <a:lnSpc>
                <a:spcPct val="100000"/>
              </a:lnSpc>
              <a:spcBef>
                <a:spcPts val="3400"/>
              </a:spcBef>
              <a:buSzPct val="100000"/>
              <a:buAutoNum type="arabicPeriod" startAt="1"/>
              <a:defRPr sz="7300">
                <a:solidFill>
                  <a:srgbClr val="FFFFFF"/>
                </a:solidFill>
                <a:effectLst>
                  <a:outerShdw sx="100000" sy="100000" kx="0" ky="0" algn="b" rotWithShape="0" blurRad="76200" dist="63500" dir="1980000">
                    <a:srgbClr val="000000"/>
                  </a:outerShdw>
                </a:effectLst>
                <a:latin typeface="Helvetica"/>
                <a:ea typeface="Helvetica"/>
                <a:cs typeface="Helvetica"/>
                <a:sym typeface="Helvetica"/>
              </a:defRPr>
            </a:pPr>
            <a:r>
              <a:rPr b="1"/>
              <a:t>LOVE</a:t>
            </a:r>
            <a:r>
              <a:t> — Love God and them.</a:t>
            </a:r>
          </a:p>
          <a:p>
            <a:pPr marL="1117599" indent="-1117599" defTabSz="821531">
              <a:lnSpc>
                <a:spcPct val="100000"/>
              </a:lnSpc>
              <a:spcBef>
                <a:spcPts val="3400"/>
              </a:spcBef>
              <a:buSzPct val="100000"/>
              <a:buAutoNum type="arabicPeriod" startAt="1"/>
              <a:defRPr sz="7300">
                <a:solidFill>
                  <a:srgbClr val="FFFFFF"/>
                </a:solidFill>
                <a:effectLst>
                  <a:outerShdw sx="100000" sy="100000" kx="0" ky="0" algn="b" rotWithShape="0" blurRad="76200" dist="63500" dir="1980000">
                    <a:srgbClr val="000000"/>
                  </a:outerShdw>
                </a:effectLst>
                <a:latin typeface="Helvetica"/>
                <a:ea typeface="Helvetica"/>
                <a:cs typeface="Helvetica"/>
                <a:sym typeface="Helvetica"/>
              </a:defRPr>
            </a:pPr>
            <a:r>
              <a:rPr b="1">
                <a:solidFill>
                  <a:srgbClr val="A1D4AB"/>
                </a:solidFill>
              </a:rPr>
              <a:t>KNOWLEDGE</a:t>
            </a:r>
            <a:r>
              <a:t> — Teach them.</a:t>
            </a:r>
          </a:p>
          <a:p>
            <a:pPr marL="1117599" indent="-1117599" defTabSz="821531">
              <a:lnSpc>
                <a:spcPct val="100000"/>
              </a:lnSpc>
              <a:spcBef>
                <a:spcPts val="3400"/>
              </a:spcBef>
              <a:buSzPct val="100000"/>
              <a:buAutoNum type="arabicPeriod" startAt="1"/>
              <a:defRPr sz="7300">
                <a:solidFill>
                  <a:srgbClr val="FFFFFF"/>
                </a:solidFill>
                <a:effectLst>
                  <a:outerShdw sx="100000" sy="100000" kx="0" ky="0" algn="b" rotWithShape="0" blurRad="76200" dist="63500" dir="1980000">
                    <a:srgbClr val="000000"/>
                  </a:outerShdw>
                </a:effectLst>
                <a:latin typeface="Helvetica"/>
                <a:ea typeface="Helvetica"/>
                <a:cs typeface="Helvetica"/>
                <a:sym typeface="Helvetica"/>
              </a:defRPr>
            </a:pPr>
            <a:r>
              <a:rPr b="1">
                <a:solidFill>
                  <a:srgbClr val="EEF7C0"/>
                </a:solidFill>
              </a:rPr>
              <a:t>DISCIPLINE</a:t>
            </a:r>
            <a:r>
              <a:t> — Mold them.</a:t>
            </a:r>
          </a:p>
          <a:p>
            <a:pPr marL="1117599" indent="-1117599" defTabSz="821531">
              <a:lnSpc>
                <a:spcPct val="100000"/>
              </a:lnSpc>
              <a:spcBef>
                <a:spcPts val="3400"/>
              </a:spcBef>
              <a:buSzPct val="100000"/>
              <a:buAutoNum type="arabicPeriod" startAt="1"/>
              <a:defRPr sz="7300">
                <a:solidFill>
                  <a:srgbClr val="FFFFFF"/>
                </a:solidFill>
                <a:effectLst>
                  <a:outerShdw sx="100000" sy="100000" kx="0" ky="0" algn="b" rotWithShape="0" blurRad="76200" dist="63500" dir="1980000">
                    <a:srgbClr val="000000"/>
                  </a:outerShdw>
                </a:effectLst>
                <a:latin typeface="Helvetica"/>
                <a:ea typeface="Helvetica"/>
                <a:cs typeface="Helvetica"/>
                <a:sym typeface="Helvetica"/>
              </a:defRPr>
            </a:pPr>
            <a:r>
              <a:rPr b="1">
                <a:solidFill>
                  <a:srgbClr val="F2D9B2"/>
                </a:solidFill>
              </a:rPr>
              <a:t>REVERENCE</a:t>
            </a:r>
            <a:r>
              <a:t> — Show them.</a:t>
            </a:r>
          </a:p>
          <a:p>
            <a:pPr marL="1117599" indent="-1117599" defTabSz="821531">
              <a:lnSpc>
                <a:spcPct val="100000"/>
              </a:lnSpc>
              <a:spcBef>
                <a:spcPts val="3400"/>
              </a:spcBef>
              <a:buSzPct val="100000"/>
              <a:buAutoNum type="arabicPeriod" startAt="1"/>
              <a:defRPr sz="7300">
                <a:solidFill>
                  <a:srgbClr val="FFFFFF"/>
                </a:solidFill>
                <a:effectLst>
                  <a:outerShdw sx="100000" sy="100000" kx="0" ky="0" algn="b" rotWithShape="0" blurRad="76200" dist="63500" dir="1980000">
                    <a:srgbClr val="000000"/>
                  </a:outerShdw>
                </a:effectLst>
                <a:latin typeface="Helvetica"/>
                <a:ea typeface="Helvetica"/>
                <a:cs typeface="Helvetica"/>
                <a:sym typeface="Helvetica"/>
              </a:defRPr>
            </a:pPr>
            <a:r>
              <a:rPr b="1">
                <a:solidFill>
                  <a:srgbClr val="D9A0A1"/>
                </a:solidFill>
              </a:rPr>
              <a:t>PROTECTION</a:t>
            </a:r>
            <a:r>
              <a:t> — Guard them.</a:t>
            </a:r>
          </a:p>
          <a:p>
            <a:pPr marL="1117599" indent="-1117599" defTabSz="821531">
              <a:lnSpc>
                <a:spcPct val="100000"/>
              </a:lnSpc>
              <a:spcBef>
                <a:spcPts val="3400"/>
              </a:spcBef>
              <a:buSzPct val="100000"/>
              <a:buAutoNum type="arabicPeriod" startAt="1"/>
              <a:defRPr sz="7300">
                <a:solidFill>
                  <a:srgbClr val="FFFFFF"/>
                </a:solidFill>
                <a:effectLst>
                  <a:outerShdw sx="100000" sy="100000" kx="0" ky="0" algn="b" rotWithShape="0" blurRad="76200" dist="63500" dir="1980000">
                    <a:srgbClr val="000000"/>
                  </a:outerShdw>
                </a:effectLst>
                <a:latin typeface="Helvetica"/>
                <a:ea typeface="Helvetica"/>
                <a:cs typeface="Helvetica"/>
                <a:sym typeface="Helvetica"/>
              </a:defRPr>
            </a:pPr>
            <a:r>
              <a:rPr b="1">
                <a:solidFill>
                  <a:srgbClr val="CDF5FF"/>
                </a:solidFill>
              </a:rPr>
              <a:t>WISDOM</a:t>
            </a:r>
            <a:r>
              <a:t> — Prepare / Equip them.</a:t>
            </a:r>
          </a:p>
          <a:p>
            <a:pPr marL="1117599" indent="-1117599" defTabSz="821531">
              <a:lnSpc>
                <a:spcPct val="100000"/>
              </a:lnSpc>
              <a:spcBef>
                <a:spcPts val="3400"/>
              </a:spcBef>
              <a:buSzPct val="100000"/>
              <a:buAutoNum type="arabicPeriod" startAt="1"/>
              <a:defRPr sz="7300">
                <a:solidFill>
                  <a:srgbClr val="FFFFFF"/>
                </a:solidFill>
                <a:effectLst>
                  <a:outerShdw sx="100000" sy="100000" kx="0" ky="0" algn="b" rotWithShape="0" blurRad="76200" dist="63500" dir="1980000">
                    <a:srgbClr val="000000"/>
                  </a:outerShdw>
                </a:effectLst>
                <a:latin typeface="Helvetica"/>
                <a:ea typeface="Helvetica"/>
                <a:cs typeface="Helvetica"/>
                <a:sym typeface="Helvetica"/>
              </a:defRPr>
            </a:pPr>
            <a:r>
              <a:rPr b="1">
                <a:solidFill>
                  <a:srgbClr val="DFB0FF"/>
                </a:solidFill>
              </a:rPr>
              <a:t>HONOR</a:t>
            </a:r>
            <a:r>
              <a:t> — Train them.</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452">
                                            <p:txEl>
                                              <p:pRg st="1" end="1"/>
                                            </p:txEl>
                                          </p:spTgt>
                                        </p:tgtEl>
                                        <p:attrNameLst>
                                          <p:attrName>style.visibility</p:attrName>
                                        </p:attrNameLst>
                                      </p:cBhvr>
                                      <p:to>
                                        <p:strVal val="visible"/>
                                      </p:to>
                                    </p:set>
                                    <p:anim calcmode="lin" valueType="num">
                                      <p:cBhvr>
                                        <p:cTn id="7" dur="1000" fill="hold"/>
                                        <p:tgtEl>
                                          <p:spTgt spid="452">
                                            <p:txEl>
                                              <p:pRg st="1" end="1"/>
                                            </p:txEl>
                                          </p:spTgt>
                                        </p:tgtEl>
                                        <p:attrNameLst>
                                          <p:attrName>ppt_x</p:attrName>
                                        </p:attrNameLst>
                                      </p:cBhvr>
                                      <p:tavLst>
                                        <p:tav tm="0">
                                          <p:val>
                                            <p:strVal val="0-#ppt_w/2"/>
                                          </p:val>
                                        </p:tav>
                                        <p:tav tm="100000">
                                          <p:val>
                                            <p:strVal val="#ppt_x"/>
                                          </p:val>
                                        </p:tav>
                                      </p:tavLst>
                                    </p:anim>
                                    <p:anim calcmode="lin" valueType="num">
                                      <p:cBhvr>
                                        <p:cTn id="8" dur="1000" fill="hold"/>
                                        <p:tgtEl>
                                          <p:spTgt spid="45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1" fill="hold">
                                  <p:stCondLst>
                                    <p:cond delay="0"/>
                                  </p:stCondLst>
                                  <p:iterate type="el" backwards="0">
                                    <p:tmAbs val="0"/>
                                  </p:iterate>
                                  <p:childTnLst>
                                    <p:set>
                                      <p:cBhvr>
                                        <p:cTn id="12" fill="hold"/>
                                        <p:tgtEl>
                                          <p:spTgt spid="452">
                                            <p:txEl>
                                              <p:pRg st="2" end="2"/>
                                            </p:txEl>
                                          </p:spTgt>
                                        </p:tgtEl>
                                        <p:attrNameLst>
                                          <p:attrName>style.visibility</p:attrName>
                                        </p:attrNameLst>
                                      </p:cBhvr>
                                      <p:to>
                                        <p:strVal val="visible"/>
                                      </p:to>
                                    </p:set>
                                    <p:anim calcmode="lin" valueType="num">
                                      <p:cBhvr>
                                        <p:cTn id="13" dur="1000" fill="hold"/>
                                        <p:tgtEl>
                                          <p:spTgt spid="452">
                                            <p:txEl>
                                              <p:pRg st="2" end="2"/>
                                            </p:txEl>
                                          </p:spTgt>
                                        </p:tgtEl>
                                        <p:attrNameLst>
                                          <p:attrName>ppt_x</p:attrName>
                                        </p:attrNameLst>
                                      </p:cBhvr>
                                      <p:tavLst>
                                        <p:tav tm="0">
                                          <p:val>
                                            <p:strVal val="0-#ppt_w/2"/>
                                          </p:val>
                                        </p:tav>
                                        <p:tav tm="100000">
                                          <p:val>
                                            <p:strVal val="#ppt_x"/>
                                          </p:val>
                                        </p:tav>
                                      </p:tavLst>
                                    </p:anim>
                                    <p:anim calcmode="lin" valueType="num">
                                      <p:cBhvr>
                                        <p:cTn id="14" dur="1000" fill="hold"/>
                                        <p:tgtEl>
                                          <p:spTgt spid="45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8" presetID="2" grpId="1" fill="hold">
                                  <p:stCondLst>
                                    <p:cond delay="0"/>
                                  </p:stCondLst>
                                  <p:iterate type="el" backwards="0">
                                    <p:tmAbs val="0"/>
                                  </p:iterate>
                                  <p:childTnLst>
                                    <p:set>
                                      <p:cBhvr>
                                        <p:cTn id="18" fill="hold"/>
                                        <p:tgtEl>
                                          <p:spTgt spid="452">
                                            <p:txEl>
                                              <p:pRg st="3" end="3"/>
                                            </p:txEl>
                                          </p:spTgt>
                                        </p:tgtEl>
                                        <p:attrNameLst>
                                          <p:attrName>style.visibility</p:attrName>
                                        </p:attrNameLst>
                                      </p:cBhvr>
                                      <p:to>
                                        <p:strVal val="visible"/>
                                      </p:to>
                                    </p:set>
                                    <p:anim calcmode="lin" valueType="num">
                                      <p:cBhvr>
                                        <p:cTn id="19" dur="1000" fill="hold"/>
                                        <p:tgtEl>
                                          <p:spTgt spid="452">
                                            <p:txEl>
                                              <p:pRg st="3" end="3"/>
                                            </p:txEl>
                                          </p:spTgt>
                                        </p:tgtEl>
                                        <p:attrNameLst>
                                          <p:attrName>ppt_x</p:attrName>
                                        </p:attrNameLst>
                                      </p:cBhvr>
                                      <p:tavLst>
                                        <p:tav tm="0">
                                          <p:val>
                                            <p:strVal val="0-#ppt_w/2"/>
                                          </p:val>
                                        </p:tav>
                                        <p:tav tm="100000">
                                          <p:val>
                                            <p:strVal val="#ppt_x"/>
                                          </p:val>
                                        </p:tav>
                                      </p:tavLst>
                                    </p:anim>
                                    <p:anim calcmode="lin" valueType="num">
                                      <p:cBhvr>
                                        <p:cTn id="20" dur="1000" fill="hold"/>
                                        <p:tgtEl>
                                          <p:spTgt spid="45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 grpId="1" fill="hold">
                                  <p:stCondLst>
                                    <p:cond delay="0"/>
                                  </p:stCondLst>
                                  <p:iterate type="el" backwards="0">
                                    <p:tmAbs val="0"/>
                                  </p:iterate>
                                  <p:childTnLst>
                                    <p:set>
                                      <p:cBhvr>
                                        <p:cTn id="24" fill="hold"/>
                                        <p:tgtEl>
                                          <p:spTgt spid="452">
                                            <p:txEl>
                                              <p:pRg st="4" end="4"/>
                                            </p:txEl>
                                          </p:spTgt>
                                        </p:tgtEl>
                                        <p:attrNameLst>
                                          <p:attrName>style.visibility</p:attrName>
                                        </p:attrNameLst>
                                      </p:cBhvr>
                                      <p:to>
                                        <p:strVal val="visible"/>
                                      </p:to>
                                    </p:set>
                                    <p:anim calcmode="lin" valueType="num">
                                      <p:cBhvr>
                                        <p:cTn id="25" dur="1000" fill="hold"/>
                                        <p:tgtEl>
                                          <p:spTgt spid="452">
                                            <p:txEl>
                                              <p:pRg st="4" end="4"/>
                                            </p:txEl>
                                          </p:spTgt>
                                        </p:tgtEl>
                                        <p:attrNameLst>
                                          <p:attrName>ppt_x</p:attrName>
                                        </p:attrNameLst>
                                      </p:cBhvr>
                                      <p:tavLst>
                                        <p:tav tm="0">
                                          <p:val>
                                            <p:strVal val="0-#ppt_w/2"/>
                                          </p:val>
                                        </p:tav>
                                        <p:tav tm="100000">
                                          <p:val>
                                            <p:strVal val="#ppt_x"/>
                                          </p:val>
                                        </p:tav>
                                      </p:tavLst>
                                    </p:anim>
                                    <p:anim calcmode="lin" valueType="num">
                                      <p:cBhvr>
                                        <p:cTn id="26" dur="1000" fill="hold"/>
                                        <p:tgtEl>
                                          <p:spTgt spid="45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8" presetID="2" grpId="1" fill="hold">
                                  <p:stCondLst>
                                    <p:cond delay="0"/>
                                  </p:stCondLst>
                                  <p:iterate type="el" backwards="0">
                                    <p:tmAbs val="0"/>
                                  </p:iterate>
                                  <p:childTnLst>
                                    <p:set>
                                      <p:cBhvr>
                                        <p:cTn id="30" fill="hold"/>
                                        <p:tgtEl>
                                          <p:spTgt spid="452">
                                            <p:txEl>
                                              <p:pRg st="5" end="5"/>
                                            </p:txEl>
                                          </p:spTgt>
                                        </p:tgtEl>
                                        <p:attrNameLst>
                                          <p:attrName>style.visibility</p:attrName>
                                        </p:attrNameLst>
                                      </p:cBhvr>
                                      <p:to>
                                        <p:strVal val="visible"/>
                                      </p:to>
                                    </p:set>
                                    <p:anim calcmode="lin" valueType="num">
                                      <p:cBhvr>
                                        <p:cTn id="31" dur="1000" fill="hold"/>
                                        <p:tgtEl>
                                          <p:spTgt spid="452">
                                            <p:txEl>
                                              <p:pRg st="5" end="5"/>
                                            </p:txEl>
                                          </p:spTgt>
                                        </p:tgtEl>
                                        <p:attrNameLst>
                                          <p:attrName>ppt_x</p:attrName>
                                        </p:attrNameLst>
                                      </p:cBhvr>
                                      <p:tavLst>
                                        <p:tav tm="0">
                                          <p:val>
                                            <p:strVal val="0-#ppt_w/2"/>
                                          </p:val>
                                        </p:tav>
                                        <p:tav tm="100000">
                                          <p:val>
                                            <p:strVal val="#ppt_x"/>
                                          </p:val>
                                        </p:tav>
                                      </p:tavLst>
                                    </p:anim>
                                    <p:anim calcmode="lin" valueType="num">
                                      <p:cBhvr>
                                        <p:cTn id="32" dur="1000" fill="hold"/>
                                        <p:tgtEl>
                                          <p:spTgt spid="45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8" presetID="2" grpId="1" fill="hold">
                                  <p:stCondLst>
                                    <p:cond delay="0"/>
                                  </p:stCondLst>
                                  <p:iterate type="el" backwards="0">
                                    <p:tmAbs val="0"/>
                                  </p:iterate>
                                  <p:childTnLst>
                                    <p:set>
                                      <p:cBhvr>
                                        <p:cTn id="36" fill="hold"/>
                                        <p:tgtEl>
                                          <p:spTgt spid="452">
                                            <p:txEl>
                                              <p:pRg st="6" end="6"/>
                                            </p:txEl>
                                          </p:spTgt>
                                        </p:tgtEl>
                                        <p:attrNameLst>
                                          <p:attrName>style.visibility</p:attrName>
                                        </p:attrNameLst>
                                      </p:cBhvr>
                                      <p:to>
                                        <p:strVal val="visible"/>
                                      </p:to>
                                    </p:set>
                                    <p:anim calcmode="lin" valueType="num">
                                      <p:cBhvr>
                                        <p:cTn id="37" dur="1000" fill="hold"/>
                                        <p:tgtEl>
                                          <p:spTgt spid="452">
                                            <p:txEl>
                                              <p:pRg st="6" end="6"/>
                                            </p:txEl>
                                          </p:spTgt>
                                        </p:tgtEl>
                                        <p:attrNameLst>
                                          <p:attrName>ppt_x</p:attrName>
                                        </p:attrNameLst>
                                      </p:cBhvr>
                                      <p:tavLst>
                                        <p:tav tm="0">
                                          <p:val>
                                            <p:strVal val="0-#ppt_w/2"/>
                                          </p:val>
                                        </p:tav>
                                        <p:tav tm="100000">
                                          <p:val>
                                            <p:strVal val="#ppt_x"/>
                                          </p:val>
                                        </p:tav>
                                      </p:tavLst>
                                    </p:anim>
                                    <p:anim calcmode="lin" valueType="num">
                                      <p:cBhvr>
                                        <p:cTn id="38" dur="1000" fill="hold"/>
                                        <p:tgtEl>
                                          <p:spTgt spid="452">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2"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B3B3B"/>
            </a:gs>
            <a:gs pos="100000">
              <a:srgbClr val="797979"/>
            </a:gs>
          </a:gsLst>
          <a:lin ang="5400000" scaled="0"/>
        </a:gradFill>
      </p:bgPr>
    </p:bg>
    <p:spTree>
      <p:nvGrpSpPr>
        <p:cNvPr id="1" name=""/>
        <p:cNvGrpSpPr/>
        <p:nvPr/>
      </p:nvGrpSpPr>
      <p:grpSpPr>
        <a:xfrm>
          <a:off x="0" y="0"/>
          <a:ext cx="0" cy="0"/>
          <a:chOff x="0" y="0"/>
          <a:chExt cx="0" cy="0"/>
        </a:xfrm>
      </p:grpSpPr>
      <p:grpSp>
        <p:nvGrpSpPr>
          <p:cNvPr id="459" name="Group"/>
          <p:cNvGrpSpPr/>
          <p:nvPr/>
        </p:nvGrpSpPr>
        <p:grpSpPr>
          <a:xfrm>
            <a:off x="894319" y="4530364"/>
            <a:ext cx="22654872" cy="9155857"/>
            <a:chOff x="-156389" y="-106925"/>
            <a:chExt cx="22654871" cy="9155855"/>
          </a:xfrm>
        </p:grpSpPr>
        <p:grpSp>
          <p:nvGrpSpPr>
            <p:cNvPr id="456" name="Group"/>
            <p:cNvGrpSpPr/>
            <p:nvPr/>
          </p:nvGrpSpPr>
          <p:grpSpPr>
            <a:xfrm>
              <a:off x="0" y="0"/>
              <a:ext cx="10041013" cy="8689959"/>
              <a:chOff x="0" y="0"/>
              <a:chExt cx="10041012" cy="8689958"/>
            </a:xfrm>
          </p:grpSpPr>
          <p:pic>
            <p:nvPicPr>
              <p:cNvPr id="454" name="Screen Shot 2021-03-18 at 9.14.40 PM.png" descr="Screen Shot 2021-03-18 at 9.14.40 PM.png"/>
              <p:cNvPicPr>
                <a:picLocks noChangeAspect="1"/>
              </p:cNvPicPr>
              <p:nvPr/>
            </p:nvPicPr>
            <p:blipFill>
              <a:blip r:embed="rId2">
                <a:extLst/>
              </a:blip>
              <a:srcRect l="0" t="0" r="0" b="0"/>
              <a:stretch>
                <a:fillRect/>
              </a:stretch>
            </p:blipFill>
            <p:spPr>
              <a:xfrm>
                <a:off x="500534" y="198"/>
                <a:ext cx="9540479" cy="86895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7002" y="21599"/>
                    </a:lnTo>
                    <a:lnTo>
                      <a:pt x="14004" y="21598"/>
                    </a:lnTo>
                    <a:lnTo>
                      <a:pt x="14441" y="21095"/>
                    </a:lnTo>
                    <a:cubicBezTo>
                      <a:pt x="14682" y="20818"/>
                      <a:pt x="14949" y="20514"/>
                      <a:pt x="15035" y="20419"/>
                    </a:cubicBezTo>
                    <a:cubicBezTo>
                      <a:pt x="15121" y="20324"/>
                      <a:pt x="15192" y="20220"/>
                      <a:pt x="15192" y="20188"/>
                    </a:cubicBezTo>
                    <a:cubicBezTo>
                      <a:pt x="15192" y="20157"/>
                      <a:pt x="15252" y="20083"/>
                      <a:pt x="15326" y="20026"/>
                    </a:cubicBezTo>
                    <a:cubicBezTo>
                      <a:pt x="15400" y="19968"/>
                      <a:pt x="15460" y="19890"/>
                      <a:pt x="15460" y="19852"/>
                    </a:cubicBezTo>
                    <a:cubicBezTo>
                      <a:pt x="15460" y="19814"/>
                      <a:pt x="15501" y="19759"/>
                      <a:pt x="15550" y="19731"/>
                    </a:cubicBezTo>
                    <a:cubicBezTo>
                      <a:pt x="15599" y="19702"/>
                      <a:pt x="15640" y="19646"/>
                      <a:pt x="15640" y="19607"/>
                    </a:cubicBezTo>
                    <a:cubicBezTo>
                      <a:pt x="15640" y="19569"/>
                      <a:pt x="15681" y="19514"/>
                      <a:pt x="15730" y="19485"/>
                    </a:cubicBezTo>
                    <a:cubicBezTo>
                      <a:pt x="15779" y="19456"/>
                      <a:pt x="15819" y="19400"/>
                      <a:pt x="15819" y="19362"/>
                    </a:cubicBezTo>
                    <a:cubicBezTo>
                      <a:pt x="15819" y="19323"/>
                      <a:pt x="15859" y="19267"/>
                      <a:pt x="15909" y="19238"/>
                    </a:cubicBezTo>
                    <a:cubicBezTo>
                      <a:pt x="15958" y="19209"/>
                      <a:pt x="15999" y="19152"/>
                      <a:pt x="15999" y="19112"/>
                    </a:cubicBezTo>
                    <a:cubicBezTo>
                      <a:pt x="15999" y="19071"/>
                      <a:pt x="16029" y="19026"/>
                      <a:pt x="16066" y="19010"/>
                    </a:cubicBezTo>
                    <a:cubicBezTo>
                      <a:pt x="16103" y="18995"/>
                      <a:pt x="16132" y="18950"/>
                      <a:pt x="16132" y="18912"/>
                    </a:cubicBezTo>
                    <a:cubicBezTo>
                      <a:pt x="16132" y="18873"/>
                      <a:pt x="16163" y="18829"/>
                      <a:pt x="16200" y="18813"/>
                    </a:cubicBezTo>
                    <a:cubicBezTo>
                      <a:pt x="16237" y="18797"/>
                      <a:pt x="16268" y="18760"/>
                      <a:pt x="16268" y="18729"/>
                    </a:cubicBezTo>
                    <a:cubicBezTo>
                      <a:pt x="16268" y="18698"/>
                      <a:pt x="16319" y="18620"/>
                      <a:pt x="16380" y="18557"/>
                    </a:cubicBezTo>
                    <a:cubicBezTo>
                      <a:pt x="16442" y="18493"/>
                      <a:pt x="16491" y="18416"/>
                      <a:pt x="16492" y="18385"/>
                    </a:cubicBezTo>
                    <a:cubicBezTo>
                      <a:pt x="16492" y="18354"/>
                      <a:pt x="16540" y="18279"/>
                      <a:pt x="16599" y="18218"/>
                    </a:cubicBezTo>
                    <a:cubicBezTo>
                      <a:pt x="16657" y="18158"/>
                      <a:pt x="16737" y="18034"/>
                      <a:pt x="16776" y="17944"/>
                    </a:cubicBezTo>
                    <a:cubicBezTo>
                      <a:pt x="16815" y="17854"/>
                      <a:pt x="16933" y="17652"/>
                      <a:pt x="17039" y="17495"/>
                    </a:cubicBezTo>
                    <a:cubicBezTo>
                      <a:pt x="17145" y="17339"/>
                      <a:pt x="17230" y="17192"/>
                      <a:pt x="17230" y="17170"/>
                    </a:cubicBezTo>
                    <a:cubicBezTo>
                      <a:pt x="17230" y="17149"/>
                      <a:pt x="17281" y="17057"/>
                      <a:pt x="17342" y="16967"/>
                    </a:cubicBezTo>
                    <a:cubicBezTo>
                      <a:pt x="17403" y="16877"/>
                      <a:pt x="17454" y="16791"/>
                      <a:pt x="17454" y="16778"/>
                    </a:cubicBezTo>
                    <a:cubicBezTo>
                      <a:pt x="17455" y="16764"/>
                      <a:pt x="17500" y="16685"/>
                      <a:pt x="17555" y="16600"/>
                    </a:cubicBezTo>
                    <a:cubicBezTo>
                      <a:pt x="17609" y="16516"/>
                      <a:pt x="17644" y="16436"/>
                      <a:pt x="17632" y="16423"/>
                    </a:cubicBezTo>
                    <a:cubicBezTo>
                      <a:pt x="17620" y="16409"/>
                      <a:pt x="17640" y="16371"/>
                      <a:pt x="17678" y="16337"/>
                    </a:cubicBezTo>
                    <a:cubicBezTo>
                      <a:pt x="17715" y="16303"/>
                      <a:pt x="17746" y="16252"/>
                      <a:pt x="17746" y="16225"/>
                    </a:cubicBezTo>
                    <a:cubicBezTo>
                      <a:pt x="17746" y="16199"/>
                      <a:pt x="17810" y="16068"/>
                      <a:pt x="17889" y="15934"/>
                    </a:cubicBezTo>
                    <a:cubicBezTo>
                      <a:pt x="17968" y="15801"/>
                      <a:pt x="18037" y="15659"/>
                      <a:pt x="18043" y="15620"/>
                    </a:cubicBezTo>
                    <a:cubicBezTo>
                      <a:pt x="18048" y="15580"/>
                      <a:pt x="18094" y="15476"/>
                      <a:pt x="18144" y="15388"/>
                    </a:cubicBezTo>
                    <a:cubicBezTo>
                      <a:pt x="18300" y="15117"/>
                      <a:pt x="18422" y="14859"/>
                      <a:pt x="18394" y="14859"/>
                    </a:cubicBezTo>
                    <a:cubicBezTo>
                      <a:pt x="18379" y="14859"/>
                      <a:pt x="18451" y="14693"/>
                      <a:pt x="18553" y="14490"/>
                    </a:cubicBezTo>
                    <a:cubicBezTo>
                      <a:pt x="18655" y="14287"/>
                      <a:pt x="18726" y="14121"/>
                      <a:pt x="18711" y="14121"/>
                    </a:cubicBezTo>
                    <a:cubicBezTo>
                      <a:pt x="18696" y="14121"/>
                      <a:pt x="18737" y="14022"/>
                      <a:pt x="18802" y="13900"/>
                    </a:cubicBezTo>
                    <a:cubicBezTo>
                      <a:pt x="18867" y="13778"/>
                      <a:pt x="18907" y="13678"/>
                      <a:pt x="18892" y="13678"/>
                    </a:cubicBezTo>
                    <a:cubicBezTo>
                      <a:pt x="18877" y="13678"/>
                      <a:pt x="18897" y="13624"/>
                      <a:pt x="18938" y="13556"/>
                    </a:cubicBezTo>
                    <a:cubicBezTo>
                      <a:pt x="18978" y="13488"/>
                      <a:pt x="18998" y="13433"/>
                      <a:pt x="18983" y="13433"/>
                    </a:cubicBezTo>
                    <a:cubicBezTo>
                      <a:pt x="18967" y="13433"/>
                      <a:pt x="18987" y="13377"/>
                      <a:pt x="19027" y="13309"/>
                    </a:cubicBezTo>
                    <a:cubicBezTo>
                      <a:pt x="19068" y="13242"/>
                      <a:pt x="19088" y="13187"/>
                      <a:pt x="19072" y="13187"/>
                    </a:cubicBezTo>
                    <a:cubicBezTo>
                      <a:pt x="19057" y="13187"/>
                      <a:pt x="19077" y="13131"/>
                      <a:pt x="19117" y="13064"/>
                    </a:cubicBezTo>
                    <a:cubicBezTo>
                      <a:pt x="19158" y="12996"/>
                      <a:pt x="19178" y="12940"/>
                      <a:pt x="19162" y="12940"/>
                    </a:cubicBezTo>
                    <a:cubicBezTo>
                      <a:pt x="19147" y="12940"/>
                      <a:pt x="19163" y="12890"/>
                      <a:pt x="19200" y="12828"/>
                    </a:cubicBezTo>
                    <a:cubicBezTo>
                      <a:pt x="19237" y="12766"/>
                      <a:pt x="19277" y="12661"/>
                      <a:pt x="19288" y="12594"/>
                    </a:cubicBezTo>
                    <a:cubicBezTo>
                      <a:pt x="19299" y="12527"/>
                      <a:pt x="19310" y="12468"/>
                      <a:pt x="19311" y="12461"/>
                    </a:cubicBezTo>
                    <a:cubicBezTo>
                      <a:pt x="19313" y="12454"/>
                      <a:pt x="19309" y="12441"/>
                      <a:pt x="19303" y="12431"/>
                    </a:cubicBezTo>
                    <a:cubicBezTo>
                      <a:pt x="19297" y="12422"/>
                      <a:pt x="19318" y="12380"/>
                      <a:pt x="19349" y="12338"/>
                    </a:cubicBezTo>
                    <a:cubicBezTo>
                      <a:pt x="19403" y="12267"/>
                      <a:pt x="19675" y="11442"/>
                      <a:pt x="19666" y="11374"/>
                    </a:cubicBezTo>
                    <a:cubicBezTo>
                      <a:pt x="19664" y="11356"/>
                      <a:pt x="19668" y="11325"/>
                      <a:pt x="19674" y="11305"/>
                    </a:cubicBezTo>
                    <a:cubicBezTo>
                      <a:pt x="19680" y="11284"/>
                      <a:pt x="19688" y="11251"/>
                      <a:pt x="19693" y="11231"/>
                    </a:cubicBezTo>
                    <a:cubicBezTo>
                      <a:pt x="19698" y="11210"/>
                      <a:pt x="19726" y="11132"/>
                      <a:pt x="19754" y="11057"/>
                    </a:cubicBezTo>
                    <a:cubicBezTo>
                      <a:pt x="19783" y="10982"/>
                      <a:pt x="19803" y="10904"/>
                      <a:pt x="19799" y="10884"/>
                    </a:cubicBezTo>
                    <a:cubicBezTo>
                      <a:pt x="19796" y="10865"/>
                      <a:pt x="19817" y="10785"/>
                      <a:pt x="19846" y="10708"/>
                    </a:cubicBezTo>
                    <a:cubicBezTo>
                      <a:pt x="19875" y="10630"/>
                      <a:pt x="19905" y="10508"/>
                      <a:pt x="19913" y="10435"/>
                    </a:cubicBezTo>
                    <a:cubicBezTo>
                      <a:pt x="19920" y="10363"/>
                      <a:pt x="19940" y="10277"/>
                      <a:pt x="19958" y="10244"/>
                    </a:cubicBezTo>
                    <a:cubicBezTo>
                      <a:pt x="19977" y="10211"/>
                      <a:pt x="19981" y="10165"/>
                      <a:pt x="19966" y="10140"/>
                    </a:cubicBezTo>
                    <a:cubicBezTo>
                      <a:pt x="19952" y="10114"/>
                      <a:pt x="19962" y="10079"/>
                      <a:pt x="19989" y="10061"/>
                    </a:cubicBezTo>
                    <a:cubicBezTo>
                      <a:pt x="20016" y="10042"/>
                      <a:pt x="20027" y="9997"/>
                      <a:pt x="20014" y="9960"/>
                    </a:cubicBezTo>
                    <a:cubicBezTo>
                      <a:pt x="20001" y="9923"/>
                      <a:pt x="20011" y="9879"/>
                      <a:pt x="20037" y="9862"/>
                    </a:cubicBezTo>
                    <a:cubicBezTo>
                      <a:pt x="20062" y="9845"/>
                      <a:pt x="20072" y="9801"/>
                      <a:pt x="20059" y="9764"/>
                    </a:cubicBezTo>
                    <a:cubicBezTo>
                      <a:pt x="20046" y="9727"/>
                      <a:pt x="20056" y="9683"/>
                      <a:pt x="20081" y="9666"/>
                    </a:cubicBezTo>
                    <a:cubicBezTo>
                      <a:pt x="20105" y="9649"/>
                      <a:pt x="20120" y="9598"/>
                      <a:pt x="20113" y="9554"/>
                    </a:cubicBezTo>
                    <a:cubicBezTo>
                      <a:pt x="20106" y="9509"/>
                      <a:pt x="20116" y="9445"/>
                      <a:pt x="20134" y="9412"/>
                    </a:cubicBezTo>
                    <a:cubicBezTo>
                      <a:pt x="20153" y="9380"/>
                      <a:pt x="20178" y="9270"/>
                      <a:pt x="20190" y="9167"/>
                    </a:cubicBezTo>
                    <a:cubicBezTo>
                      <a:pt x="20202" y="9064"/>
                      <a:pt x="20223" y="8914"/>
                      <a:pt x="20237" y="8832"/>
                    </a:cubicBezTo>
                    <a:cubicBezTo>
                      <a:pt x="20251" y="8751"/>
                      <a:pt x="20267" y="8640"/>
                      <a:pt x="20274" y="8586"/>
                    </a:cubicBezTo>
                    <a:cubicBezTo>
                      <a:pt x="20280" y="8532"/>
                      <a:pt x="20297" y="8455"/>
                      <a:pt x="20311" y="8414"/>
                    </a:cubicBezTo>
                    <a:cubicBezTo>
                      <a:pt x="20326" y="8373"/>
                      <a:pt x="20340" y="8307"/>
                      <a:pt x="20343" y="8266"/>
                    </a:cubicBezTo>
                    <a:cubicBezTo>
                      <a:pt x="20364" y="7984"/>
                      <a:pt x="20379" y="7883"/>
                      <a:pt x="20405" y="7837"/>
                    </a:cubicBezTo>
                    <a:cubicBezTo>
                      <a:pt x="20421" y="7808"/>
                      <a:pt x="20434" y="7732"/>
                      <a:pt x="20433" y="7668"/>
                    </a:cubicBezTo>
                    <a:cubicBezTo>
                      <a:pt x="20432" y="7605"/>
                      <a:pt x="20443" y="7459"/>
                      <a:pt x="20457" y="7344"/>
                    </a:cubicBezTo>
                    <a:cubicBezTo>
                      <a:pt x="20538" y="6684"/>
                      <a:pt x="20549" y="6563"/>
                      <a:pt x="20602" y="5781"/>
                    </a:cubicBezTo>
                    <a:cubicBezTo>
                      <a:pt x="20640" y="5214"/>
                      <a:pt x="20639" y="3063"/>
                      <a:pt x="20601" y="2485"/>
                    </a:cubicBezTo>
                    <a:cubicBezTo>
                      <a:pt x="20558" y="1838"/>
                      <a:pt x="20515" y="1371"/>
                      <a:pt x="20460" y="911"/>
                    </a:cubicBezTo>
                    <a:cubicBezTo>
                      <a:pt x="20447" y="802"/>
                      <a:pt x="20436" y="654"/>
                      <a:pt x="20436" y="581"/>
                    </a:cubicBezTo>
                    <a:cubicBezTo>
                      <a:pt x="20436" y="508"/>
                      <a:pt x="20417" y="437"/>
                      <a:pt x="20394" y="421"/>
                    </a:cubicBezTo>
                    <a:cubicBezTo>
                      <a:pt x="20371" y="406"/>
                      <a:pt x="20368" y="333"/>
                      <a:pt x="20386" y="258"/>
                    </a:cubicBezTo>
                    <a:lnTo>
                      <a:pt x="20418" y="123"/>
                    </a:lnTo>
                    <a:lnTo>
                      <a:pt x="21010" y="110"/>
                    </a:lnTo>
                    <a:cubicBezTo>
                      <a:pt x="21353" y="102"/>
                      <a:pt x="21600" y="75"/>
                      <a:pt x="21600" y="47"/>
                    </a:cubicBezTo>
                    <a:cubicBezTo>
                      <a:pt x="21600" y="17"/>
                      <a:pt x="17755" y="0"/>
                      <a:pt x="10800" y="0"/>
                    </a:cubicBezTo>
                    <a:lnTo>
                      <a:pt x="0" y="0"/>
                    </a:lnTo>
                    <a:close/>
                  </a:path>
                </a:pathLst>
              </a:custGeom>
              <a:ln w="12700" cap="flat">
                <a:noFill/>
                <a:miter lim="400000"/>
              </a:ln>
              <a:effectLst>
                <a:outerShdw sx="100000" sy="100000" kx="0" ky="0" algn="b" rotWithShape="0" blurRad="355600" dist="165100" dir="5400000">
                  <a:srgbClr val="000000"/>
                </a:outerShdw>
              </a:effectLst>
            </p:spPr>
          </p:pic>
          <p:pic>
            <p:nvPicPr>
              <p:cNvPr id="455" name="Image" descr="Image"/>
              <p:cNvPicPr>
                <a:picLocks noChangeAspect="1"/>
              </p:cNvPicPr>
              <p:nvPr/>
            </p:nvPicPr>
            <p:blipFill>
              <a:blip r:embed="rId3">
                <a:extLst/>
              </a:blip>
              <a:srcRect l="0" t="0" r="0" b="0"/>
              <a:stretch>
                <a:fillRect/>
              </a:stretch>
            </p:blipFill>
            <p:spPr>
              <a:xfrm>
                <a:off x="0" y="0"/>
                <a:ext cx="8899164" cy="8689959"/>
              </a:xfrm>
              <a:prstGeom prst="rect">
                <a:avLst/>
              </a:prstGeom>
              <a:ln w="12700" cap="flat">
                <a:noFill/>
                <a:miter lim="400000"/>
              </a:ln>
              <a:effectLst>
                <a:outerShdw sx="100000" sy="100000" kx="0" ky="0" algn="b" rotWithShape="0" blurRad="355600" dist="165100" dir="5400000">
                  <a:srgbClr val="000000"/>
                </a:outerShdw>
              </a:effectLst>
            </p:spPr>
          </p:pic>
        </p:grpSp>
        <p:pic>
          <p:nvPicPr>
            <p:cNvPr id="457" name="Rectangle Rectangle" descr="Rectangle Rectangle"/>
            <p:cNvPicPr>
              <a:picLocks noChangeAspect="0"/>
            </p:cNvPicPr>
            <p:nvPr/>
          </p:nvPicPr>
          <p:blipFill>
            <a:blip r:embed="rId4">
              <a:extLst/>
            </a:blip>
            <a:stretch>
              <a:fillRect/>
            </a:stretch>
          </p:blipFill>
          <p:spPr>
            <a:xfrm>
              <a:off x="-156390" y="-106926"/>
              <a:ext cx="22654872" cy="9155857"/>
            </a:xfrm>
            <a:prstGeom prst="rect">
              <a:avLst/>
            </a:prstGeom>
            <a:effectLst/>
          </p:spPr>
        </p:pic>
      </p:grpSp>
      <p:grpSp>
        <p:nvGrpSpPr>
          <p:cNvPr id="462" name="Group"/>
          <p:cNvGrpSpPr/>
          <p:nvPr/>
        </p:nvGrpSpPr>
        <p:grpSpPr>
          <a:xfrm>
            <a:off x="-401140" y="-88444"/>
            <a:ext cx="25186280" cy="2989831"/>
            <a:chOff x="0" y="0"/>
            <a:chExt cx="25186279" cy="2989830"/>
          </a:xfrm>
        </p:grpSpPr>
        <p:pic>
          <p:nvPicPr>
            <p:cNvPr id="460" name="Image" descr="Image"/>
            <p:cNvPicPr>
              <a:picLocks noChangeAspect="1"/>
            </p:cNvPicPr>
            <p:nvPr/>
          </p:nvPicPr>
          <p:blipFill>
            <a:blip r:embed="rId5">
              <a:extLst/>
            </a:blip>
            <a:stretch>
              <a:fillRect/>
            </a:stretch>
          </p:blipFill>
          <p:spPr>
            <a:xfrm>
              <a:off x="0" y="0"/>
              <a:ext cx="14799660" cy="2989831"/>
            </a:xfrm>
            <a:prstGeom prst="rect">
              <a:avLst/>
            </a:prstGeom>
            <a:ln w="12700" cap="flat">
              <a:noFill/>
              <a:miter lim="400000"/>
            </a:ln>
            <a:effectLst>
              <a:outerShdw sx="100000" sy="100000" kx="0" ky="0" algn="b" rotWithShape="0" blurRad="355600" dist="165100" dir="5400000">
                <a:srgbClr val="000000"/>
              </a:outerShdw>
            </a:effectLst>
          </p:spPr>
        </p:pic>
        <p:pic>
          <p:nvPicPr>
            <p:cNvPr id="461" name="Image" descr="Image"/>
            <p:cNvPicPr>
              <a:picLocks noChangeAspect="1"/>
            </p:cNvPicPr>
            <p:nvPr/>
          </p:nvPicPr>
          <p:blipFill>
            <a:blip r:embed="rId6">
              <a:extLst/>
            </a:blip>
            <a:srcRect l="0" t="0" r="0" b="0"/>
            <a:stretch>
              <a:fillRect/>
            </a:stretch>
          </p:blipFill>
          <p:spPr>
            <a:xfrm>
              <a:off x="12840039" y="33220"/>
              <a:ext cx="12346241" cy="2532563"/>
            </a:xfrm>
            <a:prstGeom prst="rect">
              <a:avLst/>
            </a:prstGeom>
            <a:ln w="12700" cap="flat">
              <a:noFill/>
              <a:miter lim="400000"/>
            </a:ln>
            <a:effectLst>
              <a:outerShdw sx="100000" sy="100000" kx="0" ky="0" algn="b" rotWithShape="0" blurRad="355600" dist="165100" dir="5400000">
                <a:srgbClr val="000000"/>
              </a:outerShdw>
            </a:effectLst>
          </p:spPr>
        </p:pic>
      </p:grpSp>
      <p:grpSp>
        <p:nvGrpSpPr>
          <p:cNvPr id="465" name="Group"/>
          <p:cNvGrpSpPr/>
          <p:nvPr/>
        </p:nvGrpSpPr>
        <p:grpSpPr>
          <a:xfrm>
            <a:off x="-558625" y="1608400"/>
            <a:ext cx="25501250" cy="3404556"/>
            <a:chOff x="0" y="0"/>
            <a:chExt cx="25501248" cy="3404555"/>
          </a:xfrm>
        </p:grpSpPr>
        <p:pic>
          <p:nvPicPr>
            <p:cNvPr id="463" name="Image" descr="Image"/>
            <p:cNvPicPr>
              <a:picLocks noChangeAspect="1"/>
            </p:cNvPicPr>
            <p:nvPr/>
          </p:nvPicPr>
          <p:blipFill>
            <a:blip r:embed="rId7">
              <a:extLst/>
            </a:blip>
            <a:stretch>
              <a:fillRect/>
            </a:stretch>
          </p:blipFill>
          <p:spPr>
            <a:xfrm>
              <a:off x="0" y="43034"/>
              <a:ext cx="16387419" cy="3361522"/>
            </a:xfrm>
            <a:prstGeom prst="rect">
              <a:avLst/>
            </a:prstGeom>
            <a:ln w="12700" cap="flat">
              <a:noFill/>
              <a:miter lim="400000"/>
            </a:ln>
            <a:effectLst>
              <a:outerShdw sx="100000" sy="100000" kx="0" ky="0" algn="b" rotWithShape="0" blurRad="355600" dist="165100" dir="5400000">
                <a:srgbClr val="000000"/>
              </a:outerShdw>
            </a:effectLst>
          </p:spPr>
        </p:pic>
        <p:pic>
          <p:nvPicPr>
            <p:cNvPr id="464" name="Image" descr="Image"/>
            <p:cNvPicPr>
              <a:picLocks noChangeAspect="1"/>
            </p:cNvPicPr>
            <p:nvPr/>
          </p:nvPicPr>
          <p:blipFill>
            <a:blip r:embed="rId8">
              <a:extLst/>
            </a:blip>
            <a:stretch>
              <a:fillRect/>
            </a:stretch>
          </p:blipFill>
          <p:spPr>
            <a:xfrm>
              <a:off x="14790518" y="0"/>
              <a:ext cx="10710731" cy="2856195"/>
            </a:xfrm>
            <a:prstGeom prst="rect">
              <a:avLst/>
            </a:prstGeom>
            <a:ln w="12700" cap="flat">
              <a:noFill/>
              <a:miter lim="400000"/>
            </a:ln>
            <a:effectLst>
              <a:outerShdw sx="100000" sy="100000" kx="0" ky="0" algn="b" rotWithShape="0" blurRad="355600" dist="165100" dir="5400000">
                <a:srgbClr val="000000"/>
              </a:outerShdw>
            </a:effectLst>
          </p:spPr>
        </p:pic>
      </p:grpSp>
      <p:pic>
        <p:nvPicPr>
          <p:cNvPr id="466" name="Image" descr="Image"/>
          <p:cNvPicPr>
            <a:picLocks noChangeAspect="1"/>
          </p:cNvPicPr>
          <p:nvPr/>
        </p:nvPicPr>
        <p:blipFill>
          <a:blip r:embed="rId9">
            <a:extLst/>
          </a:blip>
          <a:stretch>
            <a:fillRect/>
          </a:stretch>
        </p:blipFill>
        <p:spPr>
          <a:xfrm>
            <a:off x="350120" y="7961734"/>
            <a:ext cx="2648222" cy="4829110"/>
          </a:xfrm>
          <a:prstGeom prst="rect">
            <a:avLst/>
          </a:prstGeom>
          <a:ln w="12700">
            <a:miter lim="400000"/>
          </a:ln>
          <a:effectLst>
            <a:outerShdw sx="100000" sy="100000" kx="0" ky="0" algn="b" rotWithShape="0" blurRad="355600" dist="165100" dir="5400000">
              <a:srgbClr val="000000"/>
            </a:outerShdw>
          </a:effectLst>
        </p:spPr>
      </p:pic>
      <p:pic>
        <p:nvPicPr>
          <p:cNvPr id="467" name="Image" descr="Image"/>
          <p:cNvPicPr>
            <a:picLocks noChangeAspect="1"/>
          </p:cNvPicPr>
          <p:nvPr/>
        </p:nvPicPr>
        <p:blipFill>
          <a:blip r:embed="rId10">
            <a:extLst/>
          </a:blip>
          <a:stretch>
            <a:fillRect/>
          </a:stretch>
        </p:blipFill>
        <p:spPr>
          <a:xfrm>
            <a:off x="2725290" y="8715167"/>
            <a:ext cx="7724213" cy="3322244"/>
          </a:xfrm>
          <a:prstGeom prst="rect">
            <a:avLst/>
          </a:prstGeom>
          <a:ln w="12700">
            <a:miter lim="400000"/>
          </a:ln>
          <a:effectLst>
            <a:outerShdw sx="100000" sy="100000" kx="0" ky="0" algn="b" rotWithShape="0" blurRad="355600" dist="165100" dir="5400000">
              <a:srgbClr val="000000"/>
            </a:outerShdw>
          </a:effectLst>
        </p:spPr>
      </p:pic>
      <p:sp>
        <p:nvSpPr>
          <p:cNvPr id="468" name="Help them develop their mind, attitude &amp; character according to godliness –…"/>
          <p:cNvSpPr txBox="1"/>
          <p:nvPr/>
        </p:nvSpPr>
        <p:spPr>
          <a:xfrm>
            <a:off x="11073948" y="5229420"/>
            <a:ext cx="11994519" cy="7505701"/>
          </a:xfrm>
          <a:prstGeom prst="rect">
            <a:avLst/>
          </a:prstGeom>
          <a:ln w="12700">
            <a:miter lim="400000"/>
          </a:ln>
          <a:effectLst>
            <a:outerShdw sx="100000" sy="100000" kx="0" ky="0" algn="b" rotWithShape="0" blurRad="355600" dist="1651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631371" indent="-631371" defTabSz="821531">
              <a:lnSpc>
                <a:spcPct val="100000"/>
              </a:lnSpc>
              <a:spcBef>
                <a:spcPts val="1600"/>
              </a:spcBef>
              <a:buSzPct val="80000"/>
              <a:buBlip>
                <a:blip r:embed="rId11"/>
              </a:buBlip>
              <a:defRPr sz="6500">
                <a:solidFill>
                  <a:srgbClr val="FFFFFF"/>
                </a:solidFill>
                <a:effectLst>
                  <a:outerShdw sx="100000" sy="100000" kx="0" ky="0" algn="b" rotWithShape="0" blurRad="76200" dist="63500" dir="1980000">
                    <a:srgbClr val="000000"/>
                  </a:outerShdw>
                </a:effectLst>
                <a:latin typeface="Helvetica"/>
                <a:ea typeface="Helvetica"/>
                <a:cs typeface="Helvetica"/>
                <a:sym typeface="Helvetica"/>
              </a:defRPr>
            </a:pPr>
            <a:r>
              <a:t>Help them develop their mind, attitude &amp; character according to godliness – </a:t>
            </a:r>
          </a:p>
          <a:p>
            <a:pPr marL="631371" indent="-631371" defTabSz="821531">
              <a:lnSpc>
                <a:spcPct val="100000"/>
              </a:lnSpc>
              <a:spcBef>
                <a:spcPts val="1600"/>
              </a:spcBef>
              <a:buSzPct val="80000"/>
              <a:buBlip>
                <a:blip r:embed="rId11"/>
              </a:buBlip>
              <a:defRPr sz="6500">
                <a:solidFill>
                  <a:srgbClr val="FFFFFF"/>
                </a:solidFill>
                <a:effectLst>
                  <a:outerShdw sx="100000" sy="100000" kx="0" ky="0" algn="b" rotWithShape="0" blurRad="76200" dist="63500" dir="1980000">
                    <a:srgbClr val="000000"/>
                  </a:outerShdw>
                </a:effectLst>
                <a:latin typeface="Helvetica"/>
                <a:ea typeface="Helvetica"/>
                <a:cs typeface="Helvetica"/>
                <a:sym typeface="Helvetica"/>
              </a:defRPr>
            </a:pPr>
            <a:r>
              <a:t>Help them to develop a desire to please and serve God – </a:t>
            </a:r>
          </a:p>
          <a:p>
            <a:pPr marL="631371" indent="-631371" defTabSz="821531">
              <a:lnSpc>
                <a:spcPct val="100000"/>
              </a:lnSpc>
              <a:spcBef>
                <a:spcPts val="1600"/>
              </a:spcBef>
              <a:buSzPct val="80000"/>
              <a:buBlip>
                <a:blip r:embed="rId11"/>
              </a:buBlip>
              <a:defRPr sz="6500">
                <a:solidFill>
                  <a:srgbClr val="FFFFFF"/>
                </a:solidFill>
                <a:effectLst>
                  <a:outerShdw sx="100000" sy="100000" kx="0" ky="0" algn="b" rotWithShape="0" blurRad="76200" dist="63500" dir="1980000">
                    <a:srgbClr val="000000"/>
                  </a:outerShdw>
                </a:effectLst>
                <a:latin typeface="Helvetica"/>
                <a:ea typeface="Helvetica"/>
                <a:cs typeface="Helvetica"/>
                <a:sym typeface="Helvetica"/>
              </a:defRPr>
            </a:pPr>
            <a:r>
              <a:t>Help them to develop a strong faith in God and His word –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468">
                                            <p:bg/>
                                          </p:spTgt>
                                        </p:tgtEl>
                                        <p:attrNameLst>
                                          <p:attrName>style.visibility</p:attrName>
                                        </p:attrNameLst>
                                      </p:cBhvr>
                                      <p:to>
                                        <p:strVal val="visible"/>
                                      </p:to>
                                    </p:set>
                                    <p:anim calcmode="lin" valueType="num">
                                      <p:cBhvr>
                                        <p:cTn id="7" dur="1000" fill="hold"/>
                                        <p:tgtEl>
                                          <p:spTgt spid="468">
                                            <p:bg/>
                                          </p:spTgt>
                                        </p:tgtEl>
                                        <p:attrNameLst>
                                          <p:attrName>ppt_x</p:attrName>
                                        </p:attrNameLst>
                                      </p:cBhvr>
                                      <p:tavLst>
                                        <p:tav tm="0">
                                          <p:val>
                                            <p:strVal val="0-#ppt_w/2"/>
                                          </p:val>
                                        </p:tav>
                                        <p:tav tm="100000">
                                          <p:val>
                                            <p:strVal val="#ppt_x"/>
                                          </p:val>
                                        </p:tav>
                                      </p:tavLst>
                                    </p:anim>
                                    <p:anim calcmode="lin" valueType="num">
                                      <p:cBhvr>
                                        <p:cTn id="8" dur="1000" fill="hold"/>
                                        <p:tgtEl>
                                          <p:spTgt spid="468">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468">
                                            <p:txEl>
                                              <p:pRg st="0" end="0"/>
                                            </p:txEl>
                                          </p:spTgt>
                                        </p:tgtEl>
                                        <p:attrNameLst>
                                          <p:attrName>style.visibility</p:attrName>
                                        </p:attrNameLst>
                                      </p:cBhvr>
                                      <p:to>
                                        <p:strVal val="visible"/>
                                      </p:to>
                                    </p:set>
                                    <p:anim calcmode="lin" valueType="num">
                                      <p:cBhvr>
                                        <p:cTn id="11" dur="1000" fill="hold"/>
                                        <p:tgtEl>
                                          <p:spTgt spid="468">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46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1" fill="hold">
                                  <p:stCondLst>
                                    <p:cond delay="0"/>
                                  </p:stCondLst>
                                  <p:iterate type="el" backwards="0">
                                    <p:tmAbs val="0"/>
                                  </p:iterate>
                                  <p:childTnLst>
                                    <p:set>
                                      <p:cBhvr>
                                        <p:cTn id="16" fill="hold"/>
                                        <p:tgtEl>
                                          <p:spTgt spid="468">
                                            <p:txEl>
                                              <p:pRg st="1" end="1"/>
                                            </p:txEl>
                                          </p:spTgt>
                                        </p:tgtEl>
                                        <p:attrNameLst>
                                          <p:attrName>style.visibility</p:attrName>
                                        </p:attrNameLst>
                                      </p:cBhvr>
                                      <p:to>
                                        <p:strVal val="visible"/>
                                      </p:to>
                                    </p:set>
                                    <p:anim calcmode="lin" valueType="num">
                                      <p:cBhvr>
                                        <p:cTn id="17" dur="1000" fill="hold"/>
                                        <p:tgtEl>
                                          <p:spTgt spid="468">
                                            <p:txEl>
                                              <p:pRg st="1" end="1"/>
                                            </p:txEl>
                                          </p:spTgt>
                                        </p:tgtEl>
                                        <p:attrNameLst>
                                          <p:attrName>ppt_x</p:attrName>
                                        </p:attrNameLst>
                                      </p:cBhvr>
                                      <p:tavLst>
                                        <p:tav tm="0">
                                          <p:val>
                                            <p:strVal val="0-#ppt_w/2"/>
                                          </p:val>
                                        </p:tav>
                                        <p:tav tm="100000">
                                          <p:val>
                                            <p:strVal val="#ppt_x"/>
                                          </p:val>
                                        </p:tav>
                                      </p:tavLst>
                                    </p:anim>
                                    <p:anim calcmode="lin" valueType="num">
                                      <p:cBhvr>
                                        <p:cTn id="18" dur="1000" fill="hold"/>
                                        <p:tgtEl>
                                          <p:spTgt spid="46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 grpId="1" fill="hold">
                                  <p:stCondLst>
                                    <p:cond delay="0"/>
                                  </p:stCondLst>
                                  <p:iterate type="el" backwards="0">
                                    <p:tmAbs val="0"/>
                                  </p:iterate>
                                  <p:childTnLst>
                                    <p:set>
                                      <p:cBhvr>
                                        <p:cTn id="22" fill="hold"/>
                                        <p:tgtEl>
                                          <p:spTgt spid="468">
                                            <p:txEl>
                                              <p:pRg st="2" end="2"/>
                                            </p:txEl>
                                          </p:spTgt>
                                        </p:tgtEl>
                                        <p:attrNameLst>
                                          <p:attrName>style.visibility</p:attrName>
                                        </p:attrNameLst>
                                      </p:cBhvr>
                                      <p:to>
                                        <p:strVal val="visible"/>
                                      </p:to>
                                    </p:set>
                                    <p:anim calcmode="lin" valueType="num">
                                      <p:cBhvr>
                                        <p:cTn id="23" dur="1000" fill="hold"/>
                                        <p:tgtEl>
                                          <p:spTgt spid="468">
                                            <p:txEl>
                                              <p:pRg st="2" end="2"/>
                                            </p:txEl>
                                          </p:spTgt>
                                        </p:tgtEl>
                                        <p:attrNameLst>
                                          <p:attrName>ppt_x</p:attrName>
                                        </p:attrNameLst>
                                      </p:cBhvr>
                                      <p:tavLst>
                                        <p:tav tm="0">
                                          <p:val>
                                            <p:strVal val="0-#ppt_w/2"/>
                                          </p:val>
                                        </p:tav>
                                        <p:tav tm="100000">
                                          <p:val>
                                            <p:strVal val="#ppt_x"/>
                                          </p:val>
                                        </p:tav>
                                      </p:tavLst>
                                    </p:anim>
                                    <p:anim calcmode="lin" valueType="num">
                                      <p:cBhvr>
                                        <p:cTn id="24" dur="1000" fill="hold"/>
                                        <p:tgtEl>
                                          <p:spTgt spid="46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8" grpId="1"/>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B3B3B"/>
            </a:gs>
            <a:gs pos="100000">
              <a:srgbClr val="797979"/>
            </a:gs>
          </a:gsLst>
          <a:lin ang="5400000" scaled="0"/>
        </a:gradFill>
      </p:bgPr>
    </p:bg>
    <p:spTree>
      <p:nvGrpSpPr>
        <p:cNvPr id="1" name=""/>
        <p:cNvGrpSpPr/>
        <p:nvPr/>
      </p:nvGrpSpPr>
      <p:grpSpPr>
        <a:xfrm>
          <a:off x="0" y="0"/>
          <a:ext cx="0" cy="0"/>
          <a:chOff x="0" y="0"/>
          <a:chExt cx="0" cy="0"/>
        </a:xfrm>
      </p:grpSpPr>
      <p:grpSp>
        <p:nvGrpSpPr>
          <p:cNvPr id="475" name="Group"/>
          <p:cNvGrpSpPr/>
          <p:nvPr/>
        </p:nvGrpSpPr>
        <p:grpSpPr>
          <a:xfrm>
            <a:off x="894319" y="4530364"/>
            <a:ext cx="22654872" cy="9155857"/>
            <a:chOff x="-156389" y="-106925"/>
            <a:chExt cx="22654871" cy="9155855"/>
          </a:xfrm>
        </p:grpSpPr>
        <p:grpSp>
          <p:nvGrpSpPr>
            <p:cNvPr id="472" name="Group"/>
            <p:cNvGrpSpPr/>
            <p:nvPr/>
          </p:nvGrpSpPr>
          <p:grpSpPr>
            <a:xfrm>
              <a:off x="0" y="0"/>
              <a:ext cx="10041013" cy="8689959"/>
              <a:chOff x="0" y="0"/>
              <a:chExt cx="10041012" cy="8689958"/>
            </a:xfrm>
          </p:grpSpPr>
          <p:pic>
            <p:nvPicPr>
              <p:cNvPr id="470" name="Screen Shot 2021-03-18 at 9.14.40 PM.png" descr="Screen Shot 2021-03-18 at 9.14.40 PM.png"/>
              <p:cNvPicPr>
                <a:picLocks noChangeAspect="1"/>
              </p:cNvPicPr>
              <p:nvPr/>
            </p:nvPicPr>
            <p:blipFill>
              <a:blip r:embed="rId2">
                <a:extLst/>
              </a:blip>
              <a:srcRect l="0" t="0" r="0" b="0"/>
              <a:stretch>
                <a:fillRect/>
              </a:stretch>
            </p:blipFill>
            <p:spPr>
              <a:xfrm>
                <a:off x="500534" y="198"/>
                <a:ext cx="9540479" cy="86895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7002" y="21599"/>
                    </a:lnTo>
                    <a:lnTo>
                      <a:pt x="14004" y="21598"/>
                    </a:lnTo>
                    <a:lnTo>
                      <a:pt x="14441" y="21095"/>
                    </a:lnTo>
                    <a:cubicBezTo>
                      <a:pt x="14682" y="20818"/>
                      <a:pt x="14949" y="20514"/>
                      <a:pt x="15035" y="20419"/>
                    </a:cubicBezTo>
                    <a:cubicBezTo>
                      <a:pt x="15121" y="20324"/>
                      <a:pt x="15192" y="20220"/>
                      <a:pt x="15192" y="20188"/>
                    </a:cubicBezTo>
                    <a:cubicBezTo>
                      <a:pt x="15192" y="20157"/>
                      <a:pt x="15252" y="20083"/>
                      <a:pt x="15326" y="20026"/>
                    </a:cubicBezTo>
                    <a:cubicBezTo>
                      <a:pt x="15400" y="19968"/>
                      <a:pt x="15460" y="19890"/>
                      <a:pt x="15460" y="19852"/>
                    </a:cubicBezTo>
                    <a:cubicBezTo>
                      <a:pt x="15460" y="19814"/>
                      <a:pt x="15501" y="19759"/>
                      <a:pt x="15550" y="19731"/>
                    </a:cubicBezTo>
                    <a:cubicBezTo>
                      <a:pt x="15599" y="19702"/>
                      <a:pt x="15640" y="19646"/>
                      <a:pt x="15640" y="19607"/>
                    </a:cubicBezTo>
                    <a:cubicBezTo>
                      <a:pt x="15640" y="19569"/>
                      <a:pt x="15681" y="19514"/>
                      <a:pt x="15730" y="19485"/>
                    </a:cubicBezTo>
                    <a:cubicBezTo>
                      <a:pt x="15779" y="19456"/>
                      <a:pt x="15819" y="19400"/>
                      <a:pt x="15819" y="19362"/>
                    </a:cubicBezTo>
                    <a:cubicBezTo>
                      <a:pt x="15819" y="19323"/>
                      <a:pt x="15859" y="19267"/>
                      <a:pt x="15909" y="19238"/>
                    </a:cubicBezTo>
                    <a:cubicBezTo>
                      <a:pt x="15958" y="19209"/>
                      <a:pt x="15999" y="19152"/>
                      <a:pt x="15999" y="19112"/>
                    </a:cubicBezTo>
                    <a:cubicBezTo>
                      <a:pt x="15999" y="19071"/>
                      <a:pt x="16029" y="19026"/>
                      <a:pt x="16066" y="19010"/>
                    </a:cubicBezTo>
                    <a:cubicBezTo>
                      <a:pt x="16103" y="18995"/>
                      <a:pt x="16132" y="18950"/>
                      <a:pt x="16132" y="18912"/>
                    </a:cubicBezTo>
                    <a:cubicBezTo>
                      <a:pt x="16132" y="18873"/>
                      <a:pt x="16163" y="18829"/>
                      <a:pt x="16200" y="18813"/>
                    </a:cubicBezTo>
                    <a:cubicBezTo>
                      <a:pt x="16237" y="18797"/>
                      <a:pt x="16268" y="18760"/>
                      <a:pt x="16268" y="18729"/>
                    </a:cubicBezTo>
                    <a:cubicBezTo>
                      <a:pt x="16268" y="18698"/>
                      <a:pt x="16319" y="18620"/>
                      <a:pt x="16380" y="18557"/>
                    </a:cubicBezTo>
                    <a:cubicBezTo>
                      <a:pt x="16442" y="18493"/>
                      <a:pt x="16491" y="18416"/>
                      <a:pt x="16492" y="18385"/>
                    </a:cubicBezTo>
                    <a:cubicBezTo>
                      <a:pt x="16492" y="18354"/>
                      <a:pt x="16540" y="18279"/>
                      <a:pt x="16599" y="18218"/>
                    </a:cubicBezTo>
                    <a:cubicBezTo>
                      <a:pt x="16657" y="18158"/>
                      <a:pt x="16737" y="18034"/>
                      <a:pt x="16776" y="17944"/>
                    </a:cubicBezTo>
                    <a:cubicBezTo>
                      <a:pt x="16815" y="17854"/>
                      <a:pt x="16933" y="17652"/>
                      <a:pt x="17039" y="17495"/>
                    </a:cubicBezTo>
                    <a:cubicBezTo>
                      <a:pt x="17145" y="17339"/>
                      <a:pt x="17230" y="17192"/>
                      <a:pt x="17230" y="17170"/>
                    </a:cubicBezTo>
                    <a:cubicBezTo>
                      <a:pt x="17230" y="17149"/>
                      <a:pt x="17281" y="17057"/>
                      <a:pt x="17342" y="16967"/>
                    </a:cubicBezTo>
                    <a:cubicBezTo>
                      <a:pt x="17403" y="16877"/>
                      <a:pt x="17454" y="16791"/>
                      <a:pt x="17454" y="16778"/>
                    </a:cubicBezTo>
                    <a:cubicBezTo>
                      <a:pt x="17455" y="16764"/>
                      <a:pt x="17500" y="16685"/>
                      <a:pt x="17555" y="16600"/>
                    </a:cubicBezTo>
                    <a:cubicBezTo>
                      <a:pt x="17609" y="16516"/>
                      <a:pt x="17644" y="16436"/>
                      <a:pt x="17632" y="16423"/>
                    </a:cubicBezTo>
                    <a:cubicBezTo>
                      <a:pt x="17620" y="16409"/>
                      <a:pt x="17640" y="16371"/>
                      <a:pt x="17678" y="16337"/>
                    </a:cubicBezTo>
                    <a:cubicBezTo>
                      <a:pt x="17715" y="16303"/>
                      <a:pt x="17746" y="16252"/>
                      <a:pt x="17746" y="16225"/>
                    </a:cubicBezTo>
                    <a:cubicBezTo>
                      <a:pt x="17746" y="16199"/>
                      <a:pt x="17810" y="16068"/>
                      <a:pt x="17889" y="15934"/>
                    </a:cubicBezTo>
                    <a:cubicBezTo>
                      <a:pt x="17968" y="15801"/>
                      <a:pt x="18037" y="15659"/>
                      <a:pt x="18043" y="15620"/>
                    </a:cubicBezTo>
                    <a:cubicBezTo>
                      <a:pt x="18048" y="15580"/>
                      <a:pt x="18094" y="15476"/>
                      <a:pt x="18144" y="15388"/>
                    </a:cubicBezTo>
                    <a:cubicBezTo>
                      <a:pt x="18300" y="15117"/>
                      <a:pt x="18422" y="14859"/>
                      <a:pt x="18394" y="14859"/>
                    </a:cubicBezTo>
                    <a:cubicBezTo>
                      <a:pt x="18379" y="14859"/>
                      <a:pt x="18451" y="14693"/>
                      <a:pt x="18553" y="14490"/>
                    </a:cubicBezTo>
                    <a:cubicBezTo>
                      <a:pt x="18655" y="14287"/>
                      <a:pt x="18726" y="14121"/>
                      <a:pt x="18711" y="14121"/>
                    </a:cubicBezTo>
                    <a:cubicBezTo>
                      <a:pt x="18696" y="14121"/>
                      <a:pt x="18737" y="14022"/>
                      <a:pt x="18802" y="13900"/>
                    </a:cubicBezTo>
                    <a:cubicBezTo>
                      <a:pt x="18867" y="13778"/>
                      <a:pt x="18907" y="13678"/>
                      <a:pt x="18892" y="13678"/>
                    </a:cubicBezTo>
                    <a:cubicBezTo>
                      <a:pt x="18877" y="13678"/>
                      <a:pt x="18897" y="13624"/>
                      <a:pt x="18938" y="13556"/>
                    </a:cubicBezTo>
                    <a:cubicBezTo>
                      <a:pt x="18978" y="13488"/>
                      <a:pt x="18998" y="13433"/>
                      <a:pt x="18983" y="13433"/>
                    </a:cubicBezTo>
                    <a:cubicBezTo>
                      <a:pt x="18967" y="13433"/>
                      <a:pt x="18987" y="13377"/>
                      <a:pt x="19027" y="13309"/>
                    </a:cubicBezTo>
                    <a:cubicBezTo>
                      <a:pt x="19068" y="13242"/>
                      <a:pt x="19088" y="13187"/>
                      <a:pt x="19072" y="13187"/>
                    </a:cubicBezTo>
                    <a:cubicBezTo>
                      <a:pt x="19057" y="13187"/>
                      <a:pt x="19077" y="13131"/>
                      <a:pt x="19117" y="13064"/>
                    </a:cubicBezTo>
                    <a:cubicBezTo>
                      <a:pt x="19158" y="12996"/>
                      <a:pt x="19178" y="12940"/>
                      <a:pt x="19162" y="12940"/>
                    </a:cubicBezTo>
                    <a:cubicBezTo>
                      <a:pt x="19147" y="12940"/>
                      <a:pt x="19163" y="12890"/>
                      <a:pt x="19200" y="12828"/>
                    </a:cubicBezTo>
                    <a:cubicBezTo>
                      <a:pt x="19237" y="12766"/>
                      <a:pt x="19277" y="12661"/>
                      <a:pt x="19288" y="12594"/>
                    </a:cubicBezTo>
                    <a:cubicBezTo>
                      <a:pt x="19299" y="12527"/>
                      <a:pt x="19310" y="12468"/>
                      <a:pt x="19311" y="12461"/>
                    </a:cubicBezTo>
                    <a:cubicBezTo>
                      <a:pt x="19313" y="12454"/>
                      <a:pt x="19309" y="12441"/>
                      <a:pt x="19303" y="12431"/>
                    </a:cubicBezTo>
                    <a:cubicBezTo>
                      <a:pt x="19297" y="12422"/>
                      <a:pt x="19318" y="12380"/>
                      <a:pt x="19349" y="12338"/>
                    </a:cubicBezTo>
                    <a:cubicBezTo>
                      <a:pt x="19403" y="12267"/>
                      <a:pt x="19675" y="11442"/>
                      <a:pt x="19666" y="11374"/>
                    </a:cubicBezTo>
                    <a:cubicBezTo>
                      <a:pt x="19664" y="11356"/>
                      <a:pt x="19668" y="11325"/>
                      <a:pt x="19674" y="11305"/>
                    </a:cubicBezTo>
                    <a:cubicBezTo>
                      <a:pt x="19680" y="11284"/>
                      <a:pt x="19688" y="11251"/>
                      <a:pt x="19693" y="11231"/>
                    </a:cubicBezTo>
                    <a:cubicBezTo>
                      <a:pt x="19698" y="11210"/>
                      <a:pt x="19726" y="11132"/>
                      <a:pt x="19754" y="11057"/>
                    </a:cubicBezTo>
                    <a:cubicBezTo>
                      <a:pt x="19783" y="10982"/>
                      <a:pt x="19803" y="10904"/>
                      <a:pt x="19799" y="10884"/>
                    </a:cubicBezTo>
                    <a:cubicBezTo>
                      <a:pt x="19796" y="10865"/>
                      <a:pt x="19817" y="10785"/>
                      <a:pt x="19846" y="10708"/>
                    </a:cubicBezTo>
                    <a:cubicBezTo>
                      <a:pt x="19875" y="10630"/>
                      <a:pt x="19905" y="10508"/>
                      <a:pt x="19913" y="10435"/>
                    </a:cubicBezTo>
                    <a:cubicBezTo>
                      <a:pt x="19920" y="10363"/>
                      <a:pt x="19940" y="10277"/>
                      <a:pt x="19958" y="10244"/>
                    </a:cubicBezTo>
                    <a:cubicBezTo>
                      <a:pt x="19977" y="10211"/>
                      <a:pt x="19981" y="10165"/>
                      <a:pt x="19966" y="10140"/>
                    </a:cubicBezTo>
                    <a:cubicBezTo>
                      <a:pt x="19952" y="10114"/>
                      <a:pt x="19962" y="10079"/>
                      <a:pt x="19989" y="10061"/>
                    </a:cubicBezTo>
                    <a:cubicBezTo>
                      <a:pt x="20016" y="10042"/>
                      <a:pt x="20027" y="9997"/>
                      <a:pt x="20014" y="9960"/>
                    </a:cubicBezTo>
                    <a:cubicBezTo>
                      <a:pt x="20001" y="9923"/>
                      <a:pt x="20011" y="9879"/>
                      <a:pt x="20037" y="9862"/>
                    </a:cubicBezTo>
                    <a:cubicBezTo>
                      <a:pt x="20062" y="9845"/>
                      <a:pt x="20072" y="9801"/>
                      <a:pt x="20059" y="9764"/>
                    </a:cubicBezTo>
                    <a:cubicBezTo>
                      <a:pt x="20046" y="9727"/>
                      <a:pt x="20056" y="9683"/>
                      <a:pt x="20081" y="9666"/>
                    </a:cubicBezTo>
                    <a:cubicBezTo>
                      <a:pt x="20105" y="9649"/>
                      <a:pt x="20120" y="9598"/>
                      <a:pt x="20113" y="9554"/>
                    </a:cubicBezTo>
                    <a:cubicBezTo>
                      <a:pt x="20106" y="9509"/>
                      <a:pt x="20116" y="9445"/>
                      <a:pt x="20134" y="9412"/>
                    </a:cubicBezTo>
                    <a:cubicBezTo>
                      <a:pt x="20153" y="9380"/>
                      <a:pt x="20178" y="9270"/>
                      <a:pt x="20190" y="9167"/>
                    </a:cubicBezTo>
                    <a:cubicBezTo>
                      <a:pt x="20202" y="9064"/>
                      <a:pt x="20223" y="8914"/>
                      <a:pt x="20237" y="8832"/>
                    </a:cubicBezTo>
                    <a:cubicBezTo>
                      <a:pt x="20251" y="8751"/>
                      <a:pt x="20267" y="8640"/>
                      <a:pt x="20274" y="8586"/>
                    </a:cubicBezTo>
                    <a:cubicBezTo>
                      <a:pt x="20280" y="8532"/>
                      <a:pt x="20297" y="8455"/>
                      <a:pt x="20311" y="8414"/>
                    </a:cubicBezTo>
                    <a:cubicBezTo>
                      <a:pt x="20326" y="8373"/>
                      <a:pt x="20340" y="8307"/>
                      <a:pt x="20343" y="8266"/>
                    </a:cubicBezTo>
                    <a:cubicBezTo>
                      <a:pt x="20364" y="7984"/>
                      <a:pt x="20379" y="7883"/>
                      <a:pt x="20405" y="7837"/>
                    </a:cubicBezTo>
                    <a:cubicBezTo>
                      <a:pt x="20421" y="7808"/>
                      <a:pt x="20434" y="7732"/>
                      <a:pt x="20433" y="7668"/>
                    </a:cubicBezTo>
                    <a:cubicBezTo>
                      <a:pt x="20432" y="7605"/>
                      <a:pt x="20443" y="7459"/>
                      <a:pt x="20457" y="7344"/>
                    </a:cubicBezTo>
                    <a:cubicBezTo>
                      <a:pt x="20538" y="6684"/>
                      <a:pt x="20549" y="6563"/>
                      <a:pt x="20602" y="5781"/>
                    </a:cubicBezTo>
                    <a:cubicBezTo>
                      <a:pt x="20640" y="5214"/>
                      <a:pt x="20639" y="3063"/>
                      <a:pt x="20601" y="2485"/>
                    </a:cubicBezTo>
                    <a:cubicBezTo>
                      <a:pt x="20558" y="1838"/>
                      <a:pt x="20515" y="1371"/>
                      <a:pt x="20460" y="911"/>
                    </a:cubicBezTo>
                    <a:cubicBezTo>
                      <a:pt x="20447" y="802"/>
                      <a:pt x="20436" y="654"/>
                      <a:pt x="20436" y="581"/>
                    </a:cubicBezTo>
                    <a:cubicBezTo>
                      <a:pt x="20436" y="508"/>
                      <a:pt x="20417" y="437"/>
                      <a:pt x="20394" y="421"/>
                    </a:cubicBezTo>
                    <a:cubicBezTo>
                      <a:pt x="20371" y="406"/>
                      <a:pt x="20368" y="333"/>
                      <a:pt x="20386" y="258"/>
                    </a:cubicBezTo>
                    <a:lnTo>
                      <a:pt x="20418" y="123"/>
                    </a:lnTo>
                    <a:lnTo>
                      <a:pt x="21010" y="110"/>
                    </a:lnTo>
                    <a:cubicBezTo>
                      <a:pt x="21353" y="102"/>
                      <a:pt x="21600" y="75"/>
                      <a:pt x="21600" y="47"/>
                    </a:cubicBezTo>
                    <a:cubicBezTo>
                      <a:pt x="21600" y="17"/>
                      <a:pt x="17755" y="0"/>
                      <a:pt x="10800" y="0"/>
                    </a:cubicBezTo>
                    <a:lnTo>
                      <a:pt x="0" y="0"/>
                    </a:lnTo>
                    <a:close/>
                  </a:path>
                </a:pathLst>
              </a:custGeom>
              <a:ln w="12700" cap="flat">
                <a:noFill/>
                <a:miter lim="400000"/>
              </a:ln>
              <a:effectLst>
                <a:outerShdw sx="100000" sy="100000" kx="0" ky="0" algn="b" rotWithShape="0" blurRad="355600" dist="165100" dir="5400000">
                  <a:srgbClr val="000000"/>
                </a:outerShdw>
              </a:effectLst>
            </p:spPr>
          </p:pic>
          <p:pic>
            <p:nvPicPr>
              <p:cNvPr id="471" name="Image" descr="Image"/>
              <p:cNvPicPr>
                <a:picLocks noChangeAspect="1"/>
              </p:cNvPicPr>
              <p:nvPr/>
            </p:nvPicPr>
            <p:blipFill>
              <a:blip r:embed="rId3">
                <a:extLst/>
              </a:blip>
              <a:srcRect l="0" t="0" r="0" b="0"/>
              <a:stretch>
                <a:fillRect/>
              </a:stretch>
            </p:blipFill>
            <p:spPr>
              <a:xfrm>
                <a:off x="0" y="0"/>
                <a:ext cx="8899164" cy="8689959"/>
              </a:xfrm>
              <a:prstGeom prst="rect">
                <a:avLst/>
              </a:prstGeom>
              <a:ln w="12700" cap="flat">
                <a:noFill/>
                <a:miter lim="400000"/>
              </a:ln>
              <a:effectLst>
                <a:outerShdw sx="100000" sy="100000" kx="0" ky="0" algn="b" rotWithShape="0" blurRad="355600" dist="165100" dir="5400000">
                  <a:srgbClr val="000000"/>
                </a:outerShdw>
              </a:effectLst>
            </p:spPr>
          </p:pic>
        </p:grpSp>
        <p:pic>
          <p:nvPicPr>
            <p:cNvPr id="473" name="Rectangle Rectangle" descr="Rectangle Rectangle"/>
            <p:cNvPicPr>
              <a:picLocks noChangeAspect="0"/>
            </p:cNvPicPr>
            <p:nvPr/>
          </p:nvPicPr>
          <p:blipFill>
            <a:blip r:embed="rId4">
              <a:extLst/>
            </a:blip>
            <a:stretch>
              <a:fillRect/>
            </a:stretch>
          </p:blipFill>
          <p:spPr>
            <a:xfrm>
              <a:off x="-156390" y="-106926"/>
              <a:ext cx="22654872" cy="9155857"/>
            </a:xfrm>
            <a:prstGeom prst="rect">
              <a:avLst/>
            </a:prstGeom>
            <a:effectLst/>
          </p:spPr>
        </p:pic>
      </p:grpSp>
      <p:grpSp>
        <p:nvGrpSpPr>
          <p:cNvPr id="478" name="Group"/>
          <p:cNvGrpSpPr/>
          <p:nvPr/>
        </p:nvGrpSpPr>
        <p:grpSpPr>
          <a:xfrm>
            <a:off x="-401140" y="-88444"/>
            <a:ext cx="25186280" cy="2989831"/>
            <a:chOff x="0" y="0"/>
            <a:chExt cx="25186279" cy="2989830"/>
          </a:xfrm>
        </p:grpSpPr>
        <p:pic>
          <p:nvPicPr>
            <p:cNvPr id="476" name="Image" descr="Image"/>
            <p:cNvPicPr>
              <a:picLocks noChangeAspect="1"/>
            </p:cNvPicPr>
            <p:nvPr/>
          </p:nvPicPr>
          <p:blipFill>
            <a:blip r:embed="rId5">
              <a:extLst/>
            </a:blip>
            <a:stretch>
              <a:fillRect/>
            </a:stretch>
          </p:blipFill>
          <p:spPr>
            <a:xfrm>
              <a:off x="0" y="0"/>
              <a:ext cx="14799660" cy="2989831"/>
            </a:xfrm>
            <a:prstGeom prst="rect">
              <a:avLst/>
            </a:prstGeom>
            <a:ln w="12700" cap="flat">
              <a:noFill/>
              <a:miter lim="400000"/>
            </a:ln>
            <a:effectLst>
              <a:outerShdw sx="100000" sy="100000" kx="0" ky="0" algn="b" rotWithShape="0" blurRad="355600" dist="165100" dir="5400000">
                <a:srgbClr val="000000"/>
              </a:outerShdw>
            </a:effectLst>
          </p:spPr>
        </p:pic>
        <p:pic>
          <p:nvPicPr>
            <p:cNvPr id="477" name="Image" descr="Image"/>
            <p:cNvPicPr>
              <a:picLocks noChangeAspect="1"/>
            </p:cNvPicPr>
            <p:nvPr/>
          </p:nvPicPr>
          <p:blipFill>
            <a:blip r:embed="rId6">
              <a:extLst/>
            </a:blip>
            <a:srcRect l="0" t="0" r="0" b="0"/>
            <a:stretch>
              <a:fillRect/>
            </a:stretch>
          </p:blipFill>
          <p:spPr>
            <a:xfrm>
              <a:off x="12840039" y="33220"/>
              <a:ext cx="12346241" cy="2532563"/>
            </a:xfrm>
            <a:prstGeom prst="rect">
              <a:avLst/>
            </a:prstGeom>
            <a:ln w="12700" cap="flat">
              <a:noFill/>
              <a:miter lim="400000"/>
            </a:ln>
            <a:effectLst>
              <a:outerShdw sx="100000" sy="100000" kx="0" ky="0" algn="b" rotWithShape="0" blurRad="355600" dist="165100" dir="5400000">
                <a:srgbClr val="000000"/>
              </a:outerShdw>
            </a:effectLst>
          </p:spPr>
        </p:pic>
      </p:grpSp>
      <p:grpSp>
        <p:nvGrpSpPr>
          <p:cNvPr id="481" name="Group"/>
          <p:cNvGrpSpPr/>
          <p:nvPr/>
        </p:nvGrpSpPr>
        <p:grpSpPr>
          <a:xfrm>
            <a:off x="-558625" y="1608400"/>
            <a:ext cx="25501250" cy="3404556"/>
            <a:chOff x="0" y="0"/>
            <a:chExt cx="25501248" cy="3404555"/>
          </a:xfrm>
        </p:grpSpPr>
        <p:pic>
          <p:nvPicPr>
            <p:cNvPr id="479" name="Image" descr="Image"/>
            <p:cNvPicPr>
              <a:picLocks noChangeAspect="1"/>
            </p:cNvPicPr>
            <p:nvPr/>
          </p:nvPicPr>
          <p:blipFill>
            <a:blip r:embed="rId7">
              <a:extLst/>
            </a:blip>
            <a:stretch>
              <a:fillRect/>
            </a:stretch>
          </p:blipFill>
          <p:spPr>
            <a:xfrm>
              <a:off x="0" y="43034"/>
              <a:ext cx="16387419" cy="3361522"/>
            </a:xfrm>
            <a:prstGeom prst="rect">
              <a:avLst/>
            </a:prstGeom>
            <a:ln w="12700" cap="flat">
              <a:noFill/>
              <a:miter lim="400000"/>
            </a:ln>
            <a:effectLst>
              <a:outerShdw sx="100000" sy="100000" kx="0" ky="0" algn="b" rotWithShape="0" blurRad="355600" dist="165100" dir="5400000">
                <a:srgbClr val="000000"/>
              </a:outerShdw>
            </a:effectLst>
          </p:spPr>
        </p:pic>
        <p:pic>
          <p:nvPicPr>
            <p:cNvPr id="480" name="Image" descr="Image"/>
            <p:cNvPicPr>
              <a:picLocks noChangeAspect="1"/>
            </p:cNvPicPr>
            <p:nvPr/>
          </p:nvPicPr>
          <p:blipFill>
            <a:blip r:embed="rId8">
              <a:extLst/>
            </a:blip>
            <a:stretch>
              <a:fillRect/>
            </a:stretch>
          </p:blipFill>
          <p:spPr>
            <a:xfrm>
              <a:off x="14790518" y="0"/>
              <a:ext cx="10710731" cy="2856195"/>
            </a:xfrm>
            <a:prstGeom prst="rect">
              <a:avLst/>
            </a:prstGeom>
            <a:ln w="12700" cap="flat">
              <a:noFill/>
              <a:miter lim="400000"/>
            </a:ln>
            <a:effectLst>
              <a:outerShdw sx="100000" sy="100000" kx="0" ky="0" algn="b" rotWithShape="0" blurRad="355600" dist="165100" dir="5400000">
                <a:srgbClr val="000000"/>
              </a:outerShdw>
            </a:effectLst>
          </p:spPr>
        </p:pic>
      </p:grpSp>
      <p:pic>
        <p:nvPicPr>
          <p:cNvPr id="482" name="Image" descr="Image"/>
          <p:cNvPicPr>
            <a:picLocks noChangeAspect="1"/>
          </p:cNvPicPr>
          <p:nvPr/>
        </p:nvPicPr>
        <p:blipFill>
          <a:blip r:embed="rId9">
            <a:extLst/>
          </a:blip>
          <a:stretch>
            <a:fillRect/>
          </a:stretch>
        </p:blipFill>
        <p:spPr>
          <a:xfrm>
            <a:off x="350120" y="7961734"/>
            <a:ext cx="2648222" cy="4829110"/>
          </a:xfrm>
          <a:prstGeom prst="rect">
            <a:avLst/>
          </a:prstGeom>
          <a:ln w="12700">
            <a:miter lim="400000"/>
          </a:ln>
          <a:effectLst>
            <a:outerShdw sx="100000" sy="100000" kx="0" ky="0" algn="b" rotWithShape="0" blurRad="355600" dist="165100" dir="5400000">
              <a:srgbClr val="000000"/>
            </a:outerShdw>
          </a:effectLst>
        </p:spPr>
      </p:pic>
      <p:pic>
        <p:nvPicPr>
          <p:cNvPr id="483" name="Image" descr="Image"/>
          <p:cNvPicPr>
            <a:picLocks noChangeAspect="1"/>
          </p:cNvPicPr>
          <p:nvPr/>
        </p:nvPicPr>
        <p:blipFill>
          <a:blip r:embed="rId10">
            <a:extLst/>
          </a:blip>
          <a:stretch>
            <a:fillRect/>
          </a:stretch>
        </p:blipFill>
        <p:spPr>
          <a:xfrm>
            <a:off x="2725290" y="8715168"/>
            <a:ext cx="7724214" cy="3322243"/>
          </a:xfrm>
          <a:prstGeom prst="rect">
            <a:avLst/>
          </a:prstGeom>
          <a:ln w="12700">
            <a:miter lim="400000"/>
          </a:ln>
          <a:effectLst>
            <a:outerShdw sx="100000" sy="100000" kx="0" ky="0" algn="b" rotWithShape="0" blurRad="355600" dist="165100" dir="5400000">
              <a:srgbClr val="000000"/>
            </a:outerShdw>
          </a:effectLst>
        </p:spPr>
      </p:pic>
      <p:sp>
        <p:nvSpPr>
          <p:cNvPr id="484" name="We cannot teach our children that which we do not do, do not know, and do not have!…"/>
          <p:cNvSpPr txBox="1"/>
          <p:nvPr/>
        </p:nvSpPr>
        <p:spPr>
          <a:xfrm>
            <a:off x="10983554" y="4734119"/>
            <a:ext cx="12264290" cy="8496301"/>
          </a:xfrm>
          <a:prstGeom prst="rect">
            <a:avLst/>
          </a:prstGeom>
          <a:ln w="12700">
            <a:miter lim="400000"/>
          </a:ln>
          <a:effectLst>
            <a:outerShdw sx="100000" sy="100000" kx="0" ky="0" algn="b" rotWithShape="0" blurRad="355600" dist="1651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631371" indent="-631371" defTabSz="821531">
              <a:lnSpc>
                <a:spcPct val="100000"/>
              </a:lnSpc>
              <a:spcBef>
                <a:spcPts val="1600"/>
              </a:spcBef>
              <a:buSzPct val="80000"/>
              <a:buBlip>
                <a:blip r:embed="rId11"/>
              </a:buBlip>
              <a:defRPr sz="6500">
                <a:solidFill>
                  <a:srgbClr val="FFFFFF"/>
                </a:solidFill>
                <a:effectLst>
                  <a:outerShdw sx="100000" sy="100000" kx="0" ky="0" algn="b" rotWithShape="0" blurRad="76200" dist="63500" dir="1980000">
                    <a:srgbClr val="000000"/>
                  </a:outerShdw>
                </a:effectLst>
                <a:latin typeface="Helvetica"/>
                <a:ea typeface="Helvetica"/>
                <a:cs typeface="Helvetica"/>
                <a:sym typeface="Helvetica"/>
              </a:defRPr>
            </a:pPr>
            <a:r>
              <a:t>We cannot teach our children that which we do not do, do not know, and do not have!</a:t>
            </a:r>
          </a:p>
          <a:p>
            <a:pPr marL="631371" indent="-631371" defTabSz="821531">
              <a:lnSpc>
                <a:spcPct val="100000"/>
              </a:lnSpc>
              <a:spcBef>
                <a:spcPts val="1600"/>
              </a:spcBef>
              <a:buSzPct val="80000"/>
              <a:buBlip>
                <a:blip r:embed="rId11"/>
              </a:buBlip>
              <a:defRPr sz="6500">
                <a:solidFill>
                  <a:srgbClr val="FFFFFF"/>
                </a:solidFill>
                <a:effectLst>
                  <a:outerShdw sx="100000" sy="100000" kx="0" ky="0" algn="b" rotWithShape="0" blurRad="76200" dist="63500" dir="1980000">
                    <a:srgbClr val="000000"/>
                  </a:outerShdw>
                </a:effectLst>
                <a:latin typeface="Helvetica"/>
                <a:ea typeface="Helvetica"/>
                <a:cs typeface="Helvetica"/>
                <a:sym typeface="Helvetica"/>
              </a:defRPr>
            </a:pPr>
            <a:r>
              <a:t>Do we love and serve the Lord as we should?</a:t>
            </a:r>
          </a:p>
          <a:p>
            <a:pPr marL="631371" indent="-631371" defTabSz="821531">
              <a:lnSpc>
                <a:spcPct val="100000"/>
              </a:lnSpc>
              <a:spcBef>
                <a:spcPts val="1600"/>
              </a:spcBef>
              <a:buSzPct val="80000"/>
              <a:buBlip>
                <a:blip r:embed="rId11"/>
              </a:buBlip>
              <a:defRPr sz="6500">
                <a:solidFill>
                  <a:srgbClr val="FFFFFF"/>
                </a:solidFill>
                <a:effectLst>
                  <a:outerShdw sx="100000" sy="100000" kx="0" ky="0" algn="b" rotWithShape="0" blurRad="76200" dist="63500" dir="1980000">
                    <a:srgbClr val="000000"/>
                  </a:outerShdw>
                </a:effectLst>
                <a:latin typeface="Helvetica"/>
                <a:ea typeface="Helvetica"/>
                <a:cs typeface="Helvetica"/>
                <a:sym typeface="Helvetica"/>
              </a:defRPr>
            </a:pPr>
            <a:r>
              <a:t>If your children follow in your steps - where will they be for eternity?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484">
                                            <p:bg/>
                                          </p:spTgt>
                                        </p:tgtEl>
                                        <p:attrNameLst>
                                          <p:attrName>style.visibility</p:attrName>
                                        </p:attrNameLst>
                                      </p:cBhvr>
                                      <p:to>
                                        <p:strVal val="visible"/>
                                      </p:to>
                                    </p:set>
                                    <p:anim calcmode="lin" valueType="num">
                                      <p:cBhvr>
                                        <p:cTn id="7" dur="1000" fill="hold"/>
                                        <p:tgtEl>
                                          <p:spTgt spid="484">
                                            <p:bg/>
                                          </p:spTgt>
                                        </p:tgtEl>
                                        <p:attrNameLst>
                                          <p:attrName>ppt_x</p:attrName>
                                        </p:attrNameLst>
                                      </p:cBhvr>
                                      <p:tavLst>
                                        <p:tav tm="0">
                                          <p:val>
                                            <p:strVal val="0-#ppt_w/2"/>
                                          </p:val>
                                        </p:tav>
                                        <p:tav tm="100000">
                                          <p:val>
                                            <p:strVal val="#ppt_x"/>
                                          </p:val>
                                        </p:tav>
                                      </p:tavLst>
                                    </p:anim>
                                    <p:anim calcmode="lin" valueType="num">
                                      <p:cBhvr>
                                        <p:cTn id="8" dur="1000" fill="hold"/>
                                        <p:tgtEl>
                                          <p:spTgt spid="484">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484">
                                            <p:txEl>
                                              <p:pRg st="0" end="0"/>
                                            </p:txEl>
                                          </p:spTgt>
                                        </p:tgtEl>
                                        <p:attrNameLst>
                                          <p:attrName>style.visibility</p:attrName>
                                        </p:attrNameLst>
                                      </p:cBhvr>
                                      <p:to>
                                        <p:strVal val="visible"/>
                                      </p:to>
                                    </p:set>
                                    <p:anim calcmode="lin" valueType="num">
                                      <p:cBhvr>
                                        <p:cTn id="11" dur="1000" fill="hold"/>
                                        <p:tgtEl>
                                          <p:spTgt spid="484">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48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1" fill="hold">
                                  <p:stCondLst>
                                    <p:cond delay="0"/>
                                  </p:stCondLst>
                                  <p:iterate type="el" backwards="0">
                                    <p:tmAbs val="0"/>
                                  </p:iterate>
                                  <p:childTnLst>
                                    <p:set>
                                      <p:cBhvr>
                                        <p:cTn id="16" fill="hold"/>
                                        <p:tgtEl>
                                          <p:spTgt spid="484">
                                            <p:txEl>
                                              <p:pRg st="1" end="1"/>
                                            </p:txEl>
                                          </p:spTgt>
                                        </p:tgtEl>
                                        <p:attrNameLst>
                                          <p:attrName>style.visibility</p:attrName>
                                        </p:attrNameLst>
                                      </p:cBhvr>
                                      <p:to>
                                        <p:strVal val="visible"/>
                                      </p:to>
                                    </p:set>
                                    <p:anim calcmode="lin" valueType="num">
                                      <p:cBhvr>
                                        <p:cTn id="17" dur="1000" fill="hold"/>
                                        <p:tgtEl>
                                          <p:spTgt spid="484">
                                            <p:txEl>
                                              <p:pRg st="1" end="1"/>
                                            </p:txEl>
                                          </p:spTgt>
                                        </p:tgtEl>
                                        <p:attrNameLst>
                                          <p:attrName>ppt_x</p:attrName>
                                        </p:attrNameLst>
                                      </p:cBhvr>
                                      <p:tavLst>
                                        <p:tav tm="0">
                                          <p:val>
                                            <p:strVal val="0-#ppt_w/2"/>
                                          </p:val>
                                        </p:tav>
                                        <p:tav tm="100000">
                                          <p:val>
                                            <p:strVal val="#ppt_x"/>
                                          </p:val>
                                        </p:tav>
                                      </p:tavLst>
                                    </p:anim>
                                    <p:anim calcmode="lin" valueType="num">
                                      <p:cBhvr>
                                        <p:cTn id="18" dur="1000" fill="hold"/>
                                        <p:tgtEl>
                                          <p:spTgt spid="48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 grpId="1" fill="hold">
                                  <p:stCondLst>
                                    <p:cond delay="0"/>
                                  </p:stCondLst>
                                  <p:iterate type="el" backwards="0">
                                    <p:tmAbs val="0"/>
                                  </p:iterate>
                                  <p:childTnLst>
                                    <p:set>
                                      <p:cBhvr>
                                        <p:cTn id="22" fill="hold"/>
                                        <p:tgtEl>
                                          <p:spTgt spid="484">
                                            <p:txEl>
                                              <p:pRg st="2" end="2"/>
                                            </p:txEl>
                                          </p:spTgt>
                                        </p:tgtEl>
                                        <p:attrNameLst>
                                          <p:attrName>style.visibility</p:attrName>
                                        </p:attrNameLst>
                                      </p:cBhvr>
                                      <p:to>
                                        <p:strVal val="visible"/>
                                      </p:to>
                                    </p:set>
                                    <p:anim calcmode="lin" valueType="num">
                                      <p:cBhvr>
                                        <p:cTn id="23" dur="1000" fill="hold"/>
                                        <p:tgtEl>
                                          <p:spTgt spid="484">
                                            <p:txEl>
                                              <p:pRg st="2" end="2"/>
                                            </p:txEl>
                                          </p:spTgt>
                                        </p:tgtEl>
                                        <p:attrNameLst>
                                          <p:attrName>ppt_x</p:attrName>
                                        </p:attrNameLst>
                                      </p:cBhvr>
                                      <p:tavLst>
                                        <p:tav tm="0">
                                          <p:val>
                                            <p:strVal val="0-#ppt_w/2"/>
                                          </p:val>
                                        </p:tav>
                                        <p:tav tm="100000">
                                          <p:val>
                                            <p:strVal val="#ppt_x"/>
                                          </p:val>
                                        </p:tav>
                                      </p:tavLst>
                                    </p:anim>
                                    <p:anim calcmode="lin" valueType="num">
                                      <p:cBhvr>
                                        <p:cTn id="24" dur="1000" fill="hold"/>
                                        <p:tgtEl>
                                          <p:spTgt spid="48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4"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2" name="Image" descr="Image"/>
          <p:cNvPicPr>
            <a:picLocks noChangeAspect="0"/>
          </p:cNvPicPr>
          <p:nvPr/>
        </p:nvPicPr>
        <p:blipFill>
          <a:blip r:embed="rId2">
            <a:extLst/>
          </a:blip>
          <a:stretch>
            <a:fillRect/>
          </a:stretch>
        </p:blipFill>
        <p:spPr>
          <a:xfrm>
            <a:off x="176477" y="3121739"/>
            <a:ext cx="9592424" cy="10451156"/>
          </a:xfrm>
          <a:prstGeom prst="rect">
            <a:avLst/>
          </a:prstGeom>
        </p:spPr>
      </p:pic>
      <p:sp>
        <p:nvSpPr>
          <p:cNvPr id="173" name="Living a life worthy of our calling"/>
          <p:cNvSpPr txBox="1"/>
          <p:nvPr/>
        </p:nvSpPr>
        <p:spPr>
          <a:xfrm>
            <a:off x="-122392" y="1872210"/>
            <a:ext cx="24628783" cy="11684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cap="all" sz="7300">
                <a:solidFill>
                  <a:srgbClr val="FFFFFF"/>
                </a:solidFill>
                <a:latin typeface="Gill Sans"/>
                <a:ea typeface="Gill Sans"/>
                <a:cs typeface="Gill Sans"/>
                <a:sym typeface="Gill Sans"/>
              </a:defRPr>
            </a:lvl1pPr>
          </a:lstStyle>
          <a:p>
            <a:pPr/>
            <a:r>
              <a:t>Living a life worthy of our calling </a:t>
            </a:r>
          </a:p>
        </p:txBody>
      </p:sp>
      <p:sp>
        <p:nvSpPr>
          <p:cNvPr id="174" name="Text Box 8"/>
          <p:cNvSpPr txBox="1"/>
          <p:nvPr/>
        </p:nvSpPr>
        <p:spPr>
          <a:xfrm>
            <a:off x="240988" y="8495038"/>
            <a:ext cx="9463402" cy="4531954"/>
          </a:xfrm>
          <a:prstGeom prst="rect">
            <a:avLst/>
          </a:prstGeom>
          <a:solidFill>
            <a:srgbClr val="000000">
              <a:alpha val="15673"/>
            </a:srgbClr>
          </a:solidFill>
          <a:ln w="12700">
            <a:miter lim="400000"/>
          </a:ln>
          <a:effectLst>
            <a:outerShdw sx="100000" sy="100000" kx="0" ky="0" algn="b" rotWithShape="0" blurRad="254000" dist="130923" dir="1437296">
              <a:srgbClr val="000000"/>
            </a:outerShdw>
          </a:effectLst>
          <a:extLst>
            <a:ext uri="{C572A759-6A51-4108-AA02-DFA0A04FC94B}">
              <ma14:wrappingTextBoxFlag xmlns:ma14="http://schemas.microsoft.com/office/mac/drawingml/2011/main" val="1"/>
            </a:ext>
          </a:extLst>
        </p:spPr>
        <p:txBody>
          <a:bodyPr lIns="91412" tIns="91412" rIns="91412" bIns="91412">
            <a:spAutoFit/>
          </a:bodyPr>
          <a:lstStyle/>
          <a:p>
            <a:pPr algn="ctr">
              <a:lnSpc>
                <a:spcPct val="100000"/>
              </a:lnSpc>
              <a:spcBef>
                <a:spcPts val="0"/>
              </a:spcBef>
              <a:defRPr b="1"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t>Ephesians 4:1 (NKJV) </a:t>
            </a:r>
          </a:p>
          <a:p>
            <a:pPr algn="ctr">
              <a:lnSpc>
                <a:spcPct val="100000"/>
              </a:lnSpc>
              <a:spcBef>
                <a:spcPts val="0"/>
              </a:spcBef>
              <a:defRPr sz="6000">
                <a:solidFill>
                  <a:srgbClr val="FFFFFF"/>
                </a:solidFill>
                <a:effectLst>
                  <a:outerShdw sx="100000" sy="100000" kx="0" ky="0" algn="b" rotWithShape="0" blurRad="50800" dist="63500" dir="574453">
                    <a:srgbClr val="000000"/>
                  </a:outerShdw>
                </a:effectLst>
                <a:latin typeface="Times New Roman"/>
                <a:ea typeface="Times New Roman"/>
                <a:cs typeface="Times New Roman"/>
                <a:sym typeface="Times New Roman"/>
              </a:defRPr>
            </a:pPr>
            <a:r>
              <a:rPr baseline="31999"/>
              <a:t>1</a:t>
            </a:r>
            <a:r>
              <a:t> I, therefore, the prisoner of the Lord, beseech you to walk worthy of the calling with which you were called,</a:t>
            </a:r>
          </a:p>
        </p:txBody>
      </p:sp>
      <p:sp>
        <p:nvSpPr>
          <p:cNvPr id="175" name="With godly attitudes (4:1-3).…"/>
          <p:cNvSpPr txBox="1"/>
          <p:nvPr/>
        </p:nvSpPr>
        <p:spPr>
          <a:xfrm>
            <a:off x="9990353" y="3288811"/>
            <a:ext cx="14011752" cy="101250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938462" indent="-938462" defTabSz="821531">
              <a:lnSpc>
                <a:spcPct val="100000"/>
              </a:lnSpc>
              <a:spcBef>
                <a:spcPts val="1600"/>
              </a:spcBef>
              <a:buSzPct val="56000"/>
              <a:buBlip>
                <a:blip r:embed="rId3"/>
              </a:buBlip>
              <a:defRPr b="1" sz="6700">
                <a:solidFill>
                  <a:srgbClr val="000000"/>
                </a:solidFill>
                <a:latin typeface="Century Gothic"/>
                <a:ea typeface="Century Gothic"/>
                <a:cs typeface="Century Gothic"/>
                <a:sym typeface="Century Gothic"/>
              </a:defRPr>
            </a:pPr>
            <a:r>
              <a:t>With godly attitudes (4:1-3).</a:t>
            </a:r>
          </a:p>
          <a:p>
            <a:pPr marL="938462" indent="-938462" defTabSz="821531">
              <a:lnSpc>
                <a:spcPct val="100000"/>
              </a:lnSpc>
              <a:spcBef>
                <a:spcPts val="1600"/>
              </a:spcBef>
              <a:buSzPct val="56000"/>
              <a:buBlip>
                <a:blip r:embed="rId3"/>
              </a:buBlip>
              <a:defRPr b="1" sz="6700">
                <a:solidFill>
                  <a:srgbClr val="000000"/>
                </a:solidFill>
                <a:latin typeface="Century Gothic"/>
                <a:ea typeface="Century Gothic"/>
                <a:cs typeface="Century Gothic"/>
                <a:sym typeface="Century Gothic"/>
              </a:defRPr>
            </a:pPr>
            <a:r>
              <a:t>United upon the truth (4:4-6).</a:t>
            </a:r>
          </a:p>
          <a:p>
            <a:pPr marL="938462" indent="-938462" defTabSz="821531">
              <a:lnSpc>
                <a:spcPct val="100000"/>
              </a:lnSpc>
              <a:spcBef>
                <a:spcPts val="1600"/>
              </a:spcBef>
              <a:buSzPct val="56000"/>
              <a:buBlip>
                <a:blip r:embed="rId3"/>
              </a:buBlip>
              <a:defRPr b="1" sz="6700">
                <a:solidFill>
                  <a:srgbClr val="000000"/>
                </a:solidFill>
                <a:latin typeface="Century Gothic"/>
                <a:ea typeface="Century Gothic"/>
                <a:cs typeface="Century Gothic"/>
                <a:sym typeface="Century Gothic"/>
              </a:defRPr>
            </a:pPr>
            <a:r>
              <a:t>Using Christ’s gifts to grow together (4:7-16).</a:t>
            </a:r>
          </a:p>
          <a:p>
            <a:pPr marL="938462" indent="-938462" defTabSz="821531">
              <a:lnSpc>
                <a:spcPct val="100000"/>
              </a:lnSpc>
              <a:spcBef>
                <a:spcPts val="1600"/>
              </a:spcBef>
              <a:buSzPct val="56000"/>
              <a:buBlip>
                <a:blip r:embed="rId3"/>
              </a:buBlip>
              <a:defRPr b="1" sz="6700">
                <a:solidFill>
                  <a:srgbClr val="000000"/>
                </a:solidFill>
                <a:latin typeface="Century Gothic"/>
                <a:ea typeface="Century Gothic"/>
                <a:cs typeface="Century Gothic"/>
                <a:sym typeface="Century Gothic"/>
              </a:defRPr>
            </a:pPr>
            <a:r>
              <a:t>Walking in true righteousness and holiness by putting of the old man with his evil deeds, and putting on the new man (4:17-32; cf. ; 1 Thes. 2:12).</a:t>
            </a:r>
          </a:p>
        </p:txBody>
      </p:sp>
      <p:grpSp>
        <p:nvGrpSpPr>
          <p:cNvPr id="178" name="Group"/>
          <p:cNvGrpSpPr/>
          <p:nvPr/>
        </p:nvGrpSpPr>
        <p:grpSpPr>
          <a:xfrm>
            <a:off x="-379622" y="-111238"/>
            <a:ext cx="25143244" cy="1998497"/>
            <a:chOff x="0" y="0"/>
            <a:chExt cx="25143243" cy="1998496"/>
          </a:xfrm>
        </p:grpSpPr>
        <p:sp>
          <p:nvSpPr>
            <p:cNvPr id="176" name="Rectangle"/>
            <p:cNvSpPr/>
            <p:nvPr/>
          </p:nvSpPr>
          <p:spPr>
            <a:xfrm>
              <a:off x="329569" y="294999"/>
              <a:ext cx="24484106" cy="1408498"/>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177" name="pasted-movie.png" descr="pasted-movie.png"/>
            <p:cNvPicPr>
              <a:picLocks noChangeAspect="1"/>
            </p:cNvPicPr>
            <p:nvPr/>
          </p:nvPicPr>
          <p:blipFill>
            <a:blip r:embed="rId4">
              <a:extLst/>
            </a:blip>
            <a:stretch>
              <a:fillRect/>
            </a:stretch>
          </p:blipFill>
          <p:spPr>
            <a:xfrm>
              <a:off x="0" y="0"/>
              <a:ext cx="25143244" cy="1998497"/>
            </a:xfrm>
            <a:prstGeom prst="rect">
              <a:avLst/>
            </a:prstGeom>
            <a:ln w="12700" cap="flat">
              <a:noFill/>
              <a:miter lim="400000"/>
            </a:ln>
            <a:effectLst>
              <a:outerShdw sx="100000" sy="100000" kx="0" ky="0" algn="b" rotWithShape="0" blurRad="215900" dist="117850" dir="268908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175">
                                            <p:txEl>
                                              <p:pRg st="1" end="1"/>
                                            </p:txEl>
                                          </p:spTgt>
                                        </p:tgtEl>
                                        <p:attrNameLst>
                                          <p:attrName>style.visibility</p:attrName>
                                        </p:attrNameLst>
                                      </p:cBhvr>
                                      <p:to>
                                        <p:strVal val="visible"/>
                                      </p:to>
                                    </p:set>
                                    <p:animEffect filter="wipe(left)" transition="in">
                                      <p:cBhvr>
                                        <p:cTn id="7" dur="1500"/>
                                        <p:tgtEl>
                                          <p:spTgt spid="17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175">
                                            <p:txEl>
                                              <p:pRg st="2" end="2"/>
                                            </p:txEl>
                                          </p:spTgt>
                                        </p:tgtEl>
                                        <p:attrNameLst>
                                          <p:attrName>style.visibility</p:attrName>
                                        </p:attrNameLst>
                                      </p:cBhvr>
                                      <p:to>
                                        <p:strVal val="visible"/>
                                      </p:to>
                                    </p:set>
                                    <p:animEffect filter="wipe(left)" transition="in">
                                      <p:cBhvr>
                                        <p:cTn id="12" dur="1500"/>
                                        <p:tgtEl>
                                          <p:spTgt spid="17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175">
                                            <p:txEl>
                                              <p:pRg st="3" end="3"/>
                                            </p:txEl>
                                          </p:spTgt>
                                        </p:tgtEl>
                                        <p:attrNameLst>
                                          <p:attrName>style.visibility</p:attrName>
                                        </p:attrNameLst>
                                      </p:cBhvr>
                                      <p:to>
                                        <p:strVal val="visible"/>
                                      </p:to>
                                    </p:set>
                                    <p:animEffect filter="wipe(left)" transition="in">
                                      <p:cBhvr>
                                        <p:cTn id="17" dur="1500"/>
                                        <p:tgtEl>
                                          <p:spTgt spid="17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75" grpId="1"/>
    </p:bldLst>
  </p:timing>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Rectangle 1"/>
          <p:cNvSpPr/>
          <p:nvPr/>
        </p:nvSpPr>
        <p:spPr>
          <a:xfrm>
            <a:off x="3047999" y="-1"/>
            <a:ext cx="18288001" cy="13716001"/>
          </a:xfrm>
          <a:prstGeom prst="rect">
            <a:avLst/>
          </a:prstGeom>
          <a:solidFill>
            <a:srgbClr val="000000"/>
          </a:solidFill>
          <a:ln w="12700">
            <a:miter lim="400000"/>
          </a:ln>
        </p:spPr>
        <p:txBody>
          <a:bodyPr tIns="91439" bIns="91439" anchor="ctr"/>
          <a:lstStyle/>
          <a:p>
            <a:pPr algn="ctr" defTabSz="1828800">
              <a:lnSpc>
                <a:spcPct val="100000"/>
              </a:lnSpc>
              <a:spcBef>
                <a:spcPts val="0"/>
              </a:spcBef>
              <a:defRPr sz="3200">
                <a:solidFill>
                  <a:srgbClr val="FFFFFF"/>
                </a:solidFill>
                <a:latin typeface="Arial Narrow"/>
                <a:ea typeface="Arial Narrow"/>
                <a:cs typeface="Arial Narrow"/>
                <a:sym typeface="Arial Narrow"/>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8" name="Front view of a red Ducati motorcycle against a black background" descr="Front view of a red Ducati motorcycle against a black background"/>
          <p:cNvPicPr>
            <a:picLocks noChangeAspect="1"/>
          </p:cNvPicPr>
          <p:nvPr>
            <p:ph type="pic" idx="21"/>
          </p:nvPr>
        </p:nvPicPr>
        <p:blipFill>
          <a:blip r:embed="rId2">
            <a:extLst/>
          </a:blip>
          <a:srcRect l="1217" t="19927" r="1613" b="30439"/>
          <a:stretch>
            <a:fillRect/>
          </a:stretch>
        </p:blipFill>
        <p:spPr>
          <a:xfrm>
            <a:off x="-25360" y="12805"/>
            <a:ext cx="24434720" cy="13690389"/>
          </a:xfrm>
          <a:prstGeom prst="rect">
            <a:avLst/>
          </a:prstGeom>
        </p:spPr>
      </p:pic>
      <p:sp>
        <p:nvSpPr>
          <p:cNvPr id="489" name="(Ephesians 1:1-14)"/>
          <p:cNvSpPr txBox="1"/>
          <p:nvPr/>
        </p:nvSpPr>
        <p:spPr>
          <a:xfrm>
            <a:off x="7977175" y="818534"/>
            <a:ext cx="8429650" cy="1439442"/>
          </a:xfrm>
          <a:prstGeom prst="rect">
            <a:avLst/>
          </a:prstGeom>
          <a:ln w="12700">
            <a:miter lim="400000"/>
          </a:ln>
          <a:effectLst>
            <a:outerShdw sx="100000" sy="100000" kx="0" ky="0" algn="b" rotWithShape="0" blurRad="88900" dist="88900" dir="2689080">
              <a:srgbClr val="000000"/>
            </a:outerShdw>
          </a:effectLst>
          <a:extLst>
            <a:ext uri="{C572A759-6A51-4108-AA02-DFA0A04FC94B}">
              <ma14:wrappingTextBoxFlag xmlns:ma14="http://schemas.microsoft.com/office/mac/drawingml/2011/main" val="1"/>
            </a:ext>
          </a:extLst>
        </p:spPr>
        <p:txBody>
          <a:bodyPr wrap="none" lIns="71437" tIns="71437" rIns="71437" bIns="71437" anchor="ctr">
            <a:spAutoFit/>
          </a:bodyPr>
          <a:lstStyle>
            <a:lvl1pPr algn="ctr" defTabSz="821531">
              <a:lnSpc>
                <a:spcPct val="100000"/>
              </a:lnSpc>
              <a:spcBef>
                <a:spcPts val="0"/>
              </a:spcBef>
              <a:defRPr sz="9200">
                <a:solidFill>
                  <a:srgbClr val="FFFFFF"/>
                </a:solidFill>
                <a:effectLst>
                  <a:outerShdw sx="100000" sy="100000" kx="0" ky="0" algn="b" rotWithShape="0" blurRad="50800" dist="63500" dir="3748168">
                    <a:srgbClr val="000000"/>
                  </a:outerShdw>
                </a:effectLst>
                <a:latin typeface="Times New Roman"/>
                <a:ea typeface="Times New Roman"/>
                <a:cs typeface="Times New Roman"/>
                <a:sym typeface="Times New Roman"/>
              </a:defRPr>
            </a:lvl1pPr>
          </a:lstStyle>
          <a:p>
            <a:pPr/>
            <a:r>
              <a:t>(Ephesians 6:1-4)</a:t>
            </a:r>
          </a:p>
        </p:txBody>
      </p:sp>
      <p:grpSp>
        <p:nvGrpSpPr>
          <p:cNvPr id="492" name="Group"/>
          <p:cNvGrpSpPr/>
          <p:nvPr/>
        </p:nvGrpSpPr>
        <p:grpSpPr>
          <a:xfrm>
            <a:off x="-50053" y="5848237"/>
            <a:ext cx="24484106" cy="2584934"/>
            <a:chOff x="0" y="0"/>
            <a:chExt cx="24484105" cy="2584932"/>
          </a:xfrm>
        </p:grpSpPr>
        <p:sp>
          <p:nvSpPr>
            <p:cNvPr id="490" name="Rectangle"/>
            <p:cNvSpPr/>
            <p:nvPr/>
          </p:nvSpPr>
          <p:spPr>
            <a:xfrm>
              <a:off x="0" y="75594"/>
              <a:ext cx="24484106" cy="2433745"/>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491" name="pasted-movie.png" descr="pasted-movie.png"/>
            <p:cNvPicPr>
              <a:picLocks noChangeAspect="1"/>
            </p:cNvPicPr>
            <p:nvPr/>
          </p:nvPicPr>
          <p:blipFill>
            <a:blip r:embed="rId3">
              <a:extLst/>
            </a:blip>
            <a:stretch>
              <a:fillRect/>
            </a:stretch>
          </p:blipFill>
          <p:spPr>
            <a:xfrm>
              <a:off x="895559" y="0"/>
              <a:ext cx="22692988" cy="2584933"/>
            </a:xfrm>
            <a:prstGeom prst="rect">
              <a:avLst/>
            </a:prstGeom>
            <a:ln w="12700" cap="flat">
              <a:noFill/>
              <a:miter lim="400000"/>
            </a:ln>
            <a:effectLst>
              <a:outerShdw sx="100000" sy="100000" kx="0" ky="0" algn="b" rotWithShape="0" blurRad="355600" dist="165100" dir="5400000">
                <a:srgbClr val="000000"/>
              </a:outerShdw>
            </a:effectLst>
          </p:spPr>
        </p:pic>
      </p:grpSp>
      <p:sp>
        <p:nvSpPr>
          <p:cNvPr id="493" name="Charts by Don McClain…"/>
          <p:cNvSpPr txBox="1"/>
          <p:nvPr/>
        </p:nvSpPr>
        <p:spPr>
          <a:xfrm>
            <a:off x="3164511" y="8483978"/>
            <a:ext cx="18054977" cy="5012940"/>
          </a:xfrm>
          <a:prstGeom prst="rect">
            <a:avLst/>
          </a:prstGeom>
          <a:solidFill>
            <a:srgbClr val="5A5F5E">
              <a:alpha val="58730"/>
            </a:srgbClr>
          </a:solidFill>
          <a:ln w="12700">
            <a:miter lim="400000"/>
          </a:ln>
          <a:effectLst>
            <a:outerShdw sx="100000" sy="100000" kx="0" ky="0" algn="b" rotWithShape="0" blurRad="203200" dist="101600" dir="24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642937">
              <a:lnSpc>
                <a:spcPct val="100000"/>
              </a:lnSpc>
              <a:spcBef>
                <a:spcPts val="0"/>
              </a:spcBef>
              <a:defRPr sz="58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March 21, 2021 / West 65th Street church of Christ</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May 8, 2026 / Alexander church of Christ</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Phone: 501-568-1062</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4" invalidUrl="" action="" tgtFrame="" tooltip="" history="1" highlightClick="0" endSnd="0"/>
              </a:rPr>
              <a:t>donmcclain@sbcglobal.net</a:t>
            </a:r>
            <a:r>
              <a:t>  </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algn="ctr" defTabSz="642937">
              <a:lnSpc>
                <a:spcPct val="100000"/>
              </a:lnSpc>
              <a:spcBef>
                <a:spcPts val="0"/>
              </a:spcBef>
              <a:defRPr sz="40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u="sng">
                <a:hlinkClick r:id="rId5" invalidUrl="" action="" tgtFrame="" tooltip="" history="1" highlightClick="0" endSnd="0"/>
              </a:rPr>
              <a:t>www.alexanderchurchofchrist.com</a:t>
            </a:r>
            <a:r>
              <a:t>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212121"/>
            </a:gs>
            <a:gs pos="100000">
              <a:srgbClr val="225491"/>
            </a:gs>
          </a:gsLst>
          <a:lin ang="5400000" scaled="0"/>
        </a:gradFill>
      </p:bgPr>
    </p:bg>
    <p:spTree>
      <p:nvGrpSpPr>
        <p:cNvPr id="1" name=""/>
        <p:cNvGrpSpPr/>
        <p:nvPr/>
      </p:nvGrpSpPr>
      <p:grpSpPr>
        <a:xfrm>
          <a:off x="0" y="0"/>
          <a:ext cx="0" cy="0"/>
          <a:chOff x="0" y="0"/>
          <a:chExt cx="0" cy="0"/>
        </a:xfrm>
      </p:grpSpPr>
      <p:sp>
        <p:nvSpPr>
          <p:cNvPr id="495" name="Deuteronomy 11:18–21 (NKJV)…"/>
          <p:cNvSpPr txBox="1"/>
          <p:nvPr/>
        </p:nvSpPr>
        <p:spPr>
          <a:xfrm>
            <a:off x="228104" y="660399"/>
            <a:ext cx="23927792" cy="12395201"/>
          </a:xfrm>
          <a:prstGeom prst="rect">
            <a:avLst/>
          </a:prstGeom>
          <a:ln w="12700">
            <a:miter lim="400000"/>
          </a:ln>
          <a:effectLst>
            <a:outerShdw sx="100000" sy="100000" kx="0" ky="0" algn="b" rotWithShape="0" blurRad="266700" dist="1270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2400"/>
              </a:spcBef>
              <a:defRPr b="1" sz="9500">
                <a:solidFill>
                  <a:srgbClr val="FFFFFF"/>
                </a:solidFill>
                <a:effectLst>
                  <a:outerShdw sx="100000" sy="100000" kx="0" ky="0" algn="b" rotWithShape="0" blurRad="50800" dist="63500" dir="824750">
                    <a:srgbClr val="000000"/>
                  </a:outerShdw>
                </a:effectLst>
                <a:latin typeface="Helvetica"/>
                <a:ea typeface="Helvetica"/>
                <a:cs typeface="Helvetica"/>
                <a:sym typeface="Helvetica"/>
              </a:defRPr>
            </a:pPr>
            <a:r>
              <a:t>Deuteronomy 11:18–21 (NKJV) </a:t>
            </a:r>
          </a:p>
          <a:p>
            <a:pPr algn="ctr" defTabSz="457200">
              <a:lnSpc>
                <a:spcPct val="100000"/>
              </a:lnSpc>
              <a:spcBef>
                <a:spcPts val="2400"/>
              </a:spcBef>
              <a:defRPr sz="6900">
                <a:solidFill>
                  <a:srgbClr val="FFFFFF"/>
                </a:solidFill>
                <a:effectLst>
                  <a:outerShdw sx="100000" sy="100000" kx="0" ky="0" algn="b" rotWithShape="0" blurRad="50800" dist="63500" dir="824750">
                    <a:srgbClr val="000000"/>
                  </a:outerShdw>
                </a:effectLst>
                <a:latin typeface="Helvetica"/>
                <a:ea typeface="Helvetica"/>
                <a:cs typeface="Helvetica"/>
                <a:sym typeface="Helvetica"/>
              </a:defRPr>
            </a:pPr>
            <a:r>
              <a:rPr baseline="31999"/>
              <a:t>18</a:t>
            </a:r>
            <a:r>
              <a:t> “Therefore you shall lay up these words of mine in your heart and in your soul, and bind them as a sign on your hand, and they shall be as frontlets between your eyes. </a:t>
            </a:r>
            <a:r>
              <a:rPr baseline="31999"/>
              <a:t>19</a:t>
            </a:r>
            <a:r>
              <a:t> You shall teach them to your children, speaking of them when you sit in your house, when you walk by the way, when you lie down, and when you rise up. </a:t>
            </a:r>
            <a:r>
              <a:rPr baseline="31999"/>
              <a:t>20</a:t>
            </a:r>
            <a:r>
              <a:t> And you shall write them on the doorposts of your house and on your gates, </a:t>
            </a:r>
            <a:r>
              <a:rPr baseline="31999"/>
              <a:t>21</a:t>
            </a:r>
            <a:r>
              <a:t> that your days and the days of your children may be multiplied in the land of which the Lord swore to your fathers to give them, like the days of the heavens above the earth.</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80" name="Table 1"/>
          <p:cNvGraphicFramePr/>
          <p:nvPr/>
        </p:nvGraphicFramePr>
        <p:xfrm>
          <a:off x="408845" y="4140223"/>
          <a:ext cx="23604410" cy="8896563"/>
        </p:xfrm>
        <a:graphic xmlns:a="http://schemas.openxmlformats.org/drawingml/2006/main">
          <a:graphicData uri="http://schemas.openxmlformats.org/drawingml/2006/table">
            <a:tbl>
              <a:tblPr firstCol="1" firstRow="1" lastCol="0" lastRow="0" bandCol="0" bandRow="0" rtl="0">
                <a:tableStyleId>{4C3C2611-4C71-4FC5-86AE-919BDF0F9419}</a:tableStyleId>
              </a:tblPr>
              <a:tblGrid>
                <a:gridCol w="7855436"/>
                <a:gridCol w="7855436"/>
                <a:gridCol w="7855436"/>
              </a:tblGrid>
              <a:tr h="1527788">
                <a:tc>
                  <a:txBody>
                    <a:bodyPr/>
                    <a:lstStyle/>
                    <a:p>
                      <a:pPr>
                        <a:defRPr sz="1800">
                          <a:solidFill>
                            <a:srgbClr val="000000"/>
                          </a:solidFill>
                        </a:defRPr>
                      </a:pPr>
                      <a:r>
                        <a:rPr b="1" sz="6600">
                          <a:solidFill>
                            <a:srgbClr val="FFFFFF"/>
                          </a:solidFill>
                          <a:latin typeface="Helvetica"/>
                          <a:ea typeface="Helvetica"/>
                          <a:cs typeface="Helvetica"/>
                          <a:sym typeface="Helvetica"/>
                        </a:rPr>
                        <a:t>PASSAGE</a:t>
                      </a:r>
                    </a:p>
                  </a:txBody>
                  <a:tcPr marL="50800" marR="50800" marT="50800" marB="50800" anchor="ctr" anchorCtr="0" horzOverflow="overflow">
                    <a:lnL w="38100">
                      <a:solidFill>
                        <a:srgbClr val="000000"/>
                      </a:solidFill>
                      <a:miter lim="400000"/>
                    </a:lnL>
                    <a:lnT w="38100">
                      <a:solidFill>
                        <a:srgbClr val="000000"/>
                      </a:solidFill>
                      <a:miter lim="400000"/>
                    </a:lnT>
                    <a:solidFill>
                      <a:schemeClr val="accent6">
                        <a:satOff val="1848"/>
                        <a:lumOff val="-15262"/>
                      </a:schemeClr>
                    </a:solidFill>
                  </a:tcPr>
                </a:tc>
                <a:tc>
                  <a:txBody>
                    <a:bodyPr/>
                    <a:lstStyle/>
                    <a:p>
                      <a:pPr>
                        <a:defRPr sz="1800">
                          <a:solidFill>
                            <a:srgbClr val="000000"/>
                          </a:solidFill>
                        </a:defRPr>
                      </a:pPr>
                      <a:r>
                        <a:rPr b="1" sz="6600">
                          <a:latin typeface="Helvetica"/>
                          <a:ea typeface="Helvetica"/>
                          <a:cs typeface="Helvetica"/>
                          <a:sym typeface="Helvetica"/>
                        </a:rPr>
                        <a:t>WALK IN</a:t>
                      </a:r>
                    </a:p>
                  </a:txBody>
                  <a:tcPr marL="50800" marR="50800" marT="50800" marB="50800" anchor="ctr" anchorCtr="0" horzOverflow="overflow">
                    <a:lnT w="38100">
                      <a:solidFill>
                        <a:srgbClr val="000000"/>
                      </a:solidFill>
                      <a:miter lim="400000"/>
                    </a:lnT>
                    <a:solidFill>
                      <a:srgbClr val="76D6FF"/>
                    </a:solidFill>
                  </a:tcPr>
                </a:tc>
                <a:tc>
                  <a:txBody>
                    <a:bodyPr/>
                    <a:lstStyle/>
                    <a:p>
                      <a:pPr>
                        <a:defRPr sz="1800">
                          <a:solidFill>
                            <a:srgbClr val="000000"/>
                          </a:solidFill>
                        </a:defRPr>
                      </a:pPr>
                      <a:r>
                        <a:rPr b="1" sz="6600">
                          <a:solidFill>
                            <a:srgbClr val="FFFFFF"/>
                          </a:solidFill>
                          <a:latin typeface="Helvetica"/>
                          <a:ea typeface="Helvetica"/>
                          <a:cs typeface="Helvetica"/>
                          <a:sym typeface="Helvetica"/>
                        </a:rPr>
                        <a:t>DO NOT WALK IN</a:t>
                      </a:r>
                    </a:p>
                  </a:txBody>
                  <a:tcPr marL="50800" marR="50800" marT="50800" marB="50800" anchor="ctr" anchorCtr="0" horzOverflow="overflow">
                    <a:lnR w="38100">
                      <a:solidFill>
                        <a:srgbClr val="000000"/>
                      </a:solidFill>
                      <a:miter lim="400000"/>
                    </a:lnR>
                    <a:lnT w="38100">
                      <a:solidFill>
                        <a:srgbClr val="000000"/>
                      </a:solidFill>
                      <a:miter lim="400000"/>
                    </a:lnT>
                    <a:solidFill>
                      <a:schemeClr val="accent5">
                        <a:hueOff val="-92222"/>
                        <a:lumOff val="-9871"/>
                      </a:schemeClr>
                    </a:solidFill>
                  </a:tcPr>
                </a:tc>
              </a:tr>
              <a:tr h="2379200">
                <a:tc>
                  <a:txBody>
                    <a:bodyPr/>
                    <a:lstStyle/>
                    <a:p>
                      <a:pPr>
                        <a:defRPr sz="1800">
                          <a:solidFill>
                            <a:srgbClr val="000000"/>
                          </a:solidFill>
                        </a:defRPr>
                      </a:pPr>
                      <a:r>
                        <a:rPr sz="6900">
                          <a:solidFill>
                            <a:srgbClr val="FFFFFF"/>
                          </a:solidFill>
                          <a:latin typeface="Helvetica"/>
                          <a:ea typeface="Helvetica"/>
                          <a:cs typeface="Helvetica"/>
                          <a:sym typeface="Helvetica"/>
                        </a:rPr>
                        <a:t>Ephesians 5:1-7</a:t>
                      </a:r>
                    </a:p>
                  </a:txBody>
                  <a:tcPr marL="50800" marR="50800" marT="50800" marB="50800" anchor="ctr" anchorCtr="0" horzOverflow="overflow">
                    <a:lnL w="38100">
                      <a:solidFill>
                        <a:srgbClr val="000000"/>
                      </a:solidFill>
                      <a:miter lim="400000"/>
                    </a:lnL>
                    <a:solidFill>
                      <a:schemeClr val="accent6">
                        <a:satOff val="1848"/>
                        <a:lumOff val="-15262"/>
                      </a:schemeClr>
                    </a:solidFill>
                  </a:tcPr>
                </a:tc>
                <a:tc>
                  <a:txBody>
                    <a:bodyPr/>
                    <a:lstStyle/>
                    <a:p>
                      <a:pPr>
                        <a:defRPr b="1" sz="11800">
                          <a:latin typeface="Helvetica"/>
                          <a:ea typeface="Helvetica"/>
                          <a:cs typeface="Helvetica"/>
                          <a:sym typeface="Helvetica"/>
                        </a:defRPr>
                      </a:pPr>
                      <a:r>
                        <a:rPr>
                          <a:ln w="12700" cap="flat">
                            <a:solidFill>
                              <a:srgbClr val="000000"/>
                            </a:solidFill>
                            <a:prstDash val="solid"/>
                            <a:miter lim="400000"/>
                          </a:ln>
                          <a:solidFill>
                            <a:srgbClr val="0096FF"/>
                          </a:solidFill>
                          <a:effectLst>
                            <a:outerShdw sx="100000" sy="100000" kx="0" ky="0" algn="b" rotWithShape="0" blurRad="12700" dist="63500" dir="1595532">
                              <a:srgbClr val="000000"/>
                            </a:outerShdw>
                          </a:effectLst>
                        </a:rPr>
                        <a:t>LOVE</a:t>
                      </a:r>
                    </a:p>
                  </a:txBody>
                  <a:tcPr marL="50800" marR="50800" marT="50800" marB="50800" anchor="ctr" anchorCtr="0" horzOverflow="overflow">
                    <a:solidFill>
                      <a:srgbClr val="C9EBFB">
                        <a:alpha val="57221"/>
                      </a:srgbClr>
                    </a:solidFill>
                  </a:tcPr>
                </a:tc>
                <a:tc>
                  <a:txBody>
                    <a:bodyPr/>
                    <a:lstStyle/>
                    <a:p>
                      <a:pPr>
                        <a:defRPr sz="1800">
                          <a:solidFill>
                            <a:srgbClr val="000000"/>
                          </a:solidFill>
                        </a:defRPr>
                      </a:pPr>
                      <a:r>
                        <a:rPr b="1" sz="6900">
                          <a:solidFill>
                            <a:srgbClr val="FFFFFF"/>
                          </a:solidFill>
                          <a:latin typeface="Helvetica"/>
                          <a:ea typeface="Helvetica"/>
                          <a:cs typeface="Helvetica"/>
                          <a:sym typeface="Helvetica"/>
                        </a:rPr>
                        <a:t>unloving sins</a:t>
                      </a:r>
                    </a:p>
                  </a:txBody>
                  <a:tcPr marL="50800" marR="50800" marT="50800" marB="50800" anchor="ctr" anchorCtr="0" horzOverflow="overflow">
                    <a:lnR w="38100">
                      <a:solidFill>
                        <a:srgbClr val="000000"/>
                      </a:solidFill>
                      <a:miter lim="400000"/>
                    </a:lnR>
                    <a:solidFill>
                      <a:schemeClr val="accent5">
                        <a:hueOff val="-379513"/>
                        <a:satOff val="-6951"/>
                        <a:lumOff val="-17345"/>
                      </a:schemeClr>
                    </a:solidFill>
                  </a:tcPr>
                </a:tc>
              </a:tr>
              <a:tr h="2364685">
                <a:tc>
                  <a:txBody>
                    <a:bodyPr/>
                    <a:lstStyle/>
                    <a:p>
                      <a:pPr>
                        <a:defRPr sz="1800">
                          <a:solidFill>
                            <a:srgbClr val="000000"/>
                          </a:solidFill>
                        </a:defRPr>
                      </a:pPr>
                      <a:r>
                        <a:rPr sz="6900">
                          <a:solidFill>
                            <a:srgbClr val="FFFFFF"/>
                          </a:solidFill>
                          <a:latin typeface="Helvetica"/>
                          <a:ea typeface="Helvetica"/>
                          <a:cs typeface="Helvetica"/>
                          <a:sym typeface="Helvetica"/>
                        </a:rPr>
                        <a:t>Ephesians 5:8-14</a:t>
                      </a:r>
                    </a:p>
                  </a:txBody>
                  <a:tcPr marL="50800" marR="50800" marT="50800" marB="50800" anchor="ctr" anchorCtr="0" horzOverflow="overflow">
                    <a:lnL w="38100">
                      <a:solidFill>
                        <a:srgbClr val="000000"/>
                      </a:solidFill>
                      <a:miter lim="400000"/>
                    </a:lnL>
                    <a:solidFill>
                      <a:schemeClr val="accent6">
                        <a:satOff val="1848"/>
                        <a:lumOff val="-15262"/>
                      </a:schemeClr>
                    </a:solidFill>
                  </a:tcPr>
                </a:tc>
                <a:tc>
                  <a:txBody>
                    <a:bodyPr/>
                    <a:lstStyle/>
                    <a:p>
                      <a:pPr>
                        <a:defRPr b="1" sz="11800">
                          <a:latin typeface="Helvetica"/>
                          <a:ea typeface="Helvetica"/>
                          <a:cs typeface="Helvetica"/>
                          <a:sym typeface="Helvetica"/>
                        </a:defRPr>
                      </a:pPr>
                      <a:r>
                        <a:rPr>
                          <a:ln w="12700" cap="flat">
                            <a:solidFill>
                              <a:srgbClr val="000000"/>
                            </a:solidFill>
                            <a:prstDash val="solid"/>
                            <a:miter lim="400000"/>
                          </a:ln>
                          <a:solidFill>
                            <a:srgbClr val="FFFB00"/>
                          </a:solidFill>
                          <a:effectLst>
                            <a:outerShdw sx="100000" sy="100000" kx="0" ky="0" algn="b" rotWithShape="0" blurRad="12700" dist="63500" dir="1744534">
                              <a:srgbClr val="000000"/>
                            </a:outerShdw>
                          </a:effectLst>
                        </a:rPr>
                        <a:t>LIGHT</a:t>
                      </a:r>
                    </a:p>
                  </a:txBody>
                  <a:tcPr marL="50800" marR="50800" marT="50800" marB="50800" anchor="ctr" anchorCtr="0" horzOverflow="overflow">
                    <a:solidFill>
                      <a:srgbClr val="C9EBFB">
                        <a:alpha val="57221"/>
                      </a:srgbClr>
                    </a:solidFill>
                  </a:tcPr>
                </a:tc>
                <a:tc>
                  <a:txBody>
                    <a:bodyPr/>
                    <a:lstStyle/>
                    <a:p>
                      <a:pPr>
                        <a:defRPr sz="1800">
                          <a:solidFill>
                            <a:srgbClr val="000000"/>
                          </a:solidFill>
                        </a:defRPr>
                      </a:pPr>
                      <a:r>
                        <a:rPr b="1" sz="6900">
                          <a:solidFill>
                            <a:srgbClr val="FFFFFF"/>
                          </a:solidFill>
                          <a:latin typeface="Helvetica"/>
                          <a:ea typeface="Helvetica"/>
                          <a:cs typeface="Helvetica"/>
                          <a:sym typeface="Helvetica"/>
                        </a:rPr>
                        <a:t>darkness (ignorance)</a:t>
                      </a:r>
                    </a:p>
                  </a:txBody>
                  <a:tcPr marL="50800" marR="50800" marT="50800" marB="50800" anchor="ctr" anchorCtr="0" horzOverflow="overflow">
                    <a:lnR w="38100">
                      <a:solidFill>
                        <a:srgbClr val="000000"/>
                      </a:solidFill>
                      <a:miter lim="400000"/>
                    </a:lnR>
                    <a:solidFill>
                      <a:schemeClr val="accent5">
                        <a:hueOff val="-379513"/>
                        <a:satOff val="-6951"/>
                        <a:lumOff val="-17345"/>
                      </a:schemeClr>
                    </a:solidFill>
                  </a:tcPr>
                </a:tc>
              </a:tr>
              <a:tr h="2586787">
                <a:tc>
                  <a:txBody>
                    <a:bodyPr/>
                    <a:lstStyle/>
                    <a:p>
                      <a:pPr>
                        <a:defRPr sz="1800">
                          <a:solidFill>
                            <a:srgbClr val="000000"/>
                          </a:solidFill>
                        </a:defRPr>
                      </a:pPr>
                      <a:r>
                        <a:rPr sz="6900">
                          <a:solidFill>
                            <a:srgbClr val="FFFFFF"/>
                          </a:solidFill>
                          <a:latin typeface="Helvetica"/>
                          <a:ea typeface="Helvetica"/>
                          <a:cs typeface="Helvetica"/>
                          <a:sym typeface="Helvetica"/>
                        </a:rPr>
                        <a:t>Ephesians 5:15-21</a:t>
                      </a:r>
                    </a:p>
                  </a:txBody>
                  <a:tcPr marL="50800" marR="50800" marT="50800" marB="50800" anchor="ctr" anchorCtr="0" horzOverflow="overflow">
                    <a:lnL w="38100">
                      <a:solidFill>
                        <a:srgbClr val="000000"/>
                      </a:solidFill>
                      <a:miter lim="400000"/>
                    </a:lnL>
                    <a:lnB w="38100">
                      <a:solidFill>
                        <a:srgbClr val="000000"/>
                      </a:solidFill>
                      <a:miter lim="400000"/>
                    </a:lnB>
                    <a:solidFill>
                      <a:schemeClr val="accent6">
                        <a:satOff val="1848"/>
                        <a:lumOff val="-15262"/>
                      </a:schemeClr>
                    </a:solidFill>
                  </a:tcPr>
                </a:tc>
                <a:tc>
                  <a:txBody>
                    <a:bodyPr/>
                    <a:lstStyle/>
                    <a:p>
                      <a:pPr>
                        <a:defRPr b="1" sz="11800">
                          <a:latin typeface="Helvetica"/>
                          <a:ea typeface="Helvetica"/>
                          <a:cs typeface="Helvetica"/>
                          <a:sym typeface="Helvetica"/>
                        </a:defRPr>
                      </a:pPr>
                      <a:r>
                        <a:rPr>
                          <a:ln w="12700" cap="flat">
                            <a:solidFill>
                              <a:srgbClr val="000000"/>
                            </a:solidFill>
                            <a:prstDash val="solid"/>
                            <a:miter lim="400000"/>
                          </a:ln>
                          <a:solidFill>
                            <a:srgbClr val="00F900"/>
                          </a:solidFill>
                          <a:effectLst>
                            <a:outerShdw sx="100000" sy="100000" kx="0" ky="0" algn="b" rotWithShape="0" blurRad="12700" dist="63500" dir="3112645">
                              <a:srgbClr val="000000"/>
                            </a:outerShdw>
                          </a:effectLst>
                        </a:rPr>
                        <a:t>WISDOM</a:t>
                      </a:r>
                    </a:p>
                  </a:txBody>
                  <a:tcPr marL="50800" marR="50800" marT="50800" marB="50800" anchor="ctr" anchorCtr="0" horzOverflow="overflow">
                    <a:lnB w="38100">
                      <a:solidFill>
                        <a:srgbClr val="000000"/>
                      </a:solidFill>
                      <a:miter lim="400000"/>
                    </a:lnB>
                    <a:solidFill>
                      <a:srgbClr val="C9EBFB">
                        <a:alpha val="57221"/>
                      </a:srgbClr>
                    </a:solidFill>
                  </a:tcPr>
                </a:tc>
                <a:tc>
                  <a:txBody>
                    <a:bodyPr/>
                    <a:lstStyle/>
                    <a:p>
                      <a:pPr>
                        <a:defRPr sz="1800">
                          <a:solidFill>
                            <a:srgbClr val="000000"/>
                          </a:solidFill>
                        </a:defRPr>
                      </a:pPr>
                      <a:r>
                        <a:rPr b="1" sz="6900">
                          <a:solidFill>
                            <a:srgbClr val="FFFFFF"/>
                          </a:solidFill>
                          <a:latin typeface="Helvetica"/>
                          <a:ea typeface="Helvetica"/>
                          <a:cs typeface="Helvetica"/>
                          <a:sym typeface="Helvetica"/>
                        </a:rPr>
                        <a:t>foolishness</a:t>
                      </a:r>
                    </a:p>
                  </a:txBody>
                  <a:tcPr marL="50800" marR="50800" marT="50800" marB="50800" anchor="ctr" anchorCtr="0" horzOverflow="overflow">
                    <a:lnR w="38100">
                      <a:solidFill>
                        <a:srgbClr val="000000"/>
                      </a:solidFill>
                      <a:miter lim="400000"/>
                    </a:lnR>
                    <a:lnB w="38100">
                      <a:solidFill>
                        <a:srgbClr val="000000"/>
                      </a:solidFill>
                      <a:miter lim="400000"/>
                    </a:lnB>
                    <a:solidFill>
                      <a:schemeClr val="accent5">
                        <a:hueOff val="-379513"/>
                        <a:satOff val="-6951"/>
                        <a:lumOff val="-17345"/>
                      </a:schemeClr>
                    </a:solidFill>
                  </a:tcPr>
                </a:tc>
              </a:tr>
            </a:tbl>
          </a:graphicData>
        </a:graphic>
      </p:graphicFrame>
      <p:grpSp>
        <p:nvGrpSpPr>
          <p:cNvPr id="183" name="Group"/>
          <p:cNvGrpSpPr/>
          <p:nvPr/>
        </p:nvGrpSpPr>
        <p:grpSpPr>
          <a:xfrm>
            <a:off x="-379622" y="-111238"/>
            <a:ext cx="25143244" cy="1998497"/>
            <a:chOff x="0" y="0"/>
            <a:chExt cx="25143243" cy="1998496"/>
          </a:xfrm>
        </p:grpSpPr>
        <p:sp>
          <p:nvSpPr>
            <p:cNvPr id="181" name="Rectangle"/>
            <p:cNvSpPr/>
            <p:nvPr/>
          </p:nvSpPr>
          <p:spPr>
            <a:xfrm>
              <a:off x="329569" y="294999"/>
              <a:ext cx="24484106" cy="1408498"/>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182" name="pasted-movie.png" descr="pasted-movie.png"/>
            <p:cNvPicPr>
              <a:picLocks noChangeAspect="1"/>
            </p:cNvPicPr>
            <p:nvPr/>
          </p:nvPicPr>
          <p:blipFill>
            <a:blip r:embed="rId2">
              <a:extLst/>
            </a:blip>
            <a:stretch>
              <a:fillRect/>
            </a:stretch>
          </p:blipFill>
          <p:spPr>
            <a:xfrm>
              <a:off x="0" y="0"/>
              <a:ext cx="25143244" cy="1998497"/>
            </a:xfrm>
            <a:prstGeom prst="rect">
              <a:avLst/>
            </a:prstGeom>
            <a:ln w="12700" cap="flat">
              <a:noFill/>
              <a:miter lim="400000"/>
            </a:ln>
            <a:effectLst>
              <a:outerShdw sx="100000" sy="100000" kx="0" ky="0" algn="b" rotWithShape="0" blurRad="215900" dist="117850" dir="2689080">
                <a:srgbClr val="000000"/>
              </a:outerShdw>
            </a:effectLst>
          </p:spPr>
        </p:pic>
      </p:grpSp>
      <p:sp>
        <p:nvSpPr>
          <p:cNvPr id="184" name="Living a life worthy of our calling"/>
          <p:cNvSpPr txBox="1"/>
          <p:nvPr/>
        </p:nvSpPr>
        <p:spPr>
          <a:xfrm>
            <a:off x="-122392" y="1872210"/>
            <a:ext cx="24628783" cy="1168401"/>
          </a:xfrm>
          <a:prstGeom prst="rect">
            <a:avLst/>
          </a:prstGeom>
          <a:solidFill>
            <a:schemeClr val="accent6">
              <a:satOff val="1848"/>
              <a:lumOff val="-15262"/>
            </a:schemeClr>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lnSpc>
                <a:spcPct val="100000"/>
              </a:lnSpc>
              <a:spcBef>
                <a:spcPts val="0"/>
              </a:spcBef>
              <a:defRPr b="1" cap="all" sz="7300">
                <a:solidFill>
                  <a:srgbClr val="FFFFFF"/>
                </a:solidFill>
                <a:latin typeface="Gill Sans"/>
                <a:ea typeface="Gill Sans"/>
                <a:cs typeface="Gill Sans"/>
                <a:sym typeface="Gill Sans"/>
              </a:defRPr>
            </a:lvl1pPr>
          </a:lstStyle>
          <a:p>
            <a:pPr/>
            <a:r>
              <a:t>Living a life worthy of our calling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Front view of a red Ducati motorcycle against a black background" descr="Front view of a red Ducati motorcycle against a black background"/>
          <p:cNvPicPr>
            <a:picLocks noChangeAspect="1"/>
          </p:cNvPicPr>
          <p:nvPr>
            <p:ph type="pic" idx="21"/>
          </p:nvPr>
        </p:nvPicPr>
        <p:blipFill>
          <a:blip r:embed="rId3">
            <a:extLst/>
          </a:blip>
          <a:srcRect l="0" t="14843" r="0" b="14843"/>
          <a:stretch>
            <a:fillRect/>
          </a:stretch>
        </p:blipFill>
        <p:spPr>
          <a:prstGeom prst="rect">
            <a:avLst/>
          </a:prstGeom>
        </p:spPr>
      </p:pic>
      <p:pic>
        <p:nvPicPr>
          <p:cNvPr id="187" name="Marriage Is A Divine Institution Governed By God’s Law… Marriage Is A Divine Institution Governed By God’s LawTo Be A Life-Long Union Between One Man &amp; One WomanFrom its original institution, it was intended to be  A PICTURE OF CHRIST AND THE CHURCH" descr="Marriage Is A Divine Institution Governed By God’s Law… Marriage Is A Divine Institution Governed By God’s LawTo Be A Life-Long Union Between One Man &amp; One WomanFrom its original institution, it was intended to be  A PICTURE OF CHRIST AND THE CHURCH"/>
          <p:cNvPicPr>
            <a:picLocks noChangeAspect="0"/>
          </p:cNvPicPr>
          <p:nvPr/>
        </p:nvPicPr>
        <p:blipFill>
          <a:blip r:embed="rId4">
            <a:extLst/>
          </a:blip>
          <a:stretch>
            <a:fillRect/>
          </a:stretch>
        </p:blipFill>
        <p:spPr>
          <a:xfrm>
            <a:off x="401427" y="7435727"/>
            <a:ext cx="23581145" cy="5892801"/>
          </a:xfrm>
          <a:prstGeom prst="rect">
            <a:avLst/>
          </a:prstGeom>
          <a:effectLst>
            <a:outerShdw sx="100000" sy="100000" kx="0" ky="0" algn="b" rotWithShape="0" blurRad="50800" dist="12700" dir="5400000">
              <a:srgbClr val="424242">
                <a:alpha val="40000"/>
              </a:srgbClr>
            </a:outerShdw>
          </a:effectLst>
        </p:spPr>
      </p:pic>
      <p:grpSp>
        <p:nvGrpSpPr>
          <p:cNvPr id="190" name="Group"/>
          <p:cNvGrpSpPr/>
          <p:nvPr/>
        </p:nvGrpSpPr>
        <p:grpSpPr>
          <a:xfrm>
            <a:off x="-379622" y="-111238"/>
            <a:ext cx="25143244" cy="1998497"/>
            <a:chOff x="0" y="0"/>
            <a:chExt cx="25143243" cy="1998496"/>
          </a:xfrm>
        </p:grpSpPr>
        <p:sp>
          <p:nvSpPr>
            <p:cNvPr id="188" name="Rectangle"/>
            <p:cNvSpPr/>
            <p:nvPr/>
          </p:nvSpPr>
          <p:spPr>
            <a:xfrm>
              <a:off x="329569" y="294999"/>
              <a:ext cx="24484106" cy="1408498"/>
            </a:xfrm>
            <a:prstGeom prst="rect">
              <a:avLst/>
            </a:prstGeom>
            <a:solidFill>
              <a:srgbClr val="616665">
                <a:alpha val="47025"/>
              </a:srgbClr>
            </a:solidFill>
            <a:ln w="63500" cap="flat">
              <a:solidFill>
                <a:srgbClr val="000000"/>
              </a:solidFill>
              <a:prstDash val="solid"/>
              <a:miter lim="400000"/>
            </a:ln>
            <a:effectLst>
              <a:outerShdw sx="100000" sy="100000" kx="0" ky="0" algn="b" rotWithShape="0" blurRad="546100" dist="215503" dir="2689080">
                <a:srgbClr val="000000">
                  <a:alpha val="53152"/>
                </a:srgbClr>
              </a:outerShdw>
            </a:effectLst>
          </p:spPr>
          <p:txBody>
            <a:bodyPr wrap="square" lIns="50800" tIns="50800" rIns="50800" bIns="50800" numCol="1" anchor="ctr">
              <a:noAutofit/>
            </a:bodyPr>
            <a:lstStyle/>
            <a:p>
              <a:pPr algn="ctr">
                <a:lnSpc>
                  <a:spcPct val="100000"/>
                </a:lnSpc>
                <a:spcBef>
                  <a:spcPts val="0"/>
                </a:spcBef>
                <a:defRPr sz="5000">
                  <a:solidFill>
                    <a:srgbClr val="FFFFFF"/>
                  </a:solidFill>
                </a:defRPr>
              </a:pPr>
            </a:p>
          </p:txBody>
        </p:sp>
        <p:pic>
          <p:nvPicPr>
            <p:cNvPr id="189" name="pasted-movie.png" descr="pasted-movie.png"/>
            <p:cNvPicPr>
              <a:picLocks noChangeAspect="1"/>
            </p:cNvPicPr>
            <p:nvPr/>
          </p:nvPicPr>
          <p:blipFill>
            <a:blip r:embed="rId5">
              <a:extLst/>
            </a:blip>
            <a:stretch>
              <a:fillRect/>
            </a:stretch>
          </p:blipFill>
          <p:spPr>
            <a:xfrm>
              <a:off x="0" y="0"/>
              <a:ext cx="25143244" cy="1998497"/>
            </a:xfrm>
            <a:prstGeom prst="rect">
              <a:avLst/>
            </a:prstGeom>
            <a:ln w="12700" cap="flat">
              <a:noFill/>
              <a:miter lim="400000"/>
            </a:ln>
            <a:effectLst>
              <a:outerShdw sx="100000" sy="100000" kx="0" ky="0" algn="b" rotWithShape="0" blurRad="215900" dist="117850" dir="2689080">
                <a:srgbClr val="000000"/>
              </a:outerShdw>
            </a:effectLst>
          </p:spPr>
        </p:pic>
      </p:grpSp>
      <p:sp>
        <p:nvSpPr>
          <p:cNvPr id="191" name="MARRIAGE…"/>
          <p:cNvSpPr txBox="1"/>
          <p:nvPr/>
        </p:nvSpPr>
        <p:spPr>
          <a:xfrm>
            <a:off x="1803399" y="2018649"/>
            <a:ext cx="20777201" cy="3962401"/>
          </a:xfrm>
          <a:prstGeom prst="rect">
            <a:avLst/>
          </a:prstGeom>
          <a:ln w="12700">
            <a:miter lim="400000"/>
          </a:ln>
          <a:effectLst>
            <a:outerShdw sx="100000" sy="100000" kx="0" ky="0" algn="b" rotWithShape="0" blurRad="266700" dist="127000" dir="54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p>
            <a:pPr algn="ctr">
              <a:lnSpc>
                <a:spcPct val="100000"/>
              </a:lnSpc>
              <a:spcBef>
                <a:spcPts val="0"/>
              </a:spcBef>
              <a:defRPr b="1" sz="20000">
                <a:solidFill>
                  <a:srgbClr val="FFFFFF"/>
                </a:solidFill>
                <a:effectLst>
                  <a:outerShdw sx="100000" sy="100000" kx="0" ky="0" algn="b" rotWithShape="0" blurRad="50800" dist="63500" dir="2162527">
                    <a:srgbClr val="000000"/>
                  </a:outerShdw>
                </a:effectLst>
                <a:latin typeface="Gill Sans"/>
                <a:ea typeface="Gill Sans"/>
                <a:cs typeface="Gill Sans"/>
                <a:sym typeface="Gill Sans"/>
              </a:defRPr>
            </a:pPr>
            <a:r>
              <a:t>MARRIAGE</a:t>
            </a:r>
          </a:p>
          <a:p>
            <a:pPr algn="ctr">
              <a:lnSpc>
                <a:spcPct val="100000"/>
              </a:lnSpc>
              <a:spcBef>
                <a:spcPts val="0"/>
              </a:spcBef>
              <a:defRPr>
                <a:solidFill>
                  <a:srgbClr val="FFFFFF"/>
                </a:solidFill>
                <a:effectLst>
                  <a:outerShdw sx="100000" sy="100000" kx="0" ky="0" algn="b" rotWithShape="0" blurRad="50800" dist="63500" dir="2162527">
                    <a:srgbClr val="000000"/>
                  </a:outerShdw>
                </a:effectLst>
              </a:defRPr>
            </a:pPr>
            <a:r>
              <a:t>THE MOST IMPORTANT AND SIGNIFICANT RELATIONSHIP</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7"/>
                                        </p:tgtEl>
                                        <p:attrNameLst>
                                          <p:attrName>style.visibility</p:attrName>
                                        </p:attrNameLst>
                                      </p:cBhvr>
                                      <p:to>
                                        <p:strVal val="visible"/>
                                      </p:to>
                                    </p:set>
                                    <p:animEffect filter="fade" transition="in">
                                      <p:cBhvr>
                                        <p:cTn id="7" dur="1500"/>
                                        <p:tgtEl>
                                          <p:spTgt spid="1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7"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628ABF"/>
            </a:gs>
            <a:gs pos="100000">
              <a:srgbClr val="2B4044"/>
            </a:gs>
          </a:gsLst>
          <a:lin ang="5400000" scaled="0"/>
        </a:gradFill>
      </p:bgPr>
    </p:bg>
    <p:spTree>
      <p:nvGrpSpPr>
        <p:cNvPr id="1" name=""/>
        <p:cNvGrpSpPr/>
        <p:nvPr/>
      </p:nvGrpSpPr>
      <p:grpSpPr>
        <a:xfrm>
          <a:off x="0" y="0"/>
          <a:ext cx="0" cy="0"/>
          <a:chOff x="0" y="0"/>
          <a:chExt cx="0" cy="0"/>
        </a:xfrm>
      </p:grpSpPr>
      <p:sp>
        <p:nvSpPr>
          <p:cNvPr id="195" name="Ephesians 6:1–4 (NKJV)…"/>
          <p:cNvSpPr txBox="1"/>
          <p:nvPr/>
        </p:nvSpPr>
        <p:spPr>
          <a:xfrm>
            <a:off x="228104" y="361949"/>
            <a:ext cx="23927792" cy="12992101"/>
          </a:xfrm>
          <a:prstGeom prst="rect">
            <a:avLst/>
          </a:prstGeom>
          <a:ln w="12700">
            <a:miter lim="400000"/>
          </a:ln>
          <a:effectLst>
            <a:outerShdw sx="100000" sy="100000" kx="0" ky="0" algn="b" rotWithShape="0" blurRad="266700" dist="127000" dir="54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9900">
                <a:solidFill>
                  <a:srgbClr val="FFFFFF"/>
                </a:solidFill>
                <a:effectLst>
                  <a:outerShdw sx="100000" sy="100000" kx="0" ky="0" algn="b" rotWithShape="0" blurRad="50800" dist="63500" dir="824750">
                    <a:srgbClr val="000000"/>
                  </a:outerShdw>
                </a:effectLst>
                <a:latin typeface="Helvetica"/>
                <a:ea typeface="Helvetica"/>
                <a:cs typeface="Helvetica"/>
                <a:sym typeface="Helvetica"/>
              </a:defRPr>
            </a:pPr>
            <a:r>
              <a:t>Ephesians 6:1–4 (NKJV) </a:t>
            </a:r>
          </a:p>
          <a:p>
            <a:pPr algn="ctr" defTabSz="457200">
              <a:lnSpc>
                <a:spcPct val="100000"/>
              </a:lnSpc>
              <a:spcBef>
                <a:spcPts val="0"/>
              </a:spcBef>
              <a:defRPr sz="9300">
                <a:solidFill>
                  <a:srgbClr val="FFFFFF"/>
                </a:solidFill>
                <a:effectLst>
                  <a:outerShdw sx="100000" sy="100000" kx="0" ky="0" algn="b" rotWithShape="0" blurRad="50800" dist="63500" dir="824750">
                    <a:srgbClr val="000000"/>
                  </a:outerShdw>
                </a:effectLst>
                <a:latin typeface="Helvetica"/>
                <a:ea typeface="Helvetica"/>
                <a:cs typeface="Helvetica"/>
                <a:sym typeface="Helvetica"/>
              </a:defRPr>
            </a:pPr>
            <a:r>
              <a:rPr baseline="31999"/>
              <a:t>1</a:t>
            </a:r>
            <a:r>
              <a:t> Children, obey your parents in the Lord, for this is right. </a:t>
            </a:r>
            <a:r>
              <a:rPr baseline="31999"/>
              <a:t>2</a:t>
            </a:r>
            <a:r>
              <a:t> </a:t>
            </a:r>
            <a:r>
              <a:rPr i="1"/>
              <a:t>“Honor your father and mother,”</a:t>
            </a:r>
            <a:r>
              <a:t> which is the first commandment with promise: </a:t>
            </a:r>
            <a:r>
              <a:rPr baseline="31999"/>
              <a:t>3</a:t>
            </a:r>
            <a:r>
              <a:t> </a:t>
            </a:r>
            <a:r>
              <a:rPr i="1"/>
              <a:t>“that it may be well with you and you may live long on the earth.”</a:t>
            </a:r>
            <a:r>
              <a:t> </a:t>
            </a:r>
            <a:r>
              <a:rPr baseline="31999"/>
              <a:t>4</a:t>
            </a:r>
            <a:r>
              <a:t> And you, fathers, do not provoke your children to wrath, but bring them up in the training and admonition of the Lord.</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B3B3B"/>
            </a:gs>
            <a:gs pos="100000">
              <a:srgbClr val="797979"/>
            </a:gs>
          </a:gsLst>
          <a:lin ang="5400000" scaled="0"/>
        </a:gradFill>
      </p:bgPr>
    </p:bg>
    <p:spTree>
      <p:nvGrpSpPr>
        <p:cNvPr id="1" name=""/>
        <p:cNvGrpSpPr/>
        <p:nvPr/>
      </p:nvGrpSpPr>
      <p:grpSpPr>
        <a:xfrm>
          <a:off x="0" y="0"/>
          <a:ext cx="0" cy="0"/>
          <a:chOff x="0" y="0"/>
          <a:chExt cx="0" cy="0"/>
        </a:xfrm>
      </p:grpSpPr>
      <p:grpSp>
        <p:nvGrpSpPr>
          <p:cNvPr id="199" name="Group"/>
          <p:cNvGrpSpPr/>
          <p:nvPr/>
        </p:nvGrpSpPr>
        <p:grpSpPr>
          <a:xfrm>
            <a:off x="-401140" y="-88444"/>
            <a:ext cx="25186280" cy="2989831"/>
            <a:chOff x="0" y="0"/>
            <a:chExt cx="25186279" cy="2989830"/>
          </a:xfrm>
        </p:grpSpPr>
        <p:pic>
          <p:nvPicPr>
            <p:cNvPr id="197" name="Image" descr="Image"/>
            <p:cNvPicPr>
              <a:picLocks noChangeAspect="1"/>
            </p:cNvPicPr>
            <p:nvPr/>
          </p:nvPicPr>
          <p:blipFill>
            <a:blip r:embed="rId2">
              <a:extLst/>
            </a:blip>
            <a:stretch>
              <a:fillRect/>
            </a:stretch>
          </p:blipFill>
          <p:spPr>
            <a:xfrm>
              <a:off x="0" y="0"/>
              <a:ext cx="14799660" cy="2989831"/>
            </a:xfrm>
            <a:prstGeom prst="rect">
              <a:avLst/>
            </a:prstGeom>
            <a:ln w="12700" cap="flat">
              <a:noFill/>
              <a:miter lim="400000"/>
            </a:ln>
            <a:effectLst>
              <a:outerShdw sx="100000" sy="100000" kx="0" ky="0" algn="b" rotWithShape="0" blurRad="355600" dist="165100" dir="5400000">
                <a:srgbClr val="000000"/>
              </a:outerShdw>
            </a:effectLst>
          </p:spPr>
        </p:pic>
        <p:pic>
          <p:nvPicPr>
            <p:cNvPr id="198" name="Image" descr="Image"/>
            <p:cNvPicPr>
              <a:picLocks noChangeAspect="1"/>
            </p:cNvPicPr>
            <p:nvPr/>
          </p:nvPicPr>
          <p:blipFill>
            <a:blip r:embed="rId3">
              <a:extLst/>
            </a:blip>
            <a:srcRect l="0" t="0" r="0" b="0"/>
            <a:stretch>
              <a:fillRect/>
            </a:stretch>
          </p:blipFill>
          <p:spPr>
            <a:xfrm>
              <a:off x="12840039" y="33220"/>
              <a:ext cx="12346241" cy="2532563"/>
            </a:xfrm>
            <a:prstGeom prst="rect">
              <a:avLst/>
            </a:prstGeom>
            <a:ln w="12700" cap="flat">
              <a:noFill/>
              <a:miter lim="400000"/>
            </a:ln>
            <a:effectLst>
              <a:outerShdw sx="100000" sy="100000" kx="0" ky="0" algn="b" rotWithShape="0" blurRad="355600" dist="165100" dir="5400000">
                <a:srgbClr val="000000"/>
              </a:outerShdw>
            </a:effectLst>
          </p:spPr>
        </p:pic>
      </p:grpSp>
      <p:grpSp>
        <p:nvGrpSpPr>
          <p:cNvPr id="202" name="Group"/>
          <p:cNvGrpSpPr/>
          <p:nvPr/>
        </p:nvGrpSpPr>
        <p:grpSpPr>
          <a:xfrm>
            <a:off x="-558625" y="10986862"/>
            <a:ext cx="25501250" cy="3404556"/>
            <a:chOff x="0" y="0"/>
            <a:chExt cx="25501248" cy="3404555"/>
          </a:xfrm>
        </p:grpSpPr>
        <p:pic>
          <p:nvPicPr>
            <p:cNvPr id="200" name="Image" descr="Image"/>
            <p:cNvPicPr>
              <a:picLocks noChangeAspect="1"/>
            </p:cNvPicPr>
            <p:nvPr/>
          </p:nvPicPr>
          <p:blipFill>
            <a:blip r:embed="rId4">
              <a:extLst/>
            </a:blip>
            <a:stretch>
              <a:fillRect/>
            </a:stretch>
          </p:blipFill>
          <p:spPr>
            <a:xfrm>
              <a:off x="0" y="43034"/>
              <a:ext cx="16387419" cy="3361522"/>
            </a:xfrm>
            <a:prstGeom prst="rect">
              <a:avLst/>
            </a:prstGeom>
            <a:ln w="12700" cap="flat">
              <a:noFill/>
              <a:miter lim="400000"/>
            </a:ln>
            <a:effectLst>
              <a:outerShdw sx="100000" sy="100000" kx="0" ky="0" algn="b" rotWithShape="0" blurRad="355600" dist="165100" dir="5400000">
                <a:srgbClr val="000000"/>
              </a:outerShdw>
            </a:effectLst>
          </p:spPr>
        </p:pic>
        <p:pic>
          <p:nvPicPr>
            <p:cNvPr id="201" name="Image" descr="Image"/>
            <p:cNvPicPr>
              <a:picLocks noChangeAspect="1"/>
            </p:cNvPicPr>
            <p:nvPr/>
          </p:nvPicPr>
          <p:blipFill>
            <a:blip r:embed="rId5">
              <a:extLst/>
            </a:blip>
            <a:stretch>
              <a:fillRect/>
            </a:stretch>
          </p:blipFill>
          <p:spPr>
            <a:xfrm>
              <a:off x="14790518" y="0"/>
              <a:ext cx="10710731" cy="2856195"/>
            </a:xfrm>
            <a:prstGeom prst="rect">
              <a:avLst/>
            </a:prstGeom>
            <a:ln w="12700" cap="flat">
              <a:noFill/>
              <a:miter lim="400000"/>
            </a:ln>
            <a:effectLst>
              <a:outerShdw sx="100000" sy="100000" kx="0" ky="0" algn="b" rotWithShape="0" blurRad="355600" dist="165100" dir="5400000">
                <a:srgbClr val="000000"/>
              </a:outerShdw>
            </a:effectLst>
          </p:spPr>
        </p:pic>
      </p:grpSp>
      <p:grpSp>
        <p:nvGrpSpPr>
          <p:cNvPr id="210" name="Group"/>
          <p:cNvGrpSpPr/>
          <p:nvPr/>
        </p:nvGrpSpPr>
        <p:grpSpPr>
          <a:xfrm>
            <a:off x="864564" y="2406086"/>
            <a:ext cx="22965605" cy="9155857"/>
            <a:chOff x="-156389" y="-106925"/>
            <a:chExt cx="22965604" cy="9155855"/>
          </a:xfrm>
        </p:grpSpPr>
        <p:pic>
          <p:nvPicPr>
            <p:cNvPr id="203" name="Image" descr="Image"/>
            <p:cNvPicPr>
              <a:picLocks noChangeAspect="0"/>
            </p:cNvPicPr>
            <p:nvPr/>
          </p:nvPicPr>
          <p:blipFill>
            <a:blip r:embed="rId6">
              <a:extLst/>
            </a:blip>
            <a:srcRect l="0" t="3873" r="0" b="3873"/>
            <a:stretch>
              <a:fillRect/>
            </a:stretch>
          </p:blipFill>
          <p:spPr>
            <a:xfrm>
              <a:off x="5078068" y="71713"/>
              <a:ext cx="17240615" cy="8618188"/>
            </a:xfrm>
            <a:prstGeom prst="rect">
              <a:avLst/>
            </a:prstGeom>
            <a:ln w="12700" cap="flat">
              <a:noFill/>
              <a:miter lim="400000"/>
            </a:ln>
            <a:effectLst>
              <a:outerShdw sx="100000" sy="100000" kx="0" ky="0" algn="b" rotWithShape="0" blurRad="355600" dist="165100" dir="5400000">
                <a:srgbClr val="000000"/>
              </a:outerShdw>
            </a:effectLst>
          </p:spPr>
        </p:pic>
        <p:grpSp>
          <p:nvGrpSpPr>
            <p:cNvPr id="206" name="Group"/>
            <p:cNvGrpSpPr/>
            <p:nvPr/>
          </p:nvGrpSpPr>
          <p:grpSpPr>
            <a:xfrm>
              <a:off x="0" y="0"/>
              <a:ext cx="10041013" cy="8689959"/>
              <a:chOff x="0" y="0"/>
              <a:chExt cx="10041012" cy="8689958"/>
            </a:xfrm>
          </p:grpSpPr>
          <p:pic>
            <p:nvPicPr>
              <p:cNvPr id="204" name="Screen Shot 2021-03-18 at 9.14.40 PM.png" descr="Screen Shot 2021-03-18 at 9.14.40 PM.png"/>
              <p:cNvPicPr>
                <a:picLocks noChangeAspect="1"/>
              </p:cNvPicPr>
              <p:nvPr/>
            </p:nvPicPr>
            <p:blipFill>
              <a:blip r:embed="rId7">
                <a:extLst/>
              </a:blip>
              <a:srcRect l="0" t="0" r="0" b="0"/>
              <a:stretch>
                <a:fillRect/>
              </a:stretch>
            </p:blipFill>
            <p:spPr>
              <a:xfrm>
                <a:off x="500534" y="198"/>
                <a:ext cx="9540479" cy="86895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7002" y="21599"/>
                    </a:lnTo>
                    <a:lnTo>
                      <a:pt x="14004" y="21598"/>
                    </a:lnTo>
                    <a:lnTo>
                      <a:pt x="14441" y="21095"/>
                    </a:lnTo>
                    <a:cubicBezTo>
                      <a:pt x="14682" y="20818"/>
                      <a:pt x="14949" y="20514"/>
                      <a:pt x="15035" y="20419"/>
                    </a:cubicBezTo>
                    <a:cubicBezTo>
                      <a:pt x="15121" y="20324"/>
                      <a:pt x="15192" y="20220"/>
                      <a:pt x="15192" y="20188"/>
                    </a:cubicBezTo>
                    <a:cubicBezTo>
                      <a:pt x="15192" y="20157"/>
                      <a:pt x="15252" y="20083"/>
                      <a:pt x="15326" y="20026"/>
                    </a:cubicBezTo>
                    <a:cubicBezTo>
                      <a:pt x="15400" y="19968"/>
                      <a:pt x="15460" y="19890"/>
                      <a:pt x="15460" y="19852"/>
                    </a:cubicBezTo>
                    <a:cubicBezTo>
                      <a:pt x="15460" y="19814"/>
                      <a:pt x="15501" y="19759"/>
                      <a:pt x="15550" y="19731"/>
                    </a:cubicBezTo>
                    <a:cubicBezTo>
                      <a:pt x="15599" y="19702"/>
                      <a:pt x="15640" y="19646"/>
                      <a:pt x="15640" y="19607"/>
                    </a:cubicBezTo>
                    <a:cubicBezTo>
                      <a:pt x="15640" y="19569"/>
                      <a:pt x="15681" y="19514"/>
                      <a:pt x="15730" y="19485"/>
                    </a:cubicBezTo>
                    <a:cubicBezTo>
                      <a:pt x="15779" y="19456"/>
                      <a:pt x="15819" y="19400"/>
                      <a:pt x="15819" y="19362"/>
                    </a:cubicBezTo>
                    <a:cubicBezTo>
                      <a:pt x="15819" y="19323"/>
                      <a:pt x="15859" y="19267"/>
                      <a:pt x="15909" y="19238"/>
                    </a:cubicBezTo>
                    <a:cubicBezTo>
                      <a:pt x="15958" y="19209"/>
                      <a:pt x="15999" y="19152"/>
                      <a:pt x="15999" y="19112"/>
                    </a:cubicBezTo>
                    <a:cubicBezTo>
                      <a:pt x="15999" y="19071"/>
                      <a:pt x="16029" y="19026"/>
                      <a:pt x="16066" y="19010"/>
                    </a:cubicBezTo>
                    <a:cubicBezTo>
                      <a:pt x="16103" y="18995"/>
                      <a:pt x="16132" y="18950"/>
                      <a:pt x="16132" y="18912"/>
                    </a:cubicBezTo>
                    <a:cubicBezTo>
                      <a:pt x="16132" y="18873"/>
                      <a:pt x="16163" y="18829"/>
                      <a:pt x="16200" y="18813"/>
                    </a:cubicBezTo>
                    <a:cubicBezTo>
                      <a:pt x="16237" y="18797"/>
                      <a:pt x="16268" y="18760"/>
                      <a:pt x="16268" y="18729"/>
                    </a:cubicBezTo>
                    <a:cubicBezTo>
                      <a:pt x="16268" y="18698"/>
                      <a:pt x="16319" y="18620"/>
                      <a:pt x="16380" y="18557"/>
                    </a:cubicBezTo>
                    <a:cubicBezTo>
                      <a:pt x="16442" y="18493"/>
                      <a:pt x="16491" y="18416"/>
                      <a:pt x="16492" y="18385"/>
                    </a:cubicBezTo>
                    <a:cubicBezTo>
                      <a:pt x="16492" y="18354"/>
                      <a:pt x="16540" y="18279"/>
                      <a:pt x="16599" y="18218"/>
                    </a:cubicBezTo>
                    <a:cubicBezTo>
                      <a:pt x="16657" y="18158"/>
                      <a:pt x="16737" y="18034"/>
                      <a:pt x="16776" y="17944"/>
                    </a:cubicBezTo>
                    <a:cubicBezTo>
                      <a:pt x="16815" y="17854"/>
                      <a:pt x="16933" y="17652"/>
                      <a:pt x="17039" y="17495"/>
                    </a:cubicBezTo>
                    <a:cubicBezTo>
                      <a:pt x="17145" y="17339"/>
                      <a:pt x="17230" y="17192"/>
                      <a:pt x="17230" y="17170"/>
                    </a:cubicBezTo>
                    <a:cubicBezTo>
                      <a:pt x="17230" y="17149"/>
                      <a:pt x="17281" y="17057"/>
                      <a:pt x="17342" y="16967"/>
                    </a:cubicBezTo>
                    <a:cubicBezTo>
                      <a:pt x="17403" y="16877"/>
                      <a:pt x="17454" y="16791"/>
                      <a:pt x="17454" y="16778"/>
                    </a:cubicBezTo>
                    <a:cubicBezTo>
                      <a:pt x="17455" y="16764"/>
                      <a:pt x="17500" y="16685"/>
                      <a:pt x="17555" y="16600"/>
                    </a:cubicBezTo>
                    <a:cubicBezTo>
                      <a:pt x="17609" y="16516"/>
                      <a:pt x="17644" y="16436"/>
                      <a:pt x="17632" y="16423"/>
                    </a:cubicBezTo>
                    <a:cubicBezTo>
                      <a:pt x="17620" y="16409"/>
                      <a:pt x="17640" y="16371"/>
                      <a:pt x="17678" y="16337"/>
                    </a:cubicBezTo>
                    <a:cubicBezTo>
                      <a:pt x="17715" y="16303"/>
                      <a:pt x="17746" y="16252"/>
                      <a:pt x="17746" y="16225"/>
                    </a:cubicBezTo>
                    <a:cubicBezTo>
                      <a:pt x="17746" y="16199"/>
                      <a:pt x="17810" y="16068"/>
                      <a:pt x="17889" y="15934"/>
                    </a:cubicBezTo>
                    <a:cubicBezTo>
                      <a:pt x="17968" y="15801"/>
                      <a:pt x="18037" y="15659"/>
                      <a:pt x="18043" y="15620"/>
                    </a:cubicBezTo>
                    <a:cubicBezTo>
                      <a:pt x="18048" y="15580"/>
                      <a:pt x="18094" y="15476"/>
                      <a:pt x="18144" y="15388"/>
                    </a:cubicBezTo>
                    <a:cubicBezTo>
                      <a:pt x="18300" y="15117"/>
                      <a:pt x="18422" y="14859"/>
                      <a:pt x="18394" y="14859"/>
                    </a:cubicBezTo>
                    <a:cubicBezTo>
                      <a:pt x="18379" y="14859"/>
                      <a:pt x="18451" y="14693"/>
                      <a:pt x="18553" y="14490"/>
                    </a:cubicBezTo>
                    <a:cubicBezTo>
                      <a:pt x="18655" y="14287"/>
                      <a:pt x="18726" y="14121"/>
                      <a:pt x="18711" y="14121"/>
                    </a:cubicBezTo>
                    <a:cubicBezTo>
                      <a:pt x="18696" y="14121"/>
                      <a:pt x="18737" y="14022"/>
                      <a:pt x="18802" y="13900"/>
                    </a:cubicBezTo>
                    <a:cubicBezTo>
                      <a:pt x="18867" y="13778"/>
                      <a:pt x="18907" y="13678"/>
                      <a:pt x="18892" y="13678"/>
                    </a:cubicBezTo>
                    <a:cubicBezTo>
                      <a:pt x="18877" y="13678"/>
                      <a:pt x="18897" y="13624"/>
                      <a:pt x="18938" y="13556"/>
                    </a:cubicBezTo>
                    <a:cubicBezTo>
                      <a:pt x="18978" y="13488"/>
                      <a:pt x="18998" y="13433"/>
                      <a:pt x="18983" y="13433"/>
                    </a:cubicBezTo>
                    <a:cubicBezTo>
                      <a:pt x="18967" y="13433"/>
                      <a:pt x="18987" y="13377"/>
                      <a:pt x="19027" y="13309"/>
                    </a:cubicBezTo>
                    <a:cubicBezTo>
                      <a:pt x="19068" y="13242"/>
                      <a:pt x="19088" y="13187"/>
                      <a:pt x="19072" y="13187"/>
                    </a:cubicBezTo>
                    <a:cubicBezTo>
                      <a:pt x="19057" y="13187"/>
                      <a:pt x="19077" y="13131"/>
                      <a:pt x="19117" y="13064"/>
                    </a:cubicBezTo>
                    <a:cubicBezTo>
                      <a:pt x="19158" y="12996"/>
                      <a:pt x="19178" y="12940"/>
                      <a:pt x="19162" y="12940"/>
                    </a:cubicBezTo>
                    <a:cubicBezTo>
                      <a:pt x="19147" y="12940"/>
                      <a:pt x="19163" y="12890"/>
                      <a:pt x="19200" y="12828"/>
                    </a:cubicBezTo>
                    <a:cubicBezTo>
                      <a:pt x="19237" y="12766"/>
                      <a:pt x="19277" y="12661"/>
                      <a:pt x="19288" y="12594"/>
                    </a:cubicBezTo>
                    <a:cubicBezTo>
                      <a:pt x="19299" y="12527"/>
                      <a:pt x="19310" y="12468"/>
                      <a:pt x="19311" y="12461"/>
                    </a:cubicBezTo>
                    <a:cubicBezTo>
                      <a:pt x="19313" y="12454"/>
                      <a:pt x="19309" y="12441"/>
                      <a:pt x="19303" y="12431"/>
                    </a:cubicBezTo>
                    <a:cubicBezTo>
                      <a:pt x="19297" y="12422"/>
                      <a:pt x="19318" y="12380"/>
                      <a:pt x="19349" y="12338"/>
                    </a:cubicBezTo>
                    <a:cubicBezTo>
                      <a:pt x="19403" y="12267"/>
                      <a:pt x="19675" y="11442"/>
                      <a:pt x="19666" y="11374"/>
                    </a:cubicBezTo>
                    <a:cubicBezTo>
                      <a:pt x="19664" y="11356"/>
                      <a:pt x="19668" y="11325"/>
                      <a:pt x="19674" y="11305"/>
                    </a:cubicBezTo>
                    <a:cubicBezTo>
                      <a:pt x="19680" y="11284"/>
                      <a:pt x="19688" y="11251"/>
                      <a:pt x="19693" y="11231"/>
                    </a:cubicBezTo>
                    <a:cubicBezTo>
                      <a:pt x="19698" y="11210"/>
                      <a:pt x="19726" y="11132"/>
                      <a:pt x="19754" y="11057"/>
                    </a:cubicBezTo>
                    <a:cubicBezTo>
                      <a:pt x="19783" y="10982"/>
                      <a:pt x="19803" y="10904"/>
                      <a:pt x="19799" y="10884"/>
                    </a:cubicBezTo>
                    <a:cubicBezTo>
                      <a:pt x="19796" y="10865"/>
                      <a:pt x="19817" y="10785"/>
                      <a:pt x="19846" y="10708"/>
                    </a:cubicBezTo>
                    <a:cubicBezTo>
                      <a:pt x="19875" y="10630"/>
                      <a:pt x="19905" y="10508"/>
                      <a:pt x="19913" y="10435"/>
                    </a:cubicBezTo>
                    <a:cubicBezTo>
                      <a:pt x="19920" y="10363"/>
                      <a:pt x="19940" y="10277"/>
                      <a:pt x="19958" y="10244"/>
                    </a:cubicBezTo>
                    <a:cubicBezTo>
                      <a:pt x="19977" y="10211"/>
                      <a:pt x="19981" y="10165"/>
                      <a:pt x="19966" y="10140"/>
                    </a:cubicBezTo>
                    <a:cubicBezTo>
                      <a:pt x="19952" y="10114"/>
                      <a:pt x="19962" y="10079"/>
                      <a:pt x="19989" y="10061"/>
                    </a:cubicBezTo>
                    <a:cubicBezTo>
                      <a:pt x="20016" y="10042"/>
                      <a:pt x="20027" y="9997"/>
                      <a:pt x="20014" y="9960"/>
                    </a:cubicBezTo>
                    <a:cubicBezTo>
                      <a:pt x="20001" y="9923"/>
                      <a:pt x="20011" y="9879"/>
                      <a:pt x="20037" y="9862"/>
                    </a:cubicBezTo>
                    <a:cubicBezTo>
                      <a:pt x="20062" y="9845"/>
                      <a:pt x="20072" y="9801"/>
                      <a:pt x="20059" y="9764"/>
                    </a:cubicBezTo>
                    <a:cubicBezTo>
                      <a:pt x="20046" y="9727"/>
                      <a:pt x="20056" y="9683"/>
                      <a:pt x="20081" y="9666"/>
                    </a:cubicBezTo>
                    <a:cubicBezTo>
                      <a:pt x="20105" y="9649"/>
                      <a:pt x="20120" y="9598"/>
                      <a:pt x="20113" y="9554"/>
                    </a:cubicBezTo>
                    <a:cubicBezTo>
                      <a:pt x="20106" y="9509"/>
                      <a:pt x="20116" y="9445"/>
                      <a:pt x="20134" y="9412"/>
                    </a:cubicBezTo>
                    <a:cubicBezTo>
                      <a:pt x="20153" y="9380"/>
                      <a:pt x="20178" y="9270"/>
                      <a:pt x="20190" y="9167"/>
                    </a:cubicBezTo>
                    <a:cubicBezTo>
                      <a:pt x="20202" y="9064"/>
                      <a:pt x="20223" y="8914"/>
                      <a:pt x="20237" y="8832"/>
                    </a:cubicBezTo>
                    <a:cubicBezTo>
                      <a:pt x="20251" y="8751"/>
                      <a:pt x="20267" y="8640"/>
                      <a:pt x="20274" y="8586"/>
                    </a:cubicBezTo>
                    <a:cubicBezTo>
                      <a:pt x="20280" y="8532"/>
                      <a:pt x="20297" y="8455"/>
                      <a:pt x="20311" y="8414"/>
                    </a:cubicBezTo>
                    <a:cubicBezTo>
                      <a:pt x="20326" y="8373"/>
                      <a:pt x="20340" y="8307"/>
                      <a:pt x="20343" y="8266"/>
                    </a:cubicBezTo>
                    <a:cubicBezTo>
                      <a:pt x="20364" y="7984"/>
                      <a:pt x="20379" y="7883"/>
                      <a:pt x="20405" y="7837"/>
                    </a:cubicBezTo>
                    <a:cubicBezTo>
                      <a:pt x="20421" y="7808"/>
                      <a:pt x="20434" y="7732"/>
                      <a:pt x="20433" y="7668"/>
                    </a:cubicBezTo>
                    <a:cubicBezTo>
                      <a:pt x="20432" y="7605"/>
                      <a:pt x="20443" y="7459"/>
                      <a:pt x="20457" y="7344"/>
                    </a:cubicBezTo>
                    <a:cubicBezTo>
                      <a:pt x="20538" y="6684"/>
                      <a:pt x="20549" y="6563"/>
                      <a:pt x="20602" y="5781"/>
                    </a:cubicBezTo>
                    <a:cubicBezTo>
                      <a:pt x="20640" y="5214"/>
                      <a:pt x="20639" y="3063"/>
                      <a:pt x="20601" y="2485"/>
                    </a:cubicBezTo>
                    <a:cubicBezTo>
                      <a:pt x="20558" y="1838"/>
                      <a:pt x="20515" y="1371"/>
                      <a:pt x="20460" y="911"/>
                    </a:cubicBezTo>
                    <a:cubicBezTo>
                      <a:pt x="20447" y="802"/>
                      <a:pt x="20436" y="654"/>
                      <a:pt x="20436" y="581"/>
                    </a:cubicBezTo>
                    <a:cubicBezTo>
                      <a:pt x="20436" y="508"/>
                      <a:pt x="20417" y="437"/>
                      <a:pt x="20394" y="421"/>
                    </a:cubicBezTo>
                    <a:cubicBezTo>
                      <a:pt x="20371" y="406"/>
                      <a:pt x="20368" y="333"/>
                      <a:pt x="20386" y="258"/>
                    </a:cubicBezTo>
                    <a:lnTo>
                      <a:pt x="20418" y="123"/>
                    </a:lnTo>
                    <a:lnTo>
                      <a:pt x="21010" y="110"/>
                    </a:lnTo>
                    <a:cubicBezTo>
                      <a:pt x="21353" y="102"/>
                      <a:pt x="21600" y="75"/>
                      <a:pt x="21600" y="47"/>
                    </a:cubicBezTo>
                    <a:cubicBezTo>
                      <a:pt x="21600" y="17"/>
                      <a:pt x="17755" y="0"/>
                      <a:pt x="10800" y="0"/>
                    </a:cubicBezTo>
                    <a:lnTo>
                      <a:pt x="0" y="0"/>
                    </a:lnTo>
                    <a:close/>
                  </a:path>
                </a:pathLst>
              </a:custGeom>
              <a:ln w="12700" cap="flat">
                <a:noFill/>
                <a:miter lim="400000"/>
              </a:ln>
              <a:effectLst>
                <a:outerShdw sx="100000" sy="100000" kx="0" ky="0" algn="b" rotWithShape="0" blurRad="355600" dist="165100" dir="5400000">
                  <a:srgbClr val="000000"/>
                </a:outerShdw>
              </a:effectLst>
            </p:spPr>
          </p:pic>
          <p:pic>
            <p:nvPicPr>
              <p:cNvPr id="205" name="Image" descr="Image"/>
              <p:cNvPicPr>
                <a:picLocks noChangeAspect="1"/>
              </p:cNvPicPr>
              <p:nvPr/>
            </p:nvPicPr>
            <p:blipFill>
              <a:blip r:embed="rId8">
                <a:extLst/>
              </a:blip>
              <a:srcRect l="0" t="0" r="0" b="0"/>
              <a:stretch>
                <a:fillRect/>
              </a:stretch>
            </p:blipFill>
            <p:spPr>
              <a:xfrm>
                <a:off x="0" y="0"/>
                <a:ext cx="8899164" cy="8689959"/>
              </a:xfrm>
              <a:prstGeom prst="rect">
                <a:avLst/>
              </a:prstGeom>
              <a:ln w="12700" cap="flat">
                <a:noFill/>
                <a:miter lim="400000"/>
              </a:ln>
              <a:effectLst>
                <a:outerShdw sx="100000" sy="100000" kx="0" ky="0" algn="b" rotWithShape="0" blurRad="355600" dist="165100" dir="5400000">
                  <a:srgbClr val="000000"/>
                </a:outerShdw>
              </a:effectLst>
            </p:spPr>
          </p:pic>
        </p:grpSp>
        <p:pic>
          <p:nvPicPr>
            <p:cNvPr id="207" name="Rectangle Rectangle" descr="Rectangle Rectangle"/>
            <p:cNvPicPr>
              <a:picLocks noChangeAspect="0"/>
            </p:cNvPicPr>
            <p:nvPr/>
          </p:nvPicPr>
          <p:blipFill>
            <a:blip r:embed="rId9">
              <a:extLst/>
            </a:blip>
            <a:stretch>
              <a:fillRect/>
            </a:stretch>
          </p:blipFill>
          <p:spPr>
            <a:xfrm>
              <a:off x="-156390" y="-106926"/>
              <a:ext cx="22654872" cy="9155857"/>
            </a:xfrm>
            <a:prstGeom prst="rect">
              <a:avLst/>
            </a:prstGeom>
            <a:effectLst/>
          </p:spPr>
        </p:pic>
        <p:pic>
          <p:nvPicPr>
            <p:cNvPr id="209" name="Image" descr="Image"/>
            <p:cNvPicPr>
              <a:picLocks noChangeAspect="0"/>
            </p:cNvPicPr>
            <p:nvPr/>
          </p:nvPicPr>
          <p:blipFill>
            <a:blip r:embed="rId6">
              <a:extLst/>
            </a:blip>
            <a:srcRect l="6852" t="29531" r="80259" b="30916"/>
            <a:stretch>
              <a:fillRect/>
            </a:stretch>
          </p:blipFill>
          <p:spPr>
            <a:xfrm flipH="1">
              <a:off x="20918502" y="675465"/>
              <a:ext cx="1890713" cy="36949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39" y="0"/>
                  </a:moveTo>
                  <a:cubicBezTo>
                    <a:pt x="13234" y="79"/>
                    <a:pt x="12992" y="186"/>
                    <a:pt x="12700" y="339"/>
                  </a:cubicBezTo>
                  <a:cubicBezTo>
                    <a:pt x="11851" y="782"/>
                    <a:pt x="11812" y="834"/>
                    <a:pt x="11861" y="1394"/>
                  </a:cubicBezTo>
                  <a:cubicBezTo>
                    <a:pt x="11896" y="1793"/>
                    <a:pt x="12063" y="2092"/>
                    <a:pt x="12378" y="2325"/>
                  </a:cubicBezTo>
                  <a:cubicBezTo>
                    <a:pt x="12633" y="2513"/>
                    <a:pt x="12833" y="2692"/>
                    <a:pt x="12822" y="2724"/>
                  </a:cubicBezTo>
                  <a:cubicBezTo>
                    <a:pt x="12812" y="2755"/>
                    <a:pt x="12930" y="2893"/>
                    <a:pt x="13085" y="3030"/>
                  </a:cubicBezTo>
                  <a:cubicBezTo>
                    <a:pt x="13652" y="3533"/>
                    <a:pt x="13731" y="3124"/>
                    <a:pt x="13421" y="1237"/>
                  </a:cubicBezTo>
                  <a:cubicBezTo>
                    <a:pt x="13374" y="954"/>
                    <a:pt x="13424" y="659"/>
                    <a:pt x="13539" y="580"/>
                  </a:cubicBezTo>
                  <a:cubicBezTo>
                    <a:pt x="13653" y="501"/>
                    <a:pt x="13677" y="438"/>
                    <a:pt x="13593" y="438"/>
                  </a:cubicBezTo>
                  <a:cubicBezTo>
                    <a:pt x="13509" y="438"/>
                    <a:pt x="13593" y="310"/>
                    <a:pt x="13779" y="153"/>
                  </a:cubicBezTo>
                  <a:cubicBezTo>
                    <a:pt x="13857" y="87"/>
                    <a:pt x="13892" y="43"/>
                    <a:pt x="13924" y="0"/>
                  </a:cubicBezTo>
                  <a:lnTo>
                    <a:pt x="13439" y="0"/>
                  </a:lnTo>
                  <a:close/>
                  <a:moveTo>
                    <a:pt x="5318" y="838"/>
                  </a:moveTo>
                  <a:cubicBezTo>
                    <a:pt x="5258" y="836"/>
                    <a:pt x="5189" y="843"/>
                    <a:pt x="5114" y="858"/>
                  </a:cubicBezTo>
                  <a:cubicBezTo>
                    <a:pt x="4943" y="895"/>
                    <a:pt x="4848" y="950"/>
                    <a:pt x="4901" y="979"/>
                  </a:cubicBezTo>
                  <a:cubicBezTo>
                    <a:pt x="4954" y="1008"/>
                    <a:pt x="4747" y="1268"/>
                    <a:pt x="4443" y="1561"/>
                  </a:cubicBezTo>
                  <a:cubicBezTo>
                    <a:pt x="3723" y="2256"/>
                    <a:pt x="3735" y="2895"/>
                    <a:pt x="4484" y="3522"/>
                  </a:cubicBezTo>
                  <a:cubicBezTo>
                    <a:pt x="4785" y="3774"/>
                    <a:pt x="4972" y="3979"/>
                    <a:pt x="4892" y="3979"/>
                  </a:cubicBezTo>
                  <a:cubicBezTo>
                    <a:pt x="4812" y="3979"/>
                    <a:pt x="4902" y="4047"/>
                    <a:pt x="5101" y="4127"/>
                  </a:cubicBezTo>
                  <a:cubicBezTo>
                    <a:pt x="5299" y="4208"/>
                    <a:pt x="5488" y="4348"/>
                    <a:pt x="5513" y="4441"/>
                  </a:cubicBezTo>
                  <a:cubicBezTo>
                    <a:pt x="5539" y="4533"/>
                    <a:pt x="5630" y="4675"/>
                    <a:pt x="5722" y="4756"/>
                  </a:cubicBezTo>
                  <a:cubicBezTo>
                    <a:pt x="5750" y="4781"/>
                    <a:pt x="5741" y="4808"/>
                    <a:pt x="5749" y="4835"/>
                  </a:cubicBezTo>
                  <a:cubicBezTo>
                    <a:pt x="5758" y="4851"/>
                    <a:pt x="5759" y="4864"/>
                    <a:pt x="5763" y="4879"/>
                  </a:cubicBezTo>
                  <a:cubicBezTo>
                    <a:pt x="5762" y="4896"/>
                    <a:pt x="5766" y="4909"/>
                    <a:pt x="5758" y="4926"/>
                  </a:cubicBezTo>
                  <a:cubicBezTo>
                    <a:pt x="5753" y="4979"/>
                    <a:pt x="5719" y="5022"/>
                    <a:pt x="5649" y="5046"/>
                  </a:cubicBezTo>
                  <a:cubicBezTo>
                    <a:pt x="5509" y="5153"/>
                    <a:pt x="5269" y="5236"/>
                    <a:pt x="4996" y="5236"/>
                  </a:cubicBezTo>
                  <a:cubicBezTo>
                    <a:pt x="4780" y="5236"/>
                    <a:pt x="4549" y="5159"/>
                    <a:pt x="4484" y="5065"/>
                  </a:cubicBezTo>
                  <a:cubicBezTo>
                    <a:pt x="4419" y="4971"/>
                    <a:pt x="4289" y="4923"/>
                    <a:pt x="4194" y="4956"/>
                  </a:cubicBezTo>
                  <a:cubicBezTo>
                    <a:pt x="4029" y="5012"/>
                    <a:pt x="2578" y="4052"/>
                    <a:pt x="2525" y="3851"/>
                  </a:cubicBezTo>
                  <a:cubicBezTo>
                    <a:pt x="2511" y="3798"/>
                    <a:pt x="2485" y="3701"/>
                    <a:pt x="2471" y="3638"/>
                  </a:cubicBezTo>
                  <a:cubicBezTo>
                    <a:pt x="2466" y="3615"/>
                    <a:pt x="2441" y="3596"/>
                    <a:pt x="2417" y="3578"/>
                  </a:cubicBezTo>
                  <a:cubicBezTo>
                    <a:pt x="2396" y="3568"/>
                    <a:pt x="2365" y="3552"/>
                    <a:pt x="2349" y="3547"/>
                  </a:cubicBezTo>
                  <a:cubicBezTo>
                    <a:pt x="2319" y="3538"/>
                    <a:pt x="2292" y="3526"/>
                    <a:pt x="2258" y="3524"/>
                  </a:cubicBezTo>
                  <a:cubicBezTo>
                    <a:pt x="2251" y="3524"/>
                    <a:pt x="2242" y="3524"/>
                    <a:pt x="2235" y="3524"/>
                  </a:cubicBezTo>
                  <a:cubicBezTo>
                    <a:pt x="1922" y="3534"/>
                    <a:pt x="1870" y="4444"/>
                    <a:pt x="2158" y="4951"/>
                  </a:cubicBezTo>
                  <a:cubicBezTo>
                    <a:pt x="2301" y="5202"/>
                    <a:pt x="2420" y="5435"/>
                    <a:pt x="2421" y="5466"/>
                  </a:cubicBezTo>
                  <a:cubicBezTo>
                    <a:pt x="2425" y="5537"/>
                    <a:pt x="3999" y="6375"/>
                    <a:pt x="3999" y="6306"/>
                  </a:cubicBezTo>
                  <a:cubicBezTo>
                    <a:pt x="3999" y="6279"/>
                    <a:pt x="4430" y="6489"/>
                    <a:pt x="4960" y="6770"/>
                  </a:cubicBezTo>
                  <a:cubicBezTo>
                    <a:pt x="5787" y="7209"/>
                    <a:pt x="5885" y="7307"/>
                    <a:pt x="5654" y="7461"/>
                  </a:cubicBezTo>
                  <a:cubicBezTo>
                    <a:pt x="5351" y="7664"/>
                    <a:pt x="4242" y="7645"/>
                    <a:pt x="3772" y="7431"/>
                  </a:cubicBezTo>
                  <a:cubicBezTo>
                    <a:pt x="2738" y="6961"/>
                    <a:pt x="1099" y="6267"/>
                    <a:pt x="1029" y="6267"/>
                  </a:cubicBezTo>
                  <a:cubicBezTo>
                    <a:pt x="746" y="6267"/>
                    <a:pt x="716" y="7100"/>
                    <a:pt x="988" y="7392"/>
                  </a:cubicBezTo>
                  <a:cubicBezTo>
                    <a:pt x="1435" y="7870"/>
                    <a:pt x="2350" y="8445"/>
                    <a:pt x="2553" y="8376"/>
                  </a:cubicBezTo>
                  <a:cubicBezTo>
                    <a:pt x="2648" y="8343"/>
                    <a:pt x="2873" y="8432"/>
                    <a:pt x="3051" y="8573"/>
                  </a:cubicBezTo>
                  <a:cubicBezTo>
                    <a:pt x="3229" y="8713"/>
                    <a:pt x="3378" y="8786"/>
                    <a:pt x="3378" y="8733"/>
                  </a:cubicBezTo>
                  <a:cubicBezTo>
                    <a:pt x="3378" y="8680"/>
                    <a:pt x="3517" y="8699"/>
                    <a:pt x="3686" y="8777"/>
                  </a:cubicBezTo>
                  <a:cubicBezTo>
                    <a:pt x="3855" y="8855"/>
                    <a:pt x="3944" y="8961"/>
                    <a:pt x="3886" y="9014"/>
                  </a:cubicBezTo>
                  <a:cubicBezTo>
                    <a:pt x="3827" y="9066"/>
                    <a:pt x="3967" y="9168"/>
                    <a:pt x="4198" y="9236"/>
                  </a:cubicBezTo>
                  <a:cubicBezTo>
                    <a:pt x="4539" y="9337"/>
                    <a:pt x="4577" y="9401"/>
                    <a:pt x="4403" y="9582"/>
                  </a:cubicBezTo>
                  <a:cubicBezTo>
                    <a:pt x="4141" y="9853"/>
                    <a:pt x="3838" y="9868"/>
                    <a:pt x="3360" y="9628"/>
                  </a:cubicBezTo>
                  <a:cubicBezTo>
                    <a:pt x="3162" y="9529"/>
                    <a:pt x="2846" y="9435"/>
                    <a:pt x="2657" y="9420"/>
                  </a:cubicBezTo>
                  <a:cubicBezTo>
                    <a:pt x="2468" y="9404"/>
                    <a:pt x="2252" y="9343"/>
                    <a:pt x="2176" y="9285"/>
                  </a:cubicBezTo>
                  <a:cubicBezTo>
                    <a:pt x="2100" y="9227"/>
                    <a:pt x="1924" y="9168"/>
                    <a:pt x="1786" y="9153"/>
                  </a:cubicBezTo>
                  <a:cubicBezTo>
                    <a:pt x="1637" y="9137"/>
                    <a:pt x="1704" y="9285"/>
                    <a:pt x="1959" y="9524"/>
                  </a:cubicBezTo>
                  <a:cubicBezTo>
                    <a:pt x="2192" y="9743"/>
                    <a:pt x="2309" y="9921"/>
                    <a:pt x="2213" y="9923"/>
                  </a:cubicBezTo>
                  <a:cubicBezTo>
                    <a:pt x="2116" y="9925"/>
                    <a:pt x="2203" y="9982"/>
                    <a:pt x="2408" y="10048"/>
                  </a:cubicBezTo>
                  <a:cubicBezTo>
                    <a:pt x="2612" y="10114"/>
                    <a:pt x="2865" y="10293"/>
                    <a:pt x="2970" y="10445"/>
                  </a:cubicBezTo>
                  <a:cubicBezTo>
                    <a:pt x="3075" y="10598"/>
                    <a:pt x="3231" y="10712"/>
                    <a:pt x="3319" y="10696"/>
                  </a:cubicBezTo>
                  <a:cubicBezTo>
                    <a:pt x="3407" y="10680"/>
                    <a:pt x="3811" y="10805"/>
                    <a:pt x="4221" y="10979"/>
                  </a:cubicBezTo>
                  <a:cubicBezTo>
                    <a:pt x="4631" y="11152"/>
                    <a:pt x="5611" y="11470"/>
                    <a:pt x="6393" y="11682"/>
                  </a:cubicBezTo>
                  <a:cubicBezTo>
                    <a:pt x="7175" y="11894"/>
                    <a:pt x="8039" y="12199"/>
                    <a:pt x="8311" y="12361"/>
                  </a:cubicBezTo>
                  <a:cubicBezTo>
                    <a:pt x="8583" y="12524"/>
                    <a:pt x="8879" y="12631"/>
                    <a:pt x="8968" y="12600"/>
                  </a:cubicBezTo>
                  <a:cubicBezTo>
                    <a:pt x="9254" y="12503"/>
                    <a:pt x="9407" y="12783"/>
                    <a:pt x="9159" y="12948"/>
                  </a:cubicBezTo>
                  <a:cubicBezTo>
                    <a:pt x="8877" y="13136"/>
                    <a:pt x="6918" y="13160"/>
                    <a:pt x="6524" y="12981"/>
                  </a:cubicBezTo>
                  <a:cubicBezTo>
                    <a:pt x="6147" y="12809"/>
                    <a:pt x="6187" y="13123"/>
                    <a:pt x="6583" y="13436"/>
                  </a:cubicBezTo>
                  <a:cubicBezTo>
                    <a:pt x="6978" y="13748"/>
                    <a:pt x="8658" y="14302"/>
                    <a:pt x="9358" y="14352"/>
                  </a:cubicBezTo>
                  <a:cubicBezTo>
                    <a:pt x="9644" y="14372"/>
                    <a:pt x="10375" y="14514"/>
                    <a:pt x="10977" y="14665"/>
                  </a:cubicBezTo>
                  <a:cubicBezTo>
                    <a:pt x="11964" y="14914"/>
                    <a:pt x="12045" y="14962"/>
                    <a:pt x="11843" y="15171"/>
                  </a:cubicBezTo>
                  <a:cubicBezTo>
                    <a:pt x="11720" y="15298"/>
                    <a:pt x="11250" y="15508"/>
                    <a:pt x="10800" y="15635"/>
                  </a:cubicBezTo>
                  <a:cubicBezTo>
                    <a:pt x="9962" y="15872"/>
                    <a:pt x="9695" y="16203"/>
                    <a:pt x="10342" y="16203"/>
                  </a:cubicBezTo>
                  <a:cubicBezTo>
                    <a:pt x="10541" y="16204"/>
                    <a:pt x="11083" y="16094"/>
                    <a:pt x="11548" y="15958"/>
                  </a:cubicBezTo>
                  <a:cubicBezTo>
                    <a:pt x="12524" y="15671"/>
                    <a:pt x="12913" y="15716"/>
                    <a:pt x="13330" y="16166"/>
                  </a:cubicBezTo>
                  <a:cubicBezTo>
                    <a:pt x="13494" y="16344"/>
                    <a:pt x="14173" y="17057"/>
                    <a:pt x="14840" y="17749"/>
                  </a:cubicBezTo>
                  <a:cubicBezTo>
                    <a:pt x="15506" y="18440"/>
                    <a:pt x="16309" y="19299"/>
                    <a:pt x="16626" y="19660"/>
                  </a:cubicBezTo>
                  <a:cubicBezTo>
                    <a:pt x="16944" y="20022"/>
                    <a:pt x="17276" y="20317"/>
                    <a:pt x="17361" y="20317"/>
                  </a:cubicBezTo>
                  <a:cubicBezTo>
                    <a:pt x="17687" y="20317"/>
                    <a:pt x="18666" y="21123"/>
                    <a:pt x="18508" y="21261"/>
                  </a:cubicBezTo>
                  <a:cubicBezTo>
                    <a:pt x="18419" y="21339"/>
                    <a:pt x="18347" y="21454"/>
                    <a:pt x="18345" y="21516"/>
                  </a:cubicBezTo>
                  <a:cubicBezTo>
                    <a:pt x="18343" y="21551"/>
                    <a:pt x="18109" y="21581"/>
                    <a:pt x="17696" y="21600"/>
                  </a:cubicBezTo>
                  <a:lnTo>
                    <a:pt x="21600" y="21600"/>
                  </a:lnTo>
                  <a:lnTo>
                    <a:pt x="21600" y="18957"/>
                  </a:lnTo>
                  <a:cubicBezTo>
                    <a:pt x="21468" y="18943"/>
                    <a:pt x="21304" y="18915"/>
                    <a:pt x="21101" y="18853"/>
                  </a:cubicBezTo>
                  <a:cubicBezTo>
                    <a:pt x="20895" y="18789"/>
                    <a:pt x="20671" y="18656"/>
                    <a:pt x="20408" y="18442"/>
                  </a:cubicBezTo>
                  <a:cubicBezTo>
                    <a:pt x="20400" y="18439"/>
                    <a:pt x="20388" y="18441"/>
                    <a:pt x="20380" y="18438"/>
                  </a:cubicBezTo>
                  <a:cubicBezTo>
                    <a:pt x="20172" y="18353"/>
                    <a:pt x="20073" y="18251"/>
                    <a:pt x="20145" y="18203"/>
                  </a:cubicBezTo>
                  <a:cubicBezTo>
                    <a:pt x="19946" y="18023"/>
                    <a:pt x="19680" y="17740"/>
                    <a:pt x="19406" y="17449"/>
                  </a:cubicBezTo>
                  <a:cubicBezTo>
                    <a:pt x="19058" y="17114"/>
                    <a:pt x="18627" y="16677"/>
                    <a:pt x="18159" y="16178"/>
                  </a:cubicBezTo>
                  <a:lnTo>
                    <a:pt x="16581" y="14498"/>
                  </a:lnTo>
                  <a:lnTo>
                    <a:pt x="17850" y="14143"/>
                  </a:lnTo>
                  <a:cubicBezTo>
                    <a:pt x="18697" y="13907"/>
                    <a:pt x="18964" y="13814"/>
                    <a:pt x="18929" y="13719"/>
                  </a:cubicBezTo>
                  <a:cubicBezTo>
                    <a:pt x="18918" y="13687"/>
                    <a:pt x="18876" y="13655"/>
                    <a:pt x="18807" y="13617"/>
                  </a:cubicBezTo>
                  <a:cubicBezTo>
                    <a:pt x="18531" y="13464"/>
                    <a:pt x="18378" y="13477"/>
                    <a:pt x="17433" y="13742"/>
                  </a:cubicBezTo>
                  <a:lnTo>
                    <a:pt x="16372" y="14039"/>
                  </a:lnTo>
                  <a:lnTo>
                    <a:pt x="16150" y="13723"/>
                  </a:lnTo>
                  <a:cubicBezTo>
                    <a:pt x="15822" y="13256"/>
                    <a:pt x="16102" y="12012"/>
                    <a:pt x="16644" y="11526"/>
                  </a:cubicBezTo>
                  <a:cubicBezTo>
                    <a:pt x="16893" y="11304"/>
                    <a:pt x="17066" y="11107"/>
                    <a:pt x="17030" y="11090"/>
                  </a:cubicBezTo>
                  <a:cubicBezTo>
                    <a:pt x="16894" y="11028"/>
                    <a:pt x="17247" y="10149"/>
                    <a:pt x="17433" y="10085"/>
                  </a:cubicBezTo>
                  <a:cubicBezTo>
                    <a:pt x="17490" y="10066"/>
                    <a:pt x="17524" y="10022"/>
                    <a:pt x="17547" y="9965"/>
                  </a:cubicBezTo>
                  <a:cubicBezTo>
                    <a:pt x="17549" y="9956"/>
                    <a:pt x="17553" y="9944"/>
                    <a:pt x="17556" y="9935"/>
                  </a:cubicBezTo>
                  <a:cubicBezTo>
                    <a:pt x="17687" y="9468"/>
                    <a:pt x="16979" y="8130"/>
                    <a:pt x="16395" y="7930"/>
                  </a:cubicBezTo>
                  <a:cubicBezTo>
                    <a:pt x="16267" y="7886"/>
                    <a:pt x="16227" y="7788"/>
                    <a:pt x="16304" y="7714"/>
                  </a:cubicBezTo>
                  <a:cubicBezTo>
                    <a:pt x="16315" y="7704"/>
                    <a:pt x="16311" y="7702"/>
                    <a:pt x="16318" y="7693"/>
                  </a:cubicBezTo>
                  <a:cubicBezTo>
                    <a:pt x="16299" y="7683"/>
                    <a:pt x="16282" y="7674"/>
                    <a:pt x="16263" y="7663"/>
                  </a:cubicBezTo>
                  <a:cubicBezTo>
                    <a:pt x="16163" y="7701"/>
                    <a:pt x="15848" y="7637"/>
                    <a:pt x="15538" y="7515"/>
                  </a:cubicBezTo>
                  <a:lnTo>
                    <a:pt x="14958" y="7287"/>
                  </a:lnTo>
                  <a:lnTo>
                    <a:pt x="15008" y="7682"/>
                  </a:lnTo>
                  <a:cubicBezTo>
                    <a:pt x="15033" y="7900"/>
                    <a:pt x="15120" y="8119"/>
                    <a:pt x="15203" y="8164"/>
                  </a:cubicBezTo>
                  <a:cubicBezTo>
                    <a:pt x="15353" y="8248"/>
                    <a:pt x="15381" y="8409"/>
                    <a:pt x="15325" y="8561"/>
                  </a:cubicBezTo>
                  <a:cubicBezTo>
                    <a:pt x="15340" y="8792"/>
                    <a:pt x="15151" y="8919"/>
                    <a:pt x="14858" y="8907"/>
                  </a:cubicBezTo>
                  <a:cubicBezTo>
                    <a:pt x="14623" y="8948"/>
                    <a:pt x="14394" y="8903"/>
                    <a:pt x="14019" y="8737"/>
                  </a:cubicBezTo>
                  <a:cubicBezTo>
                    <a:pt x="13544" y="8528"/>
                    <a:pt x="13423" y="8373"/>
                    <a:pt x="13357" y="7879"/>
                  </a:cubicBezTo>
                  <a:cubicBezTo>
                    <a:pt x="13313" y="7548"/>
                    <a:pt x="13346" y="7215"/>
                    <a:pt x="13430" y="7141"/>
                  </a:cubicBezTo>
                  <a:cubicBezTo>
                    <a:pt x="13513" y="7067"/>
                    <a:pt x="13599" y="6852"/>
                    <a:pt x="13620" y="6663"/>
                  </a:cubicBezTo>
                  <a:cubicBezTo>
                    <a:pt x="13840" y="4658"/>
                    <a:pt x="13761" y="4494"/>
                    <a:pt x="12255" y="3812"/>
                  </a:cubicBezTo>
                  <a:cubicBezTo>
                    <a:pt x="11065" y="3272"/>
                    <a:pt x="10676" y="3174"/>
                    <a:pt x="10968" y="3482"/>
                  </a:cubicBezTo>
                  <a:cubicBezTo>
                    <a:pt x="11199" y="3727"/>
                    <a:pt x="11065" y="4405"/>
                    <a:pt x="10764" y="4508"/>
                  </a:cubicBezTo>
                  <a:cubicBezTo>
                    <a:pt x="10328" y="4657"/>
                    <a:pt x="9961" y="4233"/>
                    <a:pt x="9898" y="3508"/>
                  </a:cubicBezTo>
                  <a:cubicBezTo>
                    <a:pt x="9890" y="3419"/>
                    <a:pt x="9855" y="3326"/>
                    <a:pt x="9834" y="3232"/>
                  </a:cubicBezTo>
                  <a:cubicBezTo>
                    <a:pt x="9819" y="3206"/>
                    <a:pt x="9813" y="3179"/>
                    <a:pt x="9816" y="3144"/>
                  </a:cubicBezTo>
                  <a:cubicBezTo>
                    <a:pt x="9739" y="2842"/>
                    <a:pt x="9623" y="2548"/>
                    <a:pt x="9490" y="2406"/>
                  </a:cubicBezTo>
                  <a:cubicBezTo>
                    <a:pt x="9302" y="2205"/>
                    <a:pt x="9142" y="2001"/>
                    <a:pt x="9136" y="1954"/>
                  </a:cubicBezTo>
                  <a:cubicBezTo>
                    <a:pt x="9133" y="1925"/>
                    <a:pt x="9091" y="1889"/>
                    <a:pt x="9054" y="1854"/>
                  </a:cubicBezTo>
                  <a:cubicBezTo>
                    <a:pt x="8903" y="1759"/>
                    <a:pt x="8729" y="1658"/>
                    <a:pt x="8551" y="1564"/>
                  </a:cubicBezTo>
                  <a:cubicBezTo>
                    <a:pt x="8397" y="1503"/>
                    <a:pt x="8235" y="1452"/>
                    <a:pt x="8093" y="1431"/>
                  </a:cubicBezTo>
                  <a:cubicBezTo>
                    <a:pt x="7767" y="1384"/>
                    <a:pt x="7707" y="1411"/>
                    <a:pt x="7817" y="1561"/>
                  </a:cubicBezTo>
                  <a:cubicBezTo>
                    <a:pt x="7893" y="1667"/>
                    <a:pt x="7978" y="1803"/>
                    <a:pt x="8007" y="1865"/>
                  </a:cubicBezTo>
                  <a:cubicBezTo>
                    <a:pt x="8036" y="1928"/>
                    <a:pt x="8137" y="2073"/>
                    <a:pt x="8225" y="2186"/>
                  </a:cubicBezTo>
                  <a:cubicBezTo>
                    <a:pt x="8240" y="2206"/>
                    <a:pt x="8226" y="2227"/>
                    <a:pt x="8234" y="2248"/>
                  </a:cubicBezTo>
                  <a:cubicBezTo>
                    <a:pt x="8253" y="2272"/>
                    <a:pt x="8329" y="2330"/>
                    <a:pt x="8329" y="2341"/>
                  </a:cubicBezTo>
                  <a:cubicBezTo>
                    <a:pt x="8329" y="2384"/>
                    <a:pt x="8223" y="2461"/>
                    <a:pt x="8093" y="2547"/>
                  </a:cubicBezTo>
                  <a:cubicBezTo>
                    <a:pt x="8077" y="2559"/>
                    <a:pt x="8076" y="2573"/>
                    <a:pt x="8057" y="2585"/>
                  </a:cubicBezTo>
                  <a:cubicBezTo>
                    <a:pt x="7881" y="2692"/>
                    <a:pt x="7737" y="2833"/>
                    <a:pt x="7735" y="2895"/>
                  </a:cubicBezTo>
                  <a:cubicBezTo>
                    <a:pt x="7728" y="3093"/>
                    <a:pt x="7313" y="3056"/>
                    <a:pt x="6774" y="2842"/>
                  </a:cubicBezTo>
                  <a:cubicBezTo>
                    <a:pt x="6773" y="2842"/>
                    <a:pt x="6770" y="2843"/>
                    <a:pt x="6769" y="2842"/>
                  </a:cubicBezTo>
                  <a:cubicBezTo>
                    <a:pt x="6766" y="2841"/>
                    <a:pt x="6764" y="2837"/>
                    <a:pt x="6760" y="2835"/>
                  </a:cubicBezTo>
                  <a:cubicBezTo>
                    <a:pt x="6676" y="2802"/>
                    <a:pt x="6595" y="2775"/>
                    <a:pt x="6506" y="2733"/>
                  </a:cubicBezTo>
                  <a:cubicBezTo>
                    <a:pt x="6448" y="2705"/>
                    <a:pt x="6406" y="2665"/>
                    <a:pt x="6352" y="2633"/>
                  </a:cubicBezTo>
                  <a:cubicBezTo>
                    <a:pt x="6228" y="2565"/>
                    <a:pt x="6134" y="2501"/>
                    <a:pt x="6035" y="2429"/>
                  </a:cubicBezTo>
                  <a:cubicBezTo>
                    <a:pt x="6033" y="2428"/>
                    <a:pt x="6032" y="2428"/>
                    <a:pt x="6030" y="2427"/>
                  </a:cubicBezTo>
                  <a:cubicBezTo>
                    <a:pt x="5851" y="2298"/>
                    <a:pt x="5735" y="2183"/>
                    <a:pt x="5749" y="2111"/>
                  </a:cubicBezTo>
                  <a:cubicBezTo>
                    <a:pt x="5545" y="1828"/>
                    <a:pt x="5460" y="1523"/>
                    <a:pt x="5572" y="1274"/>
                  </a:cubicBezTo>
                  <a:cubicBezTo>
                    <a:pt x="5607" y="1196"/>
                    <a:pt x="5621" y="1129"/>
                    <a:pt x="5618" y="1070"/>
                  </a:cubicBezTo>
                  <a:cubicBezTo>
                    <a:pt x="5618" y="1067"/>
                    <a:pt x="5618" y="1067"/>
                    <a:pt x="5618" y="1065"/>
                  </a:cubicBezTo>
                  <a:cubicBezTo>
                    <a:pt x="5618" y="1064"/>
                    <a:pt x="5618" y="1061"/>
                    <a:pt x="5618" y="1060"/>
                  </a:cubicBezTo>
                  <a:cubicBezTo>
                    <a:pt x="5605" y="926"/>
                    <a:pt x="5498" y="843"/>
                    <a:pt x="5318" y="838"/>
                  </a:cubicBezTo>
                  <a:close/>
                  <a:moveTo>
                    <a:pt x="549" y="14190"/>
                  </a:moveTo>
                  <a:cubicBezTo>
                    <a:pt x="511" y="14199"/>
                    <a:pt x="485" y="14224"/>
                    <a:pt x="485" y="14257"/>
                  </a:cubicBezTo>
                  <a:cubicBezTo>
                    <a:pt x="485" y="14323"/>
                    <a:pt x="580" y="14378"/>
                    <a:pt x="694" y="14378"/>
                  </a:cubicBezTo>
                  <a:cubicBezTo>
                    <a:pt x="807" y="14378"/>
                    <a:pt x="902" y="14354"/>
                    <a:pt x="902" y="14327"/>
                  </a:cubicBezTo>
                  <a:cubicBezTo>
                    <a:pt x="902" y="14299"/>
                    <a:pt x="807" y="14242"/>
                    <a:pt x="694" y="14204"/>
                  </a:cubicBezTo>
                  <a:cubicBezTo>
                    <a:pt x="637" y="14184"/>
                    <a:pt x="586" y="14181"/>
                    <a:pt x="549" y="14190"/>
                  </a:cubicBezTo>
                  <a:close/>
                  <a:moveTo>
                    <a:pt x="535" y="16236"/>
                  </a:moveTo>
                  <a:cubicBezTo>
                    <a:pt x="668" y="16305"/>
                    <a:pt x="792" y="16386"/>
                    <a:pt x="880" y="16475"/>
                  </a:cubicBezTo>
                  <a:cubicBezTo>
                    <a:pt x="741" y="16375"/>
                    <a:pt x="646" y="16312"/>
                    <a:pt x="535" y="16236"/>
                  </a:cubicBezTo>
                  <a:close/>
                  <a:moveTo>
                    <a:pt x="21600" y="18006"/>
                  </a:moveTo>
                  <a:cubicBezTo>
                    <a:pt x="21587" y="18013"/>
                    <a:pt x="21575" y="18021"/>
                    <a:pt x="21559" y="18027"/>
                  </a:cubicBezTo>
                  <a:cubicBezTo>
                    <a:pt x="21553" y="18030"/>
                    <a:pt x="21548" y="18043"/>
                    <a:pt x="21541" y="18046"/>
                  </a:cubicBezTo>
                  <a:cubicBezTo>
                    <a:pt x="21466" y="18071"/>
                    <a:pt x="21464" y="18085"/>
                    <a:pt x="21432" y="18104"/>
                  </a:cubicBezTo>
                  <a:cubicBezTo>
                    <a:pt x="21413" y="18130"/>
                    <a:pt x="21416" y="18159"/>
                    <a:pt x="21423" y="18187"/>
                  </a:cubicBezTo>
                  <a:cubicBezTo>
                    <a:pt x="21460" y="18211"/>
                    <a:pt x="21483" y="18230"/>
                    <a:pt x="21591" y="18266"/>
                  </a:cubicBezTo>
                  <a:cubicBezTo>
                    <a:pt x="21595" y="18267"/>
                    <a:pt x="21596" y="18271"/>
                    <a:pt x="21600" y="18273"/>
                  </a:cubicBezTo>
                  <a:lnTo>
                    <a:pt x="21600" y="18006"/>
                  </a:lnTo>
                  <a:close/>
                  <a:moveTo>
                    <a:pt x="4013" y="18932"/>
                  </a:moveTo>
                  <a:cubicBezTo>
                    <a:pt x="4035" y="18945"/>
                    <a:pt x="4048" y="18956"/>
                    <a:pt x="4062" y="18969"/>
                  </a:cubicBezTo>
                  <a:cubicBezTo>
                    <a:pt x="4037" y="18953"/>
                    <a:pt x="4037" y="18947"/>
                    <a:pt x="4013" y="18932"/>
                  </a:cubicBezTo>
                  <a:close/>
                  <a:moveTo>
                    <a:pt x="36" y="19862"/>
                  </a:moveTo>
                  <a:cubicBezTo>
                    <a:pt x="23" y="19862"/>
                    <a:pt x="13" y="19864"/>
                    <a:pt x="0" y="19865"/>
                  </a:cubicBezTo>
                  <a:lnTo>
                    <a:pt x="0" y="21600"/>
                  </a:lnTo>
                  <a:lnTo>
                    <a:pt x="544" y="21600"/>
                  </a:lnTo>
                  <a:cubicBezTo>
                    <a:pt x="1325" y="21479"/>
                    <a:pt x="1727" y="21220"/>
                    <a:pt x="1727" y="20793"/>
                  </a:cubicBezTo>
                  <a:cubicBezTo>
                    <a:pt x="1727" y="20575"/>
                    <a:pt x="1599" y="20401"/>
                    <a:pt x="1419" y="20252"/>
                  </a:cubicBezTo>
                  <a:cubicBezTo>
                    <a:pt x="1432" y="20287"/>
                    <a:pt x="1428" y="20328"/>
                    <a:pt x="1374" y="20389"/>
                  </a:cubicBezTo>
                  <a:cubicBezTo>
                    <a:pt x="1325" y="20451"/>
                    <a:pt x="1243" y="20526"/>
                    <a:pt x="1093" y="20614"/>
                  </a:cubicBezTo>
                  <a:cubicBezTo>
                    <a:pt x="595" y="20907"/>
                    <a:pt x="375" y="20950"/>
                    <a:pt x="199" y="20793"/>
                  </a:cubicBezTo>
                  <a:cubicBezTo>
                    <a:pt x="199" y="20792"/>
                    <a:pt x="200" y="20791"/>
                    <a:pt x="199" y="20790"/>
                  </a:cubicBezTo>
                  <a:cubicBezTo>
                    <a:pt x="197" y="20788"/>
                    <a:pt x="189" y="20786"/>
                    <a:pt x="186" y="20783"/>
                  </a:cubicBezTo>
                  <a:cubicBezTo>
                    <a:pt x="119" y="20724"/>
                    <a:pt x="155" y="20646"/>
                    <a:pt x="263" y="20609"/>
                  </a:cubicBezTo>
                  <a:cubicBezTo>
                    <a:pt x="287" y="20601"/>
                    <a:pt x="314" y="20606"/>
                    <a:pt x="340" y="20602"/>
                  </a:cubicBezTo>
                  <a:cubicBezTo>
                    <a:pt x="427" y="20534"/>
                    <a:pt x="538" y="20457"/>
                    <a:pt x="680" y="20382"/>
                  </a:cubicBezTo>
                  <a:cubicBezTo>
                    <a:pt x="851" y="20292"/>
                    <a:pt x="994" y="20242"/>
                    <a:pt x="1111" y="20215"/>
                  </a:cubicBezTo>
                  <a:cubicBezTo>
                    <a:pt x="1228" y="20185"/>
                    <a:pt x="1305" y="20184"/>
                    <a:pt x="1365" y="20199"/>
                  </a:cubicBezTo>
                  <a:cubicBezTo>
                    <a:pt x="1071" y="19992"/>
                    <a:pt x="620" y="19862"/>
                    <a:pt x="36" y="19862"/>
                  </a:cubicBezTo>
                  <a:close/>
                  <a:moveTo>
                    <a:pt x="4724" y="19885"/>
                  </a:moveTo>
                  <a:lnTo>
                    <a:pt x="4697" y="20934"/>
                  </a:lnTo>
                  <a:cubicBezTo>
                    <a:pt x="4689" y="21192"/>
                    <a:pt x="4699" y="21384"/>
                    <a:pt x="4702" y="21600"/>
                  </a:cubicBezTo>
                  <a:lnTo>
                    <a:pt x="4879" y="21600"/>
                  </a:lnTo>
                  <a:lnTo>
                    <a:pt x="4865" y="21233"/>
                  </a:lnTo>
                  <a:cubicBezTo>
                    <a:pt x="4838" y="20572"/>
                    <a:pt x="4778" y="20120"/>
                    <a:pt x="4724" y="19885"/>
                  </a:cubicBezTo>
                  <a:close/>
                </a:path>
              </a:pathLst>
            </a:cu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B3B3B"/>
            </a:gs>
            <a:gs pos="100000">
              <a:srgbClr val="797979"/>
            </a:gs>
          </a:gsLst>
          <a:lin ang="5400000" scaled="0"/>
        </a:gradFill>
      </p:bgPr>
    </p:bg>
    <p:spTree>
      <p:nvGrpSpPr>
        <p:cNvPr id="1" name=""/>
        <p:cNvGrpSpPr/>
        <p:nvPr/>
      </p:nvGrpSpPr>
      <p:grpSpPr>
        <a:xfrm>
          <a:off x="0" y="0"/>
          <a:ext cx="0" cy="0"/>
          <a:chOff x="0" y="0"/>
          <a:chExt cx="0" cy="0"/>
        </a:xfrm>
      </p:grpSpPr>
      <p:grpSp>
        <p:nvGrpSpPr>
          <p:cNvPr id="217" name="Group"/>
          <p:cNvGrpSpPr/>
          <p:nvPr/>
        </p:nvGrpSpPr>
        <p:grpSpPr>
          <a:xfrm>
            <a:off x="864564" y="2406086"/>
            <a:ext cx="22654872" cy="9155857"/>
            <a:chOff x="-156389" y="-106925"/>
            <a:chExt cx="22654871" cy="9155855"/>
          </a:xfrm>
        </p:grpSpPr>
        <p:grpSp>
          <p:nvGrpSpPr>
            <p:cNvPr id="214" name="Group"/>
            <p:cNvGrpSpPr/>
            <p:nvPr/>
          </p:nvGrpSpPr>
          <p:grpSpPr>
            <a:xfrm>
              <a:off x="0" y="0"/>
              <a:ext cx="10041013" cy="8689959"/>
              <a:chOff x="0" y="0"/>
              <a:chExt cx="10041012" cy="8689958"/>
            </a:xfrm>
          </p:grpSpPr>
          <p:pic>
            <p:nvPicPr>
              <p:cNvPr id="212" name="Screen Shot 2021-03-18 at 9.14.40 PM.png" descr="Screen Shot 2021-03-18 at 9.14.40 PM.png"/>
              <p:cNvPicPr>
                <a:picLocks noChangeAspect="1"/>
              </p:cNvPicPr>
              <p:nvPr/>
            </p:nvPicPr>
            <p:blipFill>
              <a:blip r:embed="rId2">
                <a:extLst/>
              </a:blip>
              <a:srcRect l="0" t="0" r="0" b="0"/>
              <a:stretch>
                <a:fillRect/>
              </a:stretch>
            </p:blipFill>
            <p:spPr>
              <a:xfrm>
                <a:off x="500534" y="198"/>
                <a:ext cx="9540479" cy="86895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7002" y="21599"/>
                    </a:lnTo>
                    <a:lnTo>
                      <a:pt x="14004" y="21598"/>
                    </a:lnTo>
                    <a:lnTo>
                      <a:pt x="14441" y="21095"/>
                    </a:lnTo>
                    <a:cubicBezTo>
                      <a:pt x="14682" y="20818"/>
                      <a:pt x="14949" y="20514"/>
                      <a:pt x="15035" y="20419"/>
                    </a:cubicBezTo>
                    <a:cubicBezTo>
                      <a:pt x="15121" y="20324"/>
                      <a:pt x="15192" y="20220"/>
                      <a:pt x="15192" y="20188"/>
                    </a:cubicBezTo>
                    <a:cubicBezTo>
                      <a:pt x="15192" y="20157"/>
                      <a:pt x="15252" y="20083"/>
                      <a:pt x="15326" y="20026"/>
                    </a:cubicBezTo>
                    <a:cubicBezTo>
                      <a:pt x="15400" y="19968"/>
                      <a:pt x="15460" y="19890"/>
                      <a:pt x="15460" y="19852"/>
                    </a:cubicBezTo>
                    <a:cubicBezTo>
                      <a:pt x="15460" y="19814"/>
                      <a:pt x="15501" y="19759"/>
                      <a:pt x="15550" y="19731"/>
                    </a:cubicBezTo>
                    <a:cubicBezTo>
                      <a:pt x="15599" y="19702"/>
                      <a:pt x="15640" y="19646"/>
                      <a:pt x="15640" y="19607"/>
                    </a:cubicBezTo>
                    <a:cubicBezTo>
                      <a:pt x="15640" y="19569"/>
                      <a:pt x="15681" y="19514"/>
                      <a:pt x="15730" y="19485"/>
                    </a:cubicBezTo>
                    <a:cubicBezTo>
                      <a:pt x="15779" y="19456"/>
                      <a:pt x="15819" y="19400"/>
                      <a:pt x="15819" y="19362"/>
                    </a:cubicBezTo>
                    <a:cubicBezTo>
                      <a:pt x="15819" y="19323"/>
                      <a:pt x="15859" y="19267"/>
                      <a:pt x="15909" y="19238"/>
                    </a:cubicBezTo>
                    <a:cubicBezTo>
                      <a:pt x="15958" y="19209"/>
                      <a:pt x="15999" y="19152"/>
                      <a:pt x="15999" y="19112"/>
                    </a:cubicBezTo>
                    <a:cubicBezTo>
                      <a:pt x="15999" y="19071"/>
                      <a:pt x="16029" y="19026"/>
                      <a:pt x="16066" y="19010"/>
                    </a:cubicBezTo>
                    <a:cubicBezTo>
                      <a:pt x="16103" y="18995"/>
                      <a:pt x="16132" y="18950"/>
                      <a:pt x="16132" y="18912"/>
                    </a:cubicBezTo>
                    <a:cubicBezTo>
                      <a:pt x="16132" y="18873"/>
                      <a:pt x="16163" y="18829"/>
                      <a:pt x="16200" y="18813"/>
                    </a:cubicBezTo>
                    <a:cubicBezTo>
                      <a:pt x="16237" y="18797"/>
                      <a:pt x="16268" y="18760"/>
                      <a:pt x="16268" y="18729"/>
                    </a:cubicBezTo>
                    <a:cubicBezTo>
                      <a:pt x="16268" y="18698"/>
                      <a:pt x="16319" y="18620"/>
                      <a:pt x="16380" y="18557"/>
                    </a:cubicBezTo>
                    <a:cubicBezTo>
                      <a:pt x="16442" y="18493"/>
                      <a:pt x="16491" y="18416"/>
                      <a:pt x="16492" y="18385"/>
                    </a:cubicBezTo>
                    <a:cubicBezTo>
                      <a:pt x="16492" y="18354"/>
                      <a:pt x="16540" y="18279"/>
                      <a:pt x="16599" y="18218"/>
                    </a:cubicBezTo>
                    <a:cubicBezTo>
                      <a:pt x="16657" y="18158"/>
                      <a:pt x="16737" y="18034"/>
                      <a:pt x="16776" y="17944"/>
                    </a:cubicBezTo>
                    <a:cubicBezTo>
                      <a:pt x="16815" y="17854"/>
                      <a:pt x="16933" y="17652"/>
                      <a:pt x="17039" y="17495"/>
                    </a:cubicBezTo>
                    <a:cubicBezTo>
                      <a:pt x="17145" y="17339"/>
                      <a:pt x="17230" y="17192"/>
                      <a:pt x="17230" y="17170"/>
                    </a:cubicBezTo>
                    <a:cubicBezTo>
                      <a:pt x="17230" y="17149"/>
                      <a:pt x="17281" y="17057"/>
                      <a:pt x="17342" y="16967"/>
                    </a:cubicBezTo>
                    <a:cubicBezTo>
                      <a:pt x="17403" y="16877"/>
                      <a:pt x="17454" y="16791"/>
                      <a:pt x="17454" y="16778"/>
                    </a:cubicBezTo>
                    <a:cubicBezTo>
                      <a:pt x="17455" y="16764"/>
                      <a:pt x="17500" y="16685"/>
                      <a:pt x="17555" y="16600"/>
                    </a:cubicBezTo>
                    <a:cubicBezTo>
                      <a:pt x="17609" y="16516"/>
                      <a:pt x="17644" y="16436"/>
                      <a:pt x="17632" y="16423"/>
                    </a:cubicBezTo>
                    <a:cubicBezTo>
                      <a:pt x="17620" y="16409"/>
                      <a:pt x="17640" y="16371"/>
                      <a:pt x="17678" y="16337"/>
                    </a:cubicBezTo>
                    <a:cubicBezTo>
                      <a:pt x="17715" y="16303"/>
                      <a:pt x="17746" y="16252"/>
                      <a:pt x="17746" y="16225"/>
                    </a:cubicBezTo>
                    <a:cubicBezTo>
                      <a:pt x="17746" y="16199"/>
                      <a:pt x="17810" y="16068"/>
                      <a:pt x="17889" y="15934"/>
                    </a:cubicBezTo>
                    <a:cubicBezTo>
                      <a:pt x="17968" y="15801"/>
                      <a:pt x="18037" y="15659"/>
                      <a:pt x="18043" y="15620"/>
                    </a:cubicBezTo>
                    <a:cubicBezTo>
                      <a:pt x="18048" y="15580"/>
                      <a:pt x="18094" y="15476"/>
                      <a:pt x="18144" y="15388"/>
                    </a:cubicBezTo>
                    <a:cubicBezTo>
                      <a:pt x="18300" y="15117"/>
                      <a:pt x="18422" y="14859"/>
                      <a:pt x="18394" y="14859"/>
                    </a:cubicBezTo>
                    <a:cubicBezTo>
                      <a:pt x="18379" y="14859"/>
                      <a:pt x="18451" y="14693"/>
                      <a:pt x="18553" y="14490"/>
                    </a:cubicBezTo>
                    <a:cubicBezTo>
                      <a:pt x="18655" y="14287"/>
                      <a:pt x="18726" y="14121"/>
                      <a:pt x="18711" y="14121"/>
                    </a:cubicBezTo>
                    <a:cubicBezTo>
                      <a:pt x="18696" y="14121"/>
                      <a:pt x="18737" y="14022"/>
                      <a:pt x="18802" y="13900"/>
                    </a:cubicBezTo>
                    <a:cubicBezTo>
                      <a:pt x="18867" y="13778"/>
                      <a:pt x="18907" y="13678"/>
                      <a:pt x="18892" y="13678"/>
                    </a:cubicBezTo>
                    <a:cubicBezTo>
                      <a:pt x="18877" y="13678"/>
                      <a:pt x="18897" y="13624"/>
                      <a:pt x="18938" y="13556"/>
                    </a:cubicBezTo>
                    <a:cubicBezTo>
                      <a:pt x="18978" y="13488"/>
                      <a:pt x="18998" y="13433"/>
                      <a:pt x="18983" y="13433"/>
                    </a:cubicBezTo>
                    <a:cubicBezTo>
                      <a:pt x="18967" y="13433"/>
                      <a:pt x="18987" y="13377"/>
                      <a:pt x="19027" y="13309"/>
                    </a:cubicBezTo>
                    <a:cubicBezTo>
                      <a:pt x="19068" y="13242"/>
                      <a:pt x="19088" y="13187"/>
                      <a:pt x="19072" y="13187"/>
                    </a:cubicBezTo>
                    <a:cubicBezTo>
                      <a:pt x="19057" y="13187"/>
                      <a:pt x="19077" y="13131"/>
                      <a:pt x="19117" y="13064"/>
                    </a:cubicBezTo>
                    <a:cubicBezTo>
                      <a:pt x="19158" y="12996"/>
                      <a:pt x="19178" y="12940"/>
                      <a:pt x="19162" y="12940"/>
                    </a:cubicBezTo>
                    <a:cubicBezTo>
                      <a:pt x="19147" y="12940"/>
                      <a:pt x="19163" y="12890"/>
                      <a:pt x="19200" y="12828"/>
                    </a:cubicBezTo>
                    <a:cubicBezTo>
                      <a:pt x="19237" y="12766"/>
                      <a:pt x="19277" y="12661"/>
                      <a:pt x="19288" y="12594"/>
                    </a:cubicBezTo>
                    <a:cubicBezTo>
                      <a:pt x="19299" y="12527"/>
                      <a:pt x="19310" y="12468"/>
                      <a:pt x="19311" y="12461"/>
                    </a:cubicBezTo>
                    <a:cubicBezTo>
                      <a:pt x="19313" y="12454"/>
                      <a:pt x="19309" y="12441"/>
                      <a:pt x="19303" y="12431"/>
                    </a:cubicBezTo>
                    <a:cubicBezTo>
                      <a:pt x="19297" y="12422"/>
                      <a:pt x="19318" y="12380"/>
                      <a:pt x="19349" y="12338"/>
                    </a:cubicBezTo>
                    <a:cubicBezTo>
                      <a:pt x="19403" y="12267"/>
                      <a:pt x="19675" y="11442"/>
                      <a:pt x="19666" y="11374"/>
                    </a:cubicBezTo>
                    <a:cubicBezTo>
                      <a:pt x="19664" y="11356"/>
                      <a:pt x="19668" y="11325"/>
                      <a:pt x="19674" y="11305"/>
                    </a:cubicBezTo>
                    <a:cubicBezTo>
                      <a:pt x="19680" y="11284"/>
                      <a:pt x="19688" y="11251"/>
                      <a:pt x="19693" y="11231"/>
                    </a:cubicBezTo>
                    <a:cubicBezTo>
                      <a:pt x="19698" y="11210"/>
                      <a:pt x="19726" y="11132"/>
                      <a:pt x="19754" y="11057"/>
                    </a:cubicBezTo>
                    <a:cubicBezTo>
                      <a:pt x="19783" y="10982"/>
                      <a:pt x="19803" y="10904"/>
                      <a:pt x="19799" y="10884"/>
                    </a:cubicBezTo>
                    <a:cubicBezTo>
                      <a:pt x="19796" y="10865"/>
                      <a:pt x="19817" y="10785"/>
                      <a:pt x="19846" y="10708"/>
                    </a:cubicBezTo>
                    <a:cubicBezTo>
                      <a:pt x="19875" y="10630"/>
                      <a:pt x="19905" y="10508"/>
                      <a:pt x="19913" y="10435"/>
                    </a:cubicBezTo>
                    <a:cubicBezTo>
                      <a:pt x="19920" y="10363"/>
                      <a:pt x="19940" y="10277"/>
                      <a:pt x="19958" y="10244"/>
                    </a:cubicBezTo>
                    <a:cubicBezTo>
                      <a:pt x="19977" y="10211"/>
                      <a:pt x="19981" y="10165"/>
                      <a:pt x="19966" y="10140"/>
                    </a:cubicBezTo>
                    <a:cubicBezTo>
                      <a:pt x="19952" y="10114"/>
                      <a:pt x="19962" y="10079"/>
                      <a:pt x="19989" y="10061"/>
                    </a:cubicBezTo>
                    <a:cubicBezTo>
                      <a:pt x="20016" y="10042"/>
                      <a:pt x="20027" y="9997"/>
                      <a:pt x="20014" y="9960"/>
                    </a:cubicBezTo>
                    <a:cubicBezTo>
                      <a:pt x="20001" y="9923"/>
                      <a:pt x="20011" y="9879"/>
                      <a:pt x="20037" y="9862"/>
                    </a:cubicBezTo>
                    <a:cubicBezTo>
                      <a:pt x="20062" y="9845"/>
                      <a:pt x="20072" y="9801"/>
                      <a:pt x="20059" y="9764"/>
                    </a:cubicBezTo>
                    <a:cubicBezTo>
                      <a:pt x="20046" y="9727"/>
                      <a:pt x="20056" y="9683"/>
                      <a:pt x="20081" y="9666"/>
                    </a:cubicBezTo>
                    <a:cubicBezTo>
                      <a:pt x="20105" y="9649"/>
                      <a:pt x="20120" y="9598"/>
                      <a:pt x="20113" y="9554"/>
                    </a:cubicBezTo>
                    <a:cubicBezTo>
                      <a:pt x="20106" y="9509"/>
                      <a:pt x="20116" y="9445"/>
                      <a:pt x="20134" y="9412"/>
                    </a:cubicBezTo>
                    <a:cubicBezTo>
                      <a:pt x="20153" y="9380"/>
                      <a:pt x="20178" y="9270"/>
                      <a:pt x="20190" y="9167"/>
                    </a:cubicBezTo>
                    <a:cubicBezTo>
                      <a:pt x="20202" y="9064"/>
                      <a:pt x="20223" y="8914"/>
                      <a:pt x="20237" y="8832"/>
                    </a:cubicBezTo>
                    <a:cubicBezTo>
                      <a:pt x="20251" y="8751"/>
                      <a:pt x="20267" y="8640"/>
                      <a:pt x="20274" y="8586"/>
                    </a:cubicBezTo>
                    <a:cubicBezTo>
                      <a:pt x="20280" y="8532"/>
                      <a:pt x="20297" y="8455"/>
                      <a:pt x="20311" y="8414"/>
                    </a:cubicBezTo>
                    <a:cubicBezTo>
                      <a:pt x="20326" y="8373"/>
                      <a:pt x="20340" y="8307"/>
                      <a:pt x="20343" y="8266"/>
                    </a:cubicBezTo>
                    <a:cubicBezTo>
                      <a:pt x="20364" y="7984"/>
                      <a:pt x="20379" y="7883"/>
                      <a:pt x="20405" y="7837"/>
                    </a:cubicBezTo>
                    <a:cubicBezTo>
                      <a:pt x="20421" y="7808"/>
                      <a:pt x="20434" y="7732"/>
                      <a:pt x="20433" y="7668"/>
                    </a:cubicBezTo>
                    <a:cubicBezTo>
                      <a:pt x="20432" y="7605"/>
                      <a:pt x="20443" y="7459"/>
                      <a:pt x="20457" y="7344"/>
                    </a:cubicBezTo>
                    <a:cubicBezTo>
                      <a:pt x="20538" y="6684"/>
                      <a:pt x="20549" y="6563"/>
                      <a:pt x="20602" y="5781"/>
                    </a:cubicBezTo>
                    <a:cubicBezTo>
                      <a:pt x="20640" y="5214"/>
                      <a:pt x="20639" y="3063"/>
                      <a:pt x="20601" y="2485"/>
                    </a:cubicBezTo>
                    <a:cubicBezTo>
                      <a:pt x="20558" y="1838"/>
                      <a:pt x="20515" y="1371"/>
                      <a:pt x="20460" y="911"/>
                    </a:cubicBezTo>
                    <a:cubicBezTo>
                      <a:pt x="20447" y="802"/>
                      <a:pt x="20436" y="654"/>
                      <a:pt x="20436" y="581"/>
                    </a:cubicBezTo>
                    <a:cubicBezTo>
                      <a:pt x="20436" y="508"/>
                      <a:pt x="20417" y="437"/>
                      <a:pt x="20394" y="421"/>
                    </a:cubicBezTo>
                    <a:cubicBezTo>
                      <a:pt x="20371" y="406"/>
                      <a:pt x="20368" y="333"/>
                      <a:pt x="20386" y="258"/>
                    </a:cubicBezTo>
                    <a:lnTo>
                      <a:pt x="20418" y="123"/>
                    </a:lnTo>
                    <a:lnTo>
                      <a:pt x="21010" y="110"/>
                    </a:lnTo>
                    <a:cubicBezTo>
                      <a:pt x="21353" y="102"/>
                      <a:pt x="21600" y="75"/>
                      <a:pt x="21600" y="47"/>
                    </a:cubicBezTo>
                    <a:cubicBezTo>
                      <a:pt x="21600" y="17"/>
                      <a:pt x="17755" y="0"/>
                      <a:pt x="10800" y="0"/>
                    </a:cubicBezTo>
                    <a:lnTo>
                      <a:pt x="0" y="0"/>
                    </a:lnTo>
                    <a:close/>
                  </a:path>
                </a:pathLst>
              </a:custGeom>
              <a:ln w="12700" cap="flat">
                <a:noFill/>
                <a:miter lim="400000"/>
              </a:ln>
              <a:effectLst>
                <a:outerShdw sx="100000" sy="100000" kx="0" ky="0" algn="b" rotWithShape="0" blurRad="355600" dist="165100" dir="5400000">
                  <a:srgbClr val="000000"/>
                </a:outerShdw>
              </a:effectLst>
            </p:spPr>
          </p:pic>
          <p:pic>
            <p:nvPicPr>
              <p:cNvPr id="213" name="Image" descr="Image"/>
              <p:cNvPicPr>
                <a:picLocks noChangeAspect="1"/>
              </p:cNvPicPr>
              <p:nvPr/>
            </p:nvPicPr>
            <p:blipFill>
              <a:blip r:embed="rId3">
                <a:extLst/>
              </a:blip>
              <a:srcRect l="0" t="0" r="0" b="0"/>
              <a:stretch>
                <a:fillRect/>
              </a:stretch>
            </p:blipFill>
            <p:spPr>
              <a:xfrm>
                <a:off x="0" y="0"/>
                <a:ext cx="8899164" cy="8689959"/>
              </a:xfrm>
              <a:prstGeom prst="rect">
                <a:avLst/>
              </a:prstGeom>
              <a:ln w="12700" cap="flat">
                <a:noFill/>
                <a:miter lim="400000"/>
              </a:ln>
              <a:effectLst>
                <a:outerShdw sx="100000" sy="100000" kx="0" ky="0" algn="b" rotWithShape="0" blurRad="355600" dist="165100" dir="5400000">
                  <a:srgbClr val="000000"/>
                </a:outerShdw>
              </a:effectLst>
            </p:spPr>
          </p:pic>
        </p:grpSp>
        <p:pic>
          <p:nvPicPr>
            <p:cNvPr id="215" name="Rectangle Rectangle" descr="Rectangle Rectangle"/>
            <p:cNvPicPr>
              <a:picLocks noChangeAspect="0"/>
            </p:cNvPicPr>
            <p:nvPr/>
          </p:nvPicPr>
          <p:blipFill>
            <a:blip r:embed="rId4">
              <a:extLst/>
            </a:blip>
            <a:stretch>
              <a:fillRect/>
            </a:stretch>
          </p:blipFill>
          <p:spPr>
            <a:xfrm>
              <a:off x="-156390" y="-106926"/>
              <a:ext cx="22654872" cy="9155857"/>
            </a:xfrm>
            <a:prstGeom prst="rect">
              <a:avLst/>
            </a:prstGeom>
            <a:effectLst/>
          </p:spPr>
        </p:pic>
      </p:grpSp>
      <p:sp>
        <p:nvSpPr>
          <p:cNvPr id="218" name="Proverbs 22:6 (NKJV)…"/>
          <p:cNvSpPr txBox="1"/>
          <p:nvPr/>
        </p:nvSpPr>
        <p:spPr>
          <a:xfrm>
            <a:off x="10932770" y="3139551"/>
            <a:ext cx="11950863" cy="6950163"/>
          </a:xfrm>
          <a:prstGeom prst="rect">
            <a:avLst/>
          </a:prstGeom>
          <a:ln w="12700">
            <a:miter lim="400000"/>
          </a:ln>
          <a:effectLst>
            <a:outerShdw sx="100000" sy="100000" kx="0" ky="0" algn="b" rotWithShape="0" blurRad="355600" dist="1651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642937">
              <a:lnSpc>
                <a:spcPct val="100000"/>
              </a:lnSpc>
              <a:spcBef>
                <a:spcPts val="0"/>
              </a:spcBef>
              <a:defRPr b="1" sz="9400">
                <a:solidFill>
                  <a:srgbClr val="FFFFFF"/>
                </a:solidFill>
                <a:effectLst>
                  <a:outerShdw sx="100000" sy="100000" kx="0" ky="0" algn="b" rotWithShape="0" blurRad="63500" dist="63500" dir="2400000">
                    <a:srgbClr val="000000"/>
                  </a:outerShdw>
                </a:effectLst>
                <a:latin typeface="Times New Roman"/>
                <a:ea typeface="Times New Roman"/>
                <a:cs typeface="Times New Roman"/>
                <a:sym typeface="Times New Roman"/>
              </a:defRPr>
            </a:pPr>
            <a:r>
              <a:t>Proverbs 22:6 (NKJV)</a:t>
            </a:r>
          </a:p>
          <a:p>
            <a:pPr algn="ctr" defTabSz="642937">
              <a:lnSpc>
                <a:spcPct val="100000"/>
              </a:lnSpc>
              <a:spcBef>
                <a:spcPts val="0"/>
              </a:spcBef>
              <a:defRPr sz="9400">
                <a:solidFill>
                  <a:srgbClr val="FFFFFF"/>
                </a:solidFill>
                <a:effectLst>
                  <a:outerShdw sx="100000" sy="100000" kx="0" ky="0" algn="b" rotWithShape="0" blurRad="63500" dist="63500" dir="2400000">
                    <a:srgbClr val="000000"/>
                  </a:outerShdw>
                </a:effectLst>
                <a:latin typeface="Times New Roman"/>
                <a:ea typeface="Times New Roman"/>
                <a:cs typeface="Times New Roman"/>
                <a:sym typeface="Times New Roman"/>
              </a:defRPr>
            </a:pPr>
            <a:r>
              <a:rPr baseline="31999"/>
              <a:t>6</a:t>
            </a:r>
            <a:r>
              <a:t> Train up a child in the way he should go, And when he is old he will not depart from it.</a:t>
            </a:r>
          </a:p>
        </p:txBody>
      </p:sp>
      <p:grpSp>
        <p:nvGrpSpPr>
          <p:cNvPr id="221" name="Group"/>
          <p:cNvGrpSpPr/>
          <p:nvPr/>
        </p:nvGrpSpPr>
        <p:grpSpPr>
          <a:xfrm>
            <a:off x="-401140" y="-88444"/>
            <a:ext cx="25186280" cy="2989831"/>
            <a:chOff x="0" y="0"/>
            <a:chExt cx="25186279" cy="2989830"/>
          </a:xfrm>
        </p:grpSpPr>
        <p:pic>
          <p:nvPicPr>
            <p:cNvPr id="219" name="Image" descr="Image"/>
            <p:cNvPicPr>
              <a:picLocks noChangeAspect="1"/>
            </p:cNvPicPr>
            <p:nvPr/>
          </p:nvPicPr>
          <p:blipFill>
            <a:blip r:embed="rId5">
              <a:extLst/>
            </a:blip>
            <a:stretch>
              <a:fillRect/>
            </a:stretch>
          </p:blipFill>
          <p:spPr>
            <a:xfrm>
              <a:off x="0" y="0"/>
              <a:ext cx="14799660" cy="2989831"/>
            </a:xfrm>
            <a:prstGeom prst="rect">
              <a:avLst/>
            </a:prstGeom>
            <a:ln w="12700" cap="flat">
              <a:noFill/>
              <a:miter lim="400000"/>
            </a:ln>
            <a:effectLst>
              <a:outerShdw sx="100000" sy="100000" kx="0" ky="0" algn="b" rotWithShape="0" blurRad="355600" dist="165100" dir="5400000">
                <a:srgbClr val="000000"/>
              </a:outerShdw>
            </a:effectLst>
          </p:spPr>
        </p:pic>
        <p:pic>
          <p:nvPicPr>
            <p:cNvPr id="220" name="Image" descr="Image"/>
            <p:cNvPicPr>
              <a:picLocks noChangeAspect="1"/>
            </p:cNvPicPr>
            <p:nvPr/>
          </p:nvPicPr>
          <p:blipFill>
            <a:blip r:embed="rId6">
              <a:extLst/>
            </a:blip>
            <a:srcRect l="0" t="0" r="0" b="0"/>
            <a:stretch>
              <a:fillRect/>
            </a:stretch>
          </p:blipFill>
          <p:spPr>
            <a:xfrm>
              <a:off x="12840039" y="33220"/>
              <a:ext cx="12346241" cy="2532563"/>
            </a:xfrm>
            <a:prstGeom prst="rect">
              <a:avLst/>
            </a:prstGeom>
            <a:ln w="12700" cap="flat">
              <a:noFill/>
              <a:miter lim="400000"/>
            </a:ln>
            <a:effectLst>
              <a:outerShdw sx="100000" sy="100000" kx="0" ky="0" algn="b" rotWithShape="0" blurRad="355600" dist="165100" dir="5400000">
                <a:srgbClr val="000000"/>
              </a:outerShdw>
            </a:effectLst>
          </p:spPr>
        </p:pic>
      </p:grpSp>
      <p:grpSp>
        <p:nvGrpSpPr>
          <p:cNvPr id="224" name="Group"/>
          <p:cNvGrpSpPr/>
          <p:nvPr/>
        </p:nvGrpSpPr>
        <p:grpSpPr>
          <a:xfrm>
            <a:off x="-558625" y="10986862"/>
            <a:ext cx="25501250" cy="3404556"/>
            <a:chOff x="0" y="0"/>
            <a:chExt cx="25501248" cy="3404555"/>
          </a:xfrm>
        </p:grpSpPr>
        <p:pic>
          <p:nvPicPr>
            <p:cNvPr id="222" name="Image" descr="Image"/>
            <p:cNvPicPr>
              <a:picLocks noChangeAspect="1"/>
            </p:cNvPicPr>
            <p:nvPr/>
          </p:nvPicPr>
          <p:blipFill>
            <a:blip r:embed="rId7">
              <a:extLst/>
            </a:blip>
            <a:stretch>
              <a:fillRect/>
            </a:stretch>
          </p:blipFill>
          <p:spPr>
            <a:xfrm>
              <a:off x="0" y="43034"/>
              <a:ext cx="16387419" cy="3361522"/>
            </a:xfrm>
            <a:prstGeom prst="rect">
              <a:avLst/>
            </a:prstGeom>
            <a:ln w="12700" cap="flat">
              <a:noFill/>
              <a:miter lim="400000"/>
            </a:ln>
            <a:effectLst>
              <a:outerShdw sx="100000" sy="100000" kx="0" ky="0" algn="b" rotWithShape="0" blurRad="355600" dist="165100" dir="5400000">
                <a:srgbClr val="000000"/>
              </a:outerShdw>
            </a:effectLst>
          </p:spPr>
        </p:pic>
        <p:pic>
          <p:nvPicPr>
            <p:cNvPr id="223" name="Image" descr="Image"/>
            <p:cNvPicPr>
              <a:picLocks noChangeAspect="1"/>
            </p:cNvPicPr>
            <p:nvPr/>
          </p:nvPicPr>
          <p:blipFill>
            <a:blip r:embed="rId8">
              <a:extLst/>
            </a:blip>
            <a:stretch>
              <a:fillRect/>
            </a:stretch>
          </p:blipFill>
          <p:spPr>
            <a:xfrm>
              <a:off x="14790518" y="0"/>
              <a:ext cx="10710731" cy="2856195"/>
            </a:xfrm>
            <a:prstGeom prst="rect">
              <a:avLst/>
            </a:prstGeom>
            <a:ln w="12700" cap="flat">
              <a:noFill/>
              <a:miter lim="400000"/>
            </a:ln>
            <a:effectLst>
              <a:outerShdw sx="100000" sy="100000" kx="0" ky="0" algn="b" rotWithShape="0" blurRad="355600" dist="165100" dir="5400000">
                <a:srgbClr val="000000"/>
              </a:outerShdw>
            </a:effectLst>
          </p:spPr>
        </p:pic>
      </p:gr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gradFill flip="none" rotWithShape="1">
          <a:gsLst>
            <a:gs pos="0">
              <a:srgbClr val="3B3B3B"/>
            </a:gs>
            <a:gs pos="100000">
              <a:srgbClr val="797979"/>
            </a:gs>
          </a:gsLst>
          <a:lin ang="5400000" scaled="0"/>
        </a:gradFill>
      </p:bgPr>
    </p:bg>
    <p:spTree>
      <p:nvGrpSpPr>
        <p:cNvPr id="1" name=""/>
        <p:cNvGrpSpPr/>
        <p:nvPr/>
      </p:nvGrpSpPr>
      <p:grpSpPr>
        <a:xfrm>
          <a:off x="0" y="0"/>
          <a:ext cx="0" cy="0"/>
          <a:chOff x="0" y="0"/>
          <a:chExt cx="0" cy="0"/>
        </a:xfrm>
      </p:grpSpPr>
      <p:grpSp>
        <p:nvGrpSpPr>
          <p:cNvPr id="231" name="Group"/>
          <p:cNvGrpSpPr/>
          <p:nvPr/>
        </p:nvGrpSpPr>
        <p:grpSpPr>
          <a:xfrm>
            <a:off x="864564" y="2406086"/>
            <a:ext cx="22654872" cy="9155857"/>
            <a:chOff x="-156389" y="-106925"/>
            <a:chExt cx="22654871" cy="9155855"/>
          </a:xfrm>
        </p:grpSpPr>
        <p:grpSp>
          <p:nvGrpSpPr>
            <p:cNvPr id="228" name="Group"/>
            <p:cNvGrpSpPr/>
            <p:nvPr/>
          </p:nvGrpSpPr>
          <p:grpSpPr>
            <a:xfrm>
              <a:off x="0" y="0"/>
              <a:ext cx="10041013" cy="8689959"/>
              <a:chOff x="0" y="0"/>
              <a:chExt cx="10041012" cy="8689958"/>
            </a:xfrm>
          </p:grpSpPr>
          <p:pic>
            <p:nvPicPr>
              <p:cNvPr id="226" name="Screen Shot 2021-03-18 at 9.14.40 PM.png" descr="Screen Shot 2021-03-18 at 9.14.40 PM.png"/>
              <p:cNvPicPr>
                <a:picLocks noChangeAspect="1"/>
              </p:cNvPicPr>
              <p:nvPr/>
            </p:nvPicPr>
            <p:blipFill>
              <a:blip r:embed="rId2">
                <a:extLst/>
              </a:blip>
              <a:srcRect l="0" t="0" r="0" b="0"/>
              <a:stretch>
                <a:fillRect/>
              </a:stretch>
            </p:blipFill>
            <p:spPr>
              <a:xfrm>
                <a:off x="500534" y="198"/>
                <a:ext cx="9540479" cy="86895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800"/>
                    </a:lnTo>
                    <a:lnTo>
                      <a:pt x="0" y="21600"/>
                    </a:lnTo>
                    <a:lnTo>
                      <a:pt x="7002" y="21599"/>
                    </a:lnTo>
                    <a:lnTo>
                      <a:pt x="14004" y="21598"/>
                    </a:lnTo>
                    <a:lnTo>
                      <a:pt x="14441" y="21095"/>
                    </a:lnTo>
                    <a:cubicBezTo>
                      <a:pt x="14682" y="20818"/>
                      <a:pt x="14949" y="20514"/>
                      <a:pt x="15035" y="20419"/>
                    </a:cubicBezTo>
                    <a:cubicBezTo>
                      <a:pt x="15121" y="20324"/>
                      <a:pt x="15192" y="20220"/>
                      <a:pt x="15192" y="20188"/>
                    </a:cubicBezTo>
                    <a:cubicBezTo>
                      <a:pt x="15192" y="20157"/>
                      <a:pt x="15252" y="20083"/>
                      <a:pt x="15326" y="20026"/>
                    </a:cubicBezTo>
                    <a:cubicBezTo>
                      <a:pt x="15400" y="19968"/>
                      <a:pt x="15460" y="19890"/>
                      <a:pt x="15460" y="19852"/>
                    </a:cubicBezTo>
                    <a:cubicBezTo>
                      <a:pt x="15460" y="19814"/>
                      <a:pt x="15501" y="19759"/>
                      <a:pt x="15550" y="19731"/>
                    </a:cubicBezTo>
                    <a:cubicBezTo>
                      <a:pt x="15599" y="19702"/>
                      <a:pt x="15640" y="19646"/>
                      <a:pt x="15640" y="19607"/>
                    </a:cubicBezTo>
                    <a:cubicBezTo>
                      <a:pt x="15640" y="19569"/>
                      <a:pt x="15681" y="19514"/>
                      <a:pt x="15730" y="19485"/>
                    </a:cubicBezTo>
                    <a:cubicBezTo>
                      <a:pt x="15779" y="19456"/>
                      <a:pt x="15819" y="19400"/>
                      <a:pt x="15819" y="19362"/>
                    </a:cubicBezTo>
                    <a:cubicBezTo>
                      <a:pt x="15819" y="19323"/>
                      <a:pt x="15859" y="19267"/>
                      <a:pt x="15909" y="19238"/>
                    </a:cubicBezTo>
                    <a:cubicBezTo>
                      <a:pt x="15958" y="19209"/>
                      <a:pt x="15999" y="19152"/>
                      <a:pt x="15999" y="19112"/>
                    </a:cubicBezTo>
                    <a:cubicBezTo>
                      <a:pt x="15999" y="19071"/>
                      <a:pt x="16029" y="19026"/>
                      <a:pt x="16066" y="19010"/>
                    </a:cubicBezTo>
                    <a:cubicBezTo>
                      <a:pt x="16103" y="18995"/>
                      <a:pt x="16132" y="18950"/>
                      <a:pt x="16132" y="18912"/>
                    </a:cubicBezTo>
                    <a:cubicBezTo>
                      <a:pt x="16132" y="18873"/>
                      <a:pt x="16163" y="18829"/>
                      <a:pt x="16200" y="18813"/>
                    </a:cubicBezTo>
                    <a:cubicBezTo>
                      <a:pt x="16237" y="18797"/>
                      <a:pt x="16268" y="18760"/>
                      <a:pt x="16268" y="18729"/>
                    </a:cubicBezTo>
                    <a:cubicBezTo>
                      <a:pt x="16268" y="18698"/>
                      <a:pt x="16319" y="18620"/>
                      <a:pt x="16380" y="18557"/>
                    </a:cubicBezTo>
                    <a:cubicBezTo>
                      <a:pt x="16442" y="18493"/>
                      <a:pt x="16491" y="18416"/>
                      <a:pt x="16492" y="18385"/>
                    </a:cubicBezTo>
                    <a:cubicBezTo>
                      <a:pt x="16492" y="18354"/>
                      <a:pt x="16540" y="18279"/>
                      <a:pt x="16599" y="18218"/>
                    </a:cubicBezTo>
                    <a:cubicBezTo>
                      <a:pt x="16657" y="18158"/>
                      <a:pt x="16737" y="18034"/>
                      <a:pt x="16776" y="17944"/>
                    </a:cubicBezTo>
                    <a:cubicBezTo>
                      <a:pt x="16815" y="17854"/>
                      <a:pt x="16933" y="17652"/>
                      <a:pt x="17039" y="17495"/>
                    </a:cubicBezTo>
                    <a:cubicBezTo>
                      <a:pt x="17145" y="17339"/>
                      <a:pt x="17230" y="17192"/>
                      <a:pt x="17230" y="17170"/>
                    </a:cubicBezTo>
                    <a:cubicBezTo>
                      <a:pt x="17230" y="17149"/>
                      <a:pt x="17281" y="17057"/>
                      <a:pt x="17342" y="16967"/>
                    </a:cubicBezTo>
                    <a:cubicBezTo>
                      <a:pt x="17403" y="16877"/>
                      <a:pt x="17454" y="16791"/>
                      <a:pt x="17454" y="16778"/>
                    </a:cubicBezTo>
                    <a:cubicBezTo>
                      <a:pt x="17455" y="16764"/>
                      <a:pt x="17500" y="16685"/>
                      <a:pt x="17555" y="16600"/>
                    </a:cubicBezTo>
                    <a:cubicBezTo>
                      <a:pt x="17609" y="16516"/>
                      <a:pt x="17644" y="16436"/>
                      <a:pt x="17632" y="16423"/>
                    </a:cubicBezTo>
                    <a:cubicBezTo>
                      <a:pt x="17620" y="16409"/>
                      <a:pt x="17640" y="16371"/>
                      <a:pt x="17678" y="16337"/>
                    </a:cubicBezTo>
                    <a:cubicBezTo>
                      <a:pt x="17715" y="16303"/>
                      <a:pt x="17746" y="16252"/>
                      <a:pt x="17746" y="16225"/>
                    </a:cubicBezTo>
                    <a:cubicBezTo>
                      <a:pt x="17746" y="16199"/>
                      <a:pt x="17810" y="16068"/>
                      <a:pt x="17889" y="15934"/>
                    </a:cubicBezTo>
                    <a:cubicBezTo>
                      <a:pt x="17968" y="15801"/>
                      <a:pt x="18037" y="15659"/>
                      <a:pt x="18043" y="15620"/>
                    </a:cubicBezTo>
                    <a:cubicBezTo>
                      <a:pt x="18048" y="15580"/>
                      <a:pt x="18094" y="15476"/>
                      <a:pt x="18144" y="15388"/>
                    </a:cubicBezTo>
                    <a:cubicBezTo>
                      <a:pt x="18300" y="15117"/>
                      <a:pt x="18422" y="14859"/>
                      <a:pt x="18394" y="14859"/>
                    </a:cubicBezTo>
                    <a:cubicBezTo>
                      <a:pt x="18379" y="14859"/>
                      <a:pt x="18451" y="14693"/>
                      <a:pt x="18553" y="14490"/>
                    </a:cubicBezTo>
                    <a:cubicBezTo>
                      <a:pt x="18655" y="14287"/>
                      <a:pt x="18726" y="14121"/>
                      <a:pt x="18711" y="14121"/>
                    </a:cubicBezTo>
                    <a:cubicBezTo>
                      <a:pt x="18696" y="14121"/>
                      <a:pt x="18737" y="14022"/>
                      <a:pt x="18802" y="13900"/>
                    </a:cubicBezTo>
                    <a:cubicBezTo>
                      <a:pt x="18867" y="13778"/>
                      <a:pt x="18907" y="13678"/>
                      <a:pt x="18892" y="13678"/>
                    </a:cubicBezTo>
                    <a:cubicBezTo>
                      <a:pt x="18877" y="13678"/>
                      <a:pt x="18897" y="13624"/>
                      <a:pt x="18938" y="13556"/>
                    </a:cubicBezTo>
                    <a:cubicBezTo>
                      <a:pt x="18978" y="13488"/>
                      <a:pt x="18998" y="13433"/>
                      <a:pt x="18983" y="13433"/>
                    </a:cubicBezTo>
                    <a:cubicBezTo>
                      <a:pt x="18967" y="13433"/>
                      <a:pt x="18987" y="13377"/>
                      <a:pt x="19027" y="13309"/>
                    </a:cubicBezTo>
                    <a:cubicBezTo>
                      <a:pt x="19068" y="13242"/>
                      <a:pt x="19088" y="13187"/>
                      <a:pt x="19072" y="13187"/>
                    </a:cubicBezTo>
                    <a:cubicBezTo>
                      <a:pt x="19057" y="13187"/>
                      <a:pt x="19077" y="13131"/>
                      <a:pt x="19117" y="13064"/>
                    </a:cubicBezTo>
                    <a:cubicBezTo>
                      <a:pt x="19158" y="12996"/>
                      <a:pt x="19178" y="12940"/>
                      <a:pt x="19162" y="12940"/>
                    </a:cubicBezTo>
                    <a:cubicBezTo>
                      <a:pt x="19147" y="12940"/>
                      <a:pt x="19163" y="12890"/>
                      <a:pt x="19200" y="12828"/>
                    </a:cubicBezTo>
                    <a:cubicBezTo>
                      <a:pt x="19237" y="12766"/>
                      <a:pt x="19277" y="12661"/>
                      <a:pt x="19288" y="12594"/>
                    </a:cubicBezTo>
                    <a:cubicBezTo>
                      <a:pt x="19299" y="12527"/>
                      <a:pt x="19310" y="12468"/>
                      <a:pt x="19311" y="12461"/>
                    </a:cubicBezTo>
                    <a:cubicBezTo>
                      <a:pt x="19313" y="12454"/>
                      <a:pt x="19309" y="12441"/>
                      <a:pt x="19303" y="12431"/>
                    </a:cubicBezTo>
                    <a:cubicBezTo>
                      <a:pt x="19297" y="12422"/>
                      <a:pt x="19318" y="12380"/>
                      <a:pt x="19349" y="12338"/>
                    </a:cubicBezTo>
                    <a:cubicBezTo>
                      <a:pt x="19403" y="12267"/>
                      <a:pt x="19675" y="11442"/>
                      <a:pt x="19666" y="11374"/>
                    </a:cubicBezTo>
                    <a:cubicBezTo>
                      <a:pt x="19664" y="11356"/>
                      <a:pt x="19668" y="11325"/>
                      <a:pt x="19674" y="11305"/>
                    </a:cubicBezTo>
                    <a:cubicBezTo>
                      <a:pt x="19680" y="11284"/>
                      <a:pt x="19688" y="11251"/>
                      <a:pt x="19693" y="11231"/>
                    </a:cubicBezTo>
                    <a:cubicBezTo>
                      <a:pt x="19698" y="11210"/>
                      <a:pt x="19726" y="11132"/>
                      <a:pt x="19754" y="11057"/>
                    </a:cubicBezTo>
                    <a:cubicBezTo>
                      <a:pt x="19783" y="10982"/>
                      <a:pt x="19803" y="10904"/>
                      <a:pt x="19799" y="10884"/>
                    </a:cubicBezTo>
                    <a:cubicBezTo>
                      <a:pt x="19796" y="10865"/>
                      <a:pt x="19817" y="10785"/>
                      <a:pt x="19846" y="10708"/>
                    </a:cubicBezTo>
                    <a:cubicBezTo>
                      <a:pt x="19875" y="10630"/>
                      <a:pt x="19905" y="10508"/>
                      <a:pt x="19913" y="10435"/>
                    </a:cubicBezTo>
                    <a:cubicBezTo>
                      <a:pt x="19920" y="10363"/>
                      <a:pt x="19940" y="10277"/>
                      <a:pt x="19958" y="10244"/>
                    </a:cubicBezTo>
                    <a:cubicBezTo>
                      <a:pt x="19977" y="10211"/>
                      <a:pt x="19981" y="10165"/>
                      <a:pt x="19966" y="10140"/>
                    </a:cubicBezTo>
                    <a:cubicBezTo>
                      <a:pt x="19952" y="10114"/>
                      <a:pt x="19962" y="10079"/>
                      <a:pt x="19989" y="10061"/>
                    </a:cubicBezTo>
                    <a:cubicBezTo>
                      <a:pt x="20016" y="10042"/>
                      <a:pt x="20027" y="9997"/>
                      <a:pt x="20014" y="9960"/>
                    </a:cubicBezTo>
                    <a:cubicBezTo>
                      <a:pt x="20001" y="9923"/>
                      <a:pt x="20011" y="9879"/>
                      <a:pt x="20037" y="9862"/>
                    </a:cubicBezTo>
                    <a:cubicBezTo>
                      <a:pt x="20062" y="9845"/>
                      <a:pt x="20072" y="9801"/>
                      <a:pt x="20059" y="9764"/>
                    </a:cubicBezTo>
                    <a:cubicBezTo>
                      <a:pt x="20046" y="9727"/>
                      <a:pt x="20056" y="9683"/>
                      <a:pt x="20081" y="9666"/>
                    </a:cubicBezTo>
                    <a:cubicBezTo>
                      <a:pt x="20105" y="9649"/>
                      <a:pt x="20120" y="9598"/>
                      <a:pt x="20113" y="9554"/>
                    </a:cubicBezTo>
                    <a:cubicBezTo>
                      <a:pt x="20106" y="9509"/>
                      <a:pt x="20116" y="9445"/>
                      <a:pt x="20134" y="9412"/>
                    </a:cubicBezTo>
                    <a:cubicBezTo>
                      <a:pt x="20153" y="9380"/>
                      <a:pt x="20178" y="9270"/>
                      <a:pt x="20190" y="9167"/>
                    </a:cubicBezTo>
                    <a:cubicBezTo>
                      <a:pt x="20202" y="9064"/>
                      <a:pt x="20223" y="8914"/>
                      <a:pt x="20237" y="8832"/>
                    </a:cubicBezTo>
                    <a:cubicBezTo>
                      <a:pt x="20251" y="8751"/>
                      <a:pt x="20267" y="8640"/>
                      <a:pt x="20274" y="8586"/>
                    </a:cubicBezTo>
                    <a:cubicBezTo>
                      <a:pt x="20280" y="8532"/>
                      <a:pt x="20297" y="8455"/>
                      <a:pt x="20311" y="8414"/>
                    </a:cubicBezTo>
                    <a:cubicBezTo>
                      <a:pt x="20326" y="8373"/>
                      <a:pt x="20340" y="8307"/>
                      <a:pt x="20343" y="8266"/>
                    </a:cubicBezTo>
                    <a:cubicBezTo>
                      <a:pt x="20364" y="7984"/>
                      <a:pt x="20379" y="7883"/>
                      <a:pt x="20405" y="7837"/>
                    </a:cubicBezTo>
                    <a:cubicBezTo>
                      <a:pt x="20421" y="7808"/>
                      <a:pt x="20434" y="7732"/>
                      <a:pt x="20433" y="7668"/>
                    </a:cubicBezTo>
                    <a:cubicBezTo>
                      <a:pt x="20432" y="7605"/>
                      <a:pt x="20443" y="7459"/>
                      <a:pt x="20457" y="7344"/>
                    </a:cubicBezTo>
                    <a:cubicBezTo>
                      <a:pt x="20538" y="6684"/>
                      <a:pt x="20549" y="6563"/>
                      <a:pt x="20602" y="5781"/>
                    </a:cubicBezTo>
                    <a:cubicBezTo>
                      <a:pt x="20640" y="5214"/>
                      <a:pt x="20639" y="3063"/>
                      <a:pt x="20601" y="2485"/>
                    </a:cubicBezTo>
                    <a:cubicBezTo>
                      <a:pt x="20558" y="1838"/>
                      <a:pt x="20515" y="1371"/>
                      <a:pt x="20460" y="911"/>
                    </a:cubicBezTo>
                    <a:cubicBezTo>
                      <a:pt x="20447" y="802"/>
                      <a:pt x="20436" y="654"/>
                      <a:pt x="20436" y="581"/>
                    </a:cubicBezTo>
                    <a:cubicBezTo>
                      <a:pt x="20436" y="508"/>
                      <a:pt x="20417" y="437"/>
                      <a:pt x="20394" y="421"/>
                    </a:cubicBezTo>
                    <a:cubicBezTo>
                      <a:pt x="20371" y="406"/>
                      <a:pt x="20368" y="333"/>
                      <a:pt x="20386" y="258"/>
                    </a:cubicBezTo>
                    <a:lnTo>
                      <a:pt x="20418" y="123"/>
                    </a:lnTo>
                    <a:lnTo>
                      <a:pt x="21010" y="110"/>
                    </a:lnTo>
                    <a:cubicBezTo>
                      <a:pt x="21353" y="102"/>
                      <a:pt x="21600" y="75"/>
                      <a:pt x="21600" y="47"/>
                    </a:cubicBezTo>
                    <a:cubicBezTo>
                      <a:pt x="21600" y="17"/>
                      <a:pt x="17755" y="0"/>
                      <a:pt x="10800" y="0"/>
                    </a:cubicBezTo>
                    <a:lnTo>
                      <a:pt x="0" y="0"/>
                    </a:lnTo>
                    <a:close/>
                  </a:path>
                </a:pathLst>
              </a:custGeom>
              <a:ln w="12700" cap="flat">
                <a:noFill/>
                <a:miter lim="400000"/>
              </a:ln>
              <a:effectLst>
                <a:outerShdw sx="100000" sy="100000" kx="0" ky="0" algn="b" rotWithShape="0" blurRad="355600" dist="165100" dir="5400000">
                  <a:srgbClr val="000000"/>
                </a:outerShdw>
              </a:effectLst>
            </p:spPr>
          </p:pic>
          <p:pic>
            <p:nvPicPr>
              <p:cNvPr id="227" name="Image" descr="Image"/>
              <p:cNvPicPr>
                <a:picLocks noChangeAspect="1"/>
              </p:cNvPicPr>
              <p:nvPr/>
            </p:nvPicPr>
            <p:blipFill>
              <a:blip r:embed="rId3">
                <a:extLst/>
              </a:blip>
              <a:srcRect l="0" t="0" r="0" b="0"/>
              <a:stretch>
                <a:fillRect/>
              </a:stretch>
            </p:blipFill>
            <p:spPr>
              <a:xfrm>
                <a:off x="0" y="0"/>
                <a:ext cx="8899164" cy="8689959"/>
              </a:xfrm>
              <a:prstGeom prst="rect">
                <a:avLst/>
              </a:prstGeom>
              <a:ln w="12700" cap="flat">
                <a:noFill/>
                <a:miter lim="400000"/>
              </a:ln>
              <a:effectLst>
                <a:outerShdw sx="100000" sy="100000" kx="0" ky="0" algn="b" rotWithShape="0" blurRad="355600" dist="165100" dir="5400000">
                  <a:srgbClr val="000000"/>
                </a:outerShdw>
              </a:effectLst>
            </p:spPr>
          </p:pic>
        </p:grpSp>
        <p:pic>
          <p:nvPicPr>
            <p:cNvPr id="229" name="Rectangle Rectangle" descr="Rectangle Rectangle"/>
            <p:cNvPicPr>
              <a:picLocks noChangeAspect="0"/>
            </p:cNvPicPr>
            <p:nvPr/>
          </p:nvPicPr>
          <p:blipFill>
            <a:blip r:embed="rId4">
              <a:extLst/>
            </a:blip>
            <a:stretch>
              <a:fillRect/>
            </a:stretch>
          </p:blipFill>
          <p:spPr>
            <a:xfrm>
              <a:off x="-156390" y="-106926"/>
              <a:ext cx="22654872" cy="9155857"/>
            </a:xfrm>
            <a:prstGeom prst="rect">
              <a:avLst/>
            </a:prstGeom>
            <a:effectLst/>
          </p:spPr>
        </p:pic>
      </p:grpSp>
      <p:grpSp>
        <p:nvGrpSpPr>
          <p:cNvPr id="234" name="Group"/>
          <p:cNvGrpSpPr/>
          <p:nvPr/>
        </p:nvGrpSpPr>
        <p:grpSpPr>
          <a:xfrm>
            <a:off x="-401140" y="-88444"/>
            <a:ext cx="25186280" cy="2989831"/>
            <a:chOff x="0" y="0"/>
            <a:chExt cx="25186279" cy="2989830"/>
          </a:xfrm>
        </p:grpSpPr>
        <p:pic>
          <p:nvPicPr>
            <p:cNvPr id="232" name="Image" descr="Image"/>
            <p:cNvPicPr>
              <a:picLocks noChangeAspect="1"/>
            </p:cNvPicPr>
            <p:nvPr/>
          </p:nvPicPr>
          <p:blipFill>
            <a:blip r:embed="rId5">
              <a:extLst/>
            </a:blip>
            <a:stretch>
              <a:fillRect/>
            </a:stretch>
          </p:blipFill>
          <p:spPr>
            <a:xfrm>
              <a:off x="0" y="0"/>
              <a:ext cx="14799660" cy="2989831"/>
            </a:xfrm>
            <a:prstGeom prst="rect">
              <a:avLst/>
            </a:prstGeom>
            <a:ln w="12700" cap="flat">
              <a:noFill/>
              <a:miter lim="400000"/>
            </a:ln>
            <a:effectLst>
              <a:outerShdw sx="100000" sy="100000" kx="0" ky="0" algn="b" rotWithShape="0" blurRad="355600" dist="165100" dir="5400000">
                <a:srgbClr val="000000"/>
              </a:outerShdw>
            </a:effectLst>
          </p:spPr>
        </p:pic>
        <p:pic>
          <p:nvPicPr>
            <p:cNvPr id="233" name="Image" descr="Image"/>
            <p:cNvPicPr>
              <a:picLocks noChangeAspect="1"/>
            </p:cNvPicPr>
            <p:nvPr/>
          </p:nvPicPr>
          <p:blipFill>
            <a:blip r:embed="rId6">
              <a:extLst/>
            </a:blip>
            <a:srcRect l="0" t="0" r="0" b="0"/>
            <a:stretch>
              <a:fillRect/>
            </a:stretch>
          </p:blipFill>
          <p:spPr>
            <a:xfrm>
              <a:off x="12840039" y="33220"/>
              <a:ext cx="12346241" cy="2532563"/>
            </a:xfrm>
            <a:prstGeom prst="rect">
              <a:avLst/>
            </a:prstGeom>
            <a:ln w="12700" cap="flat">
              <a:noFill/>
              <a:miter lim="400000"/>
            </a:ln>
            <a:effectLst>
              <a:outerShdw sx="100000" sy="100000" kx="0" ky="0" algn="b" rotWithShape="0" blurRad="355600" dist="165100" dir="5400000">
                <a:srgbClr val="000000"/>
              </a:outerShdw>
            </a:effectLst>
          </p:spPr>
        </p:pic>
      </p:grpSp>
      <p:grpSp>
        <p:nvGrpSpPr>
          <p:cNvPr id="237" name="Group"/>
          <p:cNvGrpSpPr/>
          <p:nvPr/>
        </p:nvGrpSpPr>
        <p:grpSpPr>
          <a:xfrm>
            <a:off x="-558625" y="10986862"/>
            <a:ext cx="25501250" cy="3404556"/>
            <a:chOff x="0" y="0"/>
            <a:chExt cx="25501248" cy="3404555"/>
          </a:xfrm>
        </p:grpSpPr>
        <p:pic>
          <p:nvPicPr>
            <p:cNvPr id="235" name="Image" descr="Image"/>
            <p:cNvPicPr>
              <a:picLocks noChangeAspect="1"/>
            </p:cNvPicPr>
            <p:nvPr/>
          </p:nvPicPr>
          <p:blipFill>
            <a:blip r:embed="rId7">
              <a:extLst/>
            </a:blip>
            <a:stretch>
              <a:fillRect/>
            </a:stretch>
          </p:blipFill>
          <p:spPr>
            <a:xfrm>
              <a:off x="0" y="43034"/>
              <a:ext cx="16387419" cy="3361522"/>
            </a:xfrm>
            <a:prstGeom prst="rect">
              <a:avLst/>
            </a:prstGeom>
            <a:ln w="12700" cap="flat">
              <a:noFill/>
              <a:miter lim="400000"/>
            </a:ln>
            <a:effectLst>
              <a:outerShdw sx="100000" sy="100000" kx="0" ky="0" algn="b" rotWithShape="0" blurRad="355600" dist="165100" dir="5400000">
                <a:srgbClr val="000000"/>
              </a:outerShdw>
            </a:effectLst>
          </p:spPr>
        </p:pic>
        <p:pic>
          <p:nvPicPr>
            <p:cNvPr id="236" name="Image" descr="Image"/>
            <p:cNvPicPr>
              <a:picLocks noChangeAspect="1"/>
            </p:cNvPicPr>
            <p:nvPr/>
          </p:nvPicPr>
          <p:blipFill>
            <a:blip r:embed="rId8">
              <a:extLst/>
            </a:blip>
            <a:stretch>
              <a:fillRect/>
            </a:stretch>
          </p:blipFill>
          <p:spPr>
            <a:xfrm>
              <a:off x="14790518" y="0"/>
              <a:ext cx="10710731" cy="2856195"/>
            </a:xfrm>
            <a:prstGeom prst="rect">
              <a:avLst/>
            </a:prstGeom>
            <a:ln w="12700" cap="flat">
              <a:noFill/>
              <a:miter lim="400000"/>
            </a:ln>
            <a:effectLst>
              <a:outerShdw sx="100000" sy="100000" kx="0" ky="0" algn="b" rotWithShape="0" blurRad="355600" dist="165100" dir="5400000">
                <a:srgbClr val="000000"/>
              </a:outerShdw>
            </a:effectLst>
          </p:spPr>
        </p:pic>
      </p:grpSp>
      <p:sp>
        <p:nvSpPr>
          <p:cNvPr id="238" name="Your acceptance or rejection of your duties as a parent will be your real legacy –…"/>
          <p:cNvSpPr txBox="1"/>
          <p:nvPr/>
        </p:nvSpPr>
        <p:spPr>
          <a:xfrm>
            <a:off x="10810919" y="2725397"/>
            <a:ext cx="12272819" cy="8056564"/>
          </a:xfrm>
          <a:prstGeom prst="rect">
            <a:avLst/>
          </a:prstGeom>
          <a:ln w="12700">
            <a:miter lim="400000"/>
          </a:ln>
          <a:effectLst>
            <a:outerShdw sx="100000" sy="100000" kx="0" ky="0" algn="b" rotWithShape="0" blurRad="355600" dist="165100" dir="54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275907" indent="-1275907" defTabSz="821531">
              <a:lnSpc>
                <a:spcPct val="100000"/>
              </a:lnSpc>
              <a:spcBef>
                <a:spcPts val="1400"/>
              </a:spcBef>
              <a:buSzPct val="80000"/>
              <a:buBlip>
                <a:blip r:embed="rId9"/>
              </a:buBlip>
              <a:defRPr sz="7500">
                <a:solidFill>
                  <a:srgbClr val="FFFFFF"/>
                </a:solidFill>
                <a:effectLst>
                  <a:outerShdw sx="100000" sy="100000" kx="0" ky="0" algn="b" rotWithShape="0" blurRad="76200" dist="63500" dir="1980000">
                    <a:srgbClr val="000000"/>
                  </a:outerShdw>
                </a:effectLst>
              </a:defRPr>
            </a:pPr>
            <a:r>
              <a:t>Your acceptance or rejection of your duties as a parent will be your real legacy – </a:t>
            </a:r>
          </a:p>
          <a:p>
            <a:pPr marL="1275907" indent="-1275907" defTabSz="821531">
              <a:lnSpc>
                <a:spcPct val="100000"/>
              </a:lnSpc>
              <a:spcBef>
                <a:spcPts val="1400"/>
              </a:spcBef>
              <a:buSzPct val="80000"/>
              <a:buBlip>
                <a:blip r:embed="rId9"/>
              </a:buBlip>
              <a:defRPr sz="7500">
                <a:solidFill>
                  <a:srgbClr val="FFFFFF"/>
                </a:solidFill>
                <a:effectLst>
                  <a:outerShdw sx="100000" sy="100000" kx="0" ky="0" algn="b" rotWithShape="0" blurRad="76200" dist="63500" dir="1980000">
                    <a:srgbClr val="000000"/>
                  </a:outerShdw>
                </a:effectLst>
              </a:defRPr>
            </a:pPr>
            <a:r>
              <a:t>Parenting in today’s world is not easy - it is hard! </a:t>
            </a:r>
          </a:p>
          <a:p>
            <a:pPr marL="1275907" indent="-1275907" defTabSz="821531">
              <a:lnSpc>
                <a:spcPct val="100000"/>
              </a:lnSpc>
              <a:spcBef>
                <a:spcPts val="1400"/>
              </a:spcBef>
              <a:buSzPct val="80000"/>
              <a:buBlip>
                <a:blip r:embed="rId9"/>
              </a:buBlip>
              <a:defRPr sz="7500">
                <a:solidFill>
                  <a:srgbClr val="FFFFFF"/>
                </a:solidFill>
                <a:effectLst>
                  <a:outerShdw sx="100000" sy="100000" kx="0" ky="0" algn="b" rotWithShape="0" blurRad="76200" dist="63500" dir="1980000">
                    <a:srgbClr val="000000"/>
                  </a:outerShdw>
                </a:effectLst>
              </a:defRPr>
            </a:pPr>
            <a:r>
              <a:t>If we do NOT train our children – the world will!</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238">
                                            <p:bg/>
                                          </p:spTgt>
                                        </p:tgtEl>
                                        <p:attrNameLst>
                                          <p:attrName>style.visibility</p:attrName>
                                        </p:attrNameLst>
                                      </p:cBhvr>
                                      <p:to>
                                        <p:strVal val="visible"/>
                                      </p:to>
                                    </p:set>
                                    <p:anim calcmode="lin" valueType="num">
                                      <p:cBhvr>
                                        <p:cTn id="7" dur="1000" fill="hold"/>
                                        <p:tgtEl>
                                          <p:spTgt spid="238">
                                            <p:bg/>
                                          </p:spTgt>
                                        </p:tgtEl>
                                        <p:attrNameLst>
                                          <p:attrName>ppt_x</p:attrName>
                                        </p:attrNameLst>
                                      </p:cBhvr>
                                      <p:tavLst>
                                        <p:tav tm="0">
                                          <p:val>
                                            <p:strVal val="0-#ppt_w/2"/>
                                          </p:val>
                                        </p:tav>
                                        <p:tav tm="100000">
                                          <p:val>
                                            <p:strVal val="#ppt_x"/>
                                          </p:val>
                                        </p:tav>
                                      </p:tavLst>
                                    </p:anim>
                                    <p:anim calcmode="lin" valueType="num">
                                      <p:cBhvr>
                                        <p:cTn id="8" dur="1000" fill="hold"/>
                                        <p:tgtEl>
                                          <p:spTgt spid="238">
                                            <p:bg/>
                                          </p:spTgt>
                                        </p:tgtEl>
                                        <p:attrNameLst>
                                          <p:attrName>ppt_y</p:attrName>
                                        </p:attrNameLst>
                                      </p:cBhvr>
                                      <p:tavLst>
                                        <p:tav tm="0">
                                          <p:val>
                                            <p:strVal val="#ppt_y"/>
                                          </p:val>
                                        </p:tav>
                                        <p:tav tm="100000">
                                          <p:val>
                                            <p:strVal val="#ppt_y"/>
                                          </p:val>
                                        </p:tav>
                                      </p:tavLst>
                                    </p:anim>
                                  </p:childTnLst>
                                </p:cTn>
                              </p:par>
                              <p:par>
                                <p:cTn id="9" presetClass="entr" nodeType="withEffect" presetSubtype="8" presetID="2" grpId="1" fill="hold">
                                  <p:stCondLst>
                                    <p:cond delay="0"/>
                                  </p:stCondLst>
                                  <p:iterate type="el" backwards="0">
                                    <p:tmAbs val="0"/>
                                  </p:iterate>
                                  <p:childTnLst>
                                    <p:set>
                                      <p:cBhvr>
                                        <p:cTn id="10" fill="hold"/>
                                        <p:tgtEl>
                                          <p:spTgt spid="238">
                                            <p:txEl>
                                              <p:pRg st="0" end="0"/>
                                            </p:txEl>
                                          </p:spTgt>
                                        </p:tgtEl>
                                        <p:attrNameLst>
                                          <p:attrName>style.visibility</p:attrName>
                                        </p:attrNameLst>
                                      </p:cBhvr>
                                      <p:to>
                                        <p:strVal val="visible"/>
                                      </p:to>
                                    </p:set>
                                    <p:anim calcmode="lin" valueType="num">
                                      <p:cBhvr>
                                        <p:cTn id="11" dur="1000" fill="hold"/>
                                        <p:tgtEl>
                                          <p:spTgt spid="238">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3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 grpId="1" fill="hold">
                                  <p:stCondLst>
                                    <p:cond delay="0"/>
                                  </p:stCondLst>
                                  <p:iterate type="el" backwards="0">
                                    <p:tmAbs val="0"/>
                                  </p:iterate>
                                  <p:childTnLst>
                                    <p:set>
                                      <p:cBhvr>
                                        <p:cTn id="16" fill="hold"/>
                                        <p:tgtEl>
                                          <p:spTgt spid="238">
                                            <p:txEl>
                                              <p:pRg st="1" end="1"/>
                                            </p:txEl>
                                          </p:spTgt>
                                        </p:tgtEl>
                                        <p:attrNameLst>
                                          <p:attrName>style.visibility</p:attrName>
                                        </p:attrNameLst>
                                      </p:cBhvr>
                                      <p:to>
                                        <p:strVal val="visible"/>
                                      </p:to>
                                    </p:set>
                                    <p:anim calcmode="lin" valueType="num">
                                      <p:cBhvr>
                                        <p:cTn id="17" dur="1000" fill="hold"/>
                                        <p:tgtEl>
                                          <p:spTgt spid="238">
                                            <p:txEl>
                                              <p:pRg st="1" end="1"/>
                                            </p:txEl>
                                          </p:spTgt>
                                        </p:tgtEl>
                                        <p:attrNameLst>
                                          <p:attrName>ppt_x</p:attrName>
                                        </p:attrNameLst>
                                      </p:cBhvr>
                                      <p:tavLst>
                                        <p:tav tm="0">
                                          <p:val>
                                            <p:strVal val="0-#ppt_w/2"/>
                                          </p:val>
                                        </p:tav>
                                        <p:tav tm="100000">
                                          <p:val>
                                            <p:strVal val="#ppt_x"/>
                                          </p:val>
                                        </p:tav>
                                      </p:tavLst>
                                    </p:anim>
                                    <p:anim calcmode="lin" valueType="num">
                                      <p:cBhvr>
                                        <p:cTn id="18" dur="1000" fill="hold"/>
                                        <p:tgtEl>
                                          <p:spTgt spid="23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 grpId="1" fill="hold">
                                  <p:stCondLst>
                                    <p:cond delay="0"/>
                                  </p:stCondLst>
                                  <p:iterate type="el" backwards="0">
                                    <p:tmAbs val="0"/>
                                  </p:iterate>
                                  <p:childTnLst>
                                    <p:set>
                                      <p:cBhvr>
                                        <p:cTn id="22" fill="hold"/>
                                        <p:tgtEl>
                                          <p:spTgt spid="238">
                                            <p:txEl>
                                              <p:pRg st="2" end="2"/>
                                            </p:txEl>
                                          </p:spTgt>
                                        </p:tgtEl>
                                        <p:attrNameLst>
                                          <p:attrName>style.visibility</p:attrName>
                                        </p:attrNameLst>
                                      </p:cBhvr>
                                      <p:to>
                                        <p:strVal val="visible"/>
                                      </p:to>
                                    </p:set>
                                    <p:anim calcmode="lin" valueType="num">
                                      <p:cBhvr>
                                        <p:cTn id="23" dur="1000" fill="hold"/>
                                        <p:tgtEl>
                                          <p:spTgt spid="238">
                                            <p:txEl>
                                              <p:pRg st="2" end="2"/>
                                            </p:txEl>
                                          </p:spTgt>
                                        </p:tgtEl>
                                        <p:attrNameLst>
                                          <p:attrName>ppt_x</p:attrName>
                                        </p:attrNameLst>
                                      </p:cBhvr>
                                      <p:tavLst>
                                        <p:tav tm="0">
                                          <p:val>
                                            <p:strVal val="0-#ppt_w/2"/>
                                          </p:val>
                                        </p:tav>
                                        <p:tav tm="100000">
                                          <p:val>
                                            <p:strVal val="#ppt_x"/>
                                          </p:val>
                                        </p:tav>
                                      </p:tavLst>
                                    </p:anim>
                                    <p:anim calcmode="lin" valueType="num">
                                      <p:cBhvr>
                                        <p:cTn id="24" dur="1000" fill="hold"/>
                                        <p:tgtEl>
                                          <p:spTgt spid="238">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8" grpId="1"/>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