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35" name="Picture 7" descr="Picture 7"/>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
        <p:nvSpPr>
          <p:cNvPr id="136" name="Slide Number"/>
          <p:cNvSpPr txBox="1"/>
          <p:nvPr>
            <p:ph type="sldNum" sz="quarter" idx="2"/>
          </p:nvPr>
        </p:nvSpPr>
        <p:spPr>
          <a:xfrm>
            <a:off x="20744884" y="0"/>
            <a:ext cx="591116" cy="577647"/>
          </a:xfrm>
          <a:prstGeom prst="rect">
            <a:avLst/>
          </a:prstGeom>
        </p:spPr>
        <p:txBody>
          <a:bodyPr lIns="91439" tIns="91439" rIns="91439" bIns="91439" anchor="t"/>
          <a:lstStyle>
            <a:lvl1pPr algn="r" defTabSz="1828800">
              <a:defRPr sz="28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solidFill>
          <a:srgbClr val="FFFFFF"/>
        </a:solidFill>
      </p:bgPr>
    </p:bg>
    <p:spTree>
      <p:nvGrpSpPr>
        <p:cNvPr id="1" name=""/>
        <p:cNvGrpSpPr/>
        <p:nvPr/>
      </p:nvGrpSpPr>
      <p:grpSpPr>
        <a:xfrm>
          <a:off x="0" y="0"/>
          <a:ext cx="0" cy="0"/>
          <a:chOff x="0" y="0"/>
          <a:chExt cx="0" cy="0"/>
        </a:xfrm>
      </p:grpSpPr>
      <p:pic>
        <p:nvPicPr>
          <p:cNvPr id="143" name="Picture 2" descr="Picture 2"/>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
        <p:nvSpPr>
          <p:cNvPr id="144" name="Title Text"/>
          <p:cNvSpPr txBox="1"/>
          <p:nvPr>
            <p:ph type="title"/>
          </p:nvPr>
        </p:nvSpPr>
        <p:spPr>
          <a:xfrm>
            <a:off x="3962400" y="549276"/>
            <a:ext cx="16459200" cy="2286001"/>
          </a:xfrm>
          <a:prstGeom prst="rect">
            <a:avLst/>
          </a:prstGeom>
        </p:spPr>
        <p:txBody>
          <a:bodyPr lIns="91439" tIns="91439" rIns="91439" bIns="91439"/>
          <a:lstStyle>
            <a:lvl1pPr defTabSz="1828800">
              <a:defRPr cap="none" sz="8800">
                <a:solidFill>
                  <a:srgbClr val="000000"/>
                </a:solidFill>
                <a:latin typeface="Arial"/>
                <a:ea typeface="Arial"/>
                <a:cs typeface="Arial"/>
                <a:sym typeface="Arial"/>
              </a:defRPr>
            </a:lvl1pPr>
          </a:lstStyle>
          <a:p>
            <a:pPr/>
            <a:r>
              <a:t>Title Text</a:t>
            </a:r>
          </a:p>
        </p:txBody>
      </p:sp>
      <p:sp>
        <p:nvSpPr>
          <p:cNvPr id="145" name="Slide Number"/>
          <p:cNvSpPr txBox="1"/>
          <p:nvPr>
            <p:ph type="sldNum" sz="quarter" idx="2"/>
          </p:nvPr>
        </p:nvSpPr>
        <p:spPr>
          <a:xfrm>
            <a:off x="20744884" y="0"/>
            <a:ext cx="591116" cy="577647"/>
          </a:xfrm>
          <a:prstGeom prst="rect">
            <a:avLst/>
          </a:prstGeom>
        </p:spPr>
        <p:txBody>
          <a:bodyPr lIns="91439" tIns="91439" rIns="91439" bIns="91439" anchor="t"/>
          <a:lstStyle>
            <a:lvl1pPr algn="r" defTabSz="1828800">
              <a:defRPr sz="28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solidFill>
          <a:srgbClr val="FFFFFF"/>
        </a:solidFill>
      </p:bgPr>
    </p:bg>
    <p:spTree>
      <p:nvGrpSpPr>
        <p:cNvPr id="1" name=""/>
        <p:cNvGrpSpPr/>
        <p:nvPr/>
      </p:nvGrpSpPr>
      <p:grpSpPr>
        <a:xfrm>
          <a:off x="0" y="0"/>
          <a:ext cx="0" cy="0"/>
          <a:chOff x="0" y="0"/>
          <a:chExt cx="0" cy="0"/>
        </a:xfrm>
      </p:grpSpPr>
      <p:pic>
        <p:nvPicPr>
          <p:cNvPr id="152" name="Picture 2" descr="Picture 2"/>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
        <p:nvSpPr>
          <p:cNvPr id="153" name="Title Text"/>
          <p:cNvSpPr txBox="1"/>
          <p:nvPr>
            <p:ph type="title"/>
          </p:nvPr>
        </p:nvSpPr>
        <p:spPr>
          <a:xfrm>
            <a:off x="4419600" y="4260850"/>
            <a:ext cx="15544800" cy="2940050"/>
          </a:xfrm>
          <a:prstGeom prst="rect">
            <a:avLst/>
          </a:prstGeom>
        </p:spPr>
        <p:txBody>
          <a:bodyPr lIns="91439" tIns="91439" rIns="91439" bIns="91439"/>
          <a:lstStyle>
            <a:lvl1pPr defTabSz="1828800">
              <a:defRPr cap="none" sz="8800">
                <a:solidFill>
                  <a:srgbClr val="000000"/>
                </a:solidFill>
                <a:latin typeface="Arial"/>
                <a:ea typeface="Arial"/>
                <a:cs typeface="Arial"/>
                <a:sym typeface="Arial"/>
              </a:defRPr>
            </a:lvl1pPr>
          </a:lstStyle>
          <a:p>
            <a:pPr/>
            <a:r>
              <a:t>Title Text</a:t>
            </a:r>
          </a:p>
        </p:txBody>
      </p:sp>
      <p:sp>
        <p:nvSpPr>
          <p:cNvPr id="154" name="Body Level One…"/>
          <p:cNvSpPr txBox="1"/>
          <p:nvPr>
            <p:ph type="body" sz="quarter" idx="1"/>
          </p:nvPr>
        </p:nvSpPr>
        <p:spPr>
          <a:xfrm>
            <a:off x="5791200" y="7772400"/>
            <a:ext cx="12801600" cy="3505200"/>
          </a:xfrm>
          <a:prstGeom prst="rect">
            <a:avLst/>
          </a:prstGeom>
        </p:spPr>
        <p:txBody>
          <a:bodyPr lIns="91439" tIns="91439" rIns="91439" bIns="91439" anchor="t"/>
          <a:lstStyle>
            <a:lvl1pPr marL="0" indent="0" algn="ctr" defTabSz="1828800">
              <a:spcBef>
                <a:spcPts val="1500"/>
              </a:spcBef>
              <a:buSzTx/>
              <a:buNone/>
              <a:defRPr sz="6400">
                <a:solidFill>
                  <a:srgbClr val="000000"/>
                </a:solidFill>
                <a:latin typeface="Arial"/>
                <a:ea typeface="Arial"/>
                <a:cs typeface="Arial"/>
                <a:sym typeface="Arial"/>
              </a:defRPr>
            </a:lvl1pPr>
            <a:lvl2pPr marL="0" indent="457200" algn="ctr" defTabSz="1828800">
              <a:spcBef>
                <a:spcPts val="1500"/>
              </a:spcBef>
              <a:buSzTx/>
              <a:buNone/>
              <a:defRPr sz="6400">
                <a:solidFill>
                  <a:srgbClr val="000000"/>
                </a:solidFill>
                <a:latin typeface="Arial"/>
                <a:ea typeface="Arial"/>
                <a:cs typeface="Arial"/>
                <a:sym typeface="Arial"/>
              </a:defRPr>
            </a:lvl2pPr>
            <a:lvl3pPr marL="0" indent="914400" algn="ctr" defTabSz="1828800">
              <a:spcBef>
                <a:spcPts val="1500"/>
              </a:spcBef>
              <a:buSzTx/>
              <a:buNone/>
              <a:defRPr sz="6400">
                <a:solidFill>
                  <a:srgbClr val="000000"/>
                </a:solidFill>
                <a:latin typeface="Arial"/>
                <a:ea typeface="Arial"/>
                <a:cs typeface="Arial"/>
                <a:sym typeface="Arial"/>
              </a:defRPr>
            </a:lvl3pPr>
            <a:lvl4pPr marL="0" indent="1371600" algn="ctr" defTabSz="1828800">
              <a:spcBef>
                <a:spcPts val="1500"/>
              </a:spcBef>
              <a:buSzTx/>
              <a:buNone/>
              <a:defRPr sz="6400">
                <a:solidFill>
                  <a:srgbClr val="000000"/>
                </a:solidFill>
                <a:latin typeface="Arial"/>
                <a:ea typeface="Arial"/>
                <a:cs typeface="Arial"/>
                <a:sym typeface="Arial"/>
              </a:defRPr>
            </a:lvl4pPr>
            <a:lvl5pPr marL="0" indent="1828800" algn="ctr" defTabSz="1828800">
              <a:spcBef>
                <a:spcPts val="1500"/>
              </a:spcBef>
              <a:buSzTx/>
              <a:buNone/>
              <a:defRPr sz="6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55" name="Slide Number"/>
          <p:cNvSpPr txBox="1"/>
          <p:nvPr>
            <p:ph type="sldNum" sz="quarter" idx="2"/>
          </p:nvPr>
        </p:nvSpPr>
        <p:spPr>
          <a:xfrm>
            <a:off x="20744884" y="0"/>
            <a:ext cx="591116" cy="577647"/>
          </a:xfrm>
          <a:prstGeom prst="rect">
            <a:avLst/>
          </a:prstGeom>
        </p:spPr>
        <p:txBody>
          <a:bodyPr lIns="91439" tIns="91439" rIns="91439" bIns="91439" anchor="t"/>
          <a:lstStyle>
            <a:lvl1pPr algn="r" defTabSz="1828800">
              <a:defRPr sz="28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62" name="Slide Number"/>
          <p:cNvSpPr txBox="1"/>
          <p:nvPr>
            <p:ph type="sldNum" sz="quarter" idx="2"/>
          </p:nvPr>
        </p:nvSpPr>
        <p:spPr>
          <a:xfrm>
            <a:off x="22496303" y="12753103"/>
            <a:ext cx="668497" cy="649447"/>
          </a:xfrm>
          <a:prstGeom prst="rect">
            <a:avLst/>
          </a:prstGeom>
        </p:spPr>
        <p:txBody>
          <a:bodyPr lIns="121919" tIns="121919" rIns="121919" bIns="121919" anchor="ctr"/>
          <a:lstStyle>
            <a:lvl1pPr algn="r" defTabSz="2438400">
              <a:defRPr sz="3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3.png"/><Relationship Id="rId8" Type="http://schemas.openxmlformats.org/officeDocument/2006/relationships/image" Target="../media/image1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9.png"/><Relationship Id="rId5" Type="http://schemas.openxmlformats.org/officeDocument/2006/relationships/image" Target="../media/image3.tif"/><Relationship Id="rId6" Type="http://schemas.openxmlformats.org/officeDocument/2006/relationships/image" Target="../media/image2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9.png"/><Relationship Id="rId5" Type="http://schemas.openxmlformats.org/officeDocument/2006/relationships/image" Target="../media/image3.tif"/><Relationship Id="rId6" Type="http://schemas.openxmlformats.org/officeDocument/2006/relationships/image" Target="../media/image2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9.png"/><Relationship Id="rId5" Type="http://schemas.openxmlformats.org/officeDocument/2006/relationships/image" Target="../media/image3.tif"/><Relationship Id="rId6" Type="http://schemas.openxmlformats.org/officeDocument/2006/relationships/image" Target="../media/image2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9.png"/><Relationship Id="rId5" Type="http://schemas.openxmlformats.org/officeDocument/2006/relationships/image" Target="../media/image3.tif"/><Relationship Id="rId6" Type="http://schemas.openxmlformats.org/officeDocument/2006/relationships/image" Target="../media/image2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9.png"/><Relationship Id="rId5" Type="http://schemas.openxmlformats.org/officeDocument/2006/relationships/image" Target="../media/image4.tif"/><Relationship Id="rId6" Type="http://schemas.openxmlformats.org/officeDocument/2006/relationships/image" Target="../media/image21.png"/><Relationship Id="rId7" Type="http://schemas.openxmlformats.org/officeDocument/2006/relationships/image" Target="../media/image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9.png"/><Relationship Id="rId5" Type="http://schemas.openxmlformats.org/officeDocument/2006/relationships/image" Target="../media/image4.tif"/><Relationship Id="rId6" Type="http://schemas.openxmlformats.org/officeDocument/2006/relationships/image" Target="../media/image21.png"/><Relationship Id="rId7" Type="http://schemas.openxmlformats.org/officeDocument/2006/relationships/image" Target="../media/image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2.tif"/><Relationship Id="rId5" Type="http://schemas.openxmlformats.org/officeDocument/2006/relationships/image" Target="../media/image5.png"/><Relationship Id="rId6" Type="http://schemas.openxmlformats.org/officeDocument/2006/relationships/image" Target="../media/image6.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tif"/><Relationship Id="rId6" Type="http://schemas.openxmlformats.org/officeDocument/2006/relationships/image" Target="../media/image2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tif"/><Relationship Id="rId6" Type="http://schemas.openxmlformats.org/officeDocument/2006/relationships/image" Target="../media/image2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tif"/><Relationship Id="rId6" Type="http://schemas.openxmlformats.org/officeDocument/2006/relationships/image" Target="../media/image2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tif"/><Relationship Id="rId6" Type="http://schemas.openxmlformats.org/officeDocument/2006/relationships/image" Target="../media/image2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tif"/><Relationship Id="rId6" Type="http://schemas.openxmlformats.org/officeDocument/2006/relationships/image" Target="../media/image23.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tif"/><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8.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tif"/><Relationship Id="rId6" Type="http://schemas.openxmlformats.org/officeDocument/2006/relationships/image" Target="../media/image23.png"/><Relationship Id="rId7" Type="http://schemas.openxmlformats.org/officeDocument/2006/relationships/image" Target="../media/image2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tif"/><Relationship Id="rId6" Type="http://schemas.openxmlformats.org/officeDocument/2006/relationships/image" Target="../media/image20.png"/><Relationship Id="rId7" Type="http://schemas.openxmlformats.org/officeDocument/2006/relationships/image" Target="../media/image24.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tif"/><Relationship Id="rId6" Type="http://schemas.openxmlformats.org/officeDocument/2006/relationships/image" Target="../media/image20.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tif"/><Relationship Id="rId6" Type="http://schemas.openxmlformats.org/officeDocument/2006/relationships/image" Target="../media/image20.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2.tif"/><Relationship Id="rId5" Type="http://schemas.openxmlformats.org/officeDocument/2006/relationships/image" Target="../media/image5.png"/><Relationship Id="rId6" Type="http://schemas.openxmlformats.org/officeDocument/2006/relationships/image" Target="../media/image6.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tif"/><Relationship Id="rId6" Type="http://schemas.openxmlformats.org/officeDocument/2006/relationships/image" Target="../media/image2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tif"/><Relationship Id="rId6" Type="http://schemas.openxmlformats.org/officeDocument/2006/relationships/image" Target="../media/image20.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tif"/><Relationship Id="rId5" Type="http://schemas.openxmlformats.org/officeDocument/2006/relationships/image" Target="../media/image20.png"/><Relationship Id="rId6" Type="http://schemas.openxmlformats.org/officeDocument/2006/relationships/image" Target="../media/image26.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tif"/><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27.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3.png"/><Relationship Id="rId8" Type="http://schemas.openxmlformats.org/officeDocument/2006/relationships/image" Target="../media/image1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2.tif"/><Relationship Id="rId5" Type="http://schemas.openxmlformats.org/officeDocument/2006/relationships/image" Target="../media/image14.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 TargetMode="External"/><Relationship Id="rId6" Type="http://schemas.openxmlformats.org/officeDocument/2006/relationships/hyperlink" Target="http://www.alexanderchurchofchrist.com" TargetMode="Externa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 Id="rId3"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1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Front view of a red Ducati motorcycle against a black background" descr="Front view of a red Ducati motorcycle against a black background"/>
          <p:cNvPicPr>
            <a:picLocks noChangeAspect="1"/>
          </p:cNvPicPr>
          <p:nvPr>
            <p:ph type="pic" idx="21"/>
          </p:nvPr>
        </p:nvPicPr>
        <p:blipFill>
          <a:blip r:embed="rId2">
            <a:extLst/>
          </a:blip>
          <a:srcRect l="459" t="0" r="459" b="0"/>
          <a:stretch>
            <a:fillRect/>
          </a:stretch>
        </p:blipFill>
        <p:spPr>
          <a:prstGeom prst="rect">
            <a:avLst/>
          </a:prstGeom>
        </p:spPr>
      </p:pic>
      <p:pic>
        <p:nvPicPr>
          <p:cNvPr id="172" name="pasted-movie.png" descr="pasted-movie.png"/>
          <p:cNvPicPr>
            <a:picLocks noChangeAspect="1"/>
          </p:cNvPicPr>
          <p:nvPr/>
        </p:nvPicPr>
        <p:blipFill>
          <a:blip r:embed="rId3">
            <a:extLst/>
          </a:blip>
          <a:stretch>
            <a:fillRect/>
          </a:stretch>
        </p:blipFill>
        <p:spPr>
          <a:xfrm>
            <a:off x="1755053" y="9378246"/>
            <a:ext cx="20873894" cy="4646054"/>
          </a:xfrm>
          <a:prstGeom prst="rect">
            <a:avLst/>
          </a:prstGeom>
          <a:ln w="12700">
            <a:miter lim="400000"/>
          </a:ln>
          <a:effectLst>
            <a:outerShdw sx="100000" sy="100000" kx="0" ky="0" algn="b" rotWithShape="0" blurRad="215900" dist="109623" dir="5400000">
              <a:srgbClr val="000000"/>
            </a:outerShdw>
          </a:effectLst>
        </p:spPr>
      </p:pic>
      <p:pic>
        <p:nvPicPr>
          <p:cNvPr id="173" name="pasted-movie.png" descr="pasted-movie.png"/>
          <p:cNvPicPr>
            <a:picLocks noChangeAspect="1"/>
          </p:cNvPicPr>
          <p:nvPr/>
        </p:nvPicPr>
        <p:blipFill>
          <a:blip r:embed="rId4">
            <a:extLst/>
          </a:blip>
          <a:stretch>
            <a:fillRect/>
          </a:stretch>
        </p:blipFill>
        <p:spPr>
          <a:xfrm>
            <a:off x="1993393" y="7504717"/>
            <a:ext cx="20397214" cy="3148123"/>
          </a:xfrm>
          <a:prstGeom prst="rect">
            <a:avLst/>
          </a:prstGeom>
          <a:ln w="12700">
            <a:miter lim="400000"/>
          </a:ln>
        </p:spPr>
      </p:pic>
      <p:sp>
        <p:nvSpPr>
          <p:cNvPr id="174" name="2 Peter 1:1–11"/>
          <p:cNvSpPr txBox="1"/>
          <p:nvPr/>
        </p:nvSpPr>
        <p:spPr>
          <a:xfrm>
            <a:off x="18278957" y="172709"/>
            <a:ext cx="5707076" cy="1104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lnSpc>
                <a:spcPct val="100000"/>
              </a:lnSpc>
              <a:spcBef>
                <a:spcPts val="0"/>
              </a:spcBef>
              <a:defRPr b="1" sz="6600">
                <a:solidFill>
                  <a:srgbClr val="FFFFFF"/>
                </a:solidFill>
                <a:latin typeface="Helvetica"/>
                <a:ea typeface="Helvetica"/>
                <a:cs typeface="Helvetica"/>
                <a:sym typeface="Helvetica"/>
              </a:defRPr>
            </a:lvl1pPr>
          </a:lstStyle>
          <a:p>
            <a:pPr/>
            <a:r>
              <a:t>2 Peter 1:1–11</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 name="Front view of a red Ducati motorcycle against a black background" descr="Front view of a red Ducati motorcycle against a black background"/>
          <p:cNvPicPr>
            <a:picLocks noChangeAspect="1"/>
          </p:cNvPicPr>
          <p:nvPr>
            <p:ph type="pic" idx="21"/>
          </p:nvPr>
        </p:nvPicPr>
        <p:blipFill>
          <a:blip r:embed="rId2">
            <a:extLst/>
          </a:blip>
          <a:srcRect l="459" t="0" r="459" b="0"/>
          <a:stretch>
            <a:fillRect/>
          </a:stretch>
        </p:blipFill>
        <p:spPr>
          <a:prstGeom prst="rect">
            <a:avLst/>
          </a:prstGeom>
        </p:spPr>
      </p:pic>
      <p:sp>
        <p:nvSpPr>
          <p:cNvPr id="256" name="2 Peter 1:1–11"/>
          <p:cNvSpPr txBox="1"/>
          <p:nvPr/>
        </p:nvSpPr>
        <p:spPr>
          <a:xfrm>
            <a:off x="9338462" y="9460776"/>
            <a:ext cx="5707076" cy="1104901"/>
          </a:xfrm>
          <a:prstGeom prst="rect">
            <a:avLst/>
          </a:prstGeom>
          <a:ln w="12700">
            <a:miter lim="400000"/>
          </a:ln>
          <a:effectLst>
            <a:outerShdw sx="100000" sy="100000" kx="0" ky="0" algn="b" rotWithShape="0" blurRad="215900" dist="109623"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lnSpc>
                <a:spcPct val="100000"/>
              </a:lnSpc>
              <a:spcBef>
                <a:spcPts val="0"/>
              </a:spcBef>
              <a:defRPr b="1" sz="6600">
                <a:solidFill>
                  <a:srgbClr val="FFFFFF"/>
                </a:solidFill>
                <a:latin typeface="Helvetica"/>
                <a:ea typeface="Helvetica"/>
                <a:cs typeface="Helvetica"/>
                <a:sym typeface="Helvetica"/>
              </a:defRPr>
            </a:lvl1pPr>
          </a:lstStyle>
          <a:p>
            <a:pPr/>
            <a:r>
              <a:t>2 Peter 1:1–11</a:t>
            </a:r>
          </a:p>
        </p:txBody>
      </p:sp>
      <p:grpSp>
        <p:nvGrpSpPr>
          <p:cNvPr id="259" name="Group"/>
          <p:cNvGrpSpPr/>
          <p:nvPr/>
        </p:nvGrpSpPr>
        <p:grpSpPr>
          <a:xfrm>
            <a:off x="179439" y="10349970"/>
            <a:ext cx="8524449" cy="2821720"/>
            <a:chOff x="0" y="0"/>
            <a:chExt cx="8524448" cy="2821718"/>
          </a:xfrm>
        </p:grpSpPr>
        <p:sp>
          <p:nvSpPr>
            <p:cNvPr id="257" name="Arrow"/>
            <p:cNvSpPr/>
            <p:nvPr/>
          </p:nvSpPr>
          <p:spPr>
            <a:xfrm>
              <a:off x="0" y="0"/>
              <a:ext cx="8524449" cy="2821719"/>
            </a:xfrm>
            <a:prstGeom prst="rightArrow">
              <a:avLst>
                <a:gd name="adj1" fmla="val 75207"/>
                <a:gd name="adj2" fmla="val 12221"/>
              </a:avLst>
            </a:prstGeom>
            <a:solidFill>
              <a:srgbClr val="9FE1ED">
                <a:alpha val="38662"/>
              </a:srgbClr>
            </a:solidFill>
            <a:ln w="63500" cap="flat">
              <a:solidFill>
                <a:srgbClr val="FEFC8C"/>
              </a:solidFill>
              <a:prstDash val="solid"/>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58" name="pasted-movie.png" descr="pasted-movie.png"/>
            <p:cNvPicPr>
              <a:picLocks noChangeAspect="1"/>
            </p:cNvPicPr>
            <p:nvPr/>
          </p:nvPicPr>
          <p:blipFill>
            <a:blip r:embed="rId3">
              <a:extLst/>
            </a:blip>
            <a:stretch>
              <a:fillRect/>
            </a:stretch>
          </p:blipFill>
          <p:spPr>
            <a:xfrm>
              <a:off x="528891" y="789459"/>
              <a:ext cx="7467601" cy="1320801"/>
            </a:xfrm>
            <a:prstGeom prst="rect">
              <a:avLst/>
            </a:prstGeom>
            <a:ln w="12700" cap="flat">
              <a:noFill/>
              <a:miter lim="400000"/>
            </a:ln>
            <a:effectLst>
              <a:outerShdw sx="100000" sy="100000" kx="0" ky="0" algn="b" rotWithShape="0" blurRad="215900" dist="109623" dir="5400000">
                <a:srgbClr val="000000"/>
              </a:outerShdw>
            </a:effectLst>
          </p:spPr>
        </p:pic>
      </p:grpSp>
      <p:grpSp>
        <p:nvGrpSpPr>
          <p:cNvPr id="262" name="Group"/>
          <p:cNvGrpSpPr/>
          <p:nvPr/>
        </p:nvGrpSpPr>
        <p:grpSpPr>
          <a:xfrm>
            <a:off x="8306379" y="10349970"/>
            <a:ext cx="5555634" cy="2821720"/>
            <a:chOff x="0" y="0"/>
            <a:chExt cx="5555632" cy="2821718"/>
          </a:xfrm>
        </p:grpSpPr>
        <p:sp>
          <p:nvSpPr>
            <p:cNvPr id="260" name="Arrow"/>
            <p:cNvSpPr/>
            <p:nvPr/>
          </p:nvSpPr>
          <p:spPr>
            <a:xfrm>
              <a:off x="0" y="0"/>
              <a:ext cx="5555633" cy="2821719"/>
            </a:xfrm>
            <a:prstGeom prst="rightArrow">
              <a:avLst>
                <a:gd name="adj1" fmla="val 75207"/>
                <a:gd name="adj2" fmla="val 12221"/>
              </a:avLst>
            </a:prstGeom>
            <a:solidFill>
              <a:srgbClr val="B8B488">
                <a:alpha val="59470"/>
              </a:srgbClr>
            </a:solidFill>
            <a:ln w="63500" cap="flat">
              <a:solidFill>
                <a:srgbClr val="FEFC8C"/>
              </a:solidFill>
              <a:prstDash val="solid"/>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61" name="pasted-movie.png" descr="pasted-movie.png"/>
            <p:cNvPicPr>
              <a:picLocks noChangeAspect="1"/>
            </p:cNvPicPr>
            <p:nvPr/>
          </p:nvPicPr>
          <p:blipFill>
            <a:blip r:embed="rId4">
              <a:extLst/>
            </a:blip>
            <a:stretch>
              <a:fillRect/>
            </a:stretch>
          </p:blipFill>
          <p:spPr>
            <a:xfrm>
              <a:off x="854233" y="750458"/>
              <a:ext cx="3848101" cy="1320801"/>
            </a:xfrm>
            <a:prstGeom prst="rect">
              <a:avLst/>
            </a:prstGeom>
            <a:ln w="12700" cap="flat">
              <a:noFill/>
              <a:miter lim="400000"/>
            </a:ln>
            <a:effectLst>
              <a:outerShdw sx="100000" sy="100000" kx="0" ky="0" algn="b" rotWithShape="0" blurRad="215900" dist="109623" dir="5400000">
                <a:srgbClr val="000000"/>
              </a:outerShdw>
            </a:effectLst>
          </p:spPr>
        </p:pic>
      </p:grpSp>
      <p:grpSp>
        <p:nvGrpSpPr>
          <p:cNvPr id="265" name="Group"/>
          <p:cNvGrpSpPr/>
          <p:nvPr/>
        </p:nvGrpSpPr>
        <p:grpSpPr>
          <a:xfrm>
            <a:off x="13464503" y="10349970"/>
            <a:ext cx="5555634" cy="2821720"/>
            <a:chOff x="0" y="0"/>
            <a:chExt cx="5555632" cy="2821718"/>
          </a:xfrm>
        </p:grpSpPr>
        <p:sp>
          <p:nvSpPr>
            <p:cNvPr id="263" name="Arrow"/>
            <p:cNvSpPr/>
            <p:nvPr/>
          </p:nvSpPr>
          <p:spPr>
            <a:xfrm>
              <a:off x="0" y="0"/>
              <a:ext cx="5555633" cy="2821719"/>
            </a:xfrm>
            <a:prstGeom prst="rightArrow">
              <a:avLst>
                <a:gd name="adj1" fmla="val 75207"/>
                <a:gd name="adj2" fmla="val 12221"/>
              </a:avLst>
            </a:prstGeom>
            <a:solidFill>
              <a:srgbClr val="893DF6">
                <a:alpha val="26022"/>
              </a:srgbClr>
            </a:solidFill>
            <a:ln w="63500" cap="flat">
              <a:solidFill>
                <a:srgbClr val="FEFC8C"/>
              </a:solidFill>
              <a:prstDash val="solid"/>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64" name="pasted-movie.png" descr="pasted-movie.png"/>
            <p:cNvPicPr>
              <a:picLocks noChangeAspect="1"/>
            </p:cNvPicPr>
            <p:nvPr/>
          </p:nvPicPr>
          <p:blipFill>
            <a:blip r:embed="rId5">
              <a:extLst/>
            </a:blip>
            <a:stretch>
              <a:fillRect/>
            </a:stretch>
          </p:blipFill>
          <p:spPr>
            <a:xfrm>
              <a:off x="1146334" y="783109"/>
              <a:ext cx="3263901" cy="1333501"/>
            </a:xfrm>
            <a:prstGeom prst="rect">
              <a:avLst/>
            </a:prstGeom>
            <a:ln w="12700" cap="flat">
              <a:noFill/>
              <a:miter lim="400000"/>
            </a:ln>
            <a:effectLst>
              <a:outerShdw sx="100000" sy="100000" kx="0" ky="0" algn="b" rotWithShape="0" blurRad="215900" dist="109623" dir="5400000">
                <a:srgbClr val="000000"/>
              </a:outerShdw>
            </a:effectLst>
          </p:spPr>
        </p:pic>
      </p:grpSp>
      <p:grpSp>
        <p:nvGrpSpPr>
          <p:cNvPr id="268" name="Group"/>
          <p:cNvGrpSpPr/>
          <p:nvPr/>
        </p:nvGrpSpPr>
        <p:grpSpPr>
          <a:xfrm>
            <a:off x="18647993" y="10349970"/>
            <a:ext cx="5555634" cy="2821720"/>
            <a:chOff x="0" y="0"/>
            <a:chExt cx="5555632" cy="2821718"/>
          </a:xfrm>
        </p:grpSpPr>
        <p:sp>
          <p:nvSpPr>
            <p:cNvPr id="266" name="Arrow"/>
            <p:cNvSpPr/>
            <p:nvPr/>
          </p:nvSpPr>
          <p:spPr>
            <a:xfrm>
              <a:off x="0" y="0"/>
              <a:ext cx="5555633" cy="2821719"/>
            </a:xfrm>
            <a:prstGeom prst="rightArrow">
              <a:avLst>
                <a:gd name="adj1" fmla="val 75207"/>
                <a:gd name="adj2" fmla="val 12221"/>
              </a:avLst>
            </a:prstGeom>
            <a:solidFill>
              <a:srgbClr val="007CD9">
                <a:alpha val="14054"/>
              </a:srgbClr>
            </a:solidFill>
            <a:ln w="63500" cap="flat">
              <a:solidFill>
                <a:srgbClr val="FEFC8C"/>
              </a:solidFill>
              <a:prstDash val="solid"/>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67" name="pasted-movie.png" descr="pasted-movie.png"/>
            <p:cNvPicPr>
              <a:picLocks noChangeAspect="1"/>
            </p:cNvPicPr>
            <p:nvPr/>
          </p:nvPicPr>
          <p:blipFill>
            <a:blip r:embed="rId6">
              <a:extLst/>
            </a:blip>
            <a:stretch>
              <a:fillRect/>
            </a:stretch>
          </p:blipFill>
          <p:spPr>
            <a:xfrm>
              <a:off x="1184433" y="783109"/>
              <a:ext cx="3187701" cy="1333501"/>
            </a:xfrm>
            <a:prstGeom prst="rect">
              <a:avLst/>
            </a:prstGeom>
            <a:ln w="12700" cap="flat">
              <a:noFill/>
              <a:miter lim="400000"/>
            </a:ln>
            <a:effectLst>
              <a:outerShdw sx="100000" sy="100000" kx="0" ky="0" algn="b" rotWithShape="0" blurRad="215900" dist="109623" dir="5400000">
                <a:srgbClr val="000000"/>
              </a:outerShdw>
            </a:effectLst>
          </p:spPr>
        </p:pic>
      </p:grpSp>
      <p:pic>
        <p:nvPicPr>
          <p:cNvPr id="269" name="pasted-movie.png" descr="pasted-movie.png"/>
          <p:cNvPicPr>
            <a:picLocks noChangeAspect="1"/>
          </p:cNvPicPr>
          <p:nvPr/>
        </p:nvPicPr>
        <p:blipFill>
          <a:blip r:embed="rId7">
            <a:extLst/>
          </a:blip>
          <a:stretch>
            <a:fillRect/>
          </a:stretch>
        </p:blipFill>
        <p:spPr>
          <a:xfrm>
            <a:off x="866865" y="5319699"/>
            <a:ext cx="22650270" cy="2336348"/>
          </a:xfrm>
          <a:prstGeom prst="rect">
            <a:avLst/>
          </a:prstGeom>
          <a:ln w="12700">
            <a:miter lim="400000"/>
          </a:ln>
          <a:effectLst>
            <a:outerShdw sx="100000" sy="100000" kx="0" ky="0" algn="b" rotWithShape="0" blurRad="215900" dist="109623" dir="5400000">
              <a:srgbClr val="000000"/>
            </a:outerShdw>
          </a:effectLst>
        </p:spPr>
      </p:pic>
      <p:pic>
        <p:nvPicPr>
          <p:cNvPr id="270" name="pasted-movie.png" descr="pasted-movie.png"/>
          <p:cNvPicPr>
            <a:picLocks noChangeAspect="1"/>
          </p:cNvPicPr>
          <p:nvPr/>
        </p:nvPicPr>
        <p:blipFill>
          <a:blip r:embed="rId8">
            <a:extLst/>
          </a:blip>
          <a:stretch>
            <a:fillRect/>
          </a:stretch>
        </p:blipFill>
        <p:spPr>
          <a:xfrm>
            <a:off x="1220790" y="6782447"/>
            <a:ext cx="21942420" cy="3568071"/>
          </a:xfrm>
          <a:prstGeom prst="rect">
            <a:avLst/>
          </a:prstGeom>
          <a:ln w="12700">
            <a:miter lim="400000"/>
          </a:ln>
          <a:effectLst>
            <a:outerShdw sx="100000" sy="100000" kx="0" ky="0" algn="b" rotWithShape="0" blurRad="215900" dist="109623" dir="5400000">
              <a:srgbClr val="000000"/>
            </a:outerShdw>
          </a:effectLst>
        </p:spPr>
      </p:pic>
      <p:sp>
        <p:nvSpPr>
          <p:cNvPr id="271" name="7 But reject profane and old wives’ fables, and exercise yourself toward godliness. — 1 Timothy 4:7 (NKJV)"/>
          <p:cNvSpPr txBox="1"/>
          <p:nvPr/>
        </p:nvSpPr>
        <p:spPr>
          <a:xfrm>
            <a:off x="474213" y="68678"/>
            <a:ext cx="23435574" cy="1778001"/>
          </a:xfrm>
          <a:prstGeom prst="rect">
            <a:avLst/>
          </a:prstGeom>
          <a:ln w="12700">
            <a:miter lim="400000"/>
          </a:ln>
          <a:effectLst>
            <a:outerShdw sx="100000" sy="100000" kx="0" ky="0" algn="b" rotWithShape="0" blurRad="215900" dist="109623" dir="185751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5500">
                <a:solidFill>
                  <a:srgbClr val="FFFFFF"/>
                </a:solidFill>
                <a:effectLst>
                  <a:outerShdw sx="100000" sy="100000" kx="0" ky="0" algn="b" rotWithShape="0" blurRad="50800" dist="63500" dir="3162087">
                    <a:srgbClr val="000000"/>
                  </a:outerShdw>
                </a:effectLst>
                <a:latin typeface="Helvetica"/>
                <a:ea typeface="Helvetica"/>
                <a:cs typeface="Helvetica"/>
                <a:sym typeface="Helvetica"/>
              </a:defRPr>
            </a:pPr>
            <a:r>
              <a:rPr baseline="31999"/>
              <a:t>7</a:t>
            </a:r>
            <a:r>
              <a:t> But reject profane and old wives’ fables, and exercise yourself toward godliness. — 1 Timothy 4:7 (NKJV)</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59"/>
                                        </p:tgtEl>
                                        <p:attrNameLst>
                                          <p:attrName>style.visibility</p:attrName>
                                        </p:attrNameLst>
                                      </p:cBhvr>
                                      <p:to>
                                        <p:strVal val="visible"/>
                                      </p:to>
                                    </p:set>
                                    <p:animEffect filter="wipe(left)" transition="in">
                                      <p:cBhvr>
                                        <p:cTn id="7" dur="1500"/>
                                        <p:tgtEl>
                                          <p:spTgt spid="25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62"/>
                                        </p:tgtEl>
                                        <p:attrNameLst>
                                          <p:attrName>style.visibility</p:attrName>
                                        </p:attrNameLst>
                                      </p:cBhvr>
                                      <p:to>
                                        <p:strVal val="visible"/>
                                      </p:to>
                                    </p:set>
                                    <p:animEffect filter="wipe(left)" transition="in">
                                      <p:cBhvr>
                                        <p:cTn id="12" dur="1500"/>
                                        <p:tgtEl>
                                          <p:spTgt spid="26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265"/>
                                        </p:tgtEl>
                                        <p:attrNameLst>
                                          <p:attrName>style.visibility</p:attrName>
                                        </p:attrNameLst>
                                      </p:cBhvr>
                                      <p:to>
                                        <p:strVal val="visible"/>
                                      </p:to>
                                    </p:set>
                                    <p:animEffect filter="wipe(left)" transition="in">
                                      <p:cBhvr>
                                        <p:cTn id="17" dur="1500"/>
                                        <p:tgtEl>
                                          <p:spTgt spid="265"/>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268"/>
                                        </p:tgtEl>
                                        <p:attrNameLst>
                                          <p:attrName>style.visibility</p:attrName>
                                        </p:attrNameLst>
                                      </p:cBhvr>
                                      <p:to>
                                        <p:strVal val="visible"/>
                                      </p:to>
                                    </p:set>
                                    <p:animEffect filter="wipe(left)" transition="in">
                                      <p:cBhvr>
                                        <p:cTn id="22" dur="1500"/>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2" grpId="2"/>
      <p:bldP build="whole" bldLvl="1" animBg="1" rev="0" advAuto="0" spid="268" grpId="4"/>
      <p:bldP build="whole" bldLvl="1" animBg="1" rev="0" advAuto="0" spid="265" grpId="3"/>
      <p:bldP build="whole" bldLvl="1" animBg="1" rev="0" advAuto="0" spid="259"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274" name="pasted-movie.png" descr="pasted-movie.png"/>
          <p:cNvPicPr>
            <a:picLocks noChangeAspect="1"/>
          </p:cNvPicPr>
          <p:nvPr/>
        </p:nvPicPr>
        <p:blipFill>
          <a:blip r:embed="rId2">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275" name="pasted-movie.png" descr="pasted-movie.png"/>
          <p:cNvPicPr>
            <a:picLocks noChangeAspect="1"/>
          </p:cNvPicPr>
          <p:nvPr/>
        </p:nvPicPr>
        <p:blipFill>
          <a:blip r:embed="rId3">
            <a:extLst/>
          </a:blip>
          <a:stretch>
            <a:fillRect/>
          </a:stretch>
        </p:blipFill>
        <p:spPr>
          <a:xfrm>
            <a:off x="2737065" y="53487"/>
            <a:ext cx="10793269" cy="1665843"/>
          </a:xfrm>
          <a:prstGeom prst="rect">
            <a:avLst/>
          </a:prstGeom>
          <a:ln w="12700">
            <a:miter lim="400000"/>
          </a:ln>
        </p:spPr>
      </p:pic>
      <p:sp>
        <p:nvSpPr>
          <p:cNvPr id="276" name="2 Peter 1:1–11 (NKJV)…"/>
          <p:cNvSpPr txBox="1"/>
          <p:nvPr/>
        </p:nvSpPr>
        <p:spPr>
          <a:xfrm>
            <a:off x="699993" y="1595868"/>
            <a:ext cx="22984013" cy="1151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900">
                <a:solidFill>
                  <a:srgbClr val="000000"/>
                </a:solidFill>
                <a:latin typeface="Helvetica"/>
                <a:ea typeface="Helvetica"/>
                <a:cs typeface="Helvetica"/>
                <a:sym typeface="Helvetica"/>
              </a:defRPr>
            </a:pPr>
            <a:r>
              <a:t>2 Peter 1:1–11 (NKJV)</a:t>
            </a:r>
          </a:p>
          <a:p>
            <a:pPr algn="ctr" defTabSz="457200">
              <a:lnSpc>
                <a:spcPct val="100000"/>
              </a:lnSpc>
              <a:spcBef>
                <a:spcPts val="0"/>
              </a:spcBef>
              <a:defRPr sz="6500">
                <a:solidFill>
                  <a:srgbClr val="000000"/>
                </a:solidFill>
                <a:latin typeface="Helvetica"/>
                <a:ea typeface="Helvetica"/>
                <a:cs typeface="Helvetica"/>
                <a:sym typeface="Helvetica"/>
              </a:defRPr>
            </a:pPr>
            <a:r>
              <a:rPr baseline="31999"/>
              <a:t>1</a:t>
            </a:r>
            <a:r>
              <a:t> Simon Peter, a bondservant and apostle of Jesus Christ, To those who have obtained like precious faith with us by the righteousness of our God and Savior Jesus Christ: </a:t>
            </a:r>
            <a:r>
              <a:rPr baseline="31999"/>
              <a:t>2</a:t>
            </a:r>
            <a:r>
              <a:t> Grace and peace be multiplied to you in the knowledge of God and of Jesus our Lord, </a:t>
            </a:r>
            <a:r>
              <a:rPr baseline="31999"/>
              <a:t>3</a:t>
            </a:r>
            <a:r>
              <a:t> as His divine power has given to us all things that </a:t>
            </a:r>
            <a:r>
              <a:rPr i="1"/>
              <a:t>pertain</a:t>
            </a:r>
            <a:r>
              <a:t> to life and godliness, through the knowledge of Him who called us by glory and virtue, </a:t>
            </a:r>
            <a:r>
              <a:rPr baseline="31999"/>
              <a:t>4</a:t>
            </a:r>
            <a:r>
              <a:t> by which have been given to us exceedingly great and precious promises, that through these you may be partakers of the divine nature, having escaped the corruption </a:t>
            </a:r>
            <a:r>
              <a:rPr i="1"/>
              <a:t>that is</a:t>
            </a:r>
            <a:r>
              <a:t> in the world through lust.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279" name="pasted-movie.png" descr="pasted-movie.png"/>
          <p:cNvPicPr>
            <a:picLocks noChangeAspect="1"/>
          </p:cNvPicPr>
          <p:nvPr/>
        </p:nvPicPr>
        <p:blipFill>
          <a:blip r:embed="rId2">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280" name="pasted-movie.png" descr="pasted-movie.png"/>
          <p:cNvPicPr>
            <a:picLocks noChangeAspect="1"/>
          </p:cNvPicPr>
          <p:nvPr/>
        </p:nvPicPr>
        <p:blipFill>
          <a:blip r:embed="rId3">
            <a:extLst/>
          </a:blip>
          <a:stretch>
            <a:fillRect/>
          </a:stretch>
        </p:blipFill>
        <p:spPr>
          <a:xfrm>
            <a:off x="2737065" y="53487"/>
            <a:ext cx="10793269" cy="1665843"/>
          </a:xfrm>
          <a:prstGeom prst="rect">
            <a:avLst/>
          </a:prstGeom>
          <a:ln w="12700">
            <a:miter lim="400000"/>
          </a:ln>
        </p:spPr>
      </p:pic>
      <p:sp>
        <p:nvSpPr>
          <p:cNvPr id="281" name="2 Peter 1:1–11 (NKJV)…"/>
          <p:cNvSpPr txBox="1"/>
          <p:nvPr/>
        </p:nvSpPr>
        <p:spPr>
          <a:xfrm>
            <a:off x="699993" y="1595868"/>
            <a:ext cx="22984013" cy="1126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900">
                <a:solidFill>
                  <a:srgbClr val="000000"/>
                </a:solidFill>
                <a:latin typeface="Helvetica"/>
                <a:ea typeface="Helvetica"/>
                <a:cs typeface="Helvetica"/>
                <a:sym typeface="Helvetica"/>
              </a:defRPr>
            </a:pPr>
            <a:r>
              <a:t>2 Peter 1:1–11 (NKJV)</a:t>
            </a:r>
          </a:p>
          <a:p>
            <a:pPr algn="ctr" defTabSz="457200">
              <a:lnSpc>
                <a:spcPct val="100000"/>
              </a:lnSpc>
              <a:spcBef>
                <a:spcPts val="0"/>
              </a:spcBef>
              <a:defRPr sz="7900">
                <a:solidFill>
                  <a:srgbClr val="000000"/>
                </a:solidFill>
                <a:latin typeface="Helvetica"/>
                <a:ea typeface="Helvetica"/>
                <a:cs typeface="Helvetica"/>
                <a:sym typeface="Helvetica"/>
              </a:defRPr>
            </a:pPr>
            <a:r>
              <a:rPr baseline="31999"/>
              <a:t>5</a:t>
            </a:r>
            <a:r>
              <a:t> But also for this very reason, giving all diligence, add to your faith virtue, to virtue knowledge, </a:t>
            </a:r>
            <a:r>
              <a:rPr baseline="31999"/>
              <a:t>6</a:t>
            </a:r>
            <a:r>
              <a:t> to knowledge self-control, to self-control perseverance, to perseverance godliness, </a:t>
            </a:r>
            <a:r>
              <a:rPr baseline="31999"/>
              <a:t>7</a:t>
            </a:r>
            <a:r>
              <a:t> to godliness brotherly kindness, and to brotherly kindness love. </a:t>
            </a:r>
            <a:r>
              <a:rPr baseline="31999"/>
              <a:t>8</a:t>
            </a:r>
            <a:r>
              <a:t> For if these things are yours and abound, </a:t>
            </a:r>
            <a:r>
              <a:rPr i="1"/>
              <a:t>you</a:t>
            </a:r>
            <a:r>
              <a:t> will be neither barren nor unfruitful in the knowledge of our Lord Jesus Christ.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284" name="pasted-movie.png" descr="pasted-movie.png"/>
          <p:cNvPicPr>
            <a:picLocks noChangeAspect="1"/>
          </p:cNvPicPr>
          <p:nvPr/>
        </p:nvPicPr>
        <p:blipFill>
          <a:blip r:embed="rId2">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285" name="pasted-movie.png" descr="pasted-movie.png"/>
          <p:cNvPicPr>
            <a:picLocks noChangeAspect="1"/>
          </p:cNvPicPr>
          <p:nvPr/>
        </p:nvPicPr>
        <p:blipFill>
          <a:blip r:embed="rId3">
            <a:extLst/>
          </a:blip>
          <a:stretch>
            <a:fillRect/>
          </a:stretch>
        </p:blipFill>
        <p:spPr>
          <a:xfrm>
            <a:off x="2737065" y="53487"/>
            <a:ext cx="10793269" cy="1665843"/>
          </a:xfrm>
          <a:prstGeom prst="rect">
            <a:avLst/>
          </a:prstGeom>
          <a:ln w="12700">
            <a:miter lim="400000"/>
          </a:ln>
        </p:spPr>
      </p:pic>
      <p:sp>
        <p:nvSpPr>
          <p:cNvPr id="286" name="2 Peter 1:1–11 (NKJV)…"/>
          <p:cNvSpPr txBox="1"/>
          <p:nvPr/>
        </p:nvSpPr>
        <p:spPr>
          <a:xfrm>
            <a:off x="699993" y="1595868"/>
            <a:ext cx="22984013" cy="1126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900">
                <a:solidFill>
                  <a:srgbClr val="000000"/>
                </a:solidFill>
                <a:latin typeface="Helvetica"/>
                <a:ea typeface="Helvetica"/>
                <a:cs typeface="Helvetica"/>
                <a:sym typeface="Helvetica"/>
              </a:defRPr>
            </a:pPr>
            <a:r>
              <a:t>2 Peter 1:1–11 (NKJV)</a:t>
            </a:r>
          </a:p>
          <a:p>
            <a:pPr algn="ctr" defTabSz="457200">
              <a:lnSpc>
                <a:spcPct val="100000"/>
              </a:lnSpc>
              <a:spcBef>
                <a:spcPts val="0"/>
              </a:spcBef>
              <a:defRPr sz="7900">
                <a:solidFill>
                  <a:srgbClr val="000000"/>
                </a:solidFill>
                <a:latin typeface="Helvetica"/>
                <a:ea typeface="Helvetica"/>
                <a:cs typeface="Helvetica"/>
                <a:sym typeface="Helvetica"/>
              </a:defRPr>
            </a:pPr>
            <a:r>
              <a:rPr baseline="31999"/>
              <a:t>9</a:t>
            </a:r>
            <a:r>
              <a:t> For he who lacks these things is shortsighted, even to blindness, and has forgotten that he was cleansed from his old sins. </a:t>
            </a:r>
            <a:r>
              <a:rPr baseline="31999"/>
              <a:t>10</a:t>
            </a:r>
            <a:r>
              <a:t> Therefore, brethren, be even more diligent to make your call and election sure, for if you do these things you will never stumble; </a:t>
            </a:r>
            <a:r>
              <a:rPr baseline="31999"/>
              <a:t>11</a:t>
            </a:r>
            <a:r>
              <a:t> for so an entrance will be supplied to you abundantly into the everlasting kingdom of our Lord and Savior Jesus Christ.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289" name="pasted-movie.png" descr="pasted-movie.png"/>
          <p:cNvPicPr>
            <a:picLocks noChangeAspect="1"/>
          </p:cNvPicPr>
          <p:nvPr/>
        </p:nvPicPr>
        <p:blipFill>
          <a:blip r:embed="rId2">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290" name="pasted-movie.png" descr="pasted-movie.png"/>
          <p:cNvPicPr>
            <a:picLocks noChangeAspect="1"/>
          </p:cNvPicPr>
          <p:nvPr/>
        </p:nvPicPr>
        <p:blipFill>
          <a:blip r:embed="rId3">
            <a:extLst/>
          </a:blip>
          <a:stretch>
            <a:fillRect/>
          </a:stretch>
        </p:blipFill>
        <p:spPr>
          <a:xfrm>
            <a:off x="2737065" y="53487"/>
            <a:ext cx="10793269" cy="1665843"/>
          </a:xfrm>
          <a:prstGeom prst="rect">
            <a:avLst/>
          </a:prstGeom>
          <a:ln w="12700">
            <a:miter lim="400000"/>
          </a:ln>
        </p:spPr>
      </p:pic>
      <p:pic>
        <p:nvPicPr>
          <p:cNvPr id="291" name="pasted-movie.png" descr="pasted-movie.png"/>
          <p:cNvPicPr>
            <a:picLocks noChangeAspect="1"/>
          </p:cNvPicPr>
          <p:nvPr/>
        </p:nvPicPr>
        <p:blipFill>
          <a:blip r:embed="rId4">
            <a:extLst/>
          </a:blip>
          <a:stretch>
            <a:fillRect/>
          </a:stretch>
        </p:blipFill>
        <p:spPr>
          <a:xfrm>
            <a:off x="1771426" y="1542267"/>
            <a:ext cx="20841148" cy="2328120"/>
          </a:xfrm>
          <a:prstGeom prst="rect">
            <a:avLst/>
          </a:prstGeom>
          <a:ln w="12700">
            <a:miter lim="400000"/>
          </a:ln>
          <a:effectLst>
            <a:outerShdw sx="100000" sy="100000" kx="0" ky="0" algn="b" rotWithShape="0" blurRad="12700" dist="42522" dir="1857511">
              <a:srgbClr val="000000"/>
            </a:outerShdw>
          </a:effectLst>
        </p:spPr>
      </p:pic>
      <p:grpSp>
        <p:nvGrpSpPr>
          <p:cNvPr id="294" name="Image"/>
          <p:cNvGrpSpPr/>
          <p:nvPr/>
        </p:nvGrpSpPr>
        <p:grpSpPr>
          <a:xfrm>
            <a:off x="279152" y="3653511"/>
            <a:ext cx="7502091" cy="9985854"/>
            <a:chOff x="0" y="0"/>
            <a:chExt cx="7502090" cy="9985853"/>
          </a:xfrm>
        </p:grpSpPr>
        <p:pic>
          <p:nvPicPr>
            <p:cNvPr id="293" name="Image" descr="Image"/>
            <p:cNvPicPr>
              <a:picLocks noChangeAspect="1"/>
            </p:cNvPicPr>
            <p:nvPr/>
          </p:nvPicPr>
          <p:blipFill>
            <a:blip r:embed="rId5">
              <a:extLst/>
            </a:blip>
            <a:stretch>
              <a:fillRect/>
            </a:stretch>
          </p:blipFill>
          <p:spPr>
            <a:xfrm>
              <a:off x="215900" y="139700"/>
              <a:ext cx="7070291" cy="9427054"/>
            </a:xfrm>
            <a:prstGeom prst="rect">
              <a:avLst/>
            </a:prstGeom>
            <a:ln>
              <a:noFill/>
            </a:ln>
            <a:effectLst/>
          </p:spPr>
        </p:pic>
        <p:pic>
          <p:nvPicPr>
            <p:cNvPr id="292" name="Image" descr="Image"/>
            <p:cNvPicPr>
              <a:picLocks noChangeAspect="0"/>
            </p:cNvPicPr>
            <p:nvPr/>
          </p:nvPicPr>
          <p:blipFill>
            <a:blip r:embed="rId6">
              <a:extLst/>
            </a:blip>
            <a:stretch>
              <a:fillRect/>
            </a:stretch>
          </p:blipFill>
          <p:spPr>
            <a:xfrm>
              <a:off x="0" y="0"/>
              <a:ext cx="7502091" cy="9985854"/>
            </a:xfrm>
            <a:prstGeom prst="rect">
              <a:avLst/>
            </a:prstGeom>
            <a:effectLst/>
          </p:spPr>
        </p:pic>
      </p:grpSp>
      <p:sp>
        <p:nvSpPr>
          <p:cNvPr id="295" name="2 Peter 1:2–3 (NKJV)…"/>
          <p:cNvSpPr txBox="1"/>
          <p:nvPr/>
        </p:nvSpPr>
        <p:spPr>
          <a:xfrm>
            <a:off x="7825182" y="3809046"/>
            <a:ext cx="16346575" cy="853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6700">
                <a:solidFill>
                  <a:srgbClr val="000000"/>
                </a:solidFill>
                <a:latin typeface="Helvetica"/>
                <a:ea typeface="Helvetica"/>
                <a:cs typeface="Helvetica"/>
                <a:sym typeface="Helvetica"/>
              </a:defRPr>
            </a:pPr>
            <a:r>
              <a:t>2 Peter 1:2–3 (NKJV) </a:t>
            </a:r>
          </a:p>
          <a:p>
            <a:pPr algn="ctr" defTabSz="457200">
              <a:lnSpc>
                <a:spcPct val="100000"/>
              </a:lnSpc>
              <a:spcBef>
                <a:spcPts val="0"/>
              </a:spcBef>
              <a:defRPr sz="6100">
                <a:solidFill>
                  <a:srgbClr val="000000"/>
                </a:solidFill>
                <a:latin typeface="Helvetica"/>
                <a:ea typeface="Helvetica"/>
                <a:cs typeface="Helvetica"/>
                <a:sym typeface="Helvetica"/>
              </a:defRPr>
            </a:pPr>
            <a:r>
              <a:rPr baseline="31999"/>
              <a:t>2</a:t>
            </a:r>
            <a:r>
              <a:t> Grace and peace be multiplied to you in the knowledge of God and of Jesus our Lord, </a:t>
            </a:r>
            <a:r>
              <a:rPr baseline="31999"/>
              <a:t>3</a:t>
            </a:r>
            <a:r>
              <a:t> as His divine power has given to us all things that </a:t>
            </a:r>
            <a:r>
              <a:rPr i="1"/>
              <a:t>pertain</a:t>
            </a:r>
            <a:r>
              <a:t> to life and godliness, through the knowledge of Him who called us by glory and virtue, … </a:t>
            </a:r>
            <a:r>
              <a:rPr baseline="31999"/>
              <a:t>8 </a:t>
            </a:r>
            <a:r>
              <a:t>For if these things are yours and abound, </a:t>
            </a:r>
            <a:r>
              <a:rPr i="1"/>
              <a:t>you</a:t>
            </a:r>
            <a:r>
              <a:t> will be neither barren nor unfruitful in the knowledge of our Lord Jesus Christ.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298" name="pasted-movie.png" descr="pasted-movie.png"/>
          <p:cNvPicPr>
            <a:picLocks noChangeAspect="1"/>
          </p:cNvPicPr>
          <p:nvPr/>
        </p:nvPicPr>
        <p:blipFill>
          <a:blip r:embed="rId2">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299" name="pasted-movie.png" descr="pasted-movie.png"/>
          <p:cNvPicPr>
            <a:picLocks noChangeAspect="1"/>
          </p:cNvPicPr>
          <p:nvPr/>
        </p:nvPicPr>
        <p:blipFill>
          <a:blip r:embed="rId3">
            <a:extLst/>
          </a:blip>
          <a:stretch>
            <a:fillRect/>
          </a:stretch>
        </p:blipFill>
        <p:spPr>
          <a:xfrm>
            <a:off x="2737065" y="53487"/>
            <a:ext cx="10793269" cy="1665843"/>
          </a:xfrm>
          <a:prstGeom prst="rect">
            <a:avLst/>
          </a:prstGeom>
          <a:ln w="12700">
            <a:miter lim="400000"/>
          </a:ln>
        </p:spPr>
      </p:pic>
      <p:pic>
        <p:nvPicPr>
          <p:cNvPr id="300" name="pasted-movie.png" descr="pasted-movie.png"/>
          <p:cNvPicPr>
            <a:picLocks noChangeAspect="1"/>
          </p:cNvPicPr>
          <p:nvPr/>
        </p:nvPicPr>
        <p:blipFill>
          <a:blip r:embed="rId4">
            <a:extLst/>
          </a:blip>
          <a:stretch>
            <a:fillRect/>
          </a:stretch>
        </p:blipFill>
        <p:spPr>
          <a:xfrm>
            <a:off x="1771426" y="1542267"/>
            <a:ext cx="20841148" cy="2328120"/>
          </a:xfrm>
          <a:prstGeom prst="rect">
            <a:avLst/>
          </a:prstGeom>
          <a:ln w="12700">
            <a:miter lim="400000"/>
          </a:ln>
          <a:effectLst>
            <a:outerShdw sx="100000" sy="100000" kx="0" ky="0" algn="b" rotWithShape="0" blurRad="12700" dist="42522" dir="1857511">
              <a:srgbClr val="000000"/>
            </a:outerShdw>
          </a:effectLst>
        </p:spPr>
      </p:pic>
      <p:grpSp>
        <p:nvGrpSpPr>
          <p:cNvPr id="303" name="Image"/>
          <p:cNvGrpSpPr/>
          <p:nvPr/>
        </p:nvGrpSpPr>
        <p:grpSpPr>
          <a:xfrm>
            <a:off x="279152" y="3653511"/>
            <a:ext cx="7502091" cy="9985854"/>
            <a:chOff x="0" y="0"/>
            <a:chExt cx="7502090" cy="9985853"/>
          </a:xfrm>
        </p:grpSpPr>
        <p:pic>
          <p:nvPicPr>
            <p:cNvPr id="302" name="Image" descr="Image"/>
            <p:cNvPicPr>
              <a:picLocks noChangeAspect="1"/>
            </p:cNvPicPr>
            <p:nvPr/>
          </p:nvPicPr>
          <p:blipFill>
            <a:blip r:embed="rId5">
              <a:extLst/>
            </a:blip>
            <a:stretch>
              <a:fillRect/>
            </a:stretch>
          </p:blipFill>
          <p:spPr>
            <a:xfrm>
              <a:off x="215900" y="139700"/>
              <a:ext cx="7070291" cy="9427054"/>
            </a:xfrm>
            <a:prstGeom prst="rect">
              <a:avLst/>
            </a:prstGeom>
            <a:ln>
              <a:noFill/>
            </a:ln>
            <a:effectLst/>
          </p:spPr>
        </p:pic>
        <p:pic>
          <p:nvPicPr>
            <p:cNvPr id="301" name="Image" descr="Image"/>
            <p:cNvPicPr>
              <a:picLocks noChangeAspect="0"/>
            </p:cNvPicPr>
            <p:nvPr/>
          </p:nvPicPr>
          <p:blipFill>
            <a:blip r:embed="rId6">
              <a:extLst/>
            </a:blip>
            <a:stretch>
              <a:fillRect/>
            </a:stretch>
          </p:blipFill>
          <p:spPr>
            <a:xfrm>
              <a:off x="0" y="0"/>
              <a:ext cx="7502091" cy="9985854"/>
            </a:xfrm>
            <a:prstGeom prst="rect">
              <a:avLst/>
            </a:prstGeom>
            <a:effectLst/>
          </p:spPr>
        </p:pic>
      </p:grpSp>
      <p:sp>
        <p:nvSpPr>
          <p:cNvPr id="304" name="John 4:22–24 (NKJV)…"/>
          <p:cNvSpPr txBox="1"/>
          <p:nvPr/>
        </p:nvSpPr>
        <p:spPr>
          <a:xfrm>
            <a:off x="7938175" y="3809046"/>
            <a:ext cx="16193151" cy="924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6700">
                <a:solidFill>
                  <a:srgbClr val="000000"/>
                </a:solidFill>
                <a:latin typeface="Helvetica"/>
                <a:ea typeface="Helvetica"/>
                <a:cs typeface="Helvetica"/>
                <a:sym typeface="Helvetica"/>
              </a:defRPr>
            </a:pPr>
            <a:r>
              <a:t>John 4:22–24 (NKJV)</a:t>
            </a:r>
          </a:p>
          <a:p>
            <a:pPr algn="ctr" defTabSz="457200">
              <a:lnSpc>
                <a:spcPct val="100000"/>
              </a:lnSpc>
              <a:spcBef>
                <a:spcPts val="0"/>
              </a:spcBef>
              <a:defRPr sz="6700">
                <a:solidFill>
                  <a:srgbClr val="000000"/>
                </a:solidFill>
                <a:latin typeface="Helvetica"/>
                <a:ea typeface="Helvetica"/>
                <a:cs typeface="Helvetica"/>
                <a:sym typeface="Helvetica"/>
              </a:defRPr>
            </a:pPr>
            <a:r>
              <a:rPr baseline="31999"/>
              <a:t>22</a:t>
            </a:r>
            <a:r>
              <a:t> </a:t>
            </a:r>
            <a:r>
              <a:rPr>
                <a:solidFill>
                  <a:schemeClr val="accent5"/>
                </a:solidFill>
              </a:rPr>
              <a:t>You worship what you do not know; we know what we worship, for salvation is of the Jews</a:t>
            </a:r>
            <a:r>
              <a:t>. </a:t>
            </a:r>
            <a:r>
              <a:rPr baseline="31999"/>
              <a:t>23</a:t>
            </a:r>
            <a:r>
              <a:t> </a:t>
            </a:r>
            <a:r>
              <a:rPr>
                <a:solidFill>
                  <a:schemeClr val="accent5"/>
                </a:solidFill>
              </a:rPr>
              <a:t>But the hour is coming, and now is, when the true worshipers will worship the Father in spirit and truth; for the Father is seeking such to worship Him</a:t>
            </a:r>
            <a:r>
              <a:t>. </a:t>
            </a:r>
            <a:r>
              <a:rPr baseline="31999"/>
              <a:t>24</a:t>
            </a:r>
            <a:r>
              <a:t> </a:t>
            </a:r>
            <a:r>
              <a:rPr>
                <a:solidFill>
                  <a:schemeClr val="accent5"/>
                </a:solidFill>
              </a:rPr>
              <a:t>God </a:t>
            </a:r>
            <a:r>
              <a:rPr i="1">
                <a:solidFill>
                  <a:schemeClr val="accent5"/>
                </a:solidFill>
              </a:rPr>
              <a:t>is</a:t>
            </a:r>
            <a:r>
              <a:rPr>
                <a:solidFill>
                  <a:schemeClr val="accent5"/>
                </a:solidFill>
              </a:rPr>
              <a:t> Spirit, and those who worship Him must worship in spirit and truth</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307" name="pasted-movie.png" descr="pasted-movie.png"/>
          <p:cNvPicPr>
            <a:picLocks noChangeAspect="1"/>
          </p:cNvPicPr>
          <p:nvPr/>
        </p:nvPicPr>
        <p:blipFill>
          <a:blip r:embed="rId2">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308" name="pasted-movie.png" descr="pasted-movie.png"/>
          <p:cNvPicPr>
            <a:picLocks noChangeAspect="1"/>
          </p:cNvPicPr>
          <p:nvPr/>
        </p:nvPicPr>
        <p:blipFill>
          <a:blip r:embed="rId3">
            <a:extLst/>
          </a:blip>
          <a:stretch>
            <a:fillRect/>
          </a:stretch>
        </p:blipFill>
        <p:spPr>
          <a:xfrm>
            <a:off x="2737065" y="53487"/>
            <a:ext cx="10793269" cy="1665843"/>
          </a:xfrm>
          <a:prstGeom prst="rect">
            <a:avLst/>
          </a:prstGeom>
          <a:ln w="12700">
            <a:miter lim="400000"/>
          </a:ln>
        </p:spPr>
      </p:pic>
      <p:pic>
        <p:nvPicPr>
          <p:cNvPr id="309" name="pasted-movie.png" descr="pasted-movie.png"/>
          <p:cNvPicPr>
            <a:picLocks noChangeAspect="1"/>
          </p:cNvPicPr>
          <p:nvPr/>
        </p:nvPicPr>
        <p:blipFill>
          <a:blip r:embed="rId4">
            <a:extLst/>
          </a:blip>
          <a:stretch>
            <a:fillRect/>
          </a:stretch>
        </p:blipFill>
        <p:spPr>
          <a:xfrm>
            <a:off x="1771426" y="1542267"/>
            <a:ext cx="20841148" cy="2328120"/>
          </a:xfrm>
          <a:prstGeom prst="rect">
            <a:avLst/>
          </a:prstGeom>
          <a:ln w="12700">
            <a:miter lim="400000"/>
          </a:ln>
          <a:effectLst>
            <a:outerShdw sx="100000" sy="100000" kx="0" ky="0" algn="b" rotWithShape="0" blurRad="12700" dist="42522" dir="1857511">
              <a:srgbClr val="000000"/>
            </a:outerShdw>
          </a:effectLst>
        </p:spPr>
      </p:pic>
      <p:grpSp>
        <p:nvGrpSpPr>
          <p:cNvPr id="312" name="Image"/>
          <p:cNvGrpSpPr/>
          <p:nvPr/>
        </p:nvGrpSpPr>
        <p:grpSpPr>
          <a:xfrm>
            <a:off x="279152" y="3653511"/>
            <a:ext cx="7502091" cy="9985854"/>
            <a:chOff x="0" y="0"/>
            <a:chExt cx="7502090" cy="9985853"/>
          </a:xfrm>
        </p:grpSpPr>
        <p:pic>
          <p:nvPicPr>
            <p:cNvPr id="311" name="Image" descr="Image"/>
            <p:cNvPicPr>
              <a:picLocks noChangeAspect="1"/>
            </p:cNvPicPr>
            <p:nvPr/>
          </p:nvPicPr>
          <p:blipFill>
            <a:blip r:embed="rId5">
              <a:extLst/>
            </a:blip>
            <a:stretch>
              <a:fillRect/>
            </a:stretch>
          </p:blipFill>
          <p:spPr>
            <a:xfrm>
              <a:off x="215900" y="139700"/>
              <a:ext cx="7070291" cy="9427054"/>
            </a:xfrm>
            <a:prstGeom prst="rect">
              <a:avLst/>
            </a:prstGeom>
            <a:ln>
              <a:noFill/>
            </a:ln>
            <a:effectLst/>
          </p:spPr>
        </p:pic>
        <p:pic>
          <p:nvPicPr>
            <p:cNvPr id="310" name="Image" descr="Image"/>
            <p:cNvPicPr>
              <a:picLocks noChangeAspect="0"/>
            </p:cNvPicPr>
            <p:nvPr/>
          </p:nvPicPr>
          <p:blipFill>
            <a:blip r:embed="rId6">
              <a:extLst/>
            </a:blip>
            <a:stretch>
              <a:fillRect/>
            </a:stretch>
          </p:blipFill>
          <p:spPr>
            <a:xfrm>
              <a:off x="0" y="0"/>
              <a:ext cx="7502091" cy="9985854"/>
            </a:xfrm>
            <a:prstGeom prst="rect">
              <a:avLst/>
            </a:prstGeom>
            <a:effectLst/>
          </p:spPr>
        </p:pic>
      </p:grpSp>
      <p:sp>
        <p:nvSpPr>
          <p:cNvPr id="313" name="Acts 17:22–23 (NKJV)…"/>
          <p:cNvSpPr txBox="1"/>
          <p:nvPr/>
        </p:nvSpPr>
        <p:spPr>
          <a:xfrm>
            <a:off x="7938175" y="3809046"/>
            <a:ext cx="16193151" cy="957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6700">
                <a:solidFill>
                  <a:srgbClr val="000000"/>
                </a:solidFill>
                <a:latin typeface="Helvetica"/>
                <a:ea typeface="Helvetica"/>
                <a:cs typeface="Helvetica"/>
                <a:sym typeface="Helvetica"/>
              </a:defRPr>
            </a:pPr>
            <a:r>
              <a:t>Acts 17:22–23 (NKJV) </a:t>
            </a:r>
          </a:p>
          <a:p>
            <a:pPr algn="ctr" defTabSz="457200">
              <a:lnSpc>
                <a:spcPct val="100000"/>
              </a:lnSpc>
              <a:spcBef>
                <a:spcPts val="0"/>
              </a:spcBef>
              <a:defRPr sz="6200">
                <a:solidFill>
                  <a:srgbClr val="000000"/>
                </a:solidFill>
                <a:latin typeface="Helvetica"/>
                <a:ea typeface="Helvetica"/>
                <a:cs typeface="Helvetica"/>
                <a:sym typeface="Helvetica"/>
              </a:defRPr>
            </a:pPr>
            <a:r>
              <a:rPr baseline="31999"/>
              <a:t>22</a:t>
            </a:r>
            <a:r>
              <a:t> Then Paul stood in the midst of the Areopagus and said, “Men of Athens, I perceive that in all things you are very religious; </a:t>
            </a:r>
            <a:r>
              <a:rPr baseline="31999"/>
              <a:t>23</a:t>
            </a:r>
            <a:r>
              <a:t> for as I was passing through and considering the objects of your worship, I even found an altar with this inscription: TO THE UNKNOWN GOD Therefore, the One whom you worship without knowing, Him I proclaim to you:</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316" name="pasted-movie.png" descr="pasted-movie.png"/>
          <p:cNvPicPr>
            <a:picLocks noChangeAspect="1"/>
          </p:cNvPicPr>
          <p:nvPr/>
        </p:nvPicPr>
        <p:blipFill>
          <a:blip r:embed="rId2">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317" name="pasted-movie.png" descr="pasted-movie.png"/>
          <p:cNvPicPr>
            <a:picLocks noChangeAspect="1"/>
          </p:cNvPicPr>
          <p:nvPr/>
        </p:nvPicPr>
        <p:blipFill>
          <a:blip r:embed="rId3">
            <a:extLst/>
          </a:blip>
          <a:stretch>
            <a:fillRect/>
          </a:stretch>
        </p:blipFill>
        <p:spPr>
          <a:xfrm>
            <a:off x="2737065" y="53487"/>
            <a:ext cx="10793269" cy="1665843"/>
          </a:xfrm>
          <a:prstGeom prst="rect">
            <a:avLst/>
          </a:prstGeom>
          <a:ln w="12700">
            <a:miter lim="400000"/>
          </a:ln>
        </p:spPr>
      </p:pic>
      <p:pic>
        <p:nvPicPr>
          <p:cNvPr id="318" name="pasted-movie.png" descr="pasted-movie.png"/>
          <p:cNvPicPr>
            <a:picLocks noChangeAspect="1"/>
          </p:cNvPicPr>
          <p:nvPr/>
        </p:nvPicPr>
        <p:blipFill>
          <a:blip r:embed="rId4">
            <a:extLst/>
          </a:blip>
          <a:stretch>
            <a:fillRect/>
          </a:stretch>
        </p:blipFill>
        <p:spPr>
          <a:xfrm>
            <a:off x="1771426" y="1542267"/>
            <a:ext cx="20841148" cy="2328120"/>
          </a:xfrm>
          <a:prstGeom prst="rect">
            <a:avLst/>
          </a:prstGeom>
          <a:ln w="12700">
            <a:miter lim="400000"/>
          </a:ln>
          <a:effectLst>
            <a:outerShdw sx="100000" sy="100000" kx="0" ky="0" algn="b" rotWithShape="0" blurRad="12700" dist="42522" dir="1857511">
              <a:srgbClr val="000000"/>
            </a:outerShdw>
          </a:effectLst>
        </p:spPr>
      </p:pic>
      <p:grpSp>
        <p:nvGrpSpPr>
          <p:cNvPr id="321" name="Image"/>
          <p:cNvGrpSpPr/>
          <p:nvPr/>
        </p:nvGrpSpPr>
        <p:grpSpPr>
          <a:xfrm>
            <a:off x="279152" y="3653511"/>
            <a:ext cx="7502091" cy="9985854"/>
            <a:chOff x="0" y="0"/>
            <a:chExt cx="7502090" cy="9985853"/>
          </a:xfrm>
        </p:grpSpPr>
        <p:pic>
          <p:nvPicPr>
            <p:cNvPr id="320" name="Image" descr="Image"/>
            <p:cNvPicPr>
              <a:picLocks noChangeAspect="1"/>
            </p:cNvPicPr>
            <p:nvPr/>
          </p:nvPicPr>
          <p:blipFill>
            <a:blip r:embed="rId5">
              <a:extLst/>
            </a:blip>
            <a:stretch>
              <a:fillRect/>
            </a:stretch>
          </p:blipFill>
          <p:spPr>
            <a:xfrm>
              <a:off x="215900" y="139700"/>
              <a:ext cx="7070291" cy="9427054"/>
            </a:xfrm>
            <a:prstGeom prst="rect">
              <a:avLst/>
            </a:prstGeom>
            <a:ln>
              <a:noFill/>
            </a:ln>
            <a:effectLst/>
          </p:spPr>
        </p:pic>
        <p:pic>
          <p:nvPicPr>
            <p:cNvPr id="319" name="Image" descr="Image"/>
            <p:cNvPicPr>
              <a:picLocks noChangeAspect="0"/>
            </p:cNvPicPr>
            <p:nvPr/>
          </p:nvPicPr>
          <p:blipFill>
            <a:blip r:embed="rId6">
              <a:extLst/>
            </a:blip>
            <a:stretch>
              <a:fillRect/>
            </a:stretch>
          </p:blipFill>
          <p:spPr>
            <a:xfrm>
              <a:off x="0" y="0"/>
              <a:ext cx="7502091" cy="9985854"/>
            </a:xfrm>
            <a:prstGeom prst="rect">
              <a:avLst/>
            </a:prstGeom>
            <a:effectLst/>
          </p:spPr>
        </p:pic>
      </p:grpSp>
      <p:sp>
        <p:nvSpPr>
          <p:cNvPr id="322" name="Romans 10:1–3 (NKJV)…"/>
          <p:cNvSpPr txBox="1"/>
          <p:nvPr/>
        </p:nvSpPr>
        <p:spPr>
          <a:xfrm>
            <a:off x="7938175" y="3809046"/>
            <a:ext cx="16193151" cy="924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6700">
                <a:solidFill>
                  <a:srgbClr val="000000"/>
                </a:solidFill>
                <a:latin typeface="Helvetica"/>
                <a:ea typeface="Helvetica"/>
                <a:cs typeface="Helvetica"/>
                <a:sym typeface="Helvetica"/>
              </a:defRPr>
            </a:pPr>
            <a:r>
              <a:t>Romans 10:1–3 (NKJV) </a:t>
            </a:r>
          </a:p>
          <a:p>
            <a:pPr algn="ctr" defTabSz="457200">
              <a:lnSpc>
                <a:spcPct val="100000"/>
              </a:lnSpc>
              <a:spcBef>
                <a:spcPts val="0"/>
              </a:spcBef>
              <a:defRPr sz="6700">
                <a:solidFill>
                  <a:srgbClr val="000000"/>
                </a:solidFill>
                <a:latin typeface="Helvetica"/>
                <a:ea typeface="Helvetica"/>
                <a:cs typeface="Helvetica"/>
                <a:sym typeface="Helvetica"/>
              </a:defRPr>
            </a:pPr>
            <a:r>
              <a:rPr baseline="31999"/>
              <a:t>1</a:t>
            </a:r>
            <a:r>
              <a:t> Brethren, my heart’s desire and prayer to God for Israel is that they may be saved. </a:t>
            </a:r>
            <a:r>
              <a:rPr baseline="31999"/>
              <a:t>2</a:t>
            </a:r>
            <a:r>
              <a:t> For I bear them witness that they have a zeal for God, but not according to knowledge. </a:t>
            </a:r>
            <a:r>
              <a:rPr baseline="31999"/>
              <a:t>3</a:t>
            </a:r>
            <a:r>
              <a:t> For they being ignorant of God’s righteousness, and seeking to establish their own righteousness, have not submitted to the righteousness of 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325" name="pasted-movie.png" descr="pasted-movie.png"/>
          <p:cNvPicPr>
            <a:picLocks noChangeAspect="1"/>
          </p:cNvPicPr>
          <p:nvPr/>
        </p:nvPicPr>
        <p:blipFill>
          <a:blip r:embed="rId2">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326" name="pasted-movie.png" descr="pasted-movie.png"/>
          <p:cNvPicPr>
            <a:picLocks noChangeAspect="1"/>
          </p:cNvPicPr>
          <p:nvPr/>
        </p:nvPicPr>
        <p:blipFill>
          <a:blip r:embed="rId3">
            <a:extLst/>
          </a:blip>
          <a:stretch>
            <a:fillRect/>
          </a:stretch>
        </p:blipFill>
        <p:spPr>
          <a:xfrm>
            <a:off x="2737065" y="53487"/>
            <a:ext cx="10793269" cy="1665843"/>
          </a:xfrm>
          <a:prstGeom prst="rect">
            <a:avLst/>
          </a:prstGeom>
          <a:ln w="12700">
            <a:miter lim="400000"/>
          </a:ln>
        </p:spPr>
      </p:pic>
      <p:pic>
        <p:nvPicPr>
          <p:cNvPr id="327" name="pasted-movie.png" descr="pasted-movie.png"/>
          <p:cNvPicPr>
            <a:picLocks noChangeAspect="1"/>
          </p:cNvPicPr>
          <p:nvPr/>
        </p:nvPicPr>
        <p:blipFill>
          <a:blip r:embed="rId4">
            <a:extLst/>
          </a:blip>
          <a:stretch>
            <a:fillRect/>
          </a:stretch>
        </p:blipFill>
        <p:spPr>
          <a:xfrm>
            <a:off x="1771426" y="1542267"/>
            <a:ext cx="20841148" cy="2328120"/>
          </a:xfrm>
          <a:prstGeom prst="rect">
            <a:avLst/>
          </a:prstGeom>
          <a:ln w="12700">
            <a:miter lim="400000"/>
          </a:ln>
          <a:effectLst>
            <a:outerShdw sx="100000" sy="100000" kx="0" ky="0" algn="b" rotWithShape="0" blurRad="12700" dist="42522" dir="1857511">
              <a:srgbClr val="000000"/>
            </a:outerShdw>
          </a:effectLst>
        </p:spPr>
      </p:pic>
      <p:grpSp>
        <p:nvGrpSpPr>
          <p:cNvPr id="330" name="Image"/>
          <p:cNvGrpSpPr/>
          <p:nvPr/>
        </p:nvGrpSpPr>
        <p:grpSpPr>
          <a:xfrm>
            <a:off x="158404" y="3542687"/>
            <a:ext cx="7010593" cy="10319934"/>
            <a:chOff x="0" y="0"/>
            <a:chExt cx="7010591" cy="10319933"/>
          </a:xfrm>
        </p:grpSpPr>
        <p:pic>
          <p:nvPicPr>
            <p:cNvPr id="329" name="Image" descr="Image"/>
            <p:cNvPicPr>
              <a:picLocks noChangeAspect="1"/>
            </p:cNvPicPr>
            <p:nvPr/>
          </p:nvPicPr>
          <p:blipFill>
            <a:blip r:embed="rId5">
              <a:extLst/>
            </a:blip>
            <a:srcRect l="52938" t="0" r="13573" b="0"/>
            <a:stretch>
              <a:fillRect/>
            </a:stretch>
          </p:blipFill>
          <p:spPr>
            <a:xfrm>
              <a:off x="215900" y="139699"/>
              <a:ext cx="6578792" cy="9761135"/>
            </a:xfrm>
            <a:prstGeom prst="rect">
              <a:avLst/>
            </a:prstGeom>
            <a:ln>
              <a:noFill/>
            </a:ln>
            <a:effectLst/>
          </p:spPr>
        </p:pic>
        <p:pic>
          <p:nvPicPr>
            <p:cNvPr id="328" name="Image" descr="Image"/>
            <p:cNvPicPr>
              <a:picLocks noChangeAspect="0"/>
            </p:cNvPicPr>
            <p:nvPr/>
          </p:nvPicPr>
          <p:blipFill>
            <a:blip r:embed="rId6">
              <a:extLst/>
            </a:blip>
            <a:stretch>
              <a:fillRect/>
            </a:stretch>
          </p:blipFill>
          <p:spPr>
            <a:xfrm>
              <a:off x="-1" y="0"/>
              <a:ext cx="7010593" cy="10319934"/>
            </a:xfrm>
            <a:prstGeom prst="rect">
              <a:avLst/>
            </a:prstGeom>
            <a:effectLst/>
          </p:spPr>
        </p:pic>
      </p:grpSp>
      <p:sp>
        <p:nvSpPr>
          <p:cNvPr id="331" name="“Made the world and everything in it…”…"/>
          <p:cNvSpPr txBox="1"/>
          <p:nvPr/>
        </p:nvSpPr>
        <p:spPr>
          <a:xfrm>
            <a:off x="7206025" y="3427858"/>
            <a:ext cx="17098303" cy="1008953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nSpc>
                <a:spcPct val="100000"/>
              </a:lnSpc>
              <a:spcBef>
                <a:spcPts val="300"/>
              </a:spcBef>
              <a:buSzPct val="80000"/>
              <a:buBlip>
                <a:blip r:embed="rId7"/>
              </a:buBlip>
              <a:defRPr sz="6000">
                <a:solidFill>
                  <a:srgbClr val="000000"/>
                </a:solidFill>
                <a:latin typeface="Times New Roman"/>
                <a:ea typeface="Times New Roman"/>
                <a:cs typeface="Times New Roman"/>
                <a:sym typeface="Times New Roman"/>
              </a:defRPr>
            </a:pPr>
            <a:r>
              <a:t>“Made the world and everything in it…”</a:t>
            </a:r>
          </a:p>
          <a:p>
            <a:pPr marL="914400" indent="-914400">
              <a:lnSpc>
                <a:spcPct val="100000"/>
              </a:lnSpc>
              <a:spcBef>
                <a:spcPts val="300"/>
              </a:spcBef>
              <a:buSzPct val="80000"/>
              <a:buBlip>
                <a:blip r:embed="rId7"/>
              </a:buBlip>
              <a:defRPr sz="6000">
                <a:solidFill>
                  <a:srgbClr val="000000"/>
                </a:solidFill>
                <a:latin typeface="Times New Roman"/>
                <a:ea typeface="Times New Roman"/>
                <a:cs typeface="Times New Roman"/>
                <a:sym typeface="Times New Roman"/>
              </a:defRPr>
            </a:pPr>
            <a:r>
              <a:t>“Lord of heaven and earth”</a:t>
            </a:r>
          </a:p>
          <a:p>
            <a:pPr marL="914400" indent="-914400">
              <a:lnSpc>
                <a:spcPct val="100000"/>
              </a:lnSpc>
              <a:spcBef>
                <a:spcPts val="300"/>
              </a:spcBef>
              <a:buSzPct val="80000"/>
              <a:buBlip>
                <a:blip r:embed="rId7"/>
              </a:buBlip>
              <a:defRPr sz="6000">
                <a:solidFill>
                  <a:srgbClr val="000000"/>
                </a:solidFill>
                <a:latin typeface="Times New Roman"/>
                <a:ea typeface="Times New Roman"/>
                <a:cs typeface="Times New Roman"/>
                <a:sym typeface="Times New Roman"/>
              </a:defRPr>
            </a:pPr>
            <a:r>
              <a:t>“Does not dwell in temples made with hands”</a:t>
            </a:r>
          </a:p>
          <a:p>
            <a:pPr marL="914400" indent="-914400">
              <a:lnSpc>
                <a:spcPct val="100000"/>
              </a:lnSpc>
              <a:spcBef>
                <a:spcPts val="300"/>
              </a:spcBef>
              <a:buSzPct val="80000"/>
              <a:buBlip>
                <a:blip r:embed="rId7"/>
              </a:buBlip>
              <a:defRPr sz="6000">
                <a:solidFill>
                  <a:srgbClr val="000000"/>
                </a:solidFill>
                <a:latin typeface="Times New Roman"/>
                <a:ea typeface="Times New Roman"/>
                <a:cs typeface="Times New Roman"/>
                <a:sym typeface="Times New Roman"/>
              </a:defRPr>
            </a:pPr>
            <a:r>
              <a:t>“Not worshiped with men’s hands…”</a:t>
            </a:r>
          </a:p>
          <a:p>
            <a:pPr marL="914400" indent="-914400">
              <a:lnSpc>
                <a:spcPct val="100000"/>
              </a:lnSpc>
              <a:spcBef>
                <a:spcPts val="300"/>
              </a:spcBef>
              <a:buSzPct val="80000"/>
              <a:buBlip>
                <a:blip r:embed="rId7"/>
              </a:buBlip>
              <a:defRPr sz="6000">
                <a:solidFill>
                  <a:srgbClr val="000000"/>
                </a:solidFill>
                <a:latin typeface="Times New Roman"/>
                <a:ea typeface="Times New Roman"/>
                <a:cs typeface="Times New Roman"/>
                <a:sym typeface="Times New Roman"/>
              </a:defRPr>
            </a:pPr>
            <a:r>
              <a:t>“Made from one blood every nation of men…”</a:t>
            </a:r>
          </a:p>
          <a:p>
            <a:pPr marL="914400" indent="-914400">
              <a:lnSpc>
                <a:spcPct val="100000"/>
              </a:lnSpc>
              <a:spcBef>
                <a:spcPts val="300"/>
              </a:spcBef>
              <a:buSzPct val="80000"/>
              <a:buBlip>
                <a:blip r:embed="rId7"/>
              </a:buBlip>
              <a:defRPr sz="6000">
                <a:solidFill>
                  <a:srgbClr val="000000"/>
                </a:solidFill>
                <a:latin typeface="Times New Roman"/>
                <a:ea typeface="Times New Roman"/>
                <a:cs typeface="Times New Roman"/>
                <a:sym typeface="Times New Roman"/>
              </a:defRPr>
            </a:pPr>
            <a:r>
              <a:t>“Determined man’s times and the boundaries” </a:t>
            </a:r>
          </a:p>
          <a:p>
            <a:pPr marL="914400" indent="-914400">
              <a:lnSpc>
                <a:spcPct val="100000"/>
              </a:lnSpc>
              <a:spcBef>
                <a:spcPts val="300"/>
              </a:spcBef>
              <a:buSzPct val="80000"/>
              <a:buBlip>
                <a:blip r:embed="rId7"/>
              </a:buBlip>
              <a:defRPr sz="6000">
                <a:solidFill>
                  <a:srgbClr val="000000"/>
                </a:solidFill>
                <a:latin typeface="Times New Roman"/>
                <a:ea typeface="Times New Roman"/>
                <a:cs typeface="Times New Roman"/>
                <a:sym typeface="Times New Roman"/>
              </a:defRPr>
            </a:pPr>
            <a:r>
              <a:t>“He is not far from each of us”</a:t>
            </a:r>
          </a:p>
          <a:p>
            <a:pPr marL="914400" indent="-914400">
              <a:lnSpc>
                <a:spcPct val="100000"/>
              </a:lnSpc>
              <a:spcBef>
                <a:spcPts val="300"/>
              </a:spcBef>
              <a:buSzPct val="80000"/>
              <a:buBlip>
                <a:blip r:embed="rId7"/>
              </a:buBlip>
              <a:defRPr sz="6000">
                <a:solidFill>
                  <a:srgbClr val="000000"/>
                </a:solidFill>
                <a:latin typeface="Times New Roman"/>
                <a:ea typeface="Times New Roman"/>
                <a:cs typeface="Times New Roman"/>
                <a:sym typeface="Times New Roman"/>
              </a:defRPr>
            </a:pPr>
            <a:r>
              <a:t>“In Him we live and move and have our being.”</a:t>
            </a:r>
          </a:p>
          <a:p>
            <a:pPr marL="914400" indent="-914400">
              <a:lnSpc>
                <a:spcPct val="100000"/>
              </a:lnSpc>
              <a:spcBef>
                <a:spcPts val="300"/>
              </a:spcBef>
              <a:buSzPct val="80000"/>
              <a:buBlip>
                <a:blip r:embed="rId7"/>
              </a:buBlip>
              <a:defRPr sz="6000">
                <a:solidFill>
                  <a:srgbClr val="000000"/>
                </a:solidFill>
                <a:latin typeface="Times New Roman"/>
                <a:ea typeface="Times New Roman"/>
                <a:cs typeface="Times New Roman"/>
                <a:sym typeface="Times New Roman"/>
              </a:defRPr>
            </a:pPr>
            <a:r>
              <a:t>“Spirit – Divine Nature”</a:t>
            </a:r>
          </a:p>
          <a:p>
            <a:pPr marL="914400" indent="-914400">
              <a:lnSpc>
                <a:spcPct val="100000"/>
              </a:lnSpc>
              <a:spcBef>
                <a:spcPts val="300"/>
              </a:spcBef>
              <a:buSzPct val="80000"/>
              <a:buBlip>
                <a:blip r:embed="rId7"/>
              </a:buBlip>
              <a:defRPr sz="6000">
                <a:solidFill>
                  <a:srgbClr val="000000"/>
                </a:solidFill>
                <a:latin typeface="Times New Roman"/>
                <a:ea typeface="Times New Roman"/>
                <a:cs typeface="Times New Roman"/>
                <a:sym typeface="Times New Roman"/>
              </a:defRPr>
            </a:pPr>
            <a:r>
              <a:t>“Now commands all to REPENT” </a:t>
            </a:r>
          </a:p>
          <a:p>
            <a:pPr marL="914400" indent="-914400">
              <a:lnSpc>
                <a:spcPct val="100000"/>
              </a:lnSpc>
              <a:spcBef>
                <a:spcPts val="300"/>
              </a:spcBef>
              <a:buSzPct val="80000"/>
              <a:buBlip>
                <a:blip r:embed="rId7"/>
              </a:buBlip>
              <a:defRPr sz="6000">
                <a:solidFill>
                  <a:srgbClr val="000000"/>
                </a:solidFill>
                <a:latin typeface="Times New Roman"/>
                <a:ea typeface="Times New Roman"/>
                <a:cs typeface="Times New Roman"/>
                <a:sym typeface="Times New Roman"/>
              </a:defRPr>
            </a:pPr>
            <a:r>
              <a:t>“Will judge us by His Son, Jesus Christ”</a:t>
            </a:r>
          </a:p>
        </p:txBody>
      </p:sp>
      <p:sp>
        <p:nvSpPr>
          <p:cNvPr id="332" name="Acts 17:21–34"/>
          <p:cNvSpPr txBox="1"/>
          <p:nvPr/>
        </p:nvSpPr>
        <p:spPr>
          <a:xfrm>
            <a:off x="220941" y="8093054"/>
            <a:ext cx="6885519"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457200">
              <a:lnSpc>
                <a:spcPct val="100000"/>
              </a:lnSpc>
              <a:spcBef>
                <a:spcPts val="0"/>
              </a:spcBef>
              <a:defRPr b="1" sz="7300">
                <a:ln w="12700" cap="flat">
                  <a:solidFill>
                    <a:srgbClr val="000000"/>
                  </a:solidFill>
                  <a:prstDash val="solid"/>
                  <a:miter lim="400000"/>
                </a:ln>
                <a:solidFill>
                  <a:srgbClr val="FFFFFF"/>
                </a:solidFill>
                <a:effectLst>
                  <a:outerShdw sx="100000" sy="100000" kx="0" ky="0" algn="b" rotWithShape="0" blurRad="50800" dist="63500" dir="1640356">
                    <a:srgbClr val="000000"/>
                  </a:outerShdw>
                </a:effectLst>
                <a:latin typeface="Helvetica"/>
                <a:ea typeface="Helvetica"/>
                <a:cs typeface="Helvetica"/>
                <a:sym typeface="Helvetica"/>
              </a:defRPr>
            </a:lvl1pPr>
          </a:lstStyle>
          <a:p>
            <a:pPr/>
            <a:r>
              <a:t>Acts 17:21–34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1">
                                            <p:bg/>
                                          </p:spTgt>
                                        </p:tgtEl>
                                        <p:attrNameLst>
                                          <p:attrName>style.visibility</p:attrName>
                                        </p:attrNameLst>
                                      </p:cBhvr>
                                      <p:to>
                                        <p:strVal val="visible"/>
                                      </p:to>
                                    </p:set>
                                    <p:animEffect filter="wipe(left)" transition="in">
                                      <p:cBhvr>
                                        <p:cTn id="7" dur="1500"/>
                                        <p:tgtEl>
                                          <p:spTgt spid="33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1">
                                            <p:txEl>
                                              <p:pRg st="0" end="0"/>
                                            </p:txEl>
                                          </p:spTgt>
                                        </p:tgtEl>
                                        <p:attrNameLst>
                                          <p:attrName>style.visibility</p:attrName>
                                        </p:attrNameLst>
                                      </p:cBhvr>
                                      <p:to>
                                        <p:strVal val="visible"/>
                                      </p:to>
                                    </p:set>
                                    <p:animEffect filter="wipe(left)" transition="in">
                                      <p:cBhvr>
                                        <p:cTn id="10" dur="1500"/>
                                        <p:tgtEl>
                                          <p:spTgt spid="33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31">
                                            <p:txEl>
                                              <p:pRg st="1" end="1"/>
                                            </p:txEl>
                                          </p:spTgt>
                                        </p:tgtEl>
                                        <p:attrNameLst>
                                          <p:attrName>style.visibility</p:attrName>
                                        </p:attrNameLst>
                                      </p:cBhvr>
                                      <p:to>
                                        <p:strVal val="visible"/>
                                      </p:to>
                                    </p:set>
                                    <p:animEffect filter="wipe(left)" transition="in">
                                      <p:cBhvr>
                                        <p:cTn id="15" dur="1500"/>
                                        <p:tgtEl>
                                          <p:spTgt spid="33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31">
                                            <p:txEl>
                                              <p:pRg st="2" end="2"/>
                                            </p:txEl>
                                          </p:spTgt>
                                        </p:tgtEl>
                                        <p:attrNameLst>
                                          <p:attrName>style.visibility</p:attrName>
                                        </p:attrNameLst>
                                      </p:cBhvr>
                                      <p:to>
                                        <p:strVal val="visible"/>
                                      </p:to>
                                    </p:set>
                                    <p:animEffect filter="wipe(left)" transition="in">
                                      <p:cBhvr>
                                        <p:cTn id="20" dur="1500"/>
                                        <p:tgtEl>
                                          <p:spTgt spid="33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31">
                                            <p:txEl>
                                              <p:pRg st="3" end="3"/>
                                            </p:txEl>
                                          </p:spTgt>
                                        </p:tgtEl>
                                        <p:attrNameLst>
                                          <p:attrName>style.visibility</p:attrName>
                                        </p:attrNameLst>
                                      </p:cBhvr>
                                      <p:to>
                                        <p:strVal val="visible"/>
                                      </p:to>
                                    </p:set>
                                    <p:animEffect filter="wipe(left)" transition="in">
                                      <p:cBhvr>
                                        <p:cTn id="25" dur="1500"/>
                                        <p:tgtEl>
                                          <p:spTgt spid="33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31">
                                            <p:txEl>
                                              <p:pRg st="4" end="4"/>
                                            </p:txEl>
                                          </p:spTgt>
                                        </p:tgtEl>
                                        <p:attrNameLst>
                                          <p:attrName>style.visibility</p:attrName>
                                        </p:attrNameLst>
                                      </p:cBhvr>
                                      <p:to>
                                        <p:strVal val="visible"/>
                                      </p:to>
                                    </p:set>
                                    <p:animEffect filter="wipe(left)" transition="in">
                                      <p:cBhvr>
                                        <p:cTn id="30" dur="1500"/>
                                        <p:tgtEl>
                                          <p:spTgt spid="33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31">
                                            <p:txEl>
                                              <p:pRg st="5" end="5"/>
                                            </p:txEl>
                                          </p:spTgt>
                                        </p:tgtEl>
                                        <p:attrNameLst>
                                          <p:attrName>style.visibility</p:attrName>
                                        </p:attrNameLst>
                                      </p:cBhvr>
                                      <p:to>
                                        <p:strVal val="visible"/>
                                      </p:to>
                                    </p:set>
                                    <p:animEffect filter="wipe(left)" transition="in">
                                      <p:cBhvr>
                                        <p:cTn id="35" dur="1500"/>
                                        <p:tgtEl>
                                          <p:spTgt spid="331">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331">
                                            <p:txEl>
                                              <p:pRg st="6" end="6"/>
                                            </p:txEl>
                                          </p:spTgt>
                                        </p:tgtEl>
                                        <p:attrNameLst>
                                          <p:attrName>style.visibility</p:attrName>
                                        </p:attrNameLst>
                                      </p:cBhvr>
                                      <p:to>
                                        <p:strVal val="visible"/>
                                      </p:to>
                                    </p:set>
                                    <p:animEffect filter="wipe(left)" transition="in">
                                      <p:cBhvr>
                                        <p:cTn id="40" dur="1500"/>
                                        <p:tgtEl>
                                          <p:spTgt spid="331">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331">
                                            <p:txEl>
                                              <p:pRg st="7" end="7"/>
                                            </p:txEl>
                                          </p:spTgt>
                                        </p:tgtEl>
                                        <p:attrNameLst>
                                          <p:attrName>style.visibility</p:attrName>
                                        </p:attrNameLst>
                                      </p:cBhvr>
                                      <p:to>
                                        <p:strVal val="visible"/>
                                      </p:to>
                                    </p:set>
                                    <p:animEffect filter="wipe(left)" transition="in">
                                      <p:cBhvr>
                                        <p:cTn id="45" dur="1500"/>
                                        <p:tgtEl>
                                          <p:spTgt spid="331">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8" presetID="22" grpId="1" fill="hold">
                                  <p:stCondLst>
                                    <p:cond delay="0"/>
                                  </p:stCondLst>
                                  <p:iterate type="el" backwards="0">
                                    <p:tmAbs val="0"/>
                                  </p:iterate>
                                  <p:childTnLst>
                                    <p:set>
                                      <p:cBhvr>
                                        <p:cTn id="49" fill="hold"/>
                                        <p:tgtEl>
                                          <p:spTgt spid="331">
                                            <p:txEl>
                                              <p:pRg st="8" end="8"/>
                                            </p:txEl>
                                          </p:spTgt>
                                        </p:tgtEl>
                                        <p:attrNameLst>
                                          <p:attrName>style.visibility</p:attrName>
                                        </p:attrNameLst>
                                      </p:cBhvr>
                                      <p:to>
                                        <p:strVal val="visible"/>
                                      </p:to>
                                    </p:set>
                                    <p:animEffect filter="wipe(left)" transition="in">
                                      <p:cBhvr>
                                        <p:cTn id="50" dur="1500"/>
                                        <p:tgtEl>
                                          <p:spTgt spid="331">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8" presetID="22" grpId="1" fill="hold">
                                  <p:stCondLst>
                                    <p:cond delay="0"/>
                                  </p:stCondLst>
                                  <p:iterate type="el" backwards="0">
                                    <p:tmAbs val="0"/>
                                  </p:iterate>
                                  <p:childTnLst>
                                    <p:set>
                                      <p:cBhvr>
                                        <p:cTn id="54" fill="hold"/>
                                        <p:tgtEl>
                                          <p:spTgt spid="331">
                                            <p:txEl>
                                              <p:pRg st="9" end="9"/>
                                            </p:txEl>
                                          </p:spTgt>
                                        </p:tgtEl>
                                        <p:attrNameLst>
                                          <p:attrName>style.visibility</p:attrName>
                                        </p:attrNameLst>
                                      </p:cBhvr>
                                      <p:to>
                                        <p:strVal val="visible"/>
                                      </p:to>
                                    </p:set>
                                    <p:animEffect filter="wipe(left)" transition="in">
                                      <p:cBhvr>
                                        <p:cTn id="55" dur="1500"/>
                                        <p:tgtEl>
                                          <p:spTgt spid="331">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Class="entr" nodeType="clickEffect" presetSubtype="8" presetID="22" grpId="1" fill="hold">
                                  <p:stCondLst>
                                    <p:cond delay="0"/>
                                  </p:stCondLst>
                                  <p:iterate type="el" backwards="0">
                                    <p:tmAbs val="0"/>
                                  </p:iterate>
                                  <p:childTnLst>
                                    <p:set>
                                      <p:cBhvr>
                                        <p:cTn id="59" fill="hold"/>
                                        <p:tgtEl>
                                          <p:spTgt spid="331">
                                            <p:txEl>
                                              <p:pRg st="10" end="10"/>
                                            </p:txEl>
                                          </p:spTgt>
                                        </p:tgtEl>
                                        <p:attrNameLst>
                                          <p:attrName>style.visibility</p:attrName>
                                        </p:attrNameLst>
                                      </p:cBhvr>
                                      <p:to>
                                        <p:strVal val="visible"/>
                                      </p:to>
                                    </p:set>
                                    <p:animEffect filter="wipe(left)" transition="in">
                                      <p:cBhvr>
                                        <p:cTn id="60" dur="1500"/>
                                        <p:tgtEl>
                                          <p:spTgt spid="331">
                                            <p:txEl>
                                              <p:pRg st="10" end="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1"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335" name="pasted-movie.png" descr="pasted-movie.png"/>
          <p:cNvPicPr>
            <a:picLocks noChangeAspect="1"/>
          </p:cNvPicPr>
          <p:nvPr/>
        </p:nvPicPr>
        <p:blipFill>
          <a:blip r:embed="rId2">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336" name="pasted-movie.png" descr="pasted-movie.png"/>
          <p:cNvPicPr>
            <a:picLocks noChangeAspect="1"/>
          </p:cNvPicPr>
          <p:nvPr/>
        </p:nvPicPr>
        <p:blipFill>
          <a:blip r:embed="rId3">
            <a:extLst/>
          </a:blip>
          <a:stretch>
            <a:fillRect/>
          </a:stretch>
        </p:blipFill>
        <p:spPr>
          <a:xfrm>
            <a:off x="2737065" y="53487"/>
            <a:ext cx="10793269" cy="1665843"/>
          </a:xfrm>
          <a:prstGeom prst="rect">
            <a:avLst/>
          </a:prstGeom>
          <a:ln w="12700">
            <a:miter lim="400000"/>
          </a:ln>
        </p:spPr>
      </p:pic>
      <p:pic>
        <p:nvPicPr>
          <p:cNvPr id="337" name="pasted-movie.png" descr="pasted-movie.png"/>
          <p:cNvPicPr>
            <a:picLocks noChangeAspect="1"/>
          </p:cNvPicPr>
          <p:nvPr/>
        </p:nvPicPr>
        <p:blipFill>
          <a:blip r:embed="rId4">
            <a:extLst/>
          </a:blip>
          <a:stretch>
            <a:fillRect/>
          </a:stretch>
        </p:blipFill>
        <p:spPr>
          <a:xfrm>
            <a:off x="1771426" y="1542267"/>
            <a:ext cx="20841148" cy="2328120"/>
          </a:xfrm>
          <a:prstGeom prst="rect">
            <a:avLst/>
          </a:prstGeom>
          <a:ln w="12700">
            <a:miter lim="400000"/>
          </a:ln>
          <a:effectLst>
            <a:outerShdw sx="100000" sy="100000" kx="0" ky="0" algn="b" rotWithShape="0" blurRad="12700" dist="42522" dir="1857511">
              <a:srgbClr val="000000"/>
            </a:outerShdw>
          </a:effectLst>
        </p:spPr>
      </p:pic>
      <p:grpSp>
        <p:nvGrpSpPr>
          <p:cNvPr id="340" name="Image"/>
          <p:cNvGrpSpPr/>
          <p:nvPr/>
        </p:nvGrpSpPr>
        <p:grpSpPr>
          <a:xfrm>
            <a:off x="158404" y="3542687"/>
            <a:ext cx="7010593" cy="10319934"/>
            <a:chOff x="0" y="0"/>
            <a:chExt cx="7010591" cy="10319933"/>
          </a:xfrm>
        </p:grpSpPr>
        <p:pic>
          <p:nvPicPr>
            <p:cNvPr id="339" name="Image" descr="Image"/>
            <p:cNvPicPr>
              <a:picLocks noChangeAspect="1"/>
            </p:cNvPicPr>
            <p:nvPr/>
          </p:nvPicPr>
          <p:blipFill>
            <a:blip r:embed="rId5">
              <a:extLst/>
            </a:blip>
            <a:srcRect l="52938" t="0" r="13573" b="0"/>
            <a:stretch>
              <a:fillRect/>
            </a:stretch>
          </p:blipFill>
          <p:spPr>
            <a:xfrm>
              <a:off x="215900" y="139699"/>
              <a:ext cx="6578792" cy="9761135"/>
            </a:xfrm>
            <a:prstGeom prst="rect">
              <a:avLst/>
            </a:prstGeom>
            <a:ln>
              <a:noFill/>
            </a:ln>
            <a:effectLst/>
          </p:spPr>
        </p:pic>
        <p:pic>
          <p:nvPicPr>
            <p:cNvPr id="338" name="Image" descr="Image"/>
            <p:cNvPicPr>
              <a:picLocks noChangeAspect="0"/>
            </p:cNvPicPr>
            <p:nvPr/>
          </p:nvPicPr>
          <p:blipFill>
            <a:blip r:embed="rId6">
              <a:extLst/>
            </a:blip>
            <a:stretch>
              <a:fillRect/>
            </a:stretch>
          </p:blipFill>
          <p:spPr>
            <a:xfrm>
              <a:off x="-1" y="0"/>
              <a:ext cx="7010593" cy="10319934"/>
            </a:xfrm>
            <a:prstGeom prst="rect">
              <a:avLst/>
            </a:prstGeom>
            <a:effectLst/>
          </p:spPr>
        </p:pic>
      </p:grpSp>
      <p:sp>
        <p:nvSpPr>
          <p:cNvPr id="341" name="Creator – Ps. 95:6; 1 Pet.4:19…"/>
          <p:cNvSpPr txBox="1"/>
          <p:nvPr/>
        </p:nvSpPr>
        <p:spPr>
          <a:xfrm>
            <a:off x="7726943" y="3518253"/>
            <a:ext cx="16486990" cy="100608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nSpc>
                <a:spcPct val="100000"/>
              </a:lnSpc>
              <a:spcBef>
                <a:spcPts val="300"/>
              </a:spcBef>
              <a:buSzPct val="80000"/>
              <a:buBlip>
                <a:blip r:embed="rId7"/>
              </a:buBlip>
              <a:defRPr sz="6600">
                <a:solidFill>
                  <a:srgbClr val="000000"/>
                </a:solidFill>
                <a:latin typeface="Times New Roman"/>
                <a:ea typeface="Times New Roman"/>
                <a:cs typeface="Times New Roman"/>
                <a:sym typeface="Times New Roman"/>
              </a:defRPr>
            </a:pPr>
            <a:r>
              <a:t>Creator – Ps. 95:6; 1 Pet.4:19</a:t>
            </a:r>
          </a:p>
          <a:p>
            <a:pPr marL="914400" indent="-914400">
              <a:lnSpc>
                <a:spcPct val="100000"/>
              </a:lnSpc>
              <a:spcBef>
                <a:spcPts val="300"/>
              </a:spcBef>
              <a:buSzPct val="80000"/>
              <a:buBlip>
                <a:blip r:embed="rId7"/>
              </a:buBlip>
              <a:defRPr sz="6600">
                <a:solidFill>
                  <a:srgbClr val="000000"/>
                </a:solidFill>
                <a:latin typeface="Times New Roman"/>
                <a:ea typeface="Times New Roman"/>
                <a:cs typeface="Times New Roman"/>
                <a:sym typeface="Times New Roman"/>
              </a:defRPr>
            </a:pPr>
            <a:r>
              <a:t>Omnipotent – Rev.19:6; Acts 26:8</a:t>
            </a:r>
          </a:p>
          <a:p>
            <a:pPr marL="914400" indent="-914400">
              <a:lnSpc>
                <a:spcPct val="100000"/>
              </a:lnSpc>
              <a:spcBef>
                <a:spcPts val="300"/>
              </a:spcBef>
              <a:buSzPct val="80000"/>
              <a:buBlip>
                <a:blip r:embed="rId7"/>
              </a:buBlip>
              <a:defRPr sz="6600">
                <a:solidFill>
                  <a:srgbClr val="000000"/>
                </a:solidFill>
                <a:latin typeface="Times New Roman"/>
                <a:ea typeface="Times New Roman"/>
                <a:cs typeface="Times New Roman"/>
                <a:sym typeface="Times New Roman"/>
              </a:defRPr>
            </a:pPr>
            <a:r>
              <a:t>Omnipresent – Jer. 23:23; Ps.23:4</a:t>
            </a:r>
          </a:p>
          <a:p>
            <a:pPr marL="914400" indent="-914400">
              <a:lnSpc>
                <a:spcPct val="100000"/>
              </a:lnSpc>
              <a:spcBef>
                <a:spcPts val="300"/>
              </a:spcBef>
              <a:buSzPct val="80000"/>
              <a:buBlip>
                <a:blip r:embed="rId7"/>
              </a:buBlip>
              <a:defRPr sz="6600">
                <a:solidFill>
                  <a:srgbClr val="000000"/>
                </a:solidFill>
                <a:latin typeface="Times New Roman"/>
                <a:ea typeface="Times New Roman"/>
                <a:cs typeface="Times New Roman"/>
                <a:sym typeface="Times New Roman"/>
              </a:defRPr>
            </a:pPr>
            <a:r>
              <a:t>Omniscient – Prov 15:3; Heb 4:13 </a:t>
            </a:r>
          </a:p>
          <a:p>
            <a:pPr marL="914400" indent="-914400">
              <a:lnSpc>
                <a:spcPct val="100000"/>
              </a:lnSpc>
              <a:spcBef>
                <a:spcPts val="300"/>
              </a:spcBef>
              <a:buSzPct val="80000"/>
              <a:buBlip>
                <a:blip r:embed="rId7"/>
              </a:buBlip>
              <a:defRPr sz="6600">
                <a:solidFill>
                  <a:srgbClr val="000000"/>
                </a:solidFill>
                <a:latin typeface="Times New Roman"/>
                <a:ea typeface="Times New Roman"/>
                <a:cs typeface="Times New Roman"/>
                <a:sym typeface="Times New Roman"/>
              </a:defRPr>
            </a:pPr>
            <a:r>
              <a:t>All-wise – Rom. 11:33; 1 Cor. 1:25</a:t>
            </a:r>
          </a:p>
          <a:p>
            <a:pPr marL="914400" indent="-914400">
              <a:lnSpc>
                <a:spcPct val="100000"/>
              </a:lnSpc>
              <a:spcBef>
                <a:spcPts val="300"/>
              </a:spcBef>
              <a:buSzPct val="80000"/>
              <a:buBlip>
                <a:blip r:embed="rId7"/>
              </a:buBlip>
              <a:defRPr sz="6600">
                <a:solidFill>
                  <a:srgbClr val="000000"/>
                </a:solidFill>
                <a:latin typeface="Times New Roman"/>
                <a:ea typeface="Times New Roman"/>
                <a:cs typeface="Times New Roman"/>
                <a:sym typeface="Times New Roman"/>
              </a:defRPr>
            </a:pPr>
            <a:r>
              <a:t>Holy – 1 Peter 1:15,16; 1 Thes 4:3-7</a:t>
            </a:r>
          </a:p>
          <a:p>
            <a:pPr marL="914400" indent="-914400">
              <a:lnSpc>
                <a:spcPct val="100000"/>
              </a:lnSpc>
              <a:spcBef>
                <a:spcPts val="300"/>
              </a:spcBef>
              <a:buSzPct val="80000"/>
              <a:buBlip>
                <a:blip r:embed="rId7"/>
              </a:buBlip>
              <a:defRPr sz="6600">
                <a:solidFill>
                  <a:srgbClr val="000000"/>
                </a:solidFill>
                <a:latin typeface="Times New Roman"/>
                <a:ea typeface="Times New Roman"/>
                <a:cs typeface="Times New Roman"/>
                <a:sym typeface="Times New Roman"/>
              </a:defRPr>
            </a:pPr>
            <a:r>
              <a:t>Impartial - Acts 10:34; 1 Pet. 1:17</a:t>
            </a:r>
          </a:p>
          <a:p>
            <a:pPr marL="914400" indent="-914400">
              <a:lnSpc>
                <a:spcPct val="100000"/>
              </a:lnSpc>
              <a:spcBef>
                <a:spcPts val="300"/>
              </a:spcBef>
              <a:buSzPct val="80000"/>
              <a:buBlip>
                <a:blip r:embed="rId7"/>
              </a:buBlip>
              <a:defRPr sz="6600">
                <a:solidFill>
                  <a:srgbClr val="000000"/>
                </a:solidFill>
                <a:latin typeface="Times New Roman"/>
                <a:ea typeface="Times New Roman"/>
                <a:cs typeface="Times New Roman"/>
                <a:sym typeface="Times New Roman"/>
              </a:defRPr>
            </a:pPr>
            <a:r>
              <a:t>Love – John 3:16; 1 John 4:8,19;  5:3</a:t>
            </a:r>
          </a:p>
          <a:p>
            <a:pPr marL="914400" indent="-914400">
              <a:lnSpc>
                <a:spcPct val="100000"/>
              </a:lnSpc>
              <a:spcBef>
                <a:spcPts val="300"/>
              </a:spcBef>
              <a:buSzPct val="80000"/>
              <a:buBlip>
                <a:blip r:embed="rId7"/>
              </a:buBlip>
              <a:defRPr sz="6600">
                <a:solidFill>
                  <a:srgbClr val="000000"/>
                </a:solidFill>
                <a:latin typeface="Times New Roman"/>
                <a:ea typeface="Times New Roman"/>
                <a:cs typeface="Times New Roman"/>
                <a:sym typeface="Times New Roman"/>
              </a:defRPr>
            </a:pPr>
            <a:r>
              <a:t>Jealous – Ex. 20:5; 34:14; Mt. 4:10 </a:t>
            </a:r>
          </a:p>
          <a:p>
            <a:pPr marL="914400" indent="-914400">
              <a:lnSpc>
                <a:spcPct val="100000"/>
              </a:lnSpc>
              <a:spcBef>
                <a:spcPts val="300"/>
              </a:spcBef>
              <a:buSzPct val="80000"/>
              <a:buBlip>
                <a:blip r:embed="rId7"/>
              </a:buBlip>
              <a:defRPr sz="6600">
                <a:solidFill>
                  <a:srgbClr val="000000"/>
                </a:solidFill>
                <a:latin typeface="Times New Roman"/>
                <a:ea typeface="Times New Roman"/>
                <a:cs typeface="Times New Roman"/>
                <a:sym typeface="Times New Roman"/>
              </a:defRPr>
            </a:pPr>
            <a:r>
              <a:t>Goodness, Severity – Ro.11:22, Heb.12:28 </a:t>
            </a:r>
          </a:p>
        </p:txBody>
      </p:sp>
      <p:sp>
        <p:nvSpPr>
          <p:cNvPr id="342" name="Acts 17:21–34"/>
          <p:cNvSpPr txBox="1"/>
          <p:nvPr/>
        </p:nvSpPr>
        <p:spPr>
          <a:xfrm>
            <a:off x="220941" y="8093054"/>
            <a:ext cx="6885519"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457200">
              <a:lnSpc>
                <a:spcPct val="100000"/>
              </a:lnSpc>
              <a:spcBef>
                <a:spcPts val="0"/>
              </a:spcBef>
              <a:defRPr b="1" sz="7300">
                <a:ln w="12700" cap="flat">
                  <a:solidFill>
                    <a:srgbClr val="000000"/>
                  </a:solidFill>
                  <a:prstDash val="solid"/>
                  <a:miter lim="400000"/>
                </a:ln>
                <a:solidFill>
                  <a:srgbClr val="FFFFFF"/>
                </a:solidFill>
                <a:effectLst>
                  <a:outerShdw sx="100000" sy="100000" kx="0" ky="0" algn="b" rotWithShape="0" blurRad="50800" dist="63500" dir="1640356">
                    <a:srgbClr val="000000"/>
                  </a:outerShdw>
                </a:effectLst>
                <a:latin typeface="Helvetica"/>
                <a:ea typeface="Helvetica"/>
                <a:cs typeface="Helvetica"/>
                <a:sym typeface="Helvetica"/>
              </a:defRPr>
            </a:lvl1pPr>
          </a:lstStyle>
          <a:p>
            <a:pPr/>
            <a:r>
              <a:t>Acts 17:21–34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1">
                                            <p:bg/>
                                          </p:spTgt>
                                        </p:tgtEl>
                                        <p:attrNameLst>
                                          <p:attrName>style.visibility</p:attrName>
                                        </p:attrNameLst>
                                      </p:cBhvr>
                                      <p:to>
                                        <p:strVal val="visible"/>
                                      </p:to>
                                    </p:set>
                                    <p:animEffect filter="wipe(left)" transition="in">
                                      <p:cBhvr>
                                        <p:cTn id="7" dur="1500"/>
                                        <p:tgtEl>
                                          <p:spTgt spid="34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41">
                                            <p:txEl>
                                              <p:pRg st="0" end="0"/>
                                            </p:txEl>
                                          </p:spTgt>
                                        </p:tgtEl>
                                        <p:attrNameLst>
                                          <p:attrName>style.visibility</p:attrName>
                                        </p:attrNameLst>
                                      </p:cBhvr>
                                      <p:to>
                                        <p:strVal val="visible"/>
                                      </p:to>
                                    </p:set>
                                    <p:animEffect filter="wipe(left)" transition="in">
                                      <p:cBhvr>
                                        <p:cTn id="10" dur="1500"/>
                                        <p:tgtEl>
                                          <p:spTgt spid="34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41">
                                            <p:txEl>
                                              <p:pRg st="1" end="1"/>
                                            </p:txEl>
                                          </p:spTgt>
                                        </p:tgtEl>
                                        <p:attrNameLst>
                                          <p:attrName>style.visibility</p:attrName>
                                        </p:attrNameLst>
                                      </p:cBhvr>
                                      <p:to>
                                        <p:strVal val="visible"/>
                                      </p:to>
                                    </p:set>
                                    <p:animEffect filter="wipe(left)" transition="in">
                                      <p:cBhvr>
                                        <p:cTn id="15" dur="1500"/>
                                        <p:tgtEl>
                                          <p:spTgt spid="34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41">
                                            <p:txEl>
                                              <p:pRg st="2" end="2"/>
                                            </p:txEl>
                                          </p:spTgt>
                                        </p:tgtEl>
                                        <p:attrNameLst>
                                          <p:attrName>style.visibility</p:attrName>
                                        </p:attrNameLst>
                                      </p:cBhvr>
                                      <p:to>
                                        <p:strVal val="visible"/>
                                      </p:to>
                                    </p:set>
                                    <p:animEffect filter="wipe(left)" transition="in">
                                      <p:cBhvr>
                                        <p:cTn id="20" dur="1500"/>
                                        <p:tgtEl>
                                          <p:spTgt spid="34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41">
                                            <p:txEl>
                                              <p:pRg st="3" end="3"/>
                                            </p:txEl>
                                          </p:spTgt>
                                        </p:tgtEl>
                                        <p:attrNameLst>
                                          <p:attrName>style.visibility</p:attrName>
                                        </p:attrNameLst>
                                      </p:cBhvr>
                                      <p:to>
                                        <p:strVal val="visible"/>
                                      </p:to>
                                    </p:set>
                                    <p:animEffect filter="wipe(left)" transition="in">
                                      <p:cBhvr>
                                        <p:cTn id="25" dur="1500"/>
                                        <p:tgtEl>
                                          <p:spTgt spid="34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41">
                                            <p:txEl>
                                              <p:pRg st="4" end="4"/>
                                            </p:txEl>
                                          </p:spTgt>
                                        </p:tgtEl>
                                        <p:attrNameLst>
                                          <p:attrName>style.visibility</p:attrName>
                                        </p:attrNameLst>
                                      </p:cBhvr>
                                      <p:to>
                                        <p:strVal val="visible"/>
                                      </p:to>
                                    </p:set>
                                    <p:animEffect filter="wipe(left)" transition="in">
                                      <p:cBhvr>
                                        <p:cTn id="30" dur="1500"/>
                                        <p:tgtEl>
                                          <p:spTgt spid="34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41">
                                            <p:txEl>
                                              <p:pRg st="5" end="5"/>
                                            </p:txEl>
                                          </p:spTgt>
                                        </p:tgtEl>
                                        <p:attrNameLst>
                                          <p:attrName>style.visibility</p:attrName>
                                        </p:attrNameLst>
                                      </p:cBhvr>
                                      <p:to>
                                        <p:strVal val="visible"/>
                                      </p:to>
                                    </p:set>
                                    <p:animEffect filter="wipe(left)" transition="in">
                                      <p:cBhvr>
                                        <p:cTn id="35" dur="1500"/>
                                        <p:tgtEl>
                                          <p:spTgt spid="341">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341">
                                            <p:txEl>
                                              <p:pRg st="6" end="6"/>
                                            </p:txEl>
                                          </p:spTgt>
                                        </p:tgtEl>
                                        <p:attrNameLst>
                                          <p:attrName>style.visibility</p:attrName>
                                        </p:attrNameLst>
                                      </p:cBhvr>
                                      <p:to>
                                        <p:strVal val="visible"/>
                                      </p:to>
                                    </p:set>
                                    <p:animEffect filter="wipe(left)" transition="in">
                                      <p:cBhvr>
                                        <p:cTn id="40" dur="1500"/>
                                        <p:tgtEl>
                                          <p:spTgt spid="341">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341">
                                            <p:txEl>
                                              <p:pRg st="7" end="7"/>
                                            </p:txEl>
                                          </p:spTgt>
                                        </p:tgtEl>
                                        <p:attrNameLst>
                                          <p:attrName>style.visibility</p:attrName>
                                        </p:attrNameLst>
                                      </p:cBhvr>
                                      <p:to>
                                        <p:strVal val="visible"/>
                                      </p:to>
                                    </p:set>
                                    <p:animEffect filter="wipe(left)" transition="in">
                                      <p:cBhvr>
                                        <p:cTn id="45" dur="1500"/>
                                        <p:tgtEl>
                                          <p:spTgt spid="341">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8" presetID="22" grpId="1" fill="hold">
                                  <p:stCondLst>
                                    <p:cond delay="0"/>
                                  </p:stCondLst>
                                  <p:iterate type="el" backwards="0">
                                    <p:tmAbs val="0"/>
                                  </p:iterate>
                                  <p:childTnLst>
                                    <p:set>
                                      <p:cBhvr>
                                        <p:cTn id="49" fill="hold"/>
                                        <p:tgtEl>
                                          <p:spTgt spid="341">
                                            <p:txEl>
                                              <p:pRg st="8" end="8"/>
                                            </p:txEl>
                                          </p:spTgt>
                                        </p:tgtEl>
                                        <p:attrNameLst>
                                          <p:attrName>style.visibility</p:attrName>
                                        </p:attrNameLst>
                                      </p:cBhvr>
                                      <p:to>
                                        <p:strVal val="visible"/>
                                      </p:to>
                                    </p:set>
                                    <p:animEffect filter="wipe(left)" transition="in">
                                      <p:cBhvr>
                                        <p:cTn id="50" dur="1500"/>
                                        <p:tgtEl>
                                          <p:spTgt spid="341">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8" presetID="22" grpId="1" fill="hold">
                                  <p:stCondLst>
                                    <p:cond delay="0"/>
                                  </p:stCondLst>
                                  <p:iterate type="el" backwards="0">
                                    <p:tmAbs val="0"/>
                                  </p:iterate>
                                  <p:childTnLst>
                                    <p:set>
                                      <p:cBhvr>
                                        <p:cTn id="54" fill="hold"/>
                                        <p:tgtEl>
                                          <p:spTgt spid="341">
                                            <p:txEl>
                                              <p:pRg st="9" end="9"/>
                                            </p:txEl>
                                          </p:spTgt>
                                        </p:tgtEl>
                                        <p:attrNameLst>
                                          <p:attrName>style.visibility</p:attrName>
                                        </p:attrNameLst>
                                      </p:cBhvr>
                                      <p:to>
                                        <p:strVal val="visible"/>
                                      </p:to>
                                    </p:set>
                                    <p:animEffect filter="wipe(left)" transition="in">
                                      <p:cBhvr>
                                        <p:cTn id="55" dur="1500"/>
                                        <p:tgtEl>
                                          <p:spTgt spid="341">
                                            <p:txEl>
                                              <p:pRg st="9" end="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1"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pasted-movie.png" descr="pasted-movie.png"/>
          <p:cNvPicPr>
            <a:picLocks noChangeAspect="1"/>
          </p:cNvPicPr>
          <p:nvPr/>
        </p:nvPicPr>
        <p:blipFill>
          <a:blip r:embed="rId2">
            <a:extLst/>
          </a:blip>
          <a:stretch>
            <a:fillRect/>
          </a:stretch>
        </p:blipFill>
        <p:spPr>
          <a:xfrm>
            <a:off x="2322593" y="8293760"/>
            <a:ext cx="19738814" cy="2606617"/>
          </a:xfrm>
          <a:prstGeom prst="rect">
            <a:avLst/>
          </a:prstGeom>
          <a:ln w="12700">
            <a:miter lim="400000"/>
          </a:ln>
          <a:effectLst>
            <a:outerShdw sx="100000" sy="100000" kx="0" ky="0" algn="b" rotWithShape="0" blurRad="215900" dist="109623" dir="5400000">
              <a:srgbClr val="000000"/>
            </a:outerShdw>
          </a:effectLst>
        </p:spPr>
      </p:pic>
      <p:pic>
        <p:nvPicPr>
          <p:cNvPr id="177" name="pasted-movie.png" descr="pasted-movie.png"/>
          <p:cNvPicPr>
            <a:picLocks noChangeAspect="1"/>
          </p:cNvPicPr>
          <p:nvPr/>
        </p:nvPicPr>
        <p:blipFill>
          <a:blip r:embed="rId3">
            <a:extLst/>
          </a:blip>
          <a:stretch>
            <a:fillRect/>
          </a:stretch>
        </p:blipFill>
        <p:spPr>
          <a:xfrm>
            <a:off x="1755053" y="9378246"/>
            <a:ext cx="20873894" cy="4646054"/>
          </a:xfrm>
          <a:prstGeom prst="rect">
            <a:avLst/>
          </a:prstGeom>
          <a:ln w="12700">
            <a:miter lim="400000"/>
          </a:ln>
          <a:effectLst>
            <a:outerShdw sx="100000" sy="100000" kx="0" ky="0" algn="b" rotWithShape="0" blurRad="215900" dist="109623" dir="5400000">
              <a:srgbClr val="000000"/>
            </a:outerShdw>
          </a:effectLst>
        </p:spPr>
      </p:pic>
      <p:pic>
        <p:nvPicPr>
          <p:cNvPr id="178" name="Front view of a red Ducati motorcycle against a black background" descr="Front view of a red Ducati motorcycle against a black background"/>
          <p:cNvPicPr>
            <a:picLocks noChangeAspect="1"/>
          </p:cNvPicPr>
          <p:nvPr>
            <p:ph type="pic" idx="21"/>
          </p:nvPr>
        </p:nvPicPr>
        <p:blipFill>
          <a:blip r:embed="rId4">
            <a:extLst/>
          </a:blip>
          <a:srcRect l="0" t="9605" r="0" b="9605"/>
          <a:stretch>
            <a:fillRect/>
          </a:stretch>
        </p:blipFill>
        <p:spPr>
          <a:prstGeom prst="rect">
            <a:avLst/>
          </a:prstGeom>
        </p:spPr>
      </p:pic>
      <p:sp>
        <p:nvSpPr>
          <p:cNvPr id="179" name="THE VALUE OF"/>
          <p:cNvSpPr txBox="1"/>
          <p:nvPr/>
        </p:nvSpPr>
        <p:spPr>
          <a:xfrm>
            <a:off x="548072" y="599309"/>
            <a:ext cx="10491606" cy="1866901"/>
          </a:xfrm>
          <a:prstGeom prst="rect">
            <a:avLst/>
          </a:prstGeom>
          <a:ln w="12700">
            <a:miter lim="400000"/>
          </a:ln>
          <a:effectLst>
            <a:outerShdw sx="100000" sy="100000" kx="0" ky="0" algn="b" rotWithShape="0" blurRad="381000" dist="233273" dir="2439990">
              <a:srgbClr val="000000">
                <a:alpha val="9666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sz="12200">
                <a:solidFill>
                  <a:schemeClr val="accent3">
                    <a:hueOff val="198700"/>
                    <a:satOff val="21248"/>
                    <a:lumOff val="19305"/>
                  </a:schemeClr>
                </a:solidFill>
                <a:effectLst>
                  <a:outerShdw sx="100000" sy="100000" kx="0" ky="0" algn="b" rotWithShape="0" blurRad="63500" dist="63500" dir="3780000">
                    <a:srgbClr val="000000"/>
                  </a:outerShdw>
                </a:effectLst>
              </a:defRPr>
            </a:lvl1pPr>
          </a:lstStyle>
          <a:p>
            <a:pPr/>
            <a:r>
              <a:t>THE VALUE OF</a:t>
            </a:r>
          </a:p>
        </p:txBody>
      </p:sp>
      <p:pic>
        <p:nvPicPr>
          <p:cNvPr id="180" name="pasted-movie.png" descr="pasted-movie.png"/>
          <p:cNvPicPr>
            <a:picLocks noChangeAspect="1"/>
          </p:cNvPicPr>
          <p:nvPr/>
        </p:nvPicPr>
        <p:blipFill>
          <a:blip r:embed="rId5">
            <a:extLst/>
          </a:blip>
          <a:stretch>
            <a:fillRect/>
          </a:stretch>
        </p:blipFill>
        <p:spPr>
          <a:xfrm>
            <a:off x="-496254" y="1809208"/>
            <a:ext cx="12976421" cy="3345274"/>
          </a:xfrm>
          <a:prstGeom prst="rect">
            <a:avLst/>
          </a:prstGeom>
          <a:ln w="12700">
            <a:miter lim="400000"/>
          </a:ln>
          <a:effectLst>
            <a:outerShdw sx="100000" sy="100000" kx="0" ky="0" algn="b" rotWithShape="0" blurRad="381000" dist="233273" dir="2439990">
              <a:srgbClr val="000000">
                <a:alpha val="96666"/>
              </a:srgbClr>
            </a:outerShdw>
          </a:effectLst>
        </p:spPr>
      </p:pic>
      <p:pic>
        <p:nvPicPr>
          <p:cNvPr id="181" name="pasted-movie.png" descr="pasted-movie.png"/>
          <p:cNvPicPr>
            <a:picLocks noChangeAspect="1"/>
          </p:cNvPicPr>
          <p:nvPr/>
        </p:nvPicPr>
        <p:blipFill>
          <a:blip r:embed="rId6">
            <a:extLst/>
          </a:blip>
          <a:stretch>
            <a:fillRect/>
          </a:stretch>
        </p:blipFill>
        <p:spPr>
          <a:xfrm>
            <a:off x="-50300" y="3953868"/>
            <a:ext cx="11688349" cy="3089822"/>
          </a:xfrm>
          <a:prstGeom prst="rect">
            <a:avLst/>
          </a:prstGeom>
          <a:ln w="12700">
            <a:miter lim="400000"/>
          </a:ln>
          <a:effectLst>
            <a:outerShdw sx="100000" sy="100000" kx="0" ky="0" algn="b" rotWithShape="0" blurRad="381000" dist="233273" dir="2439990">
              <a:srgbClr val="000000">
                <a:alpha val="96666"/>
              </a:srgbClr>
            </a:outerShdw>
          </a:effectLst>
        </p:spPr>
      </p:pic>
      <p:sp>
        <p:nvSpPr>
          <p:cNvPr id="182" name="7 But reject profane and old wives’ fables, and exercise yourself toward godliness. 8 For bodily exercise profits a little, but godliness is profitable for all things, having promise of the life that now is and of that which is to come. (1 Timothy 4:6–11"/>
          <p:cNvSpPr txBox="1"/>
          <p:nvPr/>
        </p:nvSpPr>
        <p:spPr>
          <a:xfrm>
            <a:off x="483451" y="9121148"/>
            <a:ext cx="23417098" cy="4077576"/>
          </a:xfrm>
          <a:prstGeom prst="rect">
            <a:avLst/>
          </a:prstGeom>
          <a:solidFill>
            <a:srgbClr val="000000">
              <a:alpha val="32828"/>
            </a:srgbClr>
          </a:solidFill>
          <a:ln w="12700">
            <a:miter lim="400000"/>
          </a:ln>
          <a:effectLst>
            <a:outerShdw sx="100000" sy="100000" kx="0" ky="0" algn="b" rotWithShape="0" blurRad="215900" dist="109623" dir="2439990">
              <a:srgbClr val="000000">
                <a:alpha val="3437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6900">
                <a:solidFill>
                  <a:srgbClr val="FFFFFF"/>
                </a:solidFill>
                <a:effectLst>
                  <a:outerShdw sx="100000" sy="100000" kx="0" ky="0" algn="b" rotWithShape="0" blurRad="50800" dist="63500" dir="3002434">
                    <a:srgbClr val="000000"/>
                  </a:outerShdw>
                </a:effectLst>
                <a:latin typeface="Times New Roman"/>
                <a:ea typeface="Times New Roman"/>
                <a:cs typeface="Times New Roman"/>
                <a:sym typeface="Times New Roman"/>
              </a:defRPr>
            </a:pPr>
            <a:r>
              <a:rPr baseline="31999"/>
              <a:t>7</a:t>
            </a:r>
            <a:r>
              <a:t> But reject profane and old wives’ fables, and exercise yourself toward godliness. </a:t>
            </a:r>
            <a:r>
              <a:rPr baseline="31999"/>
              <a:t>8</a:t>
            </a:r>
            <a:r>
              <a:t> For bodily exercise profits a little, but godliness is profitable for all things, having promise of the life that now is and of that which is to come. (1 Timothy 4:6–11) </a:t>
            </a:r>
          </a:p>
        </p:txBody>
      </p:sp>
      <p:sp>
        <p:nvSpPr>
          <p:cNvPr id="183" name="October 6, 2024"/>
          <p:cNvSpPr txBox="1"/>
          <p:nvPr/>
        </p:nvSpPr>
        <p:spPr>
          <a:xfrm>
            <a:off x="3629769" y="6350943"/>
            <a:ext cx="4328211" cy="746355"/>
          </a:xfrm>
          <a:prstGeom prst="rect">
            <a:avLst/>
          </a:prstGeom>
          <a:ln w="12700">
            <a:miter lim="400000"/>
          </a:ln>
          <a:effectLst>
            <a:outerShdw sx="100000" sy="100000" kx="0" ky="0" algn="b" rotWithShape="0" blurRad="215900" dist="109623"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00000"/>
              </a:lnSpc>
              <a:spcBef>
                <a:spcPts val="0"/>
              </a:spcBef>
              <a:defRPr sz="4400">
                <a:solidFill>
                  <a:srgbClr val="FFFFFF"/>
                </a:solidFill>
                <a:effectLst>
                  <a:outerShdw sx="100000" sy="100000" kx="0" ky="0" algn="b" rotWithShape="0" blurRad="63500" dist="63500" dir="2701648">
                    <a:srgbClr val="000000"/>
                  </a:outerShdw>
                </a:effectLst>
                <a:latin typeface="Helvetica Neue"/>
                <a:ea typeface="Helvetica Neue"/>
                <a:cs typeface="Helvetica Neue"/>
                <a:sym typeface="Helvetica Neue"/>
              </a:defRPr>
            </a:lvl1pPr>
          </a:lstStyle>
          <a:p>
            <a:pPr/>
            <a:r>
              <a:t> October 6, 2024</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4" name="pasted-movie.png" descr="pasted-movie.png"/>
          <p:cNvPicPr>
            <a:picLocks noChangeAspect="1"/>
          </p:cNvPicPr>
          <p:nvPr/>
        </p:nvPicPr>
        <p:blipFill>
          <a:blip r:embed="rId2">
            <a:extLst/>
          </a:blip>
          <a:stretch>
            <a:fillRect/>
          </a:stretch>
        </p:blipFill>
        <p:spPr>
          <a:xfrm>
            <a:off x="2316626" y="1598669"/>
            <a:ext cx="19750748" cy="2468845"/>
          </a:xfrm>
          <a:prstGeom prst="rect">
            <a:avLst/>
          </a:prstGeom>
          <a:ln w="12700">
            <a:miter lim="400000"/>
          </a:ln>
        </p:spPr>
      </p:pic>
      <p:sp>
        <p:nvSpPr>
          <p:cNvPr id="345"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346" name="pasted-movie.png" descr="pasted-movie.png"/>
          <p:cNvPicPr>
            <a:picLocks noChangeAspect="1"/>
          </p:cNvPicPr>
          <p:nvPr/>
        </p:nvPicPr>
        <p:blipFill>
          <a:blip r:embed="rId3">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347" name="pasted-movie.png" descr="pasted-movie.png"/>
          <p:cNvPicPr>
            <a:picLocks noChangeAspect="1"/>
          </p:cNvPicPr>
          <p:nvPr/>
        </p:nvPicPr>
        <p:blipFill>
          <a:blip r:embed="rId4">
            <a:extLst/>
          </a:blip>
          <a:stretch>
            <a:fillRect/>
          </a:stretch>
        </p:blipFill>
        <p:spPr>
          <a:xfrm>
            <a:off x="2737065" y="53487"/>
            <a:ext cx="10793269" cy="1665843"/>
          </a:xfrm>
          <a:prstGeom prst="rect">
            <a:avLst/>
          </a:prstGeom>
          <a:ln w="12700">
            <a:miter lim="400000"/>
          </a:ln>
        </p:spPr>
      </p:pic>
      <p:grpSp>
        <p:nvGrpSpPr>
          <p:cNvPr id="350" name="Image"/>
          <p:cNvGrpSpPr/>
          <p:nvPr/>
        </p:nvGrpSpPr>
        <p:grpSpPr>
          <a:xfrm>
            <a:off x="165563" y="3766200"/>
            <a:ext cx="5811207" cy="10007321"/>
            <a:chOff x="0" y="0"/>
            <a:chExt cx="5811206" cy="10007320"/>
          </a:xfrm>
        </p:grpSpPr>
        <p:pic>
          <p:nvPicPr>
            <p:cNvPr id="349" name="Image" descr="Image"/>
            <p:cNvPicPr>
              <a:picLocks noChangeAspect="1"/>
            </p:cNvPicPr>
            <p:nvPr/>
          </p:nvPicPr>
          <p:blipFill>
            <a:blip r:embed="rId5">
              <a:extLst/>
            </a:blip>
            <a:srcRect l="30740" t="28626" r="42212" b="0"/>
            <a:stretch>
              <a:fillRect/>
            </a:stretch>
          </p:blipFill>
          <p:spPr>
            <a:xfrm>
              <a:off x="215900" y="139700"/>
              <a:ext cx="5379407" cy="9448520"/>
            </a:xfrm>
            <a:prstGeom prst="rect">
              <a:avLst/>
            </a:prstGeom>
            <a:ln>
              <a:noFill/>
            </a:ln>
            <a:effectLst/>
          </p:spPr>
        </p:pic>
        <p:pic>
          <p:nvPicPr>
            <p:cNvPr id="348" name="Image" descr="Image"/>
            <p:cNvPicPr>
              <a:picLocks noChangeAspect="0"/>
            </p:cNvPicPr>
            <p:nvPr/>
          </p:nvPicPr>
          <p:blipFill>
            <a:blip r:embed="rId6">
              <a:extLst/>
            </a:blip>
            <a:stretch>
              <a:fillRect/>
            </a:stretch>
          </p:blipFill>
          <p:spPr>
            <a:xfrm>
              <a:off x="0" y="-1"/>
              <a:ext cx="5811207" cy="10007322"/>
            </a:xfrm>
            <a:prstGeom prst="rect">
              <a:avLst/>
            </a:prstGeom>
            <a:effectLst/>
          </p:spPr>
        </p:pic>
      </p:grpSp>
      <p:sp>
        <p:nvSpPr>
          <p:cNvPr id="351" name="2 Peter 1:1 (NKJV)…"/>
          <p:cNvSpPr txBox="1"/>
          <p:nvPr/>
        </p:nvSpPr>
        <p:spPr>
          <a:xfrm>
            <a:off x="6441287" y="4953510"/>
            <a:ext cx="17390769" cy="7632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400">
                <a:solidFill>
                  <a:srgbClr val="000000"/>
                </a:solidFill>
                <a:latin typeface="Helvetica"/>
                <a:ea typeface="Helvetica"/>
                <a:cs typeface="Helvetica"/>
                <a:sym typeface="Helvetica"/>
              </a:defRPr>
            </a:pPr>
            <a:r>
              <a:t>2 Peter 1:1 (NKJV) </a:t>
            </a:r>
          </a:p>
          <a:p>
            <a:pPr algn="ctr" defTabSz="457200">
              <a:lnSpc>
                <a:spcPct val="100000"/>
              </a:lnSpc>
              <a:spcBef>
                <a:spcPts val="0"/>
              </a:spcBef>
              <a:defRPr sz="7000">
                <a:solidFill>
                  <a:srgbClr val="000000"/>
                </a:solidFill>
                <a:latin typeface="Helvetica"/>
                <a:ea typeface="Helvetica"/>
                <a:cs typeface="Helvetica"/>
                <a:sym typeface="Helvetica"/>
              </a:defRPr>
            </a:pPr>
            <a:r>
              <a:rPr baseline="31999"/>
              <a:t>1</a:t>
            </a:r>
            <a:r>
              <a:t> Simon Peter, a bondservant and apostle of Jesus Christ, To those who have obtained like precious faith with us by the righteousness of our God and Savior Jesus Christ: … </a:t>
            </a:r>
            <a:r>
              <a:rPr baseline="31999"/>
              <a:t>5 </a:t>
            </a:r>
            <a:r>
              <a:t>But also for this very reason, giving all diligence, add to your faith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3" name="pasted-movie.png" descr="pasted-movie.png"/>
          <p:cNvPicPr>
            <a:picLocks noChangeAspect="1"/>
          </p:cNvPicPr>
          <p:nvPr/>
        </p:nvPicPr>
        <p:blipFill>
          <a:blip r:embed="rId2">
            <a:extLst/>
          </a:blip>
          <a:stretch>
            <a:fillRect/>
          </a:stretch>
        </p:blipFill>
        <p:spPr>
          <a:xfrm>
            <a:off x="2316626" y="1598669"/>
            <a:ext cx="19750748" cy="2468845"/>
          </a:xfrm>
          <a:prstGeom prst="rect">
            <a:avLst/>
          </a:prstGeom>
          <a:ln w="12700">
            <a:miter lim="400000"/>
          </a:ln>
        </p:spPr>
      </p:pic>
      <p:sp>
        <p:nvSpPr>
          <p:cNvPr id="354"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355" name="pasted-movie.png" descr="pasted-movie.png"/>
          <p:cNvPicPr>
            <a:picLocks noChangeAspect="1"/>
          </p:cNvPicPr>
          <p:nvPr/>
        </p:nvPicPr>
        <p:blipFill>
          <a:blip r:embed="rId3">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356" name="pasted-movie.png" descr="pasted-movie.png"/>
          <p:cNvPicPr>
            <a:picLocks noChangeAspect="1"/>
          </p:cNvPicPr>
          <p:nvPr/>
        </p:nvPicPr>
        <p:blipFill>
          <a:blip r:embed="rId4">
            <a:extLst/>
          </a:blip>
          <a:stretch>
            <a:fillRect/>
          </a:stretch>
        </p:blipFill>
        <p:spPr>
          <a:xfrm>
            <a:off x="2737065" y="53487"/>
            <a:ext cx="10793269" cy="1665843"/>
          </a:xfrm>
          <a:prstGeom prst="rect">
            <a:avLst/>
          </a:prstGeom>
          <a:ln w="12700">
            <a:miter lim="400000"/>
          </a:ln>
        </p:spPr>
      </p:pic>
      <p:grpSp>
        <p:nvGrpSpPr>
          <p:cNvPr id="359" name="Image"/>
          <p:cNvGrpSpPr/>
          <p:nvPr/>
        </p:nvGrpSpPr>
        <p:grpSpPr>
          <a:xfrm>
            <a:off x="165563" y="3766200"/>
            <a:ext cx="5811207" cy="10007321"/>
            <a:chOff x="0" y="0"/>
            <a:chExt cx="5811206" cy="10007320"/>
          </a:xfrm>
        </p:grpSpPr>
        <p:pic>
          <p:nvPicPr>
            <p:cNvPr id="358" name="Image" descr="Image"/>
            <p:cNvPicPr>
              <a:picLocks noChangeAspect="1"/>
            </p:cNvPicPr>
            <p:nvPr/>
          </p:nvPicPr>
          <p:blipFill>
            <a:blip r:embed="rId5">
              <a:extLst/>
            </a:blip>
            <a:srcRect l="30740" t="28626" r="42212" b="0"/>
            <a:stretch>
              <a:fillRect/>
            </a:stretch>
          </p:blipFill>
          <p:spPr>
            <a:xfrm>
              <a:off x="215900" y="139700"/>
              <a:ext cx="5379407" cy="9448520"/>
            </a:xfrm>
            <a:prstGeom prst="rect">
              <a:avLst/>
            </a:prstGeom>
            <a:ln>
              <a:noFill/>
            </a:ln>
            <a:effectLst/>
          </p:spPr>
        </p:pic>
        <p:pic>
          <p:nvPicPr>
            <p:cNvPr id="357" name="Image" descr="Image"/>
            <p:cNvPicPr>
              <a:picLocks noChangeAspect="0"/>
            </p:cNvPicPr>
            <p:nvPr/>
          </p:nvPicPr>
          <p:blipFill>
            <a:blip r:embed="rId6">
              <a:extLst/>
            </a:blip>
            <a:stretch>
              <a:fillRect/>
            </a:stretch>
          </p:blipFill>
          <p:spPr>
            <a:xfrm>
              <a:off x="0" y="-1"/>
              <a:ext cx="5811207" cy="10007322"/>
            </a:xfrm>
            <a:prstGeom prst="rect">
              <a:avLst/>
            </a:prstGeom>
            <a:effectLst/>
          </p:spPr>
        </p:pic>
      </p:grpSp>
      <p:sp>
        <p:nvSpPr>
          <p:cNvPr id="360" name="Hebrews 11:6 (NKJV)…"/>
          <p:cNvSpPr txBox="1"/>
          <p:nvPr/>
        </p:nvSpPr>
        <p:spPr>
          <a:xfrm>
            <a:off x="6616340" y="4794760"/>
            <a:ext cx="17080124" cy="795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600">
                <a:solidFill>
                  <a:srgbClr val="000000"/>
                </a:solidFill>
                <a:latin typeface="Helvetica"/>
                <a:ea typeface="Helvetica"/>
                <a:cs typeface="Helvetica"/>
                <a:sym typeface="Helvetica"/>
              </a:defRPr>
            </a:pPr>
            <a:r>
              <a:t>Hebrews 11:6 (NKJV) </a:t>
            </a:r>
          </a:p>
          <a:p>
            <a:pPr algn="ctr" defTabSz="457200">
              <a:lnSpc>
                <a:spcPct val="100000"/>
              </a:lnSpc>
              <a:spcBef>
                <a:spcPts val="0"/>
              </a:spcBef>
              <a:defRPr sz="8600">
                <a:solidFill>
                  <a:srgbClr val="000000"/>
                </a:solidFill>
                <a:latin typeface="Helvetica"/>
                <a:ea typeface="Helvetica"/>
                <a:cs typeface="Helvetica"/>
                <a:sym typeface="Helvetica"/>
              </a:defRPr>
            </a:pPr>
            <a:r>
              <a:rPr baseline="31999"/>
              <a:t>6</a:t>
            </a:r>
            <a:r>
              <a:t> But without faith </a:t>
            </a:r>
            <a:r>
              <a:rPr i="1"/>
              <a:t>it is</a:t>
            </a:r>
            <a:r>
              <a:t> impossible to please </a:t>
            </a:r>
            <a:r>
              <a:rPr i="1"/>
              <a:t>Him,</a:t>
            </a:r>
            <a:r>
              <a:t> for he who comes to God must believe that He is, and </a:t>
            </a:r>
            <a:r>
              <a:rPr i="1"/>
              <a:t>that</a:t>
            </a:r>
            <a:r>
              <a:t> He is a rewarder of those who diligently seek Him.</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2" name="pasted-movie.png" descr="pasted-movie.png"/>
          <p:cNvPicPr>
            <a:picLocks noChangeAspect="1"/>
          </p:cNvPicPr>
          <p:nvPr/>
        </p:nvPicPr>
        <p:blipFill>
          <a:blip r:embed="rId2">
            <a:extLst/>
          </a:blip>
          <a:stretch>
            <a:fillRect/>
          </a:stretch>
        </p:blipFill>
        <p:spPr>
          <a:xfrm>
            <a:off x="2316626" y="1598669"/>
            <a:ext cx="19750748" cy="2468845"/>
          </a:xfrm>
          <a:prstGeom prst="rect">
            <a:avLst/>
          </a:prstGeom>
          <a:ln w="12700">
            <a:miter lim="400000"/>
          </a:ln>
        </p:spPr>
      </p:pic>
      <p:sp>
        <p:nvSpPr>
          <p:cNvPr id="363"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364" name="pasted-movie.png" descr="pasted-movie.png"/>
          <p:cNvPicPr>
            <a:picLocks noChangeAspect="1"/>
          </p:cNvPicPr>
          <p:nvPr/>
        </p:nvPicPr>
        <p:blipFill>
          <a:blip r:embed="rId3">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365" name="pasted-movie.png" descr="pasted-movie.png"/>
          <p:cNvPicPr>
            <a:picLocks noChangeAspect="1"/>
          </p:cNvPicPr>
          <p:nvPr/>
        </p:nvPicPr>
        <p:blipFill>
          <a:blip r:embed="rId4">
            <a:extLst/>
          </a:blip>
          <a:stretch>
            <a:fillRect/>
          </a:stretch>
        </p:blipFill>
        <p:spPr>
          <a:xfrm>
            <a:off x="2737065" y="53487"/>
            <a:ext cx="10793269" cy="1665843"/>
          </a:xfrm>
          <a:prstGeom prst="rect">
            <a:avLst/>
          </a:prstGeom>
          <a:ln w="12700">
            <a:miter lim="400000"/>
          </a:ln>
        </p:spPr>
      </p:pic>
      <p:grpSp>
        <p:nvGrpSpPr>
          <p:cNvPr id="368" name="Image"/>
          <p:cNvGrpSpPr/>
          <p:nvPr/>
        </p:nvGrpSpPr>
        <p:grpSpPr>
          <a:xfrm>
            <a:off x="165563" y="3766200"/>
            <a:ext cx="5811207" cy="10007321"/>
            <a:chOff x="0" y="0"/>
            <a:chExt cx="5811206" cy="10007320"/>
          </a:xfrm>
        </p:grpSpPr>
        <p:pic>
          <p:nvPicPr>
            <p:cNvPr id="367" name="Image" descr="Image"/>
            <p:cNvPicPr>
              <a:picLocks noChangeAspect="1"/>
            </p:cNvPicPr>
            <p:nvPr/>
          </p:nvPicPr>
          <p:blipFill>
            <a:blip r:embed="rId5">
              <a:extLst/>
            </a:blip>
            <a:srcRect l="30740" t="28626" r="42212" b="0"/>
            <a:stretch>
              <a:fillRect/>
            </a:stretch>
          </p:blipFill>
          <p:spPr>
            <a:xfrm>
              <a:off x="215900" y="139700"/>
              <a:ext cx="5379407" cy="9448520"/>
            </a:xfrm>
            <a:prstGeom prst="rect">
              <a:avLst/>
            </a:prstGeom>
            <a:ln>
              <a:noFill/>
            </a:ln>
            <a:effectLst/>
          </p:spPr>
        </p:pic>
        <p:pic>
          <p:nvPicPr>
            <p:cNvPr id="366" name="Image" descr="Image"/>
            <p:cNvPicPr>
              <a:picLocks noChangeAspect="0"/>
            </p:cNvPicPr>
            <p:nvPr/>
          </p:nvPicPr>
          <p:blipFill>
            <a:blip r:embed="rId6">
              <a:extLst/>
            </a:blip>
            <a:stretch>
              <a:fillRect/>
            </a:stretch>
          </p:blipFill>
          <p:spPr>
            <a:xfrm>
              <a:off x="0" y="-1"/>
              <a:ext cx="5811207" cy="10007322"/>
            </a:xfrm>
            <a:prstGeom prst="rect">
              <a:avLst/>
            </a:prstGeom>
            <a:effectLst/>
          </p:spPr>
        </p:pic>
      </p:grpSp>
      <p:sp>
        <p:nvSpPr>
          <p:cNvPr id="369" name="John 8:23–24 (NKJV)…"/>
          <p:cNvSpPr txBox="1"/>
          <p:nvPr/>
        </p:nvSpPr>
        <p:spPr>
          <a:xfrm>
            <a:off x="6616340" y="4529215"/>
            <a:ext cx="17080124" cy="801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400">
                <a:solidFill>
                  <a:srgbClr val="000000"/>
                </a:solidFill>
                <a:latin typeface="Helvetica"/>
                <a:ea typeface="Helvetica"/>
                <a:cs typeface="Helvetica"/>
                <a:sym typeface="Helvetica"/>
              </a:defRPr>
            </a:pPr>
            <a:r>
              <a:t>John 8:23–24 (NKJV)</a:t>
            </a:r>
          </a:p>
          <a:p>
            <a:pPr algn="ctr" defTabSz="457200">
              <a:lnSpc>
                <a:spcPct val="100000"/>
              </a:lnSpc>
              <a:spcBef>
                <a:spcPts val="0"/>
              </a:spcBef>
              <a:defRPr sz="7400">
                <a:solidFill>
                  <a:srgbClr val="000000"/>
                </a:solidFill>
                <a:latin typeface="Helvetica"/>
                <a:ea typeface="Helvetica"/>
                <a:cs typeface="Helvetica"/>
                <a:sym typeface="Helvetica"/>
              </a:defRPr>
            </a:pPr>
            <a:r>
              <a:rPr baseline="31999"/>
              <a:t>23</a:t>
            </a:r>
            <a:r>
              <a:t> And He said to them, “You are from beneath; I am from above. You are of this world; I am not of this world. </a:t>
            </a:r>
            <a:r>
              <a:rPr baseline="31999"/>
              <a:t>24</a:t>
            </a:r>
            <a:r>
              <a:t> Therefore I said to you that you will die in your sins; for if you do not believe that I am </a:t>
            </a:r>
            <a:r>
              <a:rPr i="1"/>
              <a:t>He,</a:t>
            </a:r>
            <a:r>
              <a:t> you will die in your sins.”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1" name="pasted-movie.png" descr="pasted-movie.png"/>
          <p:cNvPicPr>
            <a:picLocks noChangeAspect="1"/>
          </p:cNvPicPr>
          <p:nvPr/>
        </p:nvPicPr>
        <p:blipFill>
          <a:blip r:embed="rId2">
            <a:extLst/>
          </a:blip>
          <a:stretch>
            <a:fillRect/>
          </a:stretch>
        </p:blipFill>
        <p:spPr>
          <a:xfrm>
            <a:off x="2316626" y="1598669"/>
            <a:ext cx="19750748" cy="2468845"/>
          </a:xfrm>
          <a:prstGeom prst="rect">
            <a:avLst/>
          </a:prstGeom>
          <a:ln w="12700">
            <a:miter lim="400000"/>
          </a:ln>
        </p:spPr>
      </p:pic>
      <p:sp>
        <p:nvSpPr>
          <p:cNvPr id="372"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373" name="pasted-movie.png" descr="pasted-movie.png"/>
          <p:cNvPicPr>
            <a:picLocks noChangeAspect="1"/>
          </p:cNvPicPr>
          <p:nvPr/>
        </p:nvPicPr>
        <p:blipFill>
          <a:blip r:embed="rId3">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374" name="pasted-movie.png" descr="pasted-movie.png"/>
          <p:cNvPicPr>
            <a:picLocks noChangeAspect="1"/>
          </p:cNvPicPr>
          <p:nvPr/>
        </p:nvPicPr>
        <p:blipFill>
          <a:blip r:embed="rId4">
            <a:extLst/>
          </a:blip>
          <a:stretch>
            <a:fillRect/>
          </a:stretch>
        </p:blipFill>
        <p:spPr>
          <a:xfrm>
            <a:off x="2737065" y="53487"/>
            <a:ext cx="10793269" cy="1665843"/>
          </a:xfrm>
          <a:prstGeom prst="rect">
            <a:avLst/>
          </a:prstGeom>
          <a:ln w="12700">
            <a:miter lim="400000"/>
          </a:ln>
        </p:spPr>
      </p:pic>
      <p:grpSp>
        <p:nvGrpSpPr>
          <p:cNvPr id="377" name="Image"/>
          <p:cNvGrpSpPr/>
          <p:nvPr/>
        </p:nvGrpSpPr>
        <p:grpSpPr>
          <a:xfrm>
            <a:off x="165563" y="3766200"/>
            <a:ext cx="5811207" cy="10007321"/>
            <a:chOff x="0" y="0"/>
            <a:chExt cx="5811206" cy="10007320"/>
          </a:xfrm>
        </p:grpSpPr>
        <p:pic>
          <p:nvPicPr>
            <p:cNvPr id="376" name="Image" descr="Image"/>
            <p:cNvPicPr>
              <a:picLocks noChangeAspect="1"/>
            </p:cNvPicPr>
            <p:nvPr/>
          </p:nvPicPr>
          <p:blipFill>
            <a:blip r:embed="rId5">
              <a:extLst/>
            </a:blip>
            <a:srcRect l="30740" t="28626" r="42212" b="0"/>
            <a:stretch>
              <a:fillRect/>
            </a:stretch>
          </p:blipFill>
          <p:spPr>
            <a:xfrm>
              <a:off x="215900" y="139700"/>
              <a:ext cx="5379407" cy="9448520"/>
            </a:xfrm>
            <a:prstGeom prst="rect">
              <a:avLst/>
            </a:prstGeom>
            <a:ln>
              <a:noFill/>
            </a:ln>
            <a:effectLst/>
          </p:spPr>
        </p:pic>
        <p:pic>
          <p:nvPicPr>
            <p:cNvPr id="375" name="Image" descr="Image"/>
            <p:cNvPicPr>
              <a:picLocks noChangeAspect="0"/>
            </p:cNvPicPr>
            <p:nvPr/>
          </p:nvPicPr>
          <p:blipFill>
            <a:blip r:embed="rId6">
              <a:extLst/>
            </a:blip>
            <a:stretch>
              <a:fillRect/>
            </a:stretch>
          </p:blipFill>
          <p:spPr>
            <a:xfrm>
              <a:off x="0" y="-1"/>
              <a:ext cx="5811207" cy="10007322"/>
            </a:xfrm>
            <a:prstGeom prst="rect">
              <a:avLst/>
            </a:prstGeom>
            <a:effectLst/>
          </p:spPr>
        </p:pic>
      </p:grpSp>
      <p:sp>
        <p:nvSpPr>
          <p:cNvPr id="378" name="Acts 2:36–37 (NKJV)…"/>
          <p:cNvSpPr txBox="1"/>
          <p:nvPr/>
        </p:nvSpPr>
        <p:spPr>
          <a:xfrm>
            <a:off x="6616340" y="4451860"/>
            <a:ext cx="17080124" cy="863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000">
                <a:solidFill>
                  <a:srgbClr val="000000"/>
                </a:solidFill>
                <a:latin typeface="Helvetica"/>
                <a:ea typeface="Helvetica"/>
                <a:cs typeface="Helvetica"/>
                <a:sym typeface="Helvetica"/>
              </a:defRPr>
            </a:pPr>
            <a:r>
              <a:t>Acts 2:36–37 (NKJV) </a:t>
            </a:r>
          </a:p>
          <a:p>
            <a:pPr algn="ctr" defTabSz="457200">
              <a:lnSpc>
                <a:spcPct val="100000"/>
              </a:lnSpc>
              <a:spcBef>
                <a:spcPts val="0"/>
              </a:spcBef>
              <a:defRPr sz="7000">
                <a:solidFill>
                  <a:srgbClr val="000000"/>
                </a:solidFill>
                <a:latin typeface="Helvetica"/>
                <a:ea typeface="Helvetica"/>
                <a:cs typeface="Helvetica"/>
                <a:sym typeface="Helvetica"/>
              </a:defRPr>
            </a:pPr>
            <a:r>
              <a:rPr baseline="31999"/>
              <a:t>36</a:t>
            </a:r>
            <a:r>
              <a:t> “Therefore let all the house of Israel know assuredly that God has made this Jesus, whom you crucified, both Lord and Christ.” </a:t>
            </a:r>
            <a:r>
              <a:rPr baseline="31999"/>
              <a:t>37</a:t>
            </a:r>
            <a:r>
              <a:t> Now when they heard </a:t>
            </a:r>
            <a:r>
              <a:rPr i="1"/>
              <a:t>this,</a:t>
            </a:r>
            <a:r>
              <a:t> they were cut to the heart, and said to Peter and the rest of the apostles, “Men </a:t>
            </a:r>
            <a:r>
              <a:rPr i="1"/>
              <a:t>and</a:t>
            </a:r>
            <a:r>
              <a:t> brethren, what shall we do?”</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0" name="pasted-movie.png" descr="pasted-movie.png"/>
          <p:cNvPicPr>
            <a:picLocks noChangeAspect="1"/>
          </p:cNvPicPr>
          <p:nvPr/>
        </p:nvPicPr>
        <p:blipFill>
          <a:blip r:embed="rId2">
            <a:extLst/>
          </a:blip>
          <a:stretch>
            <a:fillRect/>
          </a:stretch>
        </p:blipFill>
        <p:spPr>
          <a:xfrm>
            <a:off x="2316626" y="1598669"/>
            <a:ext cx="19750748" cy="2468845"/>
          </a:xfrm>
          <a:prstGeom prst="rect">
            <a:avLst/>
          </a:prstGeom>
          <a:ln w="12700">
            <a:miter lim="400000"/>
          </a:ln>
        </p:spPr>
      </p:pic>
      <p:sp>
        <p:nvSpPr>
          <p:cNvPr id="381"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382" name="pasted-movie.png" descr="pasted-movie.png"/>
          <p:cNvPicPr>
            <a:picLocks noChangeAspect="1"/>
          </p:cNvPicPr>
          <p:nvPr/>
        </p:nvPicPr>
        <p:blipFill>
          <a:blip r:embed="rId3">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383" name="pasted-movie.png" descr="pasted-movie.png"/>
          <p:cNvPicPr>
            <a:picLocks noChangeAspect="1"/>
          </p:cNvPicPr>
          <p:nvPr/>
        </p:nvPicPr>
        <p:blipFill>
          <a:blip r:embed="rId4">
            <a:extLst/>
          </a:blip>
          <a:stretch>
            <a:fillRect/>
          </a:stretch>
        </p:blipFill>
        <p:spPr>
          <a:xfrm>
            <a:off x="2737065" y="53487"/>
            <a:ext cx="10793269" cy="1665843"/>
          </a:xfrm>
          <a:prstGeom prst="rect">
            <a:avLst/>
          </a:prstGeom>
          <a:ln w="12700">
            <a:miter lim="400000"/>
          </a:ln>
        </p:spPr>
      </p:pic>
      <p:grpSp>
        <p:nvGrpSpPr>
          <p:cNvPr id="386" name="Image"/>
          <p:cNvGrpSpPr/>
          <p:nvPr/>
        </p:nvGrpSpPr>
        <p:grpSpPr>
          <a:xfrm>
            <a:off x="165563" y="3766200"/>
            <a:ext cx="5811207" cy="10007321"/>
            <a:chOff x="0" y="0"/>
            <a:chExt cx="5811206" cy="10007320"/>
          </a:xfrm>
        </p:grpSpPr>
        <p:pic>
          <p:nvPicPr>
            <p:cNvPr id="385" name="Image" descr="Image"/>
            <p:cNvPicPr>
              <a:picLocks noChangeAspect="1"/>
            </p:cNvPicPr>
            <p:nvPr/>
          </p:nvPicPr>
          <p:blipFill>
            <a:blip r:embed="rId5">
              <a:extLst/>
            </a:blip>
            <a:srcRect l="30740" t="28626" r="42212" b="0"/>
            <a:stretch>
              <a:fillRect/>
            </a:stretch>
          </p:blipFill>
          <p:spPr>
            <a:xfrm>
              <a:off x="215900" y="139700"/>
              <a:ext cx="5379407" cy="9448520"/>
            </a:xfrm>
            <a:prstGeom prst="rect">
              <a:avLst/>
            </a:prstGeom>
            <a:ln>
              <a:noFill/>
            </a:ln>
            <a:effectLst/>
          </p:spPr>
        </p:pic>
        <p:pic>
          <p:nvPicPr>
            <p:cNvPr id="384" name="Image" descr="Image"/>
            <p:cNvPicPr>
              <a:picLocks noChangeAspect="0"/>
            </p:cNvPicPr>
            <p:nvPr/>
          </p:nvPicPr>
          <p:blipFill>
            <a:blip r:embed="rId6">
              <a:extLst/>
            </a:blip>
            <a:stretch>
              <a:fillRect/>
            </a:stretch>
          </p:blipFill>
          <p:spPr>
            <a:xfrm>
              <a:off x="0" y="-1"/>
              <a:ext cx="5811207" cy="10007322"/>
            </a:xfrm>
            <a:prstGeom prst="rect">
              <a:avLst/>
            </a:prstGeom>
            <a:effectLst/>
          </p:spPr>
        </p:pic>
      </p:grpSp>
      <p:sp>
        <p:nvSpPr>
          <p:cNvPr id="387" name="Luke 6:46–47 (NKJV)…"/>
          <p:cNvSpPr txBox="1"/>
          <p:nvPr/>
        </p:nvSpPr>
        <p:spPr>
          <a:xfrm>
            <a:off x="6616340" y="4909060"/>
            <a:ext cx="17080124" cy="772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300">
                <a:solidFill>
                  <a:srgbClr val="000000"/>
                </a:solidFill>
                <a:latin typeface="Helvetica"/>
                <a:ea typeface="Helvetica"/>
                <a:cs typeface="Helvetica"/>
                <a:sym typeface="Helvetica"/>
              </a:defRPr>
            </a:pPr>
            <a:r>
              <a:t>Luke 6:46–47 (NKJV) </a:t>
            </a:r>
          </a:p>
          <a:p>
            <a:pPr algn="ctr" defTabSz="457200">
              <a:lnSpc>
                <a:spcPct val="100000"/>
              </a:lnSpc>
              <a:spcBef>
                <a:spcPts val="0"/>
              </a:spcBef>
              <a:defRPr sz="8300">
                <a:solidFill>
                  <a:srgbClr val="000000"/>
                </a:solidFill>
                <a:latin typeface="Helvetica"/>
                <a:ea typeface="Helvetica"/>
                <a:cs typeface="Helvetica"/>
                <a:sym typeface="Helvetica"/>
              </a:defRPr>
            </a:pPr>
            <a:r>
              <a:rPr baseline="31999"/>
              <a:t>46</a:t>
            </a:r>
            <a:r>
              <a:t> “But why do you call Me ‘Lord, Lord,’ and not do the things which I say? </a:t>
            </a:r>
            <a:r>
              <a:rPr baseline="31999"/>
              <a:t>47</a:t>
            </a:r>
            <a:r>
              <a:t> Whoever comes to Me, and hears My sayings and does them, I will show you whom he is like: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9" name="pasted-movie.png" descr="pasted-movie.png"/>
          <p:cNvPicPr>
            <a:picLocks noChangeAspect="1"/>
          </p:cNvPicPr>
          <p:nvPr/>
        </p:nvPicPr>
        <p:blipFill>
          <a:blip r:embed="rId2">
            <a:extLst/>
          </a:blip>
          <a:stretch>
            <a:fillRect/>
          </a:stretch>
        </p:blipFill>
        <p:spPr>
          <a:xfrm>
            <a:off x="2316626" y="1598669"/>
            <a:ext cx="19750748" cy="2468845"/>
          </a:xfrm>
          <a:prstGeom prst="rect">
            <a:avLst/>
          </a:prstGeom>
          <a:ln w="12700">
            <a:miter lim="400000"/>
          </a:ln>
        </p:spPr>
      </p:pic>
      <p:sp>
        <p:nvSpPr>
          <p:cNvPr id="390"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391" name="pasted-movie.png" descr="pasted-movie.png"/>
          <p:cNvPicPr>
            <a:picLocks noChangeAspect="1"/>
          </p:cNvPicPr>
          <p:nvPr/>
        </p:nvPicPr>
        <p:blipFill>
          <a:blip r:embed="rId3">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392" name="pasted-movie.png" descr="pasted-movie.png"/>
          <p:cNvPicPr>
            <a:picLocks noChangeAspect="1"/>
          </p:cNvPicPr>
          <p:nvPr/>
        </p:nvPicPr>
        <p:blipFill>
          <a:blip r:embed="rId4">
            <a:extLst/>
          </a:blip>
          <a:stretch>
            <a:fillRect/>
          </a:stretch>
        </p:blipFill>
        <p:spPr>
          <a:xfrm>
            <a:off x="2737065" y="53487"/>
            <a:ext cx="10793269" cy="1665843"/>
          </a:xfrm>
          <a:prstGeom prst="rect">
            <a:avLst/>
          </a:prstGeom>
          <a:ln w="12700">
            <a:miter lim="400000"/>
          </a:ln>
        </p:spPr>
      </p:pic>
      <p:grpSp>
        <p:nvGrpSpPr>
          <p:cNvPr id="395" name="Image"/>
          <p:cNvGrpSpPr/>
          <p:nvPr/>
        </p:nvGrpSpPr>
        <p:grpSpPr>
          <a:xfrm>
            <a:off x="165563" y="3766200"/>
            <a:ext cx="5811207" cy="10007321"/>
            <a:chOff x="0" y="0"/>
            <a:chExt cx="5811206" cy="10007320"/>
          </a:xfrm>
        </p:grpSpPr>
        <p:pic>
          <p:nvPicPr>
            <p:cNvPr id="394" name="Image" descr="Image"/>
            <p:cNvPicPr>
              <a:picLocks noChangeAspect="1"/>
            </p:cNvPicPr>
            <p:nvPr/>
          </p:nvPicPr>
          <p:blipFill>
            <a:blip r:embed="rId5">
              <a:extLst/>
            </a:blip>
            <a:srcRect l="30740" t="28626" r="42212" b="0"/>
            <a:stretch>
              <a:fillRect/>
            </a:stretch>
          </p:blipFill>
          <p:spPr>
            <a:xfrm>
              <a:off x="215900" y="139700"/>
              <a:ext cx="5379407" cy="9448520"/>
            </a:xfrm>
            <a:prstGeom prst="rect">
              <a:avLst/>
            </a:prstGeom>
            <a:ln>
              <a:noFill/>
            </a:ln>
            <a:effectLst/>
          </p:spPr>
        </p:pic>
        <p:pic>
          <p:nvPicPr>
            <p:cNvPr id="393" name="Image" descr="Image"/>
            <p:cNvPicPr>
              <a:picLocks noChangeAspect="0"/>
            </p:cNvPicPr>
            <p:nvPr/>
          </p:nvPicPr>
          <p:blipFill>
            <a:blip r:embed="rId6">
              <a:extLst/>
            </a:blip>
            <a:stretch>
              <a:fillRect/>
            </a:stretch>
          </p:blipFill>
          <p:spPr>
            <a:xfrm>
              <a:off x="0" y="-1"/>
              <a:ext cx="5811207" cy="10007322"/>
            </a:xfrm>
            <a:prstGeom prst="rect">
              <a:avLst/>
            </a:prstGeom>
            <a:effectLst/>
          </p:spPr>
        </p:pic>
      </p:grpSp>
      <p:sp>
        <p:nvSpPr>
          <p:cNvPr id="396" name="Who He Is (John 1:1,2; 17:5)…"/>
          <p:cNvSpPr txBox="1"/>
          <p:nvPr/>
        </p:nvSpPr>
        <p:spPr>
          <a:xfrm>
            <a:off x="6595860" y="3968750"/>
            <a:ext cx="17403208" cy="9525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nSpc>
                <a:spcPct val="100000"/>
              </a:lnSpc>
              <a:spcBef>
                <a:spcPts val="2400"/>
              </a:spcBef>
              <a:buSzPct val="80000"/>
              <a:buBlip>
                <a:blip r:embed="rId7"/>
              </a:buBlip>
              <a:defRPr b="1" sz="8300">
                <a:solidFill>
                  <a:srgbClr val="000000"/>
                </a:solidFill>
                <a:latin typeface="Helvetica"/>
                <a:ea typeface="Helvetica"/>
                <a:cs typeface="Helvetica"/>
                <a:sym typeface="Helvetica"/>
              </a:defRPr>
            </a:pPr>
            <a:r>
              <a:t>Who He Is (John 1:1,2; 17:5)</a:t>
            </a:r>
          </a:p>
          <a:p>
            <a:pPr marL="1473200" indent="-914400">
              <a:lnSpc>
                <a:spcPct val="100000"/>
              </a:lnSpc>
              <a:spcBef>
                <a:spcPts val="2400"/>
              </a:spcBef>
              <a:buSzPct val="80000"/>
              <a:buBlip>
                <a:blip r:embed="rId8"/>
              </a:buBlip>
              <a:defRPr sz="7600">
                <a:solidFill>
                  <a:srgbClr val="000000"/>
                </a:solidFill>
                <a:latin typeface="Helvetica"/>
                <a:ea typeface="Helvetica"/>
                <a:cs typeface="Helvetica"/>
                <a:sym typeface="Helvetica"/>
              </a:defRPr>
            </a:pPr>
            <a:r>
              <a:t>Savior – 1 John 4:14 </a:t>
            </a:r>
          </a:p>
          <a:p>
            <a:pPr marL="1473200" indent="-914400">
              <a:lnSpc>
                <a:spcPct val="100000"/>
              </a:lnSpc>
              <a:spcBef>
                <a:spcPts val="2400"/>
              </a:spcBef>
              <a:buSzPct val="80000"/>
              <a:buBlip>
                <a:blip r:embed="rId8"/>
              </a:buBlip>
              <a:defRPr sz="7600">
                <a:solidFill>
                  <a:srgbClr val="000000"/>
                </a:solidFill>
                <a:latin typeface="Helvetica"/>
                <a:ea typeface="Helvetica"/>
                <a:cs typeface="Helvetica"/>
                <a:sym typeface="Helvetica"/>
              </a:defRPr>
            </a:pPr>
            <a:r>
              <a:t>The Son of God – Mat 17:5; Jn 3:16</a:t>
            </a:r>
          </a:p>
          <a:p>
            <a:pPr marL="1473200" indent="-914400">
              <a:lnSpc>
                <a:spcPct val="100000"/>
              </a:lnSpc>
              <a:spcBef>
                <a:spcPts val="2400"/>
              </a:spcBef>
              <a:buSzPct val="80000"/>
              <a:buBlip>
                <a:blip r:embed="rId8"/>
              </a:buBlip>
              <a:defRPr sz="7600">
                <a:solidFill>
                  <a:srgbClr val="000000"/>
                </a:solidFill>
                <a:latin typeface="Helvetica"/>
                <a:ea typeface="Helvetica"/>
                <a:cs typeface="Helvetica"/>
                <a:sym typeface="Helvetica"/>
              </a:defRPr>
            </a:pPr>
            <a:r>
              <a:t>The Lord of lords and King of kings – Acts 2:36; Phili 2:9-11; 1 Tim 6:15; Rev 19:16</a:t>
            </a:r>
          </a:p>
          <a:p>
            <a:pPr marL="1473200" indent="-914400">
              <a:lnSpc>
                <a:spcPct val="100000"/>
              </a:lnSpc>
              <a:spcBef>
                <a:spcPts val="2400"/>
              </a:spcBef>
              <a:buSzPct val="80000"/>
              <a:buBlip>
                <a:blip r:embed="rId8"/>
              </a:buBlip>
              <a:defRPr sz="7600">
                <a:solidFill>
                  <a:srgbClr val="000000"/>
                </a:solidFill>
                <a:latin typeface="Helvetica"/>
                <a:ea typeface="Helvetica"/>
                <a:cs typeface="Helvetica"/>
                <a:sym typeface="Helvetica"/>
              </a:defRPr>
            </a:pPr>
            <a:r>
              <a:t>Head – Eph 1:22,23; Col 1:18</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6">
                                            <p:bg/>
                                          </p:spTgt>
                                        </p:tgtEl>
                                        <p:attrNameLst>
                                          <p:attrName>style.visibility</p:attrName>
                                        </p:attrNameLst>
                                      </p:cBhvr>
                                      <p:to>
                                        <p:strVal val="visible"/>
                                      </p:to>
                                    </p:set>
                                    <p:animEffect filter="wipe(left)" transition="in">
                                      <p:cBhvr>
                                        <p:cTn id="7" dur="1500"/>
                                        <p:tgtEl>
                                          <p:spTgt spid="39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96">
                                            <p:txEl>
                                              <p:pRg st="0" end="0"/>
                                            </p:txEl>
                                          </p:spTgt>
                                        </p:tgtEl>
                                        <p:attrNameLst>
                                          <p:attrName>style.visibility</p:attrName>
                                        </p:attrNameLst>
                                      </p:cBhvr>
                                      <p:to>
                                        <p:strVal val="visible"/>
                                      </p:to>
                                    </p:set>
                                    <p:animEffect filter="wipe(left)" transition="in">
                                      <p:cBhvr>
                                        <p:cTn id="10" dur="1500"/>
                                        <p:tgtEl>
                                          <p:spTgt spid="39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96">
                                            <p:txEl>
                                              <p:pRg st="1" end="1"/>
                                            </p:txEl>
                                          </p:spTgt>
                                        </p:tgtEl>
                                        <p:attrNameLst>
                                          <p:attrName>style.visibility</p:attrName>
                                        </p:attrNameLst>
                                      </p:cBhvr>
                                      <p:to>
                                        <p:strVal val="visible"/>
                                      </p:to>
                                    </p:set>
                                    <p:animEffect filter="wipe(left)" transition="in">
                                      <p:cBhvr>
                                        <p:cTn id="15" dur="1500"/>
                                        <p:tgtEl>
                                          <p:spTgt spid="39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96">
                                            <p:txEl>
                                              <p:pRg st="2" end="2"/>
                                            </p:txEl>
                                          </p:spTgt>
                                        </p:tgtEl>
                                        <p:attrNameLst>
                                          <p:attrName>style.visibility</p:attrName>
                                        </p:attrNameLst>
                                      </p:cBhvr>
                                      <p:to>
                                        <p:strVal val="visible"/>
                                      </p:to>
                                    </p:set>
                                    <p:animEffect filter="wipe(left)" transition="in">
                                      <p:cBhvr>
                                        <p:cTn id="20" dur="1500"/>
                                        <p:tgtEl>
                                          <p:spTgt spid="39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96">
                                            <p:txEl>
                                              <p:pRg st="3" end="3"/>
                                            </p:txEl>
                                          </p:spTgt>
                                        </p:tgtEl>
                                        <p:attrNameLst>
                                          <p:attrName>style.visibility</p:attrName>
                                        </p:attrNameLst>
                                      </p:cBhvr>
                                      <p:to>
                                        <p:strVal val="visible"/>
                                      </p:to>
                                    </p:set>
                                    <p:animEffect filter="wipe(left)" transition="in">
                                      <p:cBhvr>
                                        <p:cTn id="25" dur="1500"/>
                                        <p:tgtEl>
                                          <p:spTgt spid="39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96">
                                            <p:txEl>
                                              <p:pRg st="4" end="4"/>
                                            </p:txEl>
                                          </p:spTgt>
                                        </p:tgtEl>
                                        <p:attrNameLst>
                                          <p:attrName>style.visibility</p:attrName>
                                        </p:attrNameLst>
                                      </p:cBhvr>
                                      <p:to>
                                        <p:strVal val="visible"/>
                                      </p:to>
                                    </p:set>
                                    <p:animEffect filter="wipe(left)" transition="in">
                                      <p:cBhvr>
                                        <p:cTn id="30" dur="1500"/>
                                        <p:tgtEl>
                                          <p:spTgt spid="39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6"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8" name="pasted-movie.png" descr="pasted-movie.png"/>
          <p:cNvPicPr>
            <a:picLocks noChangeAspect="1"/>
          </p:cNvPicPr>
          <p:nvPr/>
        </p:nvPicPr>
        <p:blipFill>
          <a:blip r:embed="rId2">
            <a:extLst/>
          </a:blip>
          <a:stretch>
            <a:fillRect/>
          </a:stretch>
        </p:blipFill>
        <p:spPr>
          <a:xfrm>
            <a:off x="2316626" y="1598669"/>
            <a:ext cx="19750748" cy="2468845"/>
          </a:xfrm>
          <a:prstGeom prst="rect">
            <a:avLst/>
          </a:prstGeom>
          <a:ln w="12700">
            <a:miter lim="400000"/>
          </a:ln>
        </p:spPr>
      </p:pic>
      <p:sp>
        <p:nvSpPr>
          <p:cNvPr id="399"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400" name="pasted-movie.png" descr="pasted-movie.png"/>
          <p:cNvPicPr>
            <a:picLocks noChangeAspect="1"/>
          </p:cNvPicPr>
          <p:nvPr/>
        </p:nvPicPr>
        <p:blipFill>
          <a:blip r:embed="rId3">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401" name="pasted-movie.png" descr="pasted-movie.png"/>
          <p:cNvPicPr>
            <a:picLocks noChangeAspect="1"/>
          </p:cNvPicPr>
          <p:nvPr/>
        </p:nvPicPr>
        <p:blipFill>
          <a:blip r:embed="rId4">
            <a:extLst/>
          </a:blip>
          <a:stretch>
            <a:fillRect/>
          </a:stretch>
        </p:blipFill>
        <p:spPr>
          <a:xfrm>
            <a:off x="2737065" y="53487"/>
            <a:ext cx="10793269" cy="1665843"/>
          </a:xfrm>
          <a:prstGeom prst="rect">
            <a:avLst/>
          </a:prstGeom>
          <a:ln w="12700">
            <a:miter lim="400000"/>
          </a:ln>
        </p:spPr>
      </p:pic>
      <p:grpSp>
        <p:nvGrpSpPr>
          <p:cNvPr id="404" name="Image"/>
          <p:cNvGrpSpPr/>
          <p:nvPr/>
        </p:nvGrpSpPr>
        <p:grpSpPr>
          <a:xfrm>
            <a:off x="165563" y="3766200"/>
            <a:ext cx="5811207" cy="10007321"/>
            <a:chOff x="0" y="0"/>
            <a:chExt cx="5811206" cy="10007320"/>
          </a:xfrm>
        </p:grpSpPr>
        <p:pic>
          <p:nvPicPr>
            <p:cNvPr id="403" name="Image" descr="Image"/>
            <p:cNvPicPr>
              <a:picLocks noChangeAspect="1"/>
            </p:cNvPicPr>
            <p:nvPr/>
          </p:nvPicPr>
          <p:blipFill>
            <a:blip r:embed="rId5">
              <a:extLst/>
            </a:blip>
            <a:srcRect l="30740" t="28626" r="42212" b="0"/>
            <a:stretch>
              <a:fillRect/>
            </a:stretch>
          </p:blipFill>
          <p:spPr>
            <a:xfrm>
              <a:off x="215900" y="139700"/>
              <a:ext cx="5379407" cy="9448520"/>
            </a:xfrm>
            <a:prstGeom prst="rect">
              <a:avLst/>
            </a:prstGeom>
            <a:ln>
              <a:noFill/>
            </a:ln>
            <a:effectLst/>
          </p:spPr>
        </p:pic>
        <p:pic>
          <p:nvPicPr>
            <p:cNvPr id="402" name="Image" descr="Image"/>
            <p:cNvPicPr>
              <a:picLocks noChangeAspect="0"/>
            </p:cNvPicPr>
            <p:nvPr/>
          </p:nvPicPr>
          <p:blipFill>
            <a:blip r:embed="rId6">
              <a:extLst/>
            </a:blip>
            <a:stretch>
              <a:fillRect/>
            </a:stretch>
          </p:blipFill>
          <p:spPr>
            <a:xfrm>
              <a:off x="0" y="-1"/>
              <a:ext cx="5811207" cy="10007322"/>
            </a:xfrm>
            <a:prstGeom prst="rect">
              <a:avLst/>
            </a:prstGeom>
            <a:effectLst/>
          </p:spPr>
        </p:pic>
      </p:grpSp>
      <p:sp>
        <p:nvSpPr>
          <p:cNvPr id="405" name="What He Has Done For Us : Became flesh “to taste death for everyman” / Was raised to sit on David’s throne (John 1:1,2,14; Heb 2:9-18; Acts 2:36; Phili 2:5-11)…"/>
          <p:cNvSpPr txBox="1"/>
          <p:nvPr/>
        </p:nvSpPr>
        <p:spPr>
          <a:xfrm>
            <a:off x="6595860" y="3991348"/>
            <a:ext cx="17403208" cy="9372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399" indent="-914399">
              <a:lnSpc>
                <a:spcPct val="100000"/>
              </a:lnSpc>
              <a:spcBef>
                <a:spcPts val="1400"/>
              </a:spcBef>
              <a:buSzPct val="80000"/>
              <a:buBlip>
                <a:blip r:embed="rId7"/>
              </a:buBlip>
              <a:defRPr b="1" sz="6500">
                <a:solidFill>
                  <a:srgbClr val="000000"/>
                </a:solidFill>
                <a:latin typeface="Helvetica"/>
                <a:ea typeface="Helvetica"/>
                <a:cs typeface="Helvetica"/>
                <a:sym typeface="Helvetica"/>
              </a:defRPr>
            </a:pPr>
            <a:r>
              <a:t>What He Has Done For Us : </a:t>
            </a:r>
            <a:r>
              <a:rPr b="0"/>
              <a:t>Became flesh “to taste death for everyman” / Was raised to sit on David’s throne (John 1:1,2,14; Heb 2:9-18; Acts 2:36; Phili 2:5-11)</a:t>
            </a:r>
          </a:p>
          <a:p>
            <a:pPr marL="914399" indent="-914399">
              <a:lnSpc>
                <a:spcPct val="100000"/>
              </a:lnSpc>
              <a:spcBef>
                <a:spcPts val="1400"/>
              </a:spcBef>
              <a:buSzPct val="80000"/>
              <a:buBlip>
                <a:blip r:embed="rId7"/>
              </a:buBlip>
              <a:defRPr b="1" sz="6500">
                <a:solidFill>
                  <a:srgbClr val="000000"/>
                </a:solidFill>
                <a:latin typeface="Helvetica"/>
                <a:ea typeface="Helvetica"/>
                <a:cs typeface="Helvetica"/>
                <a:sym typeface="Helvetica"/>
              </a:defRPr>
            </a:pPr>
            <a:r>
              <a:t>What He Is Doing For Us : </a:t>
            </a:r>
            <a:r>
              <a:rPr b="0"/>
              <a:t>High Priest / Mediator (Heb 8:1; 1 Tim. 2:5).</a:t>
            </a:r>
          </a:p>
          <a:p>
            <a:pPr marL="914399" indent="-914399">
              <a:lnSpc>
                <a:spcPct val="100000"/>
              </a:lnSpc>
              <a:spcBef>
                <a:spcPts val="1400"/>
              </a:spcBef>
              <a:buSzPct val="80000"/>
              <a:buBlip>
                <a:blip r:embed="rId7"/>
              </a:buBlip>
              <a:defRPr b="1" sz="6500">
                <a:solidFill>
                  <a:srgbClr val="000000"/>
                </a:solidFill>
                <a:latin typeface="Helvetica"/>
                <a:ea typeface="Helvetica"/>
                <a:cs typeface="Helvetica"/>
                <a:sym typeface="Helvetica"/>
              </a:defRPr>
            </a:pPr>
            <a:r>
              <a:t>What He will do : </a:t>
            </a:r>
            <a:r>
              <a:rPr b="0"/>
              <a:t>Judge the world in righteousness (John 5:28,29; 1 Thes. 4:13-18; 2 Th. 1:7–10; 2 Co. 5:10).</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5">
                                            <p:bg/>
                                          </p:spTgt>
                                        </p:tgtEl>
                                        <p:attrNameLst>
                                          <p:attrName>style.visibility</p:attrName>
                                        </p:attrNameLst>
                                      </p:cBhvr>
                                      <p:to>
                                        <p:strVal val="visible"/>
                                      </p:to>
                                    </p:set>
                                    <p:animEffect filter="wipe(left)" transition="in">
                                      <p:cBhvr>
                                        <p:cTn id="7" dur="1500"/>
                                        <p:tgtEl>
                                          <p:spTgt spid="40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05">
                                            <p:txEl>
                                              <p:pRg st="0" end="0"/>
                                            </p:txEl>
                                          </p:spTgt>
                                        </p:tgtEl>
                                        <p:attrNameLst>
                                          <p:attrName>style.visibility</p:attrName>
                                        </p:attrNameLst>
                                      </p:cBhvr>
                                      <p:to>
                                        <p:strVal val="visible"/>
                                      </p:to>
                                    </p:set>
                                    <p:animEffect filter="wipe(left)" transition="in">
                                      <p:cBhvr>
                                        <p:cTn id="10" dur="1500"/>
                                        <p:tgtEl>
                                          <p:spTgt spid="40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05">
                                            <p:txEl>
                                              <p:pRg st="1" end="1"/>
                                            </p:txEl>
                                          </p:spTgt>
                                        </p:tgtEl>
                                        <p:attrNameLst>
                                          <p:attrName>style.visibility</p:attrName>
                                        </p:attrNameLst>
                                      </p:cBhvr>
                                      <p:to>
                                        <p:strVal val="visible"/>
                                      </p:to>
                                    </p:set>
                                    <p:animEffect filter="wipe(left)" transition="in">
                                      <p:cBhvr>
                                        <p:cTn id="15" dur="1500"/>
                                        <p:tgtEl>
                                          <p:spTgt spid="40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05">
                                            <p:txEl>
                                              <p:pRg st="2" end="2"/>
                                            </p:txEl>
                                          </p:spTgt>
                                        </p:tgtEl>
                                        <p:attrNameLst>
                                          <p:attrName>style.visibility</p:attrName>
                                        </p:attrNameLst>
                                      </p:cBhvr>
                                      <p:to>
                                        <p:strVal val="visible"/>
                                      </p:to>
                                    </p:set>
                                    <p:animEffect filter="wipe(left)" transition="in">
                                      <p:cBhvr>
                                        <p:cTn id="20" dur="1500"/>
                                        <p:tgtEl>
                                          <p:spTgt spid="40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5"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7" name="pasted-movie.png" descr="pasted-movie.png"/>
          <p:cNvPicPr>
            <a:picLocks noChangeAspect="1"/>
          </p:cNvPicPr>
          <p:nvPr/>
        </p:nvPicPr>
        <p:blipFill>
          <a:blip r:embed="rId2">
            <a:extLst/>
          </a:blip>
          <a:stretch>
            <a:fillRect/>
          </a:stretch>
        </p:blipFill>
        <p:spPr>
          <a:xfrm>
            <a:off x="396147" y="1689460"/>
            <a:ext cx="23591706" cy="2246830"/>
          </a:xfrm>
          <a:prstGeom prst="rect">
            <a:avLst/>
          </a:prstGeom>
          <a:ln w="12700">
            <a:miter lim="400000"/>
          </a:ln>
        </p:spPr>
      </p:pic>
      <p:sp>
        <p:nvSpPr>
          <p:cNvPr id="408"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409" name="pasted-movie.png" descr="pasted-movie.png"/>
          <p:cNvPicPr>
            <a:picLocks noChangeAspect="1"/>
          </p:cNvPicPr>
          <p:nvPr/>
        </p:nvPicPr>
        <p:blipFill>
          <a:blip r:embed="rId3">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410" name="pasted-movie.png" descr="pasted-movie.png"/>
          <p:cNvPicPr>
            <a:picLocks noChangeAspect="1"/>
          </p:cNvPicPr>
          <p:nvPr/>
        </p:nvPicPr>
        <p:blipFill>
          <a:blip r:embed="rId4">
            <a:extLst/>
          </a:blip>
          <a:stretch>
            <a:fillRect/>
          </a:stretch>
        </p:blipFill>
        <p:spPr>
          <a:xfrm>
            <a:off x="2737065" y="53487"/>
            <a:ext cx="10793269" cy="1665843"/>
          </a:xfrm>
          <a:prstGeom prst="rect">
            <a:avLst/>
          </a:prstGeom>
          <a:ln w="12700">
            <a:miter lim="400000"/>
          </a:ln>
        </p:spPr>
      </p:pic>
      <p:grpSp>
        <p:nvGrpSpPr>
          <p:cNvPr id="413" name="Image"/>
          <p:cNvGrpSpPr/>
          <p:nvPr/>
        </p:nvGrpSpPr>
        <p:grpSpPr>
          <a:xfrm>
            <a:off x="279152" y="3653511"/>
            <a:ext cx="7502091" cy="9985854"/>
            <a:chOff x="0" y="0"/>
            <a:chExt cx="7502090" cy="9985853"/>
          </a:xfrm>
        </p:grpSpPr>
        <p:pic>
          <p:nvPicPr>
            <p:cNvPr id="412" name="Image" descr="Image"/>
            <p:cNvPicPr>
              <a:picLocks noChangeAspect="1"/>
            </p:cNvPicPr>
            <p:nvPr/>
          </p:nvPicPr>
          <p:blipFill>
            <a:blip r:embed="rId5">
              <a:extLst/>
            </a:blip>
            <a:stretch>
              <a:fillRect/>
            </a:stretch>
          </p:blipFill>
          <p:spPr>
            <a:xfrm>
              <a:off x="215900" y="139700"/>
              <a:ext cx="7070291" cy="9427054"/>
            </a:xfrm>
            <a:prstGeom prst="rect">
              <a:avLst/>
            </a:prstGeom>
            <a:ln>
              <a:noFill/>
            </a:ln>
            <a:effectLst/>
          </p:spPr>
        </p:pic>
        <p:pic>
          <p:nvPicPr>
            <p:cNvPr id="411" name="Image" descr="Image"/>
            <p:cNvPicPr>
              <a:picLocks noChangeAspect="0"/>
            </p:cNvPicPr>
            <p:nvPr/>
          </p:nvPicPr>
          <p:blipFill>
            <a:blip r:embed="rId6">
              <a:extLst/>
            </a:blip>
            <a:stretch>
              <a:fillRect/>
            </a:stretch>
          </p:blipFill>
          <p:spPr>
            <a:xfrm>
              <a:off x="0" y="0"/>
              <a:ext cx="7502091" cy="9985854"/>
            </a:xfrm>
            <a:prstGeom prst="rect">
              <a:avLst/>
            </a:prstGeom>
            <a:effectLst/>
          </p:spPr>
        </p:pic>
      </p:grpSp>
      <p:sp>
        <p:nvSpPr>
          <p:cNvPr id="414" name="4 by which have been given to us exceedingly great and precious promises, (2 Peter 1:4).…"/>
          <p:cNvSpPr txBox="1"/>
          <p:nvPr/>
        </p:nvSpPr>
        <p:spPr>
          <a:xfrm>
            <a:off x="8248213" y="3991348"/>
            <a:ext cx="15750855" cy="9321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nSpc>
                <a:spcPct val="100000"/>
              </a:lnSpc>
              <a:spcBef>
                <a:spcPts val="1400"/>
              </a:spcBef>
              <a:buSzPct val="80000"/>
              <a:buBlip>
                <a:blip r:embed="rId7"/>
              </a:buBlip>
              <a:defRPr sz="7400">
                <a:solidFill>
                  <a:srgbClr val="000000"/>
                </a:solidFill>
                <a:latin typeface="Helvetica"/>
                <a:ea typeface="Helvetica"/>
                <a:cs typeface="Helvetica"/>
                <a:sym typeface="Helvetica"/>
              </a:defRPr>
            </a:pPr>
            <a:r>
              <a:rPr baseline="31999"/>
              <a:t>4 </a:t>
            </a:r>
            <a:r>
              <a:t>by which have been given to us exceedingly great and precious promises, (2 Peter 1:4).</a:t>
            </a:r>
          </a:p>
          <a:p>
            <a:pPr marL="914400" indent="-914400">
              <a:lnSpc>
                <a:spcPct val="100000"/>
              </a:lnSpc>
              <a:spcBef>
                <a:spcPts val="1400"/>
              </a:spcBef>
              <a:buSzPct val="80000"/>
              <a:buBlip>
                <a:blip r:embed="rId7"/>
              </a:buBlip>
              <a:defRPr sz="7400">
                <a:solidFill>
                  <a:srgbClr val="000000"/>
                </a:solidFill>
                <a:latin typeface="Helvetica"/>
                <a:ea typeface="Helvetica"/>
                <a:cs typeface="Helvetica"/>
                <a:sym typeface="Helvetica"/>
              </a:defRPr>
            </a:pPr>
            <a:r>
              <a:rPr baseline="31999"/>
              <a:t>11</a:t>
            </a:r>
            <a:r>
              <a:t> for so an entrance will be supplied to you abundantly into the everlasting kingdom of our Lord and Savior Jesus Christ (2 Peter 1:10–11).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4">
                                            <p:bg/>
                                          </p:spTgt>
                                        </p:tgtEl>
                                        <p:attrNameLst>
                                          <p:attrName>style.visibility</p:attrName>
                                        </p:attrNameLst>
                                      </p:cBhvr>
                                      <p:to>
                                        <p:strVal val="visible"/>
                                      </p:to>
                                    </p:set>
                                    <p:animEffect filter="wipe(left)" transition="in">
                                      <p:cBhvr>
                                        <p:cTn id="7" dur="1500"/>
                                        <p:tgtEl>
                                          <p:spTgt spid="41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14">
                                            <p:txEl>
                                              <p:pRg st="0" end="0"/>
                                            </p:txEl>
                                          </p:spTgt>
                                        </p:tgtEl>
                                        <p:attrNameLst>
                                          <p:attrName>style.visibility</p:attrName>
                                        </p:attrNameLst>
                                      </p:cBhvr>
                                      <p:to>
                                        <p:strVal val="visible"/>
                                      </p:to>
                                    </p:set>
                                    <p:animEffect filter="wipe(left)" transition="in">
                                      <p:cBhvr>
                                        <p:cTn id="10" dur="1500"/>
                                        <p:tgtEl>
                                          <p:spTgt spid="41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14">
                                            <p:txEl>
                                              <p:pRg st="1" end="1"/>
                                            </p:txEl>
                                          </p:spTgt>
                                        </p:tgtEl>
                                        <p:attrNameLst>
                                          <p:attrName>style.visibility</p:attrName>
                                        </p:attrNameLst>
                                      </p:cBhvr>
                                      <p:to>
                                        <p:strVal val="visible"/>
                                      </p:to>
                                    </p:set>
                                    <p:animEffect filter="wipe(left)" transition="in">
                                      <p:cBhvr>
                                        <p:cTn id="15" dur="1500"/>
                                        <p:tgtEl>
                                          <p:spTgt spid="41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4"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6" name="pasted-movie.png" descr="pasted-movie.png"/>
          <p:cNvPicPr>
            <a:picLocks noChangeAspect="1"/>
          </p:cNvPicPr>
          <p:nvPr/>
        </p:nvPicPr>
        <p:blipFill>
          <a:blip r:embed="rId2">
            <a:extLst/>
          </a:blip>
          <a:stretch>
            <a:fillRect/>
          </a:stretch>
        </p:blipFill>
        <p:spPr>
          <a:xfrm>
            <a:off x="396147" y="1689460"/>
            <a:ext cx="23591706" cy="2246830"/>
          </a:xfrm>
          <a:prstGeom prst="rect">
            <a:avLst/>
          </a:prstGeom>
          <a:ln w="12700">
            <a:miter lim="400000"/>
          </a:ln>
        </p:spPr>
      </p:pic>
      <p:sp>
        <p:nvSpPr>
          <p:cNvPr id="417"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418" name="pasted-movie.png" descr="pasted-movie.png"/>
          <p:cNvPicPr>
            <a:picLocks noChangeAspect="1"/>
          </p:cNvPicPr>
          <p:nvPr/>
        </p:nvPicPr>
        <p:blipFill>
          <a:blip r:embed="rId3">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419" name="pasted-movie.png" descr="pasted-movie.png"/>
          <p:cNvPicPr>
            <a:picLocks noChangeAspect="1"/>
          </p:cNvPicPr>
          <p:nvPr/>
        </p:nvPicPr>
        <p:blipFill>
          <a:blip r:embed="rId4">
            <a:extLst/>
          </a:blip>
          <a:stretch>
            <a:fillRect/>
          </a:stretch>
        </p:blipFill>
        <p:spPr>
          <a:xfrm>
            <a:off x="2737065" y="53487"/>
            <a:ext cx="10793269" cy="1665843"/>
          </a:xfrm>
          <a:prstGeom prst="rect">
            <a:avLst/>
          </a:prstGeom>
          <a:ln w="12700">
            <a:miter lim="400000"/>
          </a:ln>
        </p:spPr>
      </p:pic>
      <p:grpSp>
        <p:nvGrpSpPr>
          <p:cNvPr id="422" name="Image"/>
          <p:cNvGrpSpPr/>
          <p:nvPr/>
        </p:nvGrpSpPr>
        <p:grpSpPr>
          <a:xfrm>
            <a:off x="279152" y="3653511"/>
            <a:ext cx="7502091" cy="9985854"/>
            <a:chOff x="0" y="0"/>
            <a:chExt cx="7502090" cy="9985853"/>
          </a:xfrm>
        </p:grpSpPr>
        <p:pic>
          <p:nvPicPr>
            <p:cNvPr id="421" name="Image" descr="Image"/>
            <p:cNvPicPr>
              <a:picLocks noChangeAspect="1"/>
            </p:cNvPicPr>
            <p:nvPr/>
          </p:nvPicPr>
          <p:blipFill>
            <a:blip r:embed="rId5">
              <a:extLst/>
            </a:blip>
            <a:stretch>
              <a:fillRect/>
            </a:stretch>
          </p:blipFill>
          <p:spPr>
            <a:xfrm>
              <a:off x="215900" y="139700"/>
              <a:ext cx="7070291" cy="9427054"/>
            </a:xfrm>
            <a:prstGeom prst="rect">
              <a:avLst/>
            </a:prstGeom>
            <a:ln>
              <a:noFill/>
            </a:ln>
            <a:effectLst/>
          </p:spPr>
        </p:pic>
        <p:pic>
          <p:nvPicPr>
            <p:cNvPr id="420" name="Image" descr="Image"/>
            <p:cNvPicPr>
              <a:picLocks noChangeAspect="0"/>
            </p:cNvPicPr>
            <p:nvPr/>
          </p:nvPicPr>
          <p:blipFill>
            <a:blip r:embed="rId6">
              <a:extLst/>
            </a:blip>
            <a:stretch>
              <a:fillRect/>
            </a:stretch>
          </p:blipFill>
          <p:spPr>
            <a:xfrm>
              <a:off x="0" y="0"/>
              <a:ext cx="7502091" cy="9985854"/>
            </a:xfrm>
            <a:prstGeom prst="rect">
              <a:avLst/>
            </a:prstGeom>
            <a:effectLst/>
          </p:spPr>
        </p:pic>
      </p:grpSp>
      <p:sp>
        <p:nvSpPr>
          <p:cNvPr id="423" name="1 Peter 1:3–5 (NKJV)…"/>
          <p:cNvSpPr txBox="1"/>
          <p:nvPr/>
        </p:nvSpPr>
        <p:spPr>
          <a:xfrm>
            <a:off x="8091097" y="4049037"/>
            <a:ext cx="15803886" cy="919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a:solidFill>
                  <a:srgbClr val="000000"/>
                </a:solidFill>
                <a:latin typeface="Helvetica"/>
                <a:ea typeface="Helvetica"/>
                <a:cs typeface="Helvetica"/>
                <a:sym typeface="Helvetica"/>
              </a:defRPr>
            </a:pPr>
            <a:r>
              <a:t>1 Peter 1:3–5 (NKJV) </a:t>
            </a:r>
          </a:p>
          <a:p>
            <a:pPr algn="ctr" defTabSz="457200">
              <a:lnSpc>
                <a:spcPct val="100000"/>
              </a:lnSpc>
              <a:spcBef>
                <a:spcPts val="0"/>
              </a:spcBef>
              <a:defRPr sz="5900">
                <a:solidFill>
                  <a:srgbClr val="000000"/>
                </a:solidFill>
                <a:latin typeface="Helvetica"/>
                <a:ea typeface="Helvetica"/>
                <a:cs typeface="Helvetica"/>
                <a:sym typeface="Helvetica"/>
              </a:defRPr>
            </a:pPr>
            <a:r>
              <a:rPr baseline="31999"/>
              <a:t>3</a:t>
            </a:r>
            <a:r>
              <a:t> Blessed </a:t>
            </a:r>
            <a:r>
              <a:rPr i="1"/>
              <a:t>be</a:t>
            </a:r>
            <a:r>
              <a:t> the God and Father of our Lord Jesus Christ, who according to His abundant mercy has begotten us again to a living hope through the resurrection of Jesus Christ from the dead, </a:t>
            </a:r>
            <a:r>
              <a:rPr baseline="31999"/>
              <a:t>4</a:t>
            </a:r>
            <a:r>
              <a:t> to an inheritance incorruptible and undefiled and that does not fade away, reserved in heaven for you, </a:t>
            </a:r>
            <a:r>
              <a:rPr baseline="31999"/>
              <a:t>5</a:t>
            </a:r>
            <a:r>
              <a:t> who are kept by the power of God through faith for salvation ready to be revealed in the last time.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5" name="pasted-movie.png" descr="pasted-movie.png"/>
          <p:cNvPicPr>
            <a:picLocks noChangeAspect="1"/>
          </p:cNvPicPr>
          <p:nvPr/>
        </p:nvPicPr>
        <p:blipFill>
          <a:blip r:embed="rId2">
            <a:extLst/>
          </a:blip>
          <a:stretch>
            <a:fillRect/>
          </a:stretch>
        </p:blipFill>
        <p:spPr>
          <a:xfrm>
            <a:off x="396147" y="1689460"/>
            <a:ext cx="23591706" cy="2246830"/>
          </a:xfrm>
          <a:prstGeom prst="rect">
            <a:avLst/>
          </a:prstGeom>
          <a:ln w="12700">
            <a:miter lim="400000"/>
          </a:ln>
        </p:spPr>
      </p:pic>
      <p:sp>
        <p:nvSpPr>
          <p:cNvPr id="426"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427" name="pasted-movie.png" descr="pasted-movie.png"/>
          <p:cNvPicPr>
            <a:picLocks noChangeAspect="1"/>
          </p:cNvPicPr>
          <p:nvPr/>
        </p:nvPicPr>
        <p:blipFill>
          <a:blip r:embed="rId3">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428" name="pasted-movie.png" descr="pasted-movie.png"/>
          <p:cNvPicPr>
            <a:picLocks noChangeAspect="1"/>
          </p:cNvPicPr>
          <p:nvPr/>
        </p:nvPicPr>
        <p:blipFill>
          <a:blip r:embed="rId4">
            <a:extLst/>
          </a:blip>
          <a:stretch>
            <a:fillRect/>
          </a:stretch>
        </p:blipFill>
        <p:spPr>
          <a:xfrm>
            <a:off x="2737065" y="53487"/>
            <a:ext cx="10793269" cy="1665843"/>
          </a:xfrm>
          <a:prstGeom prst="rect">
            <a:avLst/>
          </a:prstGeom>
          <a:ln w="12700">
            <a:miter lim="400000"/>
          </a:ln>
        </p:spPr>
      </p:pic>
      <p:grpSp>
        <p:nvGrpSpPr>
          <p:cNvPr id="431" name="Image"/>
          <p:cNvGrpSpPr/>
          <p:nvPr/>
        </p:nvGrpSpPr>
        <p:grpSpPr>
          <a:xfrm>
            <a:off x="279152" y="3653511"/>
            <a:ext cx="7502091" cy="9985854"/>
            <a:chOff x="0" y="0"/>
            <a:chExt cx="7502090" cy="9985853"/>
          </a:xfrm>
        </p:grpSpPr>
        <p:pic>
          <p:nvPicPr>
            <p:cNvPr id="430" name="Image" descr="Image"/>
            <p:cNvPicPr>
              <a:picLocks noChangeAspect="1"/>
            </p:cNvPicPr>
            <p:nvPr/>
          </p:nvPicPr>
          <p:blipFill>
            <a:blip r:embed="rId5">
              <a:extLst/>
            </a:blip>
            <a:stretch>
              <a:fillRect/>
            </a:stretch>
          </p:blipFill>
          <p:spPr>
            <a:xfrm>
              <a:off x="215900" y="139700"/>
              <a:ext cx="7070291" cy="9427054"/>
            </a:xfrm>
            <a:prstGeom prst="rect">
              <a:avLst/>
            </a:prstGeom>
            <a:ln>
              <a:noFill/>
            </a:ln>
            <a:effectLst/>
          </p:spPr>
        </p:pic>
        <p:pic>
          <p:nvPicPr>
            <p:cNvPr id="429" name="Image" descr="Image"/>
            <p:cNvPicPr>
              <a:picLocks noChangeAspect="0"/>
            </p:cNvPicPr>
            <p:nvPr/>
          </p:nvPicPr>
          <p:blipFill>
            <a:blip r:embed="rId6">
              <a:extLst/>
            </a:blip>
            <a:stretch>
              <a:fillRect/>
            </a:stretch>
          </p:blipFill>
          <p:spPr>
            <a:xfrm>
              <a:off x="0" y="0"/>
              <a:ext cx="7502091" cy="9985854"/>
            </a:xfrm>
            <a:prstGeom prst="rect">
              <a:avLst/>
            </a:prstGeom>
            <a:effectLst/>
          </p:spPr>
        </p:pic>
      </p:grpSp>
      <p:sp>
        <p:nvSpPr>
          <p:cNvPr id="432" name="Titus 1:1–3 (NKJV)…"/>
          <p:cNvSpPr txBox="1"/>
          <p:nvPr/>
        </p:nvSpPr>
        <p:spPr>
          <a:xfrm>
            <a:off x="8091097" y="4049037"/>
            <a:ext cx="15803886" cy="919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a:solidFill>
                  <a:srgbClr val="000000"/>
                </a:solidFill>
                <a:latin typeface="Helvetica"/>
                <a:ea typeface="Helvetica"/>
                <a:cs typeface="Helvetica"/>
                <a:sym typeface="Helvetica"/>
              </a:defRPr>
            </a:pPr>
            <a:r>
              <a:t>Titus 1:1–3 (NKJV)</a:t>
            </a:r>
          </a:p>
          <a:p>
            <a:pPr algn="ctr" defTabSz="457200">
              <a:lnSpc>
                <a:spcPct val="100000"/>
              </a:lnSpc>
              <a:spcBef>
                <a:spcPts val="0"/>
              </a:spcBef>
              <a:defRPr sz="5900">
                <a:solidFill>
                  <a:srgbClr val="000000"/>
                </a:solidFill>
                <a:latin typeface="Helvetica"/>
                <a:ea typeface="Helvetica"/>
                <a:cs typeface="Helvetica"/>
                <a:sym typeface="Helvetica"/>
              </a:defRPr>
            </a:pPr>
            <a:r>
              <a:rPr baseline="31999"/>
              <a:t>1</a:t>
            </a:r>
            <a:r>
              <a:t> Paul, a bondservant of God and an apostle of Jesus Christ, according to the faith of God’s elect and the acknowledgment of the truth which accords with godliness, </a:t>
            </a:r>
            <a:r>
              <a:rPr baseline="31999"/>
              <a:t>2</a:t>
            </a:r>
            <a:r>
              <a:t> in hope of eternal life which God, who cannot lie, promised before time began, </a:t>
            </a:r>
            <a:r>
              <a:rPr baseline="31999"/>
              <a:t>3</a:t>
            </a:r>
            <a:r>
              <a:t> but has in due time manifested His word through preaching, which was committed to me according to the commandment of God our Savior;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pasted-movie.png" descr="pasted-movie.png"/>
          <p:cNvPicPr>
            <a:picLocks noChangeAspect="1"/>
          </p:cNvPicPr>
          <p:nvPr/>
        </p:nvPicPr>
        <p:blipFill>
          <a:blip r:embed="rId2">
            <a:extLst/>
          </a:blip>
          <a:stretch>
            <a:fillRect/>
          </a:stretch>
        </p:blipFill>
        <p:spPr>
          <a:xfrm>
            <a:off x="2322593" y="8293760"/>
            <a:ext cx="19738814" cy="2606617"/>
          </a:xfrm>
          <a:prstGeom prst="rect">
            <a:avLst/>
          </a:prstGeom>
          <a:ln w="12700">
            <a:miter lim="400000"/>
          </a:ln>
          <a:effectLst>
            <a:outerShdw sx="100000" sy="100000" kx="0" ky="0" algn="b" rotWithShape="0" blurRad="215900" dist="109623" dir="5400000">
              <a:srgbClr val="000000"/>
            </a:outerShdw>
          </a:effectLst>
        </p:spPr>
      </p:pic>
      <p:pic>
        <p:nvPicPr>
          <p:cNvPr id="186" name="pasted-movie.png" descr="pasted-movie.png"/>
          <p:cNvPicPr>
            <a:picLocks noChangeAspect="1"/>
          </p:cNvPicPr>
          <p:nvPr/>
        </p:nvPicPr>
        <p:blipFill>
          <a:blip r:embed="rId3">
            <a:extLst/>
          </a:blip>
          <a:stretch>
            <a:fillRect/>
          </a:stretch>
        </p:blipFill>
        <p:spPr>
          <a:xfrm>
            <a:off x="1755053" y="9378246"/>
            <a:ext cx="20873894" cy="4646054"/>
          </a:xfrm>
          <a:prstGeom prst="rect">
            <a:avLst/>
          </a:prstGeom>
          <a:ln w="12700">
            <a:miter lim="400000"/>
          </a:ln>
          <a:effectLst>
            <a:outerShdw sx="100000" sy="100000" kx="0" ky="0" algn="b" rotWithShape="0" blurRad="215900" dist="109623" dir="5400000">
              <a:srgbClr val="000000"/>
            </a:outerShdw>
          </a:effectLst>
        </p:spPr>
      </p:pic>
      <p:pic>
        <p:nvPicPr>
          <p:cNvPr id="187" name="Front view of a red Ducati motorcycle against a black background" descr="Front view of a red Ducati motorcycle against a black background"/>
          <p:cNvPicPr>
            <a:picLocks noChangeAspect="1"/>
          </p:cNvPicPr>
          <p:nvPr>
            <p:ph type="pic" idx="21"/>
          </p:nvPr>
        </p:nvPicPr>
        <p:blipFill>
          <a:blip r:embed="rId4">
            <a:extLst/>
          </a:blip>
          <a:srcRect l="0" t="9605" r="0" b="9605"/>
          <a:stretch>
            <a:fillRect/>
          </a:stretch>
        </p:blipFill>
        <p:spPr>
          <a:prstGeom prst="rect">
            <a:avLst/>
          </a:prstGeom>
        </p:spPr>
      </p:pic>
      <p:sp>
        <p:nvSpPr>
          <p:cNvPr id="188" name="THE VALUE OF"/>
          <p:cNvSpPr txBox="1"/>
          <p:nvPr/>
        </p:nvSpPr>
        <p:spPr>
          <a:xfrm>
            <a:off x="548072" y="599309"/>
            <a:ext cx="10491606" cy="1866901"/>
          </a:xfrm>
          <a:prstGeom prst="rect">
            <a:avLst/>
          </a:prstGeom>
          <a:ln w="12700">
            <a:miter lim="400000"/>
          </a:ln>
          <a:effectLst>
            <a:outerShdw sx="100000" sy="100000" kx="0" ky="0" algn="b" rotWithShape="0" blurRad="381000" dist="233273" dir="2439990">
              <a:srgbClr val="000000">
                <a:alpha val="9666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sz="12200">
                <a:solidFill>
                  <a:schemeClr val="accent3">
                    <a:hueOff val="198700"/>
                    <a:satOff val="21248"/>
                    <a:lumOff val="19305"/>
                  </a:schemeClr>
                </a:solidFill>
                <a:effectLst>
                  <a:outerShdw sx="100000" sy="100000" kx="0" ky="0" algn="b" rotWithShape="0" blurRad="63500" dist="63500" dir="3780000">
                    <a:srgbClr val="000000"/>
                  </a:outerShdw>
                </a:effectLst>
              </a:defRPr>
            </a:lvl1pPr>
          </a:lstStyle>
          <a:p>
            <a:pPr/>
            <a:r>
              <a:t>THE VALUE OF</a:t>
            </a:r>
          </a:p>
        </p:txBody>
      </p:sp>
      <p:pic>
        <p:nvPicPr>
          <p:cNvPr id="189" name="pasted-movie.png" descr="pasted-movie.png"/>
          <p:cNvPicPr>
            <a:picLocks noChangeAspect="1"/>
          </p:cNvPicPr>
          <p:nvPr/>
        </p:nvPicPr>
        <p:blipFill>
          <a:blip r:embed="rId5">
            <a:extLst/>
          </a:blip>
          <a:stretch>
            <a:fillRect/>
          </a:stretch>
        </p:blipFill>
        <p:spPr>
          <a:xfrm>
            <a:off x="-496254" y="1809208"/>
            <a:ext cx="12976421" cy="3345274"/>
          </a:xfrm>
          <a:prstGeom prst="rect">
            <a:avLst/>
          </a:prstGeom>
          <a:ln w="12700">
            <a:miter lim="400000"/>
          </a:ln>
          <a:effectLst>
            <a:outerShdw sx="100000" sy="100000" kx="0" ky="0" algn="b" rotWithShape="0" blurRad="381000" dist="233273" dir="2439990">
              <a:srgbClr val="000000">
                <a:alpha val="96666"/>
              </a:srgbClr>
            </a:outerShdw>
          </a:effectLst>
        </p:spPr>
      </p:pic>
      <p:pic>
        <p:nvPicPr>
          <p:cNvPr id="190" name="pasted-movie.png" descr="pasted-movie.png"/>
          <p:cNvPicPr>
            <a:picLocks noChangeAspect="1"/>
          </p:cNvPicPr>
          <p:nvPr/>
        </p:nvPicPr>
        <p:blipFill>
          <a:blip r:embed="rId6">
            <a:extLst/>
          </a:blip>
          <a:stretch>
            <a:fillRect/>
          </a:stretch>
        </p:blipFill>
        <p:spPr>
          <a:xfrm>
            <a:off x="-50300" y="3953868"/>
            <a:ext cx="11688349" cy="3089822"/>
          </a:xfrm>
          <a:prstGeom prst="rect">
            <a:avLst/>
          </a:prstGeom>
          <a:ln w="12700">
            <a:miter lim="400000"/>
          </a:ln>
          <a:effectLst>
            <a:outerShdw sx="100000" sy="100000" kx="0" ky="0" algn="b" rotWithShape="0" blurRad="381000" dist="233273" dir="2439990">
              <a:srgbClr val="000000">
                <a:alpha val="96666"/>
              </a:srgbClr>
            </a:outerShdw>
          </a:effectLst>
        </p:spPr>
      </p:pic>
      <p:sp>
        <p:nvSpPr>
          <p:cNvPr id="191" name="1 Peter 4:17–18 (NKJV)…"/>
          <p:cNvSpPr txBox="1"/>
          <p:nvPr/>
        </p:nvSpPr>
        <p:spPr>
          <a:xfrm>
            <a:off x="483451" y="8293760"/>
            <a:ext cx="23417098" cy="5080875"/>
          </a:xfrm>
          <a:prstGeom prst="rect">
            <a:avLst/>
          </a:prstGeom>
          <a:solidFill>
            <a:srgbClr val="000000">
              <a:alpha val="32828"/>
            </a:srgbClr>
          </a:solidFill>
          <a:ln w="12700">
            <a:miter lim="400000"/>
          </a:ln>
          <a:effectLst>
            <a:outerShdw sx="100000" sy="100000" kx="0" ky="0" algn="b" rotWithShape="0" blurRad="215900" dist="109623" dir="2439990">
              <a:srgbClr val="000000">
                <a:alpha val="3437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6900">
                <a:solidFill>
                  <a:srgbClr val="FFFFFF"/>
                </a:solidFill>
                <a:effectLst>
                  <a:outerShdw sx="100000" sy="100000" kx="0" ky="0" algn="b" rotWithShape="0" blurRad="76200" dist="63500" dir="2830797">
                    <a:srgbClr val="000000"/>
                  </a:outerShdw>
                </a:effectLst>
                <a:latin typeface="Times New Roman"/>
                <a:ea typeface="Times New Roman"/>
                <a:cs typeface="Times New Roman"/>
                <a:sym typeface="Times New Roman"/>
              </a:defRPr>
            </a:pPr>
            <a:r>
              <a:t>1 Peter 4:17–18 (NKJV) </a:t>
            </a:r>
          </a:p>
          <a:p>
            <a:pPr algn="ctr" defTabSz="457200">
              <a:lnSpc>
                <a:spcPct val="100000"/>
              </a:lnSpc>
              <a:spcBef>
                <a:spcPts val="0"/>
              </a:spcBef>
              <a:defRPr sz="6900">
                <a:solidFill>
                  <a:srgbClr val="FFFFFF"/>
                </a:solidFill>
                <a:effectLst>
                  <a:outerShdw sx="100000" sy="100000" kx="0" ky="0" algn="b" rotWithShape="0" blurRad="76200" dist="63500" dir="2830797">
                    <a:srgbClr val="000000"/>
                  </a:outerShdw>
                </a:effectLst>
                <a:latin typeface="Times New Roman"/>
                <a:ea typeface="Times New Roman"/>
                <a:cs typeface="Times New Roman"/>
                <a:sym typeface="Times New Roman"/>
              </a:defRPr>
            </a:pPr>
            <a:r>
              <a:rPr baseline="31999"/>
              <a:t>17</a:t>
            </a:r>
            <a:r>
              <a:t> For the time </a:t>
            </a:r>
            <a:r>
              <a:rPr i="1"/>
              <a:t>has come</a:t>
            </a:r>
            <a:r>
              <a:t> for judgment to begin at the house of God; and if </a:t>
            </a:r>
            <a:r>
              <a:rPr i="1"/>
              <a:t>it begins</a:t>
            </a:r>
            <a:r>
              <a:t> with us first, what will </a:t>
            </a:r>
            <a:r>
              <a:rPr i="1"/>
              <a:t>be</a:t>
            </a:r>
            <a:r>
              <a:t> the end of those who do not obey the gospel of God? </a:t>
            </a:r>
            <a:r>
              <a:rPr baseline="31999"/>
              <a:t>18</a:t>
            </a:r>
            <a:r>
              <a:t> Now “</a:t>
            </a:r>
            <a:r>
              <a:rPr i="1"/>
              <a:t>If the righteous one is scarcely saved</a:t>
            </a:r>
            <a:r>
              <a:t>, </a:t>
            </a:r>
            <a:r>
              <a:rPr i="1"/>
              <a:t>Where will the ungodly and the sinner appear?</a:t>
            </a:r>
            <a:r>
              <a:t>”</a:t>
            </a:r>
          </a:p>
        </p:txBody>
      </p:sp>
      <p:sp>
        <p:nvSpPr>
          <p:cNvPr id="192" name="October 6, 2024"/>
          <p:cNvSpPr txBox="1"/>
          <p:nvPr/>
        </p:nvSpPr>
        <p:spPr>
          <a:xfrm>
            <a:off x="3629769" y="6350943"/>
            <a:ext cx="4328211" cy="746355"/>
          </a:xfrm>
          <a:prstGeom prst="rect">
            <a:avLst/>
          </a:prstGeom>
          <a:ln w="12700">
            <a:miter lim="400000"/>
          </a:ln>
          <a:effectLst>
            <a:outerShdw sx="100000" sy="100000" kx="0" ky="0" algn="b" rotWithShape="0" blurRad="215900" dist="109623"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00000"/>
              </a:lnSpc>
              <a:spcBef>
                <a:spcPts val="0"/>
              </a:spcBef>
              <a:defRPr sz="4400">
                <a:solidFill>
                  <a:srgbClr val="FFFFFF"/>
                </a:solidFill>
                <a:effectLst>
                  <a:outerShdw sx="100000" sy="100000" kx="0" ky="0" algn="b" rotWithShape="0" blurRad="63500" dist="63500" dir="2701648">
                    <a:srgbClr val="000000"/>
                  </a:outerShdw>
                </a:effectLst>
                <a:latin typeface="Helvetica Neue"/>
                <a:ea typeface="Helvetica Neue"/>
                <a:cs typeface="Helvetica Neue"/>
                <a:sym typeface="Helvetica Neue"/>
              </a:defRPr>
            </a:lvl1pPr>
          </a:lstStyle>
          <a:p>
            <a:pPr/>
            <a:r>
              <a:t> October 6, 2024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4" name="pasted-movie.png" descr="pasted-movie.png"/>
          <p:cNvPicPr>
            <a:picLocks noChangeAspect="1"/>
          </p:cNvPicPr>
          <p:nvPr/>
        </p:nvPicPr>
        <p:blipFill>
          <a:blip r:embed="rId2">
            <a:extLst/>
          </a:blip>
          <a:stretch>
            <a:fillRect/>
          </a:stretch>
        </p:blipFill>
        <p:spPr>
          <a:xfrm>
            <a:off x="396147" y="1689460"/>
            <a:ext cx="23591706" cy="2246830"/>
          </a:xfrm>
          <a:prstGeom prst="rect">
            <a:avLst/>
          </a:prstGeom>
          <a:ln w="12700">
            <a:miter lim="400000"/>
          </a:ln>
        </p:spPr>
      </p:pic>
      <p:sp>
        <p:nvSpPr>
          <p:cNvPr id="435"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436" name="pasted-movie.png" descr="pasted-movie.png"/>
          <p:cNvPicPr>
            <a:picLocks noChangeAspect="1"/>
          </p:cNvPicPr>
          <p:nvPr/>
        </p:nvPicPr>
        <p:blipFill>
          <a:blip r:embed="rId3">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437" name="pasted-movie.png" descr="pasted-movie.png"/>
          <p:cNvPicPr>
            <a:picLocks noChangeAspect="1"/>
          </p:cNvPicPr>
          <p:nvPr/>
        </p:nvPicPr>
        <p:blipFill>
          <a:blip r:embed="rId4">
            <a:extLst/>
          </a:blip>
          <a:stretch>
            <a:fillRect/>
          </a:stretch>
        </p:blipFill>
        <p:spPr>
          <a:xfrm>
            <a:off x="2737065" y="53487"/>
            <a:ext cx="10793269" cy="1665843"/>
          </a:xfrm>
          <a:prstGeom prst="rect">
            <a:avLst/>
          </a:prstGeom>
          <a:ln w="12700">
            <a:miter lim="400000"/>
          </a:ln>
        </p:spPr>
      </p:pic>
      <p:grpSp>
        <p:nvGrpSpPr>
          <p:cNvPr id="440" name="Image"/>
          <p:cNvGrpSpPr/>
          <p:nvPr/>
        </p:nvGrpSpPr>
        <p:grpSpPr>
          <a:xfrm>
            <a:off x="279152" y="3653511"/>
            <a:ext cx="7502091" cy="9985854"/>
            <a:chOff x="0" y="0"/>
            <a:chExt cx="7502090" cy="9985853"/>
          </a:xfrm>
        </p:grpSpPr>
        <p:pic>
          <p:nvPicPr>
            <p:cNvPr id="439" name="Image" descr="Image"/>
            <p:cNvPicPr>
              <a:picLocks noChangeAspect="1"/>
            </p:cNvPicPr>
            <p:nvPr/>
          </p:nvPicPr>
          <p:blipFill>
            <a:blip r:embed="rId5">
              <a:extLst/>
            </a:blip>
            <a:stretch>
              <a:fillRect/>
            </a:stretch>
          </p:blipFill>
          <p:spPr>
            <a:xfrm>
              <a:off x="215900" y="139700"/>
              <a:ext cx="7070291" cy="9427054"/>
            </a:xfrm>
            <a:prstGeom prst="rect">
              <a:avLst/>
            </a:prstGeom>
            <a:ln>
              <a:noFill/>
            </a:ln>
            <a:effectLst/>
          </p:spPr>
        </p:pic>
        <p:pic>
          <p:nvPicPr>
            <p:cNvPr id="438" name="Image" descr="Image"/>
            <p:cNvPicPr>
              <a:picLocks noChangeAspect="0"/>
            </p:cNvPicPr>
            <p:nvPr/>
          </p:nvPicPr>
          <p:blipFill>
            <a:blip r:embed="rId6">
              <a:extLst/>
            </a:blip>
            <a:stretch>
              <a:fillRect/>
            </a:stretch>
          </p:blipFill>
          <p:spPr>
            <a:xfrm>
              <a:off x="0" y="0"/>
              <a:ext cx="7502091" cy="9985854"/>
            </a:xfrm>
            <a:prstGeom prst="rect">
              <a:avLst/>
            </a:prstGeom>
            <a:effectLst/>
          </p:spPr>
        </p:pic>
      </p:grpSp>
      <p:sp>
        <p:nvSpPr>
          <p:cNvPr id="441" name="Philippians 1:19–21 (NKJV)…"/>
          <p:cNvSpPr txBox="1"/>
          <p:nvPr/>
        </p:nvSpPr>
        <p:spPr>
          <a:xfrm>
            <a:off x="8113696" y="4493537"/>
            <a:ext cx="15803886" cy="830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6500">
                <a:solidFill>
                  <a:srgbClr val="000000"/>
                </a:solidFill>
                <a:latin typeface="Helvetica"/>
                <a:ea typeface="Helvetica"/>
                <a:cs typeface="Helvetica"/>
                <a:sym typeface="Helvetica"/>
              </a:defRPr>
            </a:pPr>
            <a:r>
              <a:t>Philippians 1:19–21 (NKJV) </a:t>
            </a:r>
          </a:p>
          <a:p>
            <a:pPr algn="ctr" defTabSz="457200">
              <a:lnSpc>
                <a:spcPct val="100000"/>
              </a:lnSpc>
              <a:spcBef>
                <a:spcPts val="0"/>
              </a:spcBef>
              <a:defRPr sz="5900">
                <a:solidFill>
                  <a:srgbClr val="000000"/>
                </a:solidFill>
                <a:latin typeface="Helvetica"/>
                <a:ea typeface="Helvetica"/>
                <a:cs typeface="Helvetica"/>
                <a:sym typeface="Helvetica"/>
              </a:defRPr>
            </a:pPr>
            <a:r>
              <a:rPr baseline="31999"/>
              <a:t>19</a:t>
            </a:r>
            <a:r>
              <a:t> For I know that this will turn out for my deliverance through your prayer and the supply of the Spirit of Jesus Christ, </a:t>
            </a:r>
            <a:r>
              <a:rPr baseline="31999"/>
              <a:t>20</a:t>
            </a:r>
            <a:r>
              <a:t> according to my earnest expectation and hope that in nothing I shall be ashamed, but with all boldness, as always, so now also Christ will be magnified in my body, whether by life or by death. </a:t>
            </a:r>
            <a:r>
              <a:rPr baseline="31999"/>
              <a:t>21</a:t>
            </a:r>
            <a:r>
              <a:t> For to me, to live </a:t>
            </a:r>
            <a:r>
              <a:rPr i="1"/>
              <a:t>is</a:t>
            </a:r>
            <a:r>
              <a:t> Christ, and to die </a:t>
            </a:r>
            <a:r>
              <a:rPr i="1"/>
              <a:t>is</a:t>
            </a:r>
            <a:r>
              <a:t> gain.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3" name="pasted-movie.png" descr="pasted-movie.png"/>
          <p:cNvPicPr>
            <a:picLocks noChangeAspect="1"/>
          </p:cNvPicPr>
          <p:nvPr/>
        </p:nvPicPr>
        <p:blipFill>
          <a:blip r:embed="rId2">
            <a:extLst/>
          </a:blip>
          <a:stretch>
            <a:fillRect/>
          </a:stretch>
        </p:blipFill>
        <p:spPr>
          <a:xfrm>
            <a:off x="396147" y="1689460"/>
            <a:ext cx="23591706" cy="2246830"/>
          </a:xfrm>
          <a:prstGeom prst="rect">
            <a:avLst/>
          </a:prstGeom>
          <a:ln w="12700">
            <a:miter lim="400000"/>
          </a:ln>
        </p:spPr>
      </p:pic>
      <p:sp>
        <p:nvSpPr>
          <p:cNvPr id="444"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445" name="pasted-movie.png" descr="pasted-movie.png"/>
          <p:cNvPicPr>
            <a:picLocks noChangeAspect="1"/>
          </p:cNvPicPr>
          <p:nvPr/>
        </p:nvPicPr>
        <p:blipFill>
          <a:blip r:embed="rId3">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446" name="pasted-movie.png" descr="pasted-movie.png"/>
          <p:cNvPicPr>
            <a:picLocks noChangeAspect="1"/>
          </p:cNvPicPr>
          <p:nvPr/>
        </p:nvPicPr>
        <p:blipFill>
          <a:blip r:embed="rId4">
            <a:extLst/>
          </a:blip>
          <a:stretch>
            <a:fillRect/>
          </a:stretch>
        </p:blipFill>
        <p:spPr>
          <a:xfrm>
            <a:off x="2737065" y="53487"/>
            <a:ext cx="10793269" cy="1665843"/>
          </a:xfrm>
          <a:prstGeom prst="rect">
            <a:avLst/>
          </a:prstGeom>
          <a:ln w="12700">
            <a:miter lim="400000"/>
          </a:ln>
        </p:spPr>
      </p:pic>
      <p:grpSp>
        <p:nvGrpSpPr>
          <p:cNvPr id="449" name="Image"/>
          <p:cNvGrpSpPr/>
          <p:nvPr/>
        </p:nvGrpSpPr>
        <p:grpSpPr>
          <a:xfrm>
            <a:off x="279152" y="3653511"/>
            <a:ext cx="7502091" cy="9985854"/>
            <a:chOff x="0" y="0"/>
            <a:chExt cx="7502090" cy="9985853"/>
          </a:xfrm>
        </p:grpSpPr>
        <p:pic>
          <p:nvPicPr>
            <p:cNvPr id="448" name="Image" descr="Image"/>
            <p:cNvPicPr>
              <a:picLocks noChangeAspect="1"/>
            </p:cNvPicPr>
            <p:nvPr/>
          </p:nvPicPr>
          <p:blipFill>
            <a:blip r:embed="rId5">
              <a:extLst/>
            </a:blip>
            <a:stretch>
              <a:fillRect/>
            </a:stretch>
          </p:blipFill>
          <p:spPr>
            <a:xfrm>
              <a:off x="215900" y="139700"/>
              <a:ext cx="7070291" cy="9427054"/>
            </a:xfrm>
            <a:prstGeom prst="rect">
              <a:avLst/>
            </a:prstGeom>
            <a:ln>
              <a:noFill/>
            </a:ln>
            <a:effectLst/>
          </p:spPr>
        </p:pic>
        <p:pic>
          <p:nvPicPr>
            <p:cNvPr id="447" name="Image" descr="Image"/>
            <p:cNvPicPr>
              <a:picLocks noChangeAspect="0"/>
            </p:cNvPicPr>
            <p:nvPr/>
          </p:nvPicPr>
          <p:blipFill>
            <a:blip r:embed="rId6">
              <a:extLst/>
            </a:blip>
            <a:stretch>
              <a:fillRect/>
            </a:stretch>
          </p:blipFill>
          <p:spPr>
            <a:xfrm>
              <a:off x="0" y="0"/>
              <a:ext cx="7502091" cy="9985854"/>
            </a:xfrm>
            <a:prstGeom prst="rect">
              <a:avLst/>
            </a:prstGeom>
            <a:effectLst/>
          </p:spPr>
        </p:pic>
      </p:grpSp>
      <p:sp>
        <p:nvSpPr>
          <p:cNvPr id="450" name="1 John 3:2–3 (NKJV)…"/>
          <p:cNvSpPr txBox="1"/>
          <p:nvPr/>
        </p:nvSpPr>
        <p:spPr>
          <a:xfrm>
            <a:off x="8113696" y="4379237"/>
            <a:ext cx="15803886" cy="853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6900">
                <a:solidFill>
                  <a:srgbClr val="000000"/>
                </a:solidFill>
                <a:latin typeface="Helvetica"/>
                <a:ea typeface="Helvetica"/>
                <a:cs typeface="Helvetica"/>
                <a:sym typeface="Helvetica"/>
              </a:defRPr>
            </a:pPr>
            <a:r>
              <a:t>1 John 3:2–3 (NKJV) </a:t>
            </a:r>
          </a:p>
          <a:p>
            <a:pPr algn="ctr" defTabSz="457200">
              <a:lnSpc>
                <a:spcPct val="100000"/>
              </a:lnSpc>
              <a:spcBef>
                <a:spcPts val="0"/>
              </a:spcBef>
              <a:defRPr sz="6900">
                <a:solidFill>
                  <a:srgbClr val="000000"/>
                </a:solidFill>
                <a:latin typeface="Helvetica"/>
                <a:ea typeface="Helvetica"/>
                <a:cs typeface="Helvetica"/>
                <a:sym typeface="Helvetica"/>
              </a:defRPr>
            </a:pPr>
            <a:r>
              <a:rPr baseline="31999"/>
              <a:t>2</a:t>
            </a:r>
            <a:r>
              <a:t> Beloved, now we are children of God; and it has not yet been revealed what we shall be, but we know that when He is revealed, we shall be like Him, for we shall see Him as He is. </a:t>
            </a:r>
            <a:r>
              <a:rPr baseline="31999"/>
              <a:t>3</a:t>
            </a:r>
            <a:r>
              <a:t> And everyone who has this hope in Him purifies himself, just as He is pure.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453" name="pasted-movie.png" descr="pasted-movie.png"/>
          <p:cNvPicPr>
            <a:picLocks noChangeAspect="1"/>
          </p:cNvPicPr>
          <p:nvPr/>
        </p:nvPicPr>
        <p:blipFill>
          <a:blip r:embed="rId2">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454" name="pasted-movie.png" descr="pasted-movie.png"/>
          <p:cNvPicPr>
            <a:picLocks noChangeAspect="1"/>
          </p:cNvPicPr>
          <p:nvPr/>
        </p:nvPicPr>
        <p:blipFill>
          <a:blip r:embed="rId3">
            <a:extLst/>
          </a:blip>
          <a:stretch>
            <a:fillRect/>
          </a:stretch>
        </p:blipFill>
        <p:spPr>
          <a:xfrm>
            <a:off x="2737065" y="53487"/>
            <a:ext cx="10793269" cy="1665843"/>
          </a:xfrm>
          <a:prstGeom prst="rect">
            <a:avLst/>
          </a:prstGeom>
          <a:ln w="12700">
            <a:miter lim="400000"/>
          </a:ln>
        </p:spPr>
      </p:pic>
      <p:grpSp>
        <p:nvGrpSpPr>
          <p:cNvPr id="457" name="Image"/>
          <p:cNvGrpSpPr/>
          <p:nvPr/>
        </p:nvGrpSpPr>
        <p:grpSpPr>
          <a:xfrm>
            <a:off x="279152" y="3653511"/>
            <a:ext cx="7502091" cy="9985854"/>
            <a:chOff x="0" y="0"/>
            <a:chExt cx="7502090" cy="9985853"/>
          </a:xfrm>
        </p:grpSpPr>
        <p:pic>
          <p:nvPicPr>
            <p:cNvPr id="456" name="Image" descr="Image"/>
            <p:cNvPicPr>
              <a:picLocks noChangeAspect="1"/>
            </p:cNvPicPr>
            <p:nvPr/>
          </p:nvPicPr>
          <p:blipFill>
            <a:blip r:embed="rId4">
              <a:extLst/>
            </a:blip>
            <a:stretch>
              <a:fillRect/>
            </a:stretch>
          </p:blipFill>
          <p:spPr>
            <a:xfrm>
              <a:off x="215900" y="139700"/>
              <a:ext cx="7070291" cy="9427054"/>
            </a:xfrm>
            <a:prstGeom prst="rect">
              <a:avLst/>
            </a:prstGeom>
            <a:ln>
              <a:noFill/>
            </a:ln>
            <a:effectLst/>
          </p:spPr>
        </p:pic>
        <p:pic>
          <p:nvPicPr>
            <p:cNvPr id="455" name="Image" descr="Image"/>
            <p:cNvPicPr>
              <a:picLocks noChangeAspect="0"/>
            </p:cNvPicPr>
            <p:nvPr/>
          </p:nvPicPr>
          <p:blipFill>
            <a:blip r:embed="rId5">
              <a:extLst/>
            </a:blip>
            <a:stretch>
              <a:fillRect/>
            </a:stretch>
          </p:blipFill>
          <p:spPr>
            <a:xfrm>
              <a:off x="0" y="0"/>
              <a:ext cx="7502091" cy="9985854"/>
            </a:xfrm>
            <a:prstGeom prst="rect">
              <a:avLst/>
            </a:prstGeom>
            <a:effectLst/>
          </p:spPr>
        </p:pic>
      </p:grpSp>
      <p:sp>
        <p:nvSpPr>
          <p:cNvPr id="458" name="2 Peter 1:5–7 (NKJV)…"/>
          <p:cNvSpPr txBox="1"/>
          <p:nvPr/>
        </p:nvSpPr>
        <p:spPr>
          <a:xfrm>
            <a:off x="8158893" y="4226837"/>
            <a:ext cx="15803886" cy="883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200">
                <a:solidFill>
                  <a:srgbClr val="000000"/>
                </a:solidFill>
                <a:latin typeface="Helvetica"/>
                <a:ea typeface="Helvetica"/>
                <a:cs typeface="Helvetica"/>
                <a:sym typeface="Helvetica"/>
              </a:defRPr>
            </a:pPr>
            <a:r>
              <a:t>2 Peter 1:5–7 (NKJV) </a:t>
            </a:r>
          </a:p>
          <a:p>
            <a:pPr algn="ctr" defTabSz="457200">
              <a:lnSpc>
                <a:spcPct val="100000"/>
              </a:lnSpc>
              <a:spcBef>
                <a:spcPts val="0"/>
              </a:spcBef>
              <a:defRPr sz="7200">
                <a:solidFill>
                  <a:srgbClr val="000000"/>
                </a:solidFill>
                <a:latin typeface="Helvetica"/>
                <a:ea typeface="Helvetica"/>
                <a:cs typeface="Helvetica"/>
                <a:sym typeface="Helvetica"/>
              </a:defRPr>
            </a:pPr>
            <a:r>
              <a:rPr baseline="31999"/>
              <a:t>5</a:t>
            </a:r>
            <a:r>
              <a:t> But also for this very reason, giving all diligence, add to your faith virtue, to virtue knowledge, </a:t>
            </a:r>
            <a:r>
              <a:rPr baseline="31999"/>
              <a:t>6</a:t>
            </a:r>
            <a:r>
              <a:t> to knowledge self-control, to self-control perseverance, to perseverance godliness, </a:t>
            </a:r>
            <a:r>
              <a:rPr baseline="31999"/>
              <a:t>7</a:t>
            </a:r>
            <a:r>
              <a:t> to godliness brotherly kindness, and to brotherly kindness love.</a:t>
            </a:r>
          </a:p>
        </p:txBody>
      </p:sp>
      <p:pic>
        <p:nvPicPr>
          <p:cNvPr id="459" name="pasted-movie.png" descr="pasted-movie.png"/>
          <p:cNvPicPr>
            <a:picLocks noChangeAspect="1"/>
          </p:cNvPicPr>
          <p:nvPr/>
        </p:nvPicPr>
        <p:blipFill>
          <a:blip r:embed="rId6">
            <a:extLst/>
          </a:blip>
          <a:stretch>
            <a:fillRect/>
          </a:stretch>
        </p:blipFill>
        <p:spPr>
          <a:xfrm>
            <a:off x="-225339" y="1598669"/>
            <a:ext cx="24834678" cy="236520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462" name="pasted-movie.png" descr="pasted-movie.png"/>
          <p:cNvPicPr>
            <a:picLocks noChangeAspect="1"/>
          </p:cNvPicPr>
          <p:nvPr/>
        </p:nvPicPr>
        <p:blipFill>
          <a:blip r:embed="rId2">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463" name="pasted-movie.png" descr="pasted-movie.png"/>
          <p:cNvPicPr>
            <a:picLocks noChangeAspect="1"/>
          </p:cNvPicPr>
          <p:nvPr/>
        </p:nvPicPr>
        <p:blipFill>
          <a:blip r:embed="rId3">
            <a:extLst/>
          </a:blip>
          <a:stretch>
            <a:fillRect/>
          </a:stretch>
        </p:blipFill>
        <p:spPr>
          <a:xfrm>
            <a:off x="2737065" y="53487"/>
            <a:ext cx="10793269" cy="1665843"/>
          </a:xfrm>
          <a:prstGeom prst="rect">
            <a:avLst/>
          </a:prstGeom>
          <a:ln w="12700">
            <a:miter lim="400000"/>
          </a:ln>
        </p:spPr>
      </p:pic>
      <p:grpSp>
        <p:nvGrpSpPr>
          <p:cNvPr id="466" name="Image"/>
          <p:cNvGrpSpPr/>
          <p:nvPr/>
        </p:nvGrpSpPr>
        <p:grpSpPr>
          <a:xfrm>
            <a:off x="279152" y="3653511"/>
            <a:ext cx="7502091" cy="9985854"/>
            <a:chOff x="0" y="0"/>
            <a:chExt cx="7502090" cy="9985853"/>
          </a:xfrm>
        </p:grpSpPr>
        <p:pic>
          <p:nvPicPr>
            <p:cNvPr id="465" name="Image" descr="Image"/>
            <p:cNvPicPr>
              <a:picLocks noChangeAspect="1"/>
            </p:cNvPicPr>
            <p:nvPr/>
          </p:nvPicPr>
          <p:blipFill>
            <a:blip r:embed="rId4">
              <a:extLst/>
            </a:blip>
            <a:stretch>
              <a:fillRect/>
            </a:stretch>
          </p:blipFill>
          <p:spPr>
            <a:xfrm>
              <a:off x="215900" y="139700"/>
              <a:ext cx="7070291" cy="9427054"/>
            </a:xfrm>
            <a:prstGeom prst="rect">
              <a:avLst/>
            </a:prstGeom>
            <a:ln>
              <a:noFill/>
            </a:ln>
            <a:effectLst/>
          </p:spPr>
        </p:pic>
        <p:pic>
          <p:nvPicPr>
            <p:cNvPr id="464" name="Image" descr="Image"/>
            <p:cNvPicPr>
              <a:picLocks noChangeAspect="0"/>
            </p:cNvPicPr>
            <p:nvPr/>
          </p:nvPicPr>
          <p:blipFill>
            <a:blip r:embed="rId5">
              <a:extLst/>
            </a:blip>
            <a:stretch>
              <a:fillRect/>
            </a:stretch>
          </p:blipFill>
          <p:spPr>
            <a:xfrm>
              <a:off x="0" y="0"/>
              <a:ext cx="7502091" cy="9985854"/>
            </a:xfrm>
            <a:prstGeom prst="rect">
              <a:avLst/>
            </a:prstGeom>
            <a:effectLst/>
          </p:spPr>
        </p:pic>
      </p:grpSp>
      <p:sp>
        <p:nvSpPr>
          <p:cNvPr id="467" name="The bond of perfection (Col. 3:14)…"/>
          <p:cNvSpPr txBox="1"/>
          <p:nvPr/>
        </p:nvSpPr>
        <p:spPr>
          <a:xfrm>
            <a:off x="8110237" y="3668037"/>
            <a:ext cx="16044462" cy="9652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nSpc>
                <a:spcPct val="100000"/>
              </a:lnSpc>
              <a:spcBef>
                <a:spcPts val="800"/>
              </a:spcBef>
              <a:buSzPct val="80000"/>
              <a:buBlip>
                <a:blip r:embed="rId6"/>
              </a:buBlip>
              <a:defRPr sz="6000">
                <a:solidFill>
                  <a:srgbClr val="000000"/>
                </a:solidFill>
                <a:latin typeface="Helvetica"/>
                <a:ea typeface="Helvetica"/>
                <a:cs typeface="Helvetica"/>
                <a:sym typeface="Helvetica"/>
              </a:defRPr>
            </a:pPr>
            <a:r>
              <a:t>The bond of perfection (Col. 3:14)</a:t>
            </a:r>
          </a:p>
          <a:p>
            <a:pPr marL="914400" indent="-914400">
              <a:lnSpc>
                <a:spcPct val="100000"/>
              </a:lnSpc>
              <a:spcBef>
                <a:spcPts val="800"/>
              </a:spcBef>
              <a:buSzPct val="80000"/>
              <a:buBlip>
                <a:blip r:embed="rId6"/>
              </a:buBlip>
              <a:defRPr sz="6000">
                <a:solidFill>
                  <a:srgbClr val="000000"/>
                </a:solidFill>
                <a:latin typeface="Helvetica"/>
                <a:ea typeface="Helvetica"/>
                <a:cs typeface="Helvetica"/>
                <a:sym typeface="Helvetica"/>
              </a:defRPr>
            </a:pPr>
            <a:r>
              <a:t>And now abide faith, hope, love, these three; but the greatest of these is love. (1 Cor 13:13)</a:t>
            </a:r>
          </a:p>
          <a:p>
            <a:pPr marL="914400" indent="-914400">
              <a:lnSpc>
                <a:spcPct val="100000"/>
              </a:lnSpc>
              <a:spcBef>
                <a:spcPts val="800"/>
              </a:spcBef>
              <a:buSzPct val="80000"/>
              <a:buBlip>
                <a:blip r:embed="rId6"/>
              </a:buBlip>
              <a:defRPr sz="6000">
                <a:solidFill>
                  <a:srgbClr val="000000"/>
                </a:solidFill>
                <a:latin typeface="Helvetica"/>
                <a:ea typeface="Helvetica"/>
                <a:cs typeface="Helvetica"/>
                <a:sym typeface="Helvetica"/>
              </a:defRPr>
            </a:pPr>
            <a:r>
              <a:t>Must Love God Supremely (Mark 12:29-31; John 14:15,23; 1 John 5:1-3)</a:t>
            </a:r>
          </a:p>
          <a:p>
            <a:pPr marL="914400" indent="-914400">
              <a:lnSpc>
                <a:spcPct val="100000"/>
              </a:lnSpc>
              <a:spcBef>
                <a:spcPts val="800"/>
              </a:spcBef>
              <a:buSzPct val="80000"/>
              <a:buBlip>
                <a:blip r:embed="rId6"/>
              </a:buBlip>
              <a:defRPr sz="6000">
                <a:solidFill>
                  <a:srgbClr val="000000"/>
                </a:solidFill>
                <a:latin typeface="Helvetica"/>
                <a:ea typeface="Helvetica"/>
                <a:cs typeface="Helvetica"/>
                <a:sym typeface="Helvetica"/>
              </a:defRPr>
            </a:pPr>
            <a:r>
              <a:t>Love God’s Word (Ps 119:97-104)</a:t>
            </a:r>
          </a:p>
          <a:p>
            <a:pPr marL="914400" indent="-914400">
              <a:lnSpc>
                <a:spcPct val="100000"/>
              </a:lnSpc>
              <a:spcBef>
                <a:spcPts val="800"/>
              </a:spcBef>
              <a:buSzPct val="80000"/>
              <a:buBlip>
                <a:blip r:embed="rId6"/>
              </a:buBlip>
              <a:defRPr sz="6000">
                <a:solidFill>
                  <a:srgbClr val="000000"/>
                </a:solidFill>
                <a:latin typeface="Helvetica"/>
                <a:ea typeface="Helvetica"/>
                <a:cs typeface="Helvetica"/>
                <a:sym typeface="Helvetica"/>
              </a:defRPr>
            </a:pPr>
            <a:r>
              <a:t>God is love – Those who possess a Godward attitude – will seek to love as He loves (1 John 5:1; 1 Pet 1:22; 1 John 4:20)</a:t>
            </a:r>
          </a:p>
        </p:txBody>
      </p:sp>
      <p:pic>
        <p:nvPicPr>
          <p:cNvPr id="468" name="pasted-movie.png" descr="pasted-movie.png"/>
          <p:cNvPicPr>
            <a:picLocks noChangeAspect="1"/>
          </p:cNvPicPr>
          <p:nvPr/>
        </p:nvPicPr>
        <p:blipFill>
          <a:blip r:embed="rId7">
            <a:extLst/>
          </a:blip>
          <a:stretch>
            <a:fillRect/>
          </a:stretch>
        </p:blipFill>
        <p:spPr>
          <a:xfrm>
            <a:off x="-18677" y="1737221"/>
            <a:ext cx="24421354" cy="189839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67">
                                            <p:bg/>
                                          </p:spTgt>
                                        </p:tgtEl>
                                        <p:attrNameLst>
                                          <p:attrName>style.visibility</p:attrName>
                                        </p:attrNameLst>
                                      </p:cBhvr>
                                      <p:to>
                                        <p:strVal val="visible"/>
                                      </p:to>
                                    </p:set>
                                    <p:animEffect filter="wipe(left)" transition="in">
                                      <p:cBhvr>
                                        <p:cTn id="7" dur="1500"/>
                                        <p:tgtEl>
                                          <p:spTgt spid="46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67">
                                            <p:txEl>
                                              <p:pRg st="0" end="0"/>
                                            </p:txEl>
                                          </p:spTgt>
                                        </p:tgtEl>
                                        <p:attrNameLst>
                                          <p:attrName>style.visibility</p:attrName>
                                        </p:attrNameLst>
                                      </p:cBhvr>
                                      <p:to>
                                        <p:strVal val="visible"/>
                                      </p:to>
                                    </p:set>
                                    <p:animEffect filter="wipe(left)" transition="in">
                                      <p:cBhvr>
                                        <p:cTn id="10" dur="1500"/>
                                        <p:tgtEl>
                                          <p:spTgt spid="4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67">
                                            <p:txEl>
                                              <p:pRg st="1" end="1"/>
                                            </p:txEl>
                                          </p:spTgt>
                                        </p:tgtEl>
                                        <p:attrNameLst>
                                          <p:attrName>style.visibility</p:attrName>
                                        </p:attrNameLst>
                                      </p:cBhvr>
                                      <p:to>
                                        <p:strVal val="visible"/>
                                      </p:to>
                                    </p:set>
                                    <p:animEffect filter="wipe(left)" transition="in">
                                      <p:cBhvr>
                                        <p:cTn id="15" dur="1500"/>
                                        <p:tgtEl>
                                          <p:spTgt spid="46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67">
                                            <p:txEl>
                                              <p:pRg st="2" end="2"/>
                                            </p:txEl>
                                          </p:spTgt>
                                        </p:tgtEl>
                                        <p:attrNameLst>
                                          <p:attrName>style.visibility</p:attrName>
                                        </p:attrNameLst>
                                      </p:cBhvr>
                                      <p:to>
                                        <p:strVal val="visible"/>
                                      </p:to>
                                    </p:set>
                                    <p:animEffect filter="wipe(left)" transition="in">
                                      <p:cBhvr>
                                        <p:cTn id="20" dur="1500"/>
                                        <p:tgtEl>
                                          <p:spTgt spid="46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67">
                                            <p:txEl>
                                              <p:pRg st="3" end="3"/>
                                            </p:txEl>
                                          </p:spTgt>
                                        </p:tgtEl>
                                        <p:attrNameLst>
                                          <p:attrName>style.visibility</p:attrName>
                                        </p:attrNameLst>
                                      </p:cBhvr>
                                      <p:to>
                                        <p:strVal val="visible"/>
                                      </p:to>
                                    </p:set>
                                    <p:animEffect filter="wipe(left)" transition="in">
                                      <p:cBhvr>
                                        <p:cTn id="25" dur="1500"/>
                                        <p:tgtEl>
                                          <p:spTgt spid="46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467">
                                            <p:txEl>
                                              <p:pRg st="4" end="4"/>
                                            </p:txEl>
                                          </p:spTgt>
                                        </p:tgtEl>
                                        <p:attrNameLst>
                                          <p:attrName>style.visibility</p:attrName>
                                        </p:attrNameLst>
                                      </p:cBhvr>
                                      <p:to>
                                        <p:strVal val="visible"/>
                                      </p:to>
                                    </p:set>
                                    <p:animEffect filter="wipe(left)" transition="in">
                                      <p:cBhvr>
                                        <p:cTn id="30" dur="1500"/>
                                        <p:tgtEl>
                                          <p:spTgt spid="46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7"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0" name="Front view of a red Ducati motorcycle against a black background" descr="Front view of a red Ducati motorcycle against a black background"/>
          <p:cNvPicPr>
            <a:picLocks noChangeAspect="1"/>
          </p:cNvPicPr>
          <p:nvPr>
            <p:ph type="pic" idx="21"/>
          </p:nvPr>
        </p:nvPicPr>
        <p:blipFill>
          <a:blip r:embed="rId2">
            <a:extLst/>
          </a:blip>
          <a:srcRect l="459" t="0" r="459" b="0"/>
          <a:stretch>
            <a:fillRect/>
          </a:stretch>
        </p:blipFill>
        <p:spPr>
          <a:prstGeom prst="rect">
            <a:avLst/>
          </a:prstGeom>
        </p:spPr>
      </p:pic>
      <p:sp>
        <p:nvSpPr>
          <p:cNvPr id="471" name="2 Peter 1:1–11"/>
          <p:cNvSpPr txBox="1"/>
          <p:nvPr/>
        </p:nvSpPr>
        <p:spPr>
          <a:xfrm>
            <a:off x="9338462" y="9460776"/>
            <a:ext cx="5707076" cy="1104901"/>
          </a:xfrm>
          <a:prstGeom prst="rect">
            <a:avLst/>
          </a:prstGeom>
          <a:ln w="12700">
            <a:miter lim="400000"/>
          </a:ln>
          <a:effectLst>
            <a:outerShdw sx="100000" sy="100000" kx="0" ky="0" algn="b" rotWithShape="0" blurRad="215900" dist="109623"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lnSpc>
                <a:spcPct val="100000"/>
              </a:lnSpc>
              <a:spcBef>
                <a:spcPts val="0"/>
              </a:spcBef>
              <a:defRPr b="1" sz="6600">
                <a:solidFill>
                  <a:srgbClr val="FFFFFF"/>
                </a:solidFill>
                <a:latin typeface="Helvetica"/>
                <a:ea typeface="Helvetica"/>
                <a:cs typeface="Helvetica"/>
                <a:sym typeface="Helvetica"/>
              </a:defRPr>
            </a:lvl1pPr>
          </a:lstStyle>
          <a:p>
            <a:pPr/>
            <a:r>
              <a:t>2 Peter 1:1–11</a:t>
            </a:r>
          </a:p>
        </p:txBody>
      </p:sp>
      <p:grpSp>
        <p:nvGrpSpPr>
          <p:cNvPr id="474" name="Group"/>
          <p:cNvGrpSpPr/>
          <p:nvPr/>
        </p:nvGrpSpPr>
        <p:grpSpPr>
          <a:xfrm>
            <a:off x="179439" y="10349970"/>
            <a:ext cx="8524449" cy="2821720"/>
            <a:chOff x="0" y="0"/>
            <a:chExt cx="8524448" cy="2821718"/>
          </a:xfrm>
        </p:grpSpPr>
        <p:sp>
          <p:nvSpPr>
            <p:cNvPr id="472" name="Arrow"/>
            <p:cNvSpPr/>
            <p:nvPr/>
          </p:nvSpPr>
          <p:spPr>
            <a:xfrm>
              <a:off x="0" y="0"/>
              <a:ext cx="8524449" cy="2821719"/>
            </a:xfrm>
            <a:prstGeom prst="rightArrow">
              <a:avLst>
                <a:gd name="adj1" fmla="val 75207"/>
                <a:gd name="adj2" fmla="val 12221"/>
              </a:avLst>
            </a:prstGeom>
            <a:solidFill>
              <a:srgbClr val="9FE1ED">
                <a:alpha val="38662"/>
              </a:srgbClr>
            </a:solidFill>
            <a:ln w="63500" cap="flat">
              <a:solidFill>
                <a:srgbClr val="FEFC8C"/>
              </a:solidFill>
              <a:prstDash val="solid"/>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473" name="pasted-movie.png" descr="pasted-movie.png"/>
            <p:cNvPicPr>
              <a:picLocks noChangeAspect="1"/>
            </p:cNvPicPr>
            <p:nvPr/>
          </p:nvPicPr>
          <p:blipFill>
            <a:blip r:embed="rId3">
              <a:extLst/>
            </a:blip>
            <a:stretch>
              <a:fillRect/>
            </a:stretch>
          </p:blipFill>
          <p:spPr>
            <a:xfrm>
              <a:off x="528891" y="789459"/>
              <a:ext cx="7467601" cy="1320801"/>
            </a:xfrm>
            <a:prstGeom prst="rect">
              <a:avLst/>
            </a:prstGeom>
            <a:ln w="12700" cap="flat">
              <a:noFill/>
              <a:miter lim="400000"/>
            </a:ln>
            <a:effectLst>
              <a:outerShdw sx="100000" sy="100000" kx="0" ky="0" algn="b" rotWithShape="0" blurRad="215900" dist="109623" dir="5400000">
                <a:srgbClr val="000000"/>
              </a:outerShdw>
            </a:effectLst>
          </p:spPr>
        </p:pic>
      </p:grpSp>
      <p:grpSp>
        <p:nvGrpSpPr>
          <p:cNvPr id="477" name="Group"/>
          <p:cNvGrpSpPr/>
          <p:nvPr/>
        </p:nvGrpSpPr>
        <p:grpSpPr>
          <a:xfrm>
            <a:off x="8306379" y="10349970"/>
            <a:ext cx="5555634" cy="2821720"/>
            <a:chOff x="0" y="0"/>
            <a:chExt cx="5555632" cy="2821718"/>
          </a:xfrm>
        </p:grpSpPr>
        <p:sp>
          <p:nvSpPr>
            <p:cNvPr id="475" name="Arrow"/>
            <p:cNvSpPr/>
            <p:nvPr/>
          </p:nvSpPr>
          <p:spPr>
            <a:xfrm>
              <a:off x="0" y="0"/>
              <a:ext cx="5555633" cy="2821719"/>
            </a:xfrm>
            <a:prstGeom prst="rightArrow">
              <a:avLst>
                <a:gd name="adj1" fmla="val 75207"/>
                <a:gd name="adj2" fmla="val 12221"/>
              </a:avLst>
            </a:prstGeom>
            <a:solidFill>
              <a:srgbClr val="B8B488">
                <a:alpha val="59470"/>
              </a:srgbClr>
            </a:solidFill>
            <a:ln w="63500" cap="flat">
              <a:solidFill>
                <a:srgbClr val="FEFC8C"/>
              </a:solidFill>
              <a:prstDash val="solid"/>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476" name="pasted-movie.png" descr="pasted-movie.png"/>
            <p:cNvPicPr>
              <a:picLocks noChangeAspect="1"/>
            </p:cNvPicPr>
            <p:nvPr/>
          </p:nvPicPr>
          <p:blipFill>
            <a:blip r:embed="rId4">
              <a:extLst/>
            </a:blip>
            <a:stretch>
              <a:fillRect/>
            </a:stretch>
          </p:blipFill>
          <p:spPr>
            <a:xfrm>
              <a:off x="854233" y="750458"/>
              <a:ext cx="3848101" cy="1320801"/>
            </a:xfrm>
            <a:prstGeom prst="rect">
              <a:avLst/>
            </a:prstGeom>
            <a:ln w="12700" cap="flat">
              <a:noFill/>
              <a:miter lim="400000"/>
            </a:ln>
            <a:effectLst>
              <a:outerShdw sx="100000" sy="100000" kx="0" ky="0" algn="b" rotWithShape="0" blurRad="215900" dist="109623" dir="5400000">
                <a:srgbClr val="000000"/>
              </a:outerShdw>
            </a:effectLst>
          </p:spPr>
        </p:pic>
      </p:grpSp>
      <p:grpSp>
        <p:nvGrpSpPr>
          <p:cNvPr id="480" name="Group"/>
          <p:cNvGrpSpPr/>
          <p:nvPr/>
        </p:nvGrpSpPr>
        <p:grpSpPr>
          <a:xfrm>
            <a:off x="13464503" y="10349970"/>
            <a:ext cx="5555634" cy="2821720"/>
            <a:chOff x="0" y="0"/>
            <a:chExt cx="5555632" cy="2821718"/>
          </a:xfrm>
        </p:grpSpPr>
        <p:sp>
          <p:nvSpPr>
            <p:cNvPr id="478" name="Arrow"/>
            <p:cNvSpPr/>
            <p:nvPr/>
          </p:nvSpPr>
          <p:spPr>
            <a:xfrm>
              <a:off x="0" y="0"/>
              <a:ext cx="5555633" cy="2821719"/>
            </a:xfrm>
            <a:prstGeom prst="rightArrow">
              <a:avLst>
                <a:gd name="adj1" fmla="val 75207"/>
                <a:gd name="adj2" fmla="val 12221"/>
              </a:avLst>
            </a:prstGeom>
            <a:solidFill>
              <a:srgbClr val="893DF6">
                <a:alpha val="26022"/>
              </a:srgbClr>
            </a:solidFill>
            <a:ln w="63500" cap="flat">
              <a:solidFill>
                <a:srgbClr val="FEFC8C"/>
              </a:solidFill>
              <a:prstDash val="solid"/>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479" name="pasted-movie.png" descr="pasted-movie.png"/>
            <p:cNvPicPr>
              <a:picLocks noChangeAspect="1"/>
            </p:cNvPicPr>
            <p:nvPr/>
          </p:nvPicPr>
          <p:blipFill>
            <a:blip r:embed="rId5">
              <a:extLst/>
            </a:blip>
            <a:stretch>
              <a:fillRect/>
            </a:stretch>
          </p:blipFill>
          <p:spPr>
            <a:xfrm>
              <a:off x="1146334" y="783109"/>
              <a:ext cx="3263901" cy="1333501"/>
            </a:xfrm>
            <a:prstGeom prst="rect">
              <a:avLst/>
            </a:prstGeom>
            <a:ln w="12700" cap="flat">
              <a:noFill/>
              <a:miter lim="400000"/>
            </a:ln>
            <a:effectLst>
              <a:outerShdw sx="100000" sy="100000" kx="0" ky="0" algn="b" rotWithShape="0" blurRad="215900" dist="109623" dir="5400000">
                <a:srgbClr val="000000"/>
              </a:outerShdw>
            </a:effectLst>
          </p:spPr>
        </p:pic>
      </p:grpSp>
      <p:grpSp>
        <p:nvGrpSpPr>
          <p:cNvPr id="483" name="Group"/>
          <p:cNvGrpSpPr/>
          <p:nvPr/>
        </p:nvGrpSpPr>
        <p:grpSpPr>
          <a:xfrm>
            <a:off x="18647993" y="10349970"/>
            <a:ext cx="5555634" cy="2821720"/>
            <a:chOff x="0" y="0"/>
            <a:chExt cx="5555632" cy="2821718"/>
          </a:xfrm>
        </p:grpSpPr>
        <p:sp>
          <p:nvSpPr>
            <p:cNvPr id="481" name="Arrow"/>
            <p:cNvSpPr/>
            <p:nvPr/>
          </p:nvSpPr>
          <p:spPr>
            <a:xfrm>
              <a:off x="0" y="0"/>
              <a:ext cx="5555633" cy="2821719"/>
            </a:xfrm>
            <a:prstGeom prst="rightArrow">
              <a:avLst>
                <a:gd name="adj1" fmla="val 75207"/>
                <a:gd name="adj2" fmla="val 12221"/>
              </a:avLst>
            </a:prstGeom>
            <a:solidFill>
              <a:srgbClr val="007CD9">
                <a:alpha val="14054"/>
              </a:srgbClr>
            </a:solidFill>
            <a:ln w="63500" cap="flat">
              <a:solidFill>
                <a:srgbClr val="FEFC8C"/>
              </a:solidFill>
              <a:prstDash val="solid"/>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482" name="pasted-movie.png" descr="pasted-movie.png"/>
            <p:cNvPicPr>
              <a:picLocks noChangeAspect="1"/>
            </p:cNvPicPr>
            <p:nvPr/>
          </p:nvPicPr>
          <p:blipFill>
            <a:blip r:embed="rId6">
              <a:extLst/>
            </a:blip>
            <a:stretch>
              <a:fillRect/>
            </a:stretch>
          </p:blipFill>
          <p:spPr>
            <a:xfrm>
              <a:off x="1184433" y="783109"/>
              <a:ext cx="3187701" cy="1333501"/>
            </a:xfrm>
            <a:prstGeom prst="rect">
              <a:avLst/>
            </a:prstGeom>
            <a:ln w="12700" cap="flat">
              <a:noFill/>
              <a:miter lim="400000"/>
            </a:ln>
            <a:effectLst>
              <a:outerShdw sx="100000" sy="100000" kx="0" ky="0" algn="b" rotWithShape="0" blurRad="215900" dist="109623" dir="5400000">
                <a:srgbClr val="000000"/>
              </a:outerShdw>
            </a:effectLst>
          </p:spPr>
        </p:pic>
      </p:grpSp>
      <p:pic>
        <p:nvPicPr>
          <p:cNvPr id="484" name="pasted-movie.png" descr="pasted-movie.png"/>
          <p:cNvPicPr>
            <a:picLocks noChangeAspect="1"/>
          </p:cNvPicPr>
          <p:nvPr/>
        </p:nvPicPr>
        <p:blipFill>
          <a:blip r:embed="rId7">
            <a:extLst/>
          </a:blip>
          <a:stretch>
            <a:fillRect/>
          </a:stretch>
        </p:blipFill>
        <p:spPr>
          <a:xfrm>
            <a:off x="866865" y="5319699"/>
            <a:ext cx="22650270" cy="2336348"/>
          </a:xfrm>
          <a:prstGeom prst="rect">
            <a:avLst/>
          </a:prstGeom>
          <a:ln w="12700">
            <a:miter lim="400000"/>
          </a:ln>
          <a:effectLst>
            <a:outerShdw sx="100000" sy="100000" kx="0" ky="0" algn="b" rotWithShape="0" blurRad="215900" dist="109623" dir="5400000">
              <a:srgbClr val="000000"/>
            </a:outerShdw>
          </a:effectLst>
        </p:spPr>
      </p:pic>
      <p:pic>
        <p:nvPicPr>
          <p:cNvPr id="485" name="pasted-movie.png" descr="pasted-movie.png"/>
          <p:cNvPicPr>
            <a:picLocks noChangeAspect="1"/>
          </p:cNvPicPr>
          <p:nvPr/>
        </p:nvPicPr>
        <p:blipFill>
          <a:blip r:embed="rId8">
            <a:extLst/>
          </a:blip>
          <a:stretch>
            <a:fillRect/>
          </a:stretch>
        </p:blipFill>
        <p:spPr>
          <a:xfrm>
            <a:off x="1220790" y="6782447"/>
            <a:ext cx="21942420" cy="3568071"/>
          </a:xfrm>
          <a:prstGeom prst="rect">
            <a:avLst/>
          </a:prstGeom>
          <a:ln w="12700">
            <a:miter lim="400000"/>
          </a:ln>
          <a:effectLst>
            <a:outerShdw sx="100000" sy="100000" kx="0" ky="0" algn="b" rotWithShape="0" blurRad="215900" dist="109623" dir="5400000">
              <a:srgbClr val="000000"/>
            </a:outerShdw>
          </a:effectLst>
        </p:spPr>
      </p:pic>
      <p:sp>
        <p:nvSpPr>
          <p:cNvPr id="486" name="7 But reject profane and old wives’ fables, and exercise yourself toward godliness. — 1 Timothy 4:7 (NKJV)"/>
          <p:cNvSpPr txBox="1"/>
          <p:nvPr/>
        </p:nvSpPr>
        <p:spPr>
          <a:xfrm>
            <a:off x="474213" y="68678"/>
            <a:ext cx="23435574" cy="1778001"/>
          </a:xfrm>
          <a:prstGeom prst="rect">
            <a:avLst/>
          </a:prstGeom>
          <a:ln w="12700">
            <a:miter lim="400000"/>
          </a:ln>
          <a:effectLst>
            <a:outerShdw sx="100000" sy="100000" kx="0" ky="0" algn="b" rotWithShape="0" blurRad="215900" dist="109623" dir="185751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5500">
                <a:solidFill>
                  <a:srgbClr val="FFFFFF"/>
                </a:solidFill>
                <a:effectLst>
                  <a:outerShdw sx="100000" sy="100000" kx="0" ky="0" algn="b" rotWithShape="0" blurRad="50800" dist="63500" dir="3162087">
                    <a:srgbClr val="000000"/>
                  </a:outerShdw>
                </a:effectLst>
                <a:latin typeface="Helvetica"/>
                <a:ea typeface="Helvetica"/>
                <a:cs typeface="Helvetica"/>
                <a:sym typeface="Helvetica"/>
              </a:defRPr>
            </a:pPr>
            <a:r>
              <a:rPr baseline="31999"/>
              <a:t>7</a:t>
            </a:r>
            <a:r>
              <a:t> But reject profane and old wives’ fables, and exercise yourself toward godliness. — 1 Timothy 4:7 (NKJV)</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474"/>
                                        </p:tgtEl>
                                        <p:attrNameLst>
                                          <p:attrName>style.visibility</p:attrName>
                                        </p:attrNameLst>
                                      </p:cBhvr>
                                      <p:to>
                                        <p:strVal val="visible"/>
                                      </p:to>
                                    </p:set>
                                    <p:animEffect filter="wipe(left)" transition="in">
                                      <p:cBhvr>
                                        <p:cTn id="7" dur="1500"/>
                                        <p:tgtEl>
                                          <p:spTgt spid="47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77"/>
                                        </p:tgtEl>
                                        <p:attrNameLst>
                                          <p:attrName>style.visibility</p:attrName>
                                        </p:attrNameLst>
                                      </p:cBhvr>
                                      <p:to>
                                        <p:strVal val="visible"/>
                                      </p:to>
                                    </p:set>
                                    <p:animEffect filter="wipe(left)" transition="in">
                                      <p:cBhvr>
                                        <p:cTn id="12" dur="1500"/>
                                        <p:tgtEl>
                                          <p:spTgt spid="47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480"/>
                                        </p:tgtEl>
                                        <p:attrNameLst>
                                          <p:attrName>style.visibility</p:attrName>
                                        </p:attrNameLst>
                                      </p:cBhvr>
                                      <p:to>
                                        <p:strVal val="visible"/>
                                      </p:to>
                                    </p:set>
                                    <p:animEffect filter="wipe(left)" transition="in">
                                      <p:cBhvr>
                                        <p:cTn id="17" dur="1500"/>
                                        <p:tgtEl>
                                          <p:spTgt spid="48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483"/>
                                        </p:tgtEl>
                                        <p:attrNameLst>
                                          <p:attrName>style.visibility</p:attrName>
                                        </p:attrNameLst>
                                      </p:cBhvr>
                                      <p:to>
                                        <p:strVal val="visible"/>
                                      </p:to>
                                    </p:set>
                                    <p:animEffect filter="wipe(left)" transition="in">
                                      <p:cBhvr>
                                        <p:cTn id="22" dur="1500"/>
                                        <p:tgtEl>
                                          <p:spTgt spid="4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0" grpId="3"/>
      <p:bldP build="whole" bldLvl="1" animBg="1" rev="0" advAuto="0" spid="474" grpId="1"/>
      <p:bldP build="whole" bldLvl="1" animBg="1" rev="0" advAuto="0" spid="483" grpId="4"/>
      <p:bldP build="whole" bldLvl="1" animBg="1" rev="0" advAuto="0" spid="477" grpId="2"/>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8" name="pasted-movie.png" descr="pasted-movie.png"/>
          <p:cNvPicPr>
            <a:picLocks noChangeAspect="1"/>
          </p:cNvPicPr>
          <p:nvPr/>
        </p:nvPicPr>
        <p:blipFill>
          <a:blip r:embed="rId2">
            <a:extLst/>
          </a:blip>
          <a:stretch>
            <a:fillRect/>
          </a:stretch>
        </p:blipFill>
        <p:spPr>
          <a:xfrm>
            <a:off x="2322593" y="8293760"/>
            <a:ext cx="19738814" cy="2606617"/>
          </a:xfrm>
          <a:prstGeom prst="rect">
            <a:avLst/>
          </a:prstGeom>
          <a:ln w="12700">
            <a:miter lim="400000"/>
          </a:ln>
          <a:effectLst>
            <a:outerShdw sx="100000" sy="100000" kx="0" ky="0" algn="b" rotWithShape="0" blurRad="215900" dist="109623" dir="5400000">
              <a:srgbClr val="000000"/>
            </a:outerShdw>
          </a:effectLst>
        </p:spPr>
      </p:pic>
      <p:pic>
        <p:nvPicPr>
          <p:cNvPr id="489" name="pasted-movie.png" descr="pasted-movie.png"/>
          <p:cNvPicPr>
            <a:picLocks noChangeAspect="1"/>
          </p:cNvPicPr>
          <p:nvPr/>
        </p:nvPicPr>
        <p:blipFill>
          <a:blip r:embed="rId3">
            <a:extLst/>
          </a:blip>
          <a:stretch>
            <a:fillRect/>
          </a:stretch>
        </p:blipFill>
        <p:spPr>
          <a:xfrm>
            <a:off x="1755053" y="9378246"/>
            <a:ext cx="20873894" cy="4646054"/>
          </a:xfrm>
          <a:prstGeom prst="rect">
            <a:avLst/>
          </a:prstGeom>
          <a:ln w="12700">
            <a:miter lim="400000"/>
          </a:ln>
          <a:effectLst>
            <a:outerShdw sx="100000" sy="100000" kx="0" ky="0" algn="b" rotWithShape="0" blurRad="215900" dist="109623" dir="5400000">
              <a:srgbClr val="000000"/>
            </a:outerShdw>
          </a:effectLst>
        </p:spPr>
      </p:pic>
      <p:pic>
        <p:nvPicPr>
          <p:cNvPr id="490" name="Front view of a red Ducati motorcycle against a black background" descr="Front view of a red Ducati motorcycle against a black background"/>
          <p:cNvPicPr>
            <a:picLocks noChangeAspect="1"/>
          </p:cNvPicPr>
          <p:nvPr>
            <p:ph type="pic" idx="21"/>
          </p:nvPr>
        </p:nvPicPr>
        <p:blipFill>
          <a:blip r:embed="rId4">
            <a:extLst/>
          </a:blip>
          <a:srcRect l="0" t="9605" r="0" b="9605"/>
          <a:stretch>
            <a:fillRect/>
          </a:stretch>
        </p:blipFill>
        <p:spPr>
          <a:prstGeom prst="rect">
            <a:avLst/>
          </a:prstGeom>
        </p:spPr>
      </p:pic>
      <p:sp>
        <p:nvSpPr>
          <p:cNvPr id="491" name="ROMANS 6…"/>
          <p:cNvSpPr txBox="1"/>
          <p:nvPr/>
        </p:nvSpPr>
        <p:spPr>
          <a:xfrm>
            <a:off x="-1" y="10316854"/>
            <a:ext cx="24384001" cy="2435861"/>
          </a:xfrm>
          <a:prstGeom prst="rect">
            <a:avLst/>
          </a:prstGeom>
          <a:solidFill>
            <a:srgbClr val="000000">
              <a:alpha val="45018"/>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b="1" sz="7300">
                <a:solidFill>
                  <a:srgbClr val="FFFFFF"/>
                </a:solidFill>
                <a:effectLst>
                  <a:outerShdw sx="100000" sy="100000" kx="0" ky="0" algn="b" rotWithShape="0" blurRad="50800" dist="63500" dir="2520000">
                    <a:srgbClr val="000000"/>
                  </a:outerShdw>
                </a:effectLst>
                <a:latin typeface="Gill Sans"/>
                <a:ea typeface="Gill Sans"/>
                <a:cs typeface="Gill Sans"/>
                <a:sym typeface="Gill Sans"/>
              </a:defRPr>
            </a:pPr>
            <a:r>
              <a:t>ROMANS 6</a:t>
            </a:r>
          </a:p>
          <a:p>
            <a:pPr algn="ctr">
              <a:lnSpc>
                <a:spcPct val="100000"/>
              </a:lnSpc>
              <a:spcBef>
                <a:spcPts val="0"/>
              </a:spcBef>
              <a:defRPr sz="7300">
                <a:solidFill>
                  <a:srgbClr val="FFFFFF"/>
                </a:solidFill>
                <a:effectLst>
                  <a:outerShdw sx="100000" sy="100000" kx="0" ky="0" algn="b" rotWithShape="0" blurRad="50800" dist="63500" dir="2520000">
                    <a:srgbClr val="000000"/>
                  </a:outerShdw>
                </a:effectLst>
              </a:defRPr>
            </a:pPr>
            <a:r>
              <a:t>DIE TO SIN / BE BURIED WITH CHRIST / LIVE FOR CHRIST</a:t>
            </a:r>
          </a:p>
        </p:txBody>
      </p:sp>
      <p:sp>
        <p:nvSpPr>
          <p:cNvPr id="492" name="Rectangle"/>
          <p:cNvSpPr/>
          <p:nvPr/>
        </p:nvSpPr>
        <p:spPr>
          <a:xfrm>
            <a:off x="34173" y="996083"/>
            <a:ext cx="24315654" cy="3603133"/>
          </a:xfrm>
          <a:prstGeom prst="rect">
            <a:avLst/>
          </a:prstGeom>
          <a:solidFill>
            <a:srgbClr val="000000">
              <a:alpha val="42595"/>
            </a:srgb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493" name="Is The Only Thing That Will Matter To You In The End"/>
          <p:cNvSpPr txBox="1"/>
          <p:nvPr/>
        </p:nvSpPr>
        <p:spPr>
          <a:xfrm>
            <a:off x="2512225" y="3136063"/>
            <a:ext cx="1935955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0"/>
              </a:spcBef>
              <a:defRPr sz="7400">
                <a:solidFill>
                  <a:srgbClr val="FFFFFF"/>
                </a:solidFill>
              </a:defRPr>
            </a:lvl1pPr>
          </a:lstStyle>
          <a:p>
            <a:pPr/>
            <a:r>
              <a:t>Is The Only Thing That Will Matter To You In The End</a:t>
            </a:r>
          </a:p>
        </p:txBody>
      </p:sp>
      <p:pic>
        <p:nvPicPr>
          <p:cNvPr id="494" name="pasted-movie.png" descr="pasted-movie.png"/>
          <p:cNvPicPr>
            <a:picLocks noChangeAspect="1"/>
          </p:cNvPicPr>
          <p:nvPr/>
        </p:nvPicPr>
        <p:blipFill>
          <a:blip r:embed="rId5">
            <a:extLst/>
          </a:blip>
          <a:stretch>
            <a:fillRect/>
          </a:stretch>
        </p:blipFill>
        <p:spPr>
          <a:xfrm>
            <a:off x="2830938" y="635600"/>
            <a:ext cx="18722124" cy="3044417"/>
          </a:xfrm>
          <a:prstGeom prst="rect">
            <a:avLst/>
          </a:prstGeom>
          <a:ln w="12700">
            <a:miter lim="400000"/>
          </a:ln>
          <a:effectLst>
            <a:outerShdw sx="100000" sy="100000" kx="0" ky="0" algn="b" rotWithShape="0" blurRad="215900" dist="109623"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7" name="Front view of a red Ducati motorcycle against a black background" descr="Front view of a red Ducati motorcycle against a black background"/>
          <p:cNvPicPr>
            <a:picLocks noChangeAspect="1"/>
          </p:cNvPicPr>
          <p:nvPr>
            <p:ph type="pic" idx="21"/>
          </p:nvPr>
        </p:nvPicPr>
        <p:blipFill>
          <a:blip r:embed="rId2">
            <a:extLst/>
          </a:blip>
          <a:srcRect l="459" t="0" r="459" b="0"/>
          <a:stretch>
            <a:fillRect/>
          </a:stretch>
        </p:blipFill>
        <p:spPr>
          <a:prstGeom prst="rect">
            <a:avLst/>
          </a:prstGeom>
        </p:spPr>
      </p:pic>
      <p:pic>
        <p:nvPicPr>
          <p:cNvPr id="498" name="pasted-movie.png" descr="pasted-movie.png"/>
          <p:cNvPicPr>
            <a:picLocks noChangeAspect="1"/>
          </p:cNvPicPr>
          <p:nvPr/>
        </p:nvPicPr>
        <p:blipFill>
          <a:blip r:embed="rId3">
            <a:extLst/>
          </a:blip>
          <a:stretch>
            <a:fillRect/>
          </a:stretch>
        </p:blipFill>
        <p:spPr>
          <a:xfrm>
            <a:off x="1755053" y="9378246"/>
            <a:ext cx="20873894" cy="4646054"/>
          </a:xfrm>
          <a:prstGeom prst="rect">
            <a:avLst/>
          </a:prstGeom>
          <a:ln w="12700">
            <a:miter lim="400000"/>
          </a:ln>
          <a:effectLst>
            <a:outerShdw sx="100000" sy="100000" kx="0" ky="0" algn="b" rotWithShape="0" blurRad="215900" dist="109623" dir="5400000">
              <a:srgbClr val="000000"/>
            </a:outerShdw>
          </a:effectLst>
        </p:spPr>
      </p:pic>
      <p:pic>
        <p:nvPicPr>
          <p:cNvPr id="499" name="pasted-movie.png" descr="pasted-movie.png"/>
          <p:cNvPicPr>
            <a:picLocks noChangeAspect="1"/>
          </p:cNvPicPr>
          <p:nvPr/>
        </p:nvPicPr>
        <p:blipFill>
          <a:blip r:embed="rId4">
            <a:extLst/>
          </a:blip>
          <a:stretch>
            <a:fillRect/>
          </a:stretch>
        </p:blipFill>
        <p:spPr>
          <a:xfrm>
            <a:off x="1993393" y="7504717"/>
            <a:ext cx="20397214" cy="3148123"/>
          </a:xfrm>
          <a:prstGeom prst="rect">
            <a:avLst/>
          </a:prstGeom>
          <a:ln w="12700">
            <a:miter lim="400000"/>
          </a:ln>
        </p:spPr>
      </p:pic>
      <p:sp>
        <p:nvSpPr>
          <p:cNvPr id="500" name="Charts by Don McClain…"/>
          <p:cNvSpPr txBox="1"/>
          <p:nvPr/>
        </p:nvSpPr>
        <p:spPr>
          <a:xfrm>
            <a:off x="3164512" y="355914"/>
            <a:ext cx="18054976" cy="4365240"/>
          </a:xfrm>
          <a:prstGeom prst="rect">
            <a:avLst/>
          </a:prstGeom>
          <a:solidFill>
            <a:srgbClr val="5A5F5E">
              <a:alpha val="58730"/>
            </a:srgbClr>
          </a:soli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642937">
              <a:lnSpc>
                <a:spcPct val="100000"/>
              </a:lnSpc>
              <a:spcBef>
                <a:spcPts val="0"/>
              </a:spcBef>
              <a:defRPr sz="58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June 28, 2026 / Alexander church of Christ</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Phone: 501-568-1062</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5" invalidUrl="" action="" tgtFrame="" tooltip="" history="1" highlightClick="0" endSnd="0"/>
              </a:rPr>
              <a:t>donmcclain@sbcglobal.net</a:t>
            </a:r>
            <a:r>
              <a:t>  </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6" invalidUrl="" action="" tgtFrame="" tooltip="" history="1" highlightClick="0" endSnd="0"/>
              </a:rPr>
              <a:t>www.alexanderchurchofchrist.com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5493"/>
            </a:gs>
            <a:gs pos="100000">
              <a:srgbClr val="232323">
                <a:alpha val="79917"/>
              </a:srgbClr>
            </a:gs>
          </a:gsLst>
          <a:lin ang="5400000" scaled="0"/>
        </a:gradFill>
      </p:bgPr>
    </p:bg>
    <p:spTree>
      <p:nvGrpSpPr>
        <p:cNvPr id="1" name=""/>
        <p:cNvGrpSpPr/>
        <p:nvPr/>
      </p:nvGrpSpPr>
      <p:grpSpPr>
        <a:xfrm>
          <a:off x="0" y="0"/>
          <a:ext cx="0" cy="0"/>
          <a:chOff x="0" y="0"/>
          <a:chExt cx="0" cy="0"/>
        </a:xfrm>
      </p:grpSpPr>
      <p:sp>
        <p:nvSpPr>
          <p:cNvPr id="502" name="1 Timothy 4:6–11 (NKJV)…"/>
          <p:cNvSpPr txBox="1"/>
          <p:nvPr/>
        </p:nvSpPr>
        <p:spPr>
          <a:xfrm>
            <a:off x="559164" y="463550"/>
            <a:ext cx="23265671" cy="1278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900">
                <a:solidFill>
                  <a:srgbClr val="FFFFFF"/>
                </a:solidFill>
                <a:effectLst>
                  <a:outerShdw sx="100000" sy="100000" kx="0" ky="0" algn="b" rotWithShape="0" blurRad="50800" dist="63500" dir="1335689">
                    <a:srgbClr val="000000"/>
                  </a:outerShdw>
                </a:effectLst>
                <a:latin typeface="Helvetica"/>
                <a:ea typeface="Helvetica"/>
                <a:cs typeface="Helvetica"/>
                <a:sym typeface="Helvetica"/>
              </a:defRPr>
            </a:pPr>
            <a:r>
              <a:t>1 Timothy 4:6–11 (NKJV)</a:t>
            </a:r>
          </a:p>
          <a:p>
            <a:pPr algn="ctr" defTabSz="457200">
              <a:lnSpc>
                <a:spcPct val="100000"/>
              </a:lnSpc>
              <a:spcBef>
                <a:spcPts val="0"/>
              </a:spcBef>
              <a:defRPr sz="6700">
                <a:solidFill>
                  <a:srgbClr val="FFFFFF"/>
                </a:solidFill>
                <a:effectLst>
                  <a:outerShdw sx="100000" sy="100000" kx="0" ky="0" algn="b" rotWithShape="0" blurRad="50800" dist="63500" dir="1335689">
                    <a:srgbClr val="000000"/>
                  </a:outerShdw>
                </a:effectLst>
                <a:latin typeface="Helvetica"/>
                <a:ea typeface="Helvetica"/>
                <a:cs typeface="Helvetica"/>
                <a:sym typeface="Helvetica"/>
              </a:defRPr>
            </a:pPr>
            <a:r>
              <a:rPr baseline="31999"/>
              <a:t>6</a:t>
            </a:r>
            <a:r>
              <a:t> If you instruct the brethren in these things, you will be a good minister of Jesus Christ, nourished in the words of faith and of the good doctrine which you have carefully followed. </a:t>
            </a:r>
            <a:r>
              <a:rPr baseline="31999"/>
              <a:t>7</a:t>
            </a:r>
            <a:r>
              <a:t> But reject profane and old wives’ fables, and exercise yourself toward godliness. </a:t>
            </a:r>
            <a:r>
              <a:rPr baseline="31999"/>
              <a:t>8</a:t>
            </a:r>
            <a:r>
              <a:t> For bodily exercise profits a little, but godliness is profitable for all things, having promise of the life that now is and of that which is to come. </a:t>
            </a:r>
            <a:r>
              <a:rPr baseline="31999"/>
              <a:t>9</a:t>
            </a:r>
            <a:r>
              <a:t> This </a:t>
            </a:r>
            <a:r>
              <a:rPr i="1"/>
              <a:t>is</a:t>
            </a:r>
            <a:r>
              <a:t> a faithful saying and worthy of all acceptance. </a:t>
            </a:r>
            <a:r>
              <a:rPr baseline="31999"/>
              <a:t>10</a:t>
            </a:r>
            <a:r>
              <a:t> For to this </a:t>
            </a:r>
            <a:r>
              <a:rPr i="1"/>
              <a:t>end</a:t>
            </a:r>
            <a:r>
              <a:t> we both labor and suffer reproach, because we trust in the living God, who is </a:t>
            </a:r>
            <a:r>
              <a:rPr i="1"/>
              <a:t>the</a:t>
            </a:r>
            <a:r>
              <a:t> Savior of all men, especially of those who believe. </a:t>
            </a:r>
            <a:r>
              <a:rPr baseline="31999"/>
              <a:t>11</a:t>
            </a:r>
            <a:r>
              <a:t> These things command and teach.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Rounded Rectangle"/>
          <p:cNvSpPr/>
          <p:nvPr/>
        </p:nvSpPr>
        <p:spPr>
          <a:xfrm>
            <a:off x="4272133" y="1159484"/>
            <a:ext cx="15839734" cy="2103721"/>
          </a:xfrm>
          <a:prstGeom prst="roundRect">
            <a:avLst>
              <a:gd name="adj" fmla="val 17793"/>
            </a:avLst>
          </a:prstGeom>
          <a:solidFill>
            <a:srgbClr val="FFFFFF"/>
          </a:solidFill>
          <a:ln w="63500">
            <a:solidFill>
              <a:schemeClr val="accent6">
                <a:satOff val="1848"/>
                <a:lumOff val="-15262"/>
              </a:schemeClr>
            </a:solidFill>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195"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196" name="pasted-movie.png" descr="pasted-movie.png"/>
          <p:cNvPicPr>
            <a:picLocks noChangeAspect="1"/>
          </p:cNvPicPr>
          <p:nvPr/>
        </p:nvPicPr>
        <p:blipFill>
          <a:blip r:embed="rId2">
            <a:extLst/>
          </a:blip>
          <a:stretch>
            <a:fillRect/>
          </a:stretch>
        </p:blipFill>
        <p:spPr>
          <a:xfrm>
            <a:off x="4544340" y="1420604"/>
            <a:ext cx="15295320" cy="1953032"/>
          </a:xfrm>
          <a:prstGeom prst="rect">
            <a:avLst/>
          </a:prstGeom>
          <a:ln w="12700">
            <a:miter lim="400000"/>
          </a:ln>
        </p:spPr>
      </p:pic>
      <p:pic>
        <p:nvPicPr>
          <p:cNvPr id="197" name="pasted-movie.png" descr="pasted-movie.png"/>
          <p:cNvPicPr>
            <a:picLocks noChangeAspect="1"/>
          </p:cNvPicPr>
          <p:nvPr/>
        </p:nvPicPr>
        <p:blipFill>
          <a:blip r:embed="rId3">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sp>
        <p:nvSpPr>
          <p:cNvPr id="198" name="Not merely “doing good.”…"/>
          <p:cNvSpPr txBox="1"/>
          <p:nvPr/>
        </p:nvSpPr>
        <p:spPr>
          <a:xfrm>
            <a:off x="11836399" y="3756395"/>
            <a:ext cx="12152690" cy="9445626"/>
          </a:xfrm>
          <a:prstGeom prst="rect">
            <a:avLst/>
          </a:prstGeom>
          <a:solidFill>
            <a:srgbClr val="FFFFFF"/>
          </a:solidFill>
          <a:ln w="12700">
            <a:solidFill>
              <a:srgbClr val="000000"/>
            </a:solidFill>
            <a:miter lim="400000"/>
          </a:ln>
          <a:effectLst>
            <a:outerShdw sx="100000" sy="100000" kx="0" ky="0" algn="b" rotWithShape="0" blurRad="266700" dist="165100" dir="1234610">
              <a:srgbClr val="000000">
                <a:alpha val="46602"/>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963827" indent="-963827" defTabSz="821531">
              <a:lnSpc>
                <a:spcPct val="100000"/>
              </a:lnSpc>
              <a:spcBef>
                <a:spcPts val="1600"/>
              </a:spcBef>
              <a:buSzPct val="80000"/>
              <a:buBlip>
                <a:blip r:embed="rId4"/>
              </a:buBlip>
              <a:defRPr sz="6800">
                <a:latin typeface="Century Gothic"/>
                <a:ea typeface="Century Gothic"/>
                <a:cs typeface="Century Gothic"/>
                <a:sym typeface="Century Gothic"/>
              </a:defRPr>
            </a:pPr>
            <a:r>
              <a:t>Not merely “doing good.”</a:t>
            </a:r>
          </a:p>
          <a:p>
            <a:pPr marL="963827" indent="-963827" defTabSz="821531">
              <a:lnSpc>
                <a:spcPct val="100000"/>
              </a:lnSpc>
              <a:spcBef>
                <a:spcPts val="1600"/>
              </a:spcBef>
              <a:buSzPct val="80000"/>
              <a:buBlip>
                <a:blip r:embed="rId4"/>
              </a:buBlip>
              <a:defRPr sz="6800">
                <a:latin typeface="Century Gothic"/>
                <a:ea typeface="Century Gothic"/>
                <a:cs typeface="Century Gothic"/>
                <a:sym typeface="Century Gothic"/>
              </a:defRPr>
            </a:pPr>
            <a:r>
              <a:t>Not merely “doing what is right.”</a:t>
            </a:r>
          </a:p>
          <a:p>
            <a:pPr marL="963827" indent="-963827" defTabSz="821531">
              <a:lnSpc>
                <a:spcPct val="100000"/>
              </a:lnSpc>
              <a:spcBef>
                <a:spcPts val="1600"/>
              </a:spcBef>
              <a:buSzPct val="80000"/>
              <a:buBlip>
                <a:blip r:embed="rId4"/>
              </a:buBlip>
              <a:defRPr sz="6800">
                <a:latin typeface="Century Gothic"/>
                <a:ea typeface="Century Gothic"/>
                <a:cs typeface="Century Gothic"/>
                <a:sym typeface="Century Gothic"/>
              </a:defRPr>
            </a:pPr>
            <a:r>
              <a:t>Not exactly “Godlikeness”</a:t>
            </a:r>
          </a:p>
          <a:p>
            <a:pPr marL="963827" indent="-963827" defTabSz="821531">
              <a:lnSpc>
                <a:spcPct val="100000"/>
              </a:lnSpc>
              <a:spcBef>
                <a:spcPts val="1600"/>
              </a:spcBef>
              <a:buSzPct val="80000"/>
              <a:buBlip>
                <a:blip r:embed="rId4"/>
              </a:buBlip>
              <a:defRPr sz="6800">
                <a:latin typeface="Century Gothic"/>
                <a:ea typeface="Century Gothic"/>
                <a:cs typeface="Century Gothic"/>
                <a:sym typeface="Century Gothic"/>
              </a:defRPr>
            </a:pPr>
            <a:r>
              <a:t>Opposite of Ungodliness. </a:t>
            </a:r>
          </a:p>
          <a:p>
            <a:pPr marL="963827" indent="-963827" defTabSz="821531">
              <a:lnSpc>
                <a:spcPct val="100000"/>
              </a:lnSpc>
              <a:spcBef>
                <a:spcPts val="1600"/>
              </a:spcBef>
              <a:buSzPct val="80000"/>
              <a:buBlip>
                <a:blip r:embed="rId4"/>
              </a:buBlip>
              <a:defRPr b="1" sz="6800">
                <a:latin typeface="Century Gothic"/>
                <a:ea typeface="Century Gothic"/>
                <a:cs typeface="Century Gothic"/>
                <a:sym typeface="Century Gothic"/>
              </a:defRPr>
            </a:pPr>
            <a:r>
              <a:t>An Attitude directed towards pleasing God, resulting in a way of life.</a:t>
            </a:r>
          </a:p>
        </p:txBody>
      </p:sp>
      <p:sp>
        <p:nvSpPr>
          <p:cNvPr id="199" name="Titus 2:11–12 (NKJV)…"/>
          <p:cNvSpPr txBox="1"/>
          <p:nvPr/>
        </p:nvSpPr>
        <p:spPr>
          <a:xfrm>
            <a:off x="285650" y="4084175"/>
            <a:ext cx="10793268" cy="82928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100">
                <a:solidFill>
                  <a:srgbClr val="000000"/>
                </a:solidFill>
                <a:latin typeface="Times New Roman"/>
                <a:ea typeface="Times New Roman"/>
                <a:cs typeface="Times New Roman"/>
                <a:sym typeface="Times New Roman"/>
              </a:defRPr>
            </a:pPr>
            <a:r>
              <a:t>Titus 2:11–12 (NKJV)</a:t>
            </a:r>
          </a:p>
          <a:p>
            <a:pPr algn="ctr" defTabSz="457200">
              <a:lnSpc>
                <a:spcPct val="100000"/>
              </a:lnSpc>
              <a:spcBef>
                <a:spcPts val="0"/>
              </a:spcBef>
              <a:defRPr sz="7100">
                <a:solidFill>
                  <a:srgbClr val="000000"/>
                </a:solidFill>
                <a:latin typeface="Times New Roman"/>
                <a:ea typeface="Times New Roman"/>
                <a:cs typeface="Times New Roman"/>
                <a:sym typeface="Times New Roman"/>
              </a:defRPr>
            </a:pPr>
            <a:r>
              <a:rPr baseline="31999"/>
              <a:t>11</a:t>
            </a:r>
            <a:r>
              <a:t> For the grace of God that brings salvation has appeared to all men, </a:t>
            </a:r>
            <a:r>
              <a:rPr baseline="31999"/>
              <a:t>12</a:t>
            </a:r>
            <a:r>
              <a:t> teaching us that, denying ungodliness and worldly lusts, we should live soberly, righteously, and godly in the present age,  </a:t>
            </a:r>
          </a:p>
        </p:txBody>
      </p:sp>
      <p:pic>
        <p:nvPicPr>
          <p:cNvPr id="200" name="pasted-movie.png" descr="pasted-movie.png"/>
          <p:cNvPicPr>
            <a:picLocks noChangeAspect="1"/>
          </p:cNvPicPr>
          <p:nvPr/>
        </p:nvPicPr>
        <p:blipFill>
          <a:blip r:embed="rId5">
            <a:extLst/>
          </a:blip>
          <a:stretch>
            <a:fillRect/>
          </a:stretch>
        </p:blipFill>
        <p:spPr>
          <a:xfrm>
            <a:off x="2737065" y="53487"/>
            <a:ext cx="10793269" cy="166584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8">
                                            <p:txEl>
                                              <p:pRg st="1" end="1"/>
                                            </p:txEl>
                                          </p:spTgt>
                                        </p:tgtEl>
                                        <p:attrNameLst>
                                          <p:attrName>style.visibility</p:attrName>
                                        </p:attrNameLst>
                                      </p:cBhvr>
                                      <p:to>
                                        <p:strVal val="visible"/>
                                      </p:to>
                                    </p:set>
                                    <p:animEffect filter="wipe(left)" transition="in">
                                      <p:cBhvr>
                                        <p:cTn id="7" dur="1500"/>
                                        <p:tgtEl>
                                          <p:spTgt spid="19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98">
                                            <p:txEl>
                                              <p:pRg st="2" end="2"/>
                                            </p:txEl>
                                          </p:spTgt>
                                        </p:tgtEl>
                                        <p:attrNameLst>
                                          <p:attrName>style.visibility</p:attrName>
                                        </p:attrNameLst>
                                      </p:cBhvr>
                                      <p:to>
                                        <p:strVal val="visible"/>
                                      </p:to>
                                    </p:set>
                                    <p:animEffect filter="wipe(left)" transition="in">
                                      <p:cBhvr>
                                        <p:cTn id="12" dur="1500"/>
                                        <p:tgtEl>
                                          <p:spTgt spid="19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198">
                                            <p:txEl>
                                              <p:pRg st="3" end="3"/>
                                            </p:txEl>
                                          </p:spTgt>
                                        </p:tgtEl>
                                        <p:attrNameLst>
                                          <p:attrName>style.visibility</p:attrName>
                                        </p:attrNameLst>
                                      </p:cBhvr>
                                      <p:to>
                                        <p:strVal val="visible"/>
                                      </p:to>
                                    </p:set>
                                    <p:animEffect filter="wipe(left)" transition="in">
                                      <p:cBhvr>
                                        <p:cTn id="17" dur="1500"/>
                                        <p:tgtEl>
                                          <p:spTgt spid="19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198">
                                            <p:txEl>
                                              <p:pRg st="4" end="4"/>
                                            </p:txEl>
                                          </p:spTgt>
                                        </p:tgtEl>
                                        <p:attrNameLst>
                                          <p:attrName>style.visibility</p:attrName>
                                        </p:attrNameLst>
                                      </p:cBhvr>
                                      <p:to>
                                        <p:strVal val="visible"/>
                                      </p:to>
                                    </p:set>
                                    <p:animEffect filter="wipe(left)" transition="in">
                                      <p:cBhvr>
                                        <p:cTn id="22" dur="1500"/>
                                        <p:tgtEl>
                                          <p:spTgt spid="19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8"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Thayer: “Reverence. Respect; in the Bible everywhere piety towards God.”…"/>
          <p:cNvSpPr txBox="1"/>
          <p:nvPr/>
        </p:nvSpPr>
        <p:spPr>
          <a:xfrm>
            <a:off x="9268366" y="3676472"/>
            <a:ext cx="14555944" cy="9513888"/>
          </a:xfrm>
          <a:prstGeom prst="rect">
            <a:avLst/>
          </a:prstGeom>
          <a:solidFill>
            <a:srgbClr val="FFFFFF"/>
          </a:solidFill>
          <a:ln w="12700">
            <a:solidFill>
              <a:srgbClr val="000000"/>
            </a:solidFill>
            <a:miter lim="400000"/>
          </a:ln>
          <a:effectLst>
            <a:outerShdw sx="100000" sy="100000" kx="0" ky="0" algn="b" rotWithShape="0" blurRad="266700" dist="165100" dir="1234610">
              <a:srgbClr val="000000">
                <a:alpha val="46602"/>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963827" indent="-963827" defTabSz="821531">
              <a:lnSpc>
                <a:spcPct val="100000"/>
              </a:lnSpc>
              <a:spcBef>
                <a:spcPts val="1600"/>
              </a:spcBef>
              <a:buSzPct val="80000"/>
              <a:buBlip>
                <a:blip r:embed="rId2"/>
              </a:buBlip>
              <a:defRPr sz="7400">
                <a:latin typeface="Century Gothic"/>
                <a:ea typeface="Century Gothic"/>
                <a:cs typeface="Century Gothic"/>
                <a:sym typeface="Century Gothic"/>
              </a:defRPr>
            </a:pPr>
            <a:r>
              <a:t>Thayer: “Reverence. Respect; in the Bible everywhere piety towards God.”</a:t>
            </a:r>
          </a:p>
          <a:p>
            <a:pPr marL="963827" indent="-963827" defTabSz="821531">
              <a:lnSpc>
                <a:spcPct val="100000"/>
              </a:lnSpc>
              <a:spcBef>
                <a:spcPts val="1600"/>
              </a:spcBef>
              <a:buSzPct val="80000"/>
              <a:buBlip>
                <a:blip r:embed="rId2"/>
              </a:buBlip>
              <a:defRPr sz="7400">
                <a:latin typeface="Century Gothic"/>
                <a:ea typeface="Century Gothic"/>
                <a:cs typeface="Century Gothic"/>
                <a:sym typeface="Century Gothic"/>
              </a:defRPr>
            </a:pPr>
            <a:r>
              <a:t>W.E. Vine: “That piety which, characterized by a Godward attitude, does that which is well pleasing to Him.”</a:t>
            </a:r>
          </a:p>
        </p:txBody>
      </p:sp>
      <p:pic>
        <p:nvPicPr>
          <p:cNvPr id="203" name="Picture 13" descr="Picture 13"/>
          <p:cNvPicPr>
            <a:picLocks noChangeAspect="1"/>
          </p:cNvPicPr>
          <p:nvPr/>
        </p:nvPicPr>
        <p:blipFill>
          <a:blip r:embed="rId3">
            <a:extLst/>
          </a:blip>
          <a:stretch>
            <a:fillRect/>
          </a:stretch>
        </p:blipFill>
        <p:spPr>
          <a:xfrm>
            <a:off x="204384" y="3103438"/>
            <a:ext cx="8378906" cy="10659956"/>
          </a:xfrm>
          <a:prstGeom prst="rect">
            <a:avLst/>
          </a:prstGeom>
          <a:ln w="12700">
            <a:miter lim="400000"/>
          </a:ln>
        </p:spPr>
      </p:pic>
      <p:sp>
        <p:nvSpPr>
          <p:cNvPr id="204" name="Rounded Rectangle"/>
          <p:cNvSpPr/>
          <p:nvPr/>
        </p:nvSpPr>
        <p:spPr>
          <a:xfrm>
            <a:off x="4272133" y="1159484"/>
            <a:ext cx="15839734" cy="2103721"/>
          </a:xfrm>
          <a:prstGeom prst="roundRect">
            <a:avLst>
              <a:gd name="adj" fmla="val 17793"/>
            </a:avLst>
          </a:prstGeom>
          <a:solidFill>
            <a:srgbClr val="FFFFFF"/>
          </a:solidFill>
          <a:ln w="63500">
            <a:solidFill>
              <a:schemeClr val="accent6">
                <a:satOff val="1848"/>
                <a:lumOff val="-15262"/>
              </a:schemeClr>
            </a:solidFill>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205"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206" name="pasted-movie.png" descr="pasted-movie.png"/>
          <p:cNvPicPr>
            <a:picLocks noChangeAspect="1"/>
          </p:cNvPicPr>
          <p:nvPr/>
        </p:nvPicPr>
        <p:blipFill>
          <a:blip r:embed="rId4">
            <a:extLst/>
          </a:blip>
          <a:stretch>
            <a:fillRect/>
          </a:stretch>
        </p:blipFill>
        <p:spPr>
          <a:xfrm>
            <a:off x="4544340" y="1420604"/>
            <a:ext cx="15295320" cy="1953032"/>
          </a:xfrm>
          <a:prstGeom prst="rect">
            <a:avLst/>
          </a:prstGeom>
          <a:ln w="12700">
            <a:miter lim="400000"/>
          </a:ln>
        </p:spPr>
      </p:pic>
      <p:pic>
        <p:nvPicPr>
          <p:cNvPr id="207" name="pasted-movie.png" descr="pasted-movie.png"/>
          <p:cNvPicPr>
            <a:picLocks noChangeAspect="1"/>
          </p:cNvPicPr>
          <p:nvPr/>
        </p:nvPicPr>
        <p:blipFill>
          <a:blip r:embed="rId5">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208" name="pasted-movie.png" descr="pasted-movie.png"/>
          <p:cNvPicPr>
            <a:picLocks noChangeAspect="1"/>
          </p:cNvPicPr>
          <p:nvPr/>
        </p:nvPicPr>
        <p:blipFill>
          <a:blip r:embed="rId6">
            <a:extLst/>
          </a:blip>
          <a:stretch>
            <a:fillRect/>
          </a:stretch>
        </p:blipFill>
        <p:spPr>
          <a:xfrm>
            <a:off x="2737065" y="53487"/>
            <a:ext cx="10793269" cy="166584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2">
                                            <p:txEl>
                                              <p:pRg st="1" end="1"/>
                                            </p:txEl>
                                          </p:spTgt>
                                        </p:tgtEl>
                                        <p:attrNameLst>
                                          <p:attrName>style.visibility</p:attrName>
                                        </p:attrNameLst>
                                      </p:cBhvr>
                                      <p:to>
                                        <p:strVal val="visible"/>
                                      </p:to>
                                    </p:set>
                                    <p:animEffect filter="wipe(left)" transition="in">
                                      <p:cBhvr>
                                        <p:cTn id="7" dur="1500"/>
                                        <p:tgtEl>
                                          <p:spTgt spid="20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2"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10" name="Rounded Rectangle"/>
          <p:cNvSpPr/>
          <p:nvPr/>
        </p:nvSpPr>
        <p:spPr>
          <a:xfrm>
            <a:off x="3523787" y="3553392"/>
            <a:ext cx="10597682" cy="4651657"/>
          </a:xfrm>
          <a:prstGeom prst="roundRect">
            <a:avLst>
              <a:gd name="adj" fmla="val 21351"/>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211" name="Picture 10" descr="Picture 10"/>
          <p:cNvPicPr>
            <a:picLocks noChangeAspect="1"/>
          </p:cNvPicPr>
          <p:nvPr/>
        </p:nvPicPr>
        <p:blipFill>
          <a:blip r:embed="rId2">
            <a:extLst/>
          </a:blip>
          <a:stretch>
            <a:fillRect/>
          </a:stretch>
        </p:blipFill>
        <p:spPr>
          <a:xfrm>
            <a:off x="-849711" y="2926385"/>
            <a:ext cx="11658870" cy="10718525"/>
          </a:xfrm>
          <a:prstGeom prst="rect">
            <a:avLst/>
          </a:prstGeom>
          <a:ln w="12700">
            <a:miter lim="400000"/>
          </a:ln>
        </p:spPr>
      </p:pic>
      <p:sp>
        <p:nvSpPr>
          <p:cNvPr id="212" name="Jack Sparrow’s compass always pointed to what he wanted most"/>
          <p:cNvSpPr txBox="1"/>
          <p:nvPr/>
        </p:nvSpPr>
        <p:spPr>
          <a:xfrm>
            <a:off x="6106592" y="3948820"/>
            <a:ext cx="7920700" cy="386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a:solidFill>
                  <a:srgbClr val="73FDFF"/>
                </a:solidFill>
                <a:latin typeface="American Typewriter"/>
                <a:ea typeface="American Typewriter"/>
                <a:cs typeface="American Typewriter"/>
                <a:sym typeface="American Typewriter"/>
              </a:defRPr>
            </a:lvl1pPr>
          </a:lstStyle>
          <a:p>
            <a:pPr/>
            <a:r>
              <a:t>Jack Sparrow’s compass always pointed to what he wanted most</a:t>
            </a:r>
          </a:p>
        </p:txBody>
      </p:sp>
      <p:sp>
        <p:nvSpPr>
          <p:cNvPr id="213" name="Rounded Rectangle"/>
          <p:cNvSpPr/>
          <p:nvPr/>
        </p:nvSpPr>
        <p:spPr>
          <a:xfrm>
            <a:off x="10878308" y="8384805"/>
            <a:ext cx="10597682" cy="4651656"/>
          </a:xfrm>
          <a:prstGeom prst="roundRect">
            <a:avLst>
              <a:gd name="adj" fmla="val 21351"/>
            </a:avLst>
          </a:prstGeom>
          <a:solidFill>
            <a:srgbClr val="FFFFFF"/>
          </a:solidFill>
          <a:ln w="12700">
            <a:solidFill>
              <a:srgbClr val="000000"/>
            </a:solidFill>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214" name="A properly functioning compass always points NORTH."/>
          <p:cNvSpPr txBox="1"/>
          <p:nvPr/>
        </p:nvSpPr>
        <p:spPr>
          <a:xfrm>
            <a:off x="10830769" y="8780233"/>
            <a:ext cx="6675793" cy="386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a:solidFill>
                  <a:srgbClr val="005493"/>
                </a:solidFill>
                <a:latin typeface="American Typewriter"/>
                <a:ea typeface="American Typewriter"/>
                <a:cs typeface="American Typewriter"/>
                <a:sym typeface="American Typewriter"/>
              </a:defRPr>
            </a:lvl1pPr>
          </a:lstStyle>
          <a:p>
            <a:pPr/>
            <a:r>
              <a:t>A properly functioning compass always points NORTH.</a:t>
            </a:r>
          </a:p>
        </p:txBody>
      </p:sp>
      <p:pic>
        <p:nvPicPr>
          <p:cNvPr id="215" name="Picture 9" descr="Picture 9"/>
          <p:cNvPicPr>
            <a:picLocks noChangeAspect="1"/>
          </p:cNvPicPr>
          <p:nvPr/>
        </p:nvPicPr>
        <p:blipFill>
          <a:blip r:embed="rId3">
            <a:extLst/>
          </a:blip>
          <a:stretch>
            <a:fillRect/>
          </a:stretch>
        </p:blipFill>
        <p:spPr>
          <a:xfrm rot="903521">
            <a:off x="17559314" y="3407106"/>
            <a:ext cx="7002143" cy="9757084"/>
          </a:xfrm>
          <a:prstGeom prst="rect">
            <a:avLst/>
          </a:prstGeom>
          <a:ln w="12700">
            <a:miter lim="400000"/>
          </a:ln>
        </p:spPr>
      </p:pic>
      <p:sp>
        <p:nvSpPr>
          <p:cNvPr id="216" name="Rounded Rectangle"/>
          <p:cNvSpPr/>
          <p:nvPr/>
        </p:nvSpPr>
        <p:spPr>
          <a:xfrm>
            <a:off x="4272133" y="1159484"/>
            <a:ext cx="15839734" cy="2103721"/>
          </a:xfrm>
          <a:prstGeom prst="roundRect">
            <a:avLst>
              <a:gd name="adj" fmla="val 17793"/>
            </a:avLst>
          </a:prstGeom>
          <a:solidFill>
            <a:srgbClr val="FFFFFF"/>
          </a:solidFill>
          <a:ln w="63500">
            <a:solidFill>
              <a:schemeClr val="accent6">
                <a:satOff val="1848"/>
                <a:lumOff val="-15262"/>
              </a:schemeClr>
            </a:solidFill>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217"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218" name="pasted-movie.png" descr="pasted-movie.png"/>
          <p:cNvPicPr>
            <a:picLocks noChangeAspect="1"/>
          </p:cNvPicPr>
          <p:nvPr/>
        </p:nvPicPr>
        <p:blipFill>
          <a:blip r:embed="rId4">
            <a:extLst/>
          </a:blip>
          <a:stretch>
            <a:fillRect/>
          </a:stretch>
        </p:blipFill>
        <p:spPr>
          <a:xfrm>
            <a:off x="4544340" y="1420604"/>
            <a:ext cx="15295320" cy="1953032"/>
          </a:xfrm>
          <a:prstGeom prst="rect">
            <a:avLst/>
          </a:prstGeom>
          <a:ln w="12700">
            <a:miter lim="400000"/>
          </a:ln>
        </p:spPr>
      </p:pic>
      <p:pic>
        <p:nvPicPr>
          <p:cNvPr id="219" name="pasted-movie.png" descr="pasted-movie.png"/>
          <p:cNvPicPr>
            <a:picLocks noChangeAspect="1"/>
          </p:cNvPicPr>
          <p:nvPr/>
        </p:nvPicPr>
        <p:blipFill>
          <a:blip r:embed="rId5">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220" name="pasted-movie.png" descr="pasted-movie.png"/>
          <p:cNvPicPr>
            <a:picLocks noChangeAspect="1"/>
          </p:cNvPicPr>
          <p:nvPr/>
        </p:nvPicPr>
        <p:blipFill>
          <a:blip r:embed="rId6">
            <a:extLst/>
          </a:blip>
          <a:stretch>
            <a:fillRect/>
          </a:stretch>
        </p:blipFill>
        <p:spPr>
          <a:xfrm>
            <a:off x="2737065" y="53487"/>
            <a:ext cx="10793269" cy="166584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9" presetID="15" grpId="1" fill="hold">
                                  <p:stCondLst>
                                    <p:cond delay="0"/>
                                  </p:stCondLst>
                                  <p:iterate type="el" backwards="0">
                                    <p:tmAbs val="0"/>
                                  </p:iterate>
                                  <p:childTnLst>
                                    <p:set>
                                      <p:cBhvr>
                                        <p:cTn id="6" fill="hold"/>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fltVal val="0"/>
                                          </p:val>
                                        </p:tav>
                                        <p:tav tm="100000">
                                          <p:val>
                                            <p:strVal val="#ppt_w"/>
                                          </p:val>
                                        </p:tav>
                                      </p:tavLst>
                                    </p:anim>
                                    <p:anim calcmode="lin" valueType="num">
                                      <p:cBhvr>
                                        <p:cTn id="8" dur="1000" fill="hold"/>
                                        <p:tgtEl>
                                          <p:spTgt spid="215"/>
                                        </p:tgtEl>
                                        <p:attrNameLst>
                                          <p:attrName>ppt_h</p:attrName>
                                        </p:attrNameLst>
                                      </p:cBhvr>
                                      <p:tavLst>
                                        <p:tav tm="0">
                                          <p:val>
                                            <p:fltVal val="0"/>
                                          </p:val>
                                        </p:tav>
                                        <p:tav tm="100000">
                                          <p:val>
                                            <p:strVal val="#ppt_h"/>
                                          </p:val>
                                        </p:tav>
                                      </p:tavLst>
                                    </p:anim>
                                    <p:anim calcmode="lin" valueType="num">
                                      <p:cBhvr>
                                        <p:cTn id="9" dur="1000" fill="hold"/>
                                        <p:tgtEl>
                                          <p:spTgt spid="2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5"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GOD"/>
          <p:cNvSpPr/>
          <p:nvPr/>
        </p:nvSpPr>
        <p:spPr>
          <a:xfrm>
            <a:off x="8856063" y="3295351"/>
            <a:ext cx="6671874" cy="2674851"/>
          </a:xfrm>
          <a:prstGeom prst="roundRect">
            <a:avLst>
              <a:gd name="adj" fmla="val 50000"/>
            </a:avLst>
          </a:prstGeom>
          <a:gradFill>
            <a:gsLst>
              <a:gs pos="0">
                <a:srgbClr val="005493"/>
              </a:gs>
              <a:gs pos="100000">
                <a:srgbClr val="76D6FF"/>
              </a:gs>
            </a:gsLst>
            <a:lin ang="5400000"/>
          </a:gra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15300">
                <a:solidFill>
                  <a:srgbClr val="FFFFFF"/>
                </a:solidFill>
                <a:latin typeface="Gill Sans"/>
                <a:ea typeface="Gill Sans"/>
                <a:cs typeface="Gill Sans"/>
                <a:sym typeface="Gill Sans"/>
              </a:defRPr>
            </a:lvl1pPr>
          </a:lstStyle>
          <a:p>
            <a:pPr/>
            <a:r>
              <a:t>GOD</a:t>
            </a:r>
          </a:p>
        </p:txBody>
      </p:sp>
      <p:grpSp>
        <p:nvGrpSpPr>
          <p:cNvPr id="226" name="Group"/>
          <p:cNvGrpSpPr/>
          <p:nvPr/>
        </p:nvGrpSpPr>
        <p:grpSpPr>
          <a:xfrm>
            <a:off x="348483" y="4280584"/>
            <a:ext cx="8924285" cy="8712385"/>
            <a:chOff x="0" y="0"/>
            <a:chExt cx="8924284" cy="8712383"/>
          </a:xfrm>
        </p:grpSpPr>
        <p:sp>
          <p:nvSpPr>
            <p:cNvPr id="223" name="RELIGION"/>
            <p:cNvSpPr/>
            <p:nvPr/>
          </p:nvSpPr>
          <p:spPr>
            <a:xfrm>
              <a:off x="0" y="6340234"/>
              <a:ext cx="5633912" cy="2372150"/>
            </a:xfrm>
            <a:prstGeom prst="roundRect">
              <a:avLst>
                <a:gd name="adj" fmla="val 24064"/>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w="12700" cap="flat">
              <a:solidFill>
                <a:srgbClr val="000000"/>
              </a:solidFill>
              <a:prstDash val="solid"/>
              <a:miter lim="400000"/>
            </a:ln>
            <a:effectLst>
              <a:outerShdw sx="100000" sy="100000" kx="0" ky="0" algn="b" rotWithShape="0" blurRad="215900" dist="109623" dir="54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b="1" sz="6000">
                  <a:solidFill>
                    <a:srgbClr val="98FAFD"/>
                  </a:solidFill>
                  <a:effectLst>
                    <a:outerShdw sx="100000" sy="100000" kx="0" ky="0" algn="b" rotWithShape="0" blurRad="63500" dist="63500" dir="1715906">
                      <a:srgbClr val="000000"/>
                    </a:outerShdw>
                  </a:effectLst>
                  <a:latin typeface="Gill Sans"/>
                  <a:ea typeface="Gill Sans"/>
                  <a:cs typeface="Gill Sans"/>
                  <a:sym typeface="Gill Sans"/>
                </a:defRPr>
              </a:lvl1pPr>
            </a:lstStyle>
            <a:p>
              <a:pPr/>
              <a:r>
                <a:t>RELIGION</a:t>
              </a:r>
            </a:p>
          </p:txBody>
        </p:sp>
        <p:sp>
          <p:nvSpPr>
            <p:cNvPr id="224" name="Arrow"/>
            <p:cNvSpPr/>
            <p:nvPr/>
          </p:nvSpPr>
          <p:spPr>
            <a:xfrm rot="19254263">
              <a:off x="3971990" y="1473990"/>
              <a:ext cx="5125688" cy="1270001"/>
            </a:xfrm>
            <a:prstGeom prst="rightArrow">
              <a:avLst>
                <a:gd name="adj1" fmla="val 32000"/>
                <a:gd name="adj2" fmla="val 64000"/>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w="12700" cap="flat">
              <a:noFill/>
              <a:miter lim="400000"/>
            </a:ln>
            <a:effectLst>
              <a:outerShdw sx="100000" sy="100000" kx="0" ky="0" algn="b" rotWithShape="0" blurRad="215900" dist="109623" dir="5400000">
                <a:srgbClr val="000000"/>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25" name="Picture 9" descr="Picture 9"/>
            <p:cNvPicPr>
              <a:picLocks noChangeAspect="1"/>
            </p:cNvPicPr>
            <p:nvPr/>
          </p:nvPicPr>
          <p:blipFill>
            <a:blip r:embed="rId2">
              <a:extLst/>
            </a:blip>
            <a:stretch>
              <a:fillRect/>
            </a:stretch>
          </p:blipFill>
          <p:spPr>
            <a:xfrm rot="3063521">
              <a:off x="1634342" y="1538136"/>
              <a:ext cx="4149448" cy="5782017"/>
            </a:xfrm>
            <a:prstGeom prst="rect">
              <a:avLst/>
            </a:prstGeom>
            <a:ln w="12700" cap="flat">
              <a:noFill/>
              <a:miter lim="400000"/>
            </a:ln>
            <a:effectLst/>
          </p:spPr>
        </p:pic>
      </p:grpSp>
      <p:grpSp>
        <p:nvGrpSpPr>
          <p:cNvPr id="230" name="Group"/>
          <p:cNvGrpSpPr/>
          <p:nvPr/>
        </p:nvGrpSpPr>
        <p:grpSpPr>
          <a:xfrm>
            <a:off x="6334922" y="5287996"/>
            <a:ext cx="6097463" cy="8202606"/>
            <a:chOff x="0" y="0"/>
            <a:chExt cx="6097462" cy="8202604"/>
          </a:xfrm>
        </p:grpSpPr>
        <p:sp>
          <p:nvSpPr>
            <p:cNvPr id="227" name="FAMILY"/>
            <p:cNvSpPr/>
            <p:nvPr/>
          </p:nvSpPr>
          <p:spPr>
            <a:xfrm>
              <a:off x="0" y="5830455"/>
              <a:ext cx="5633912" cy="2372150"/>
            </a:xfrm>
            <a:prstGeom prst="roundRect">
              <a:avLst>
                <a:gd name="adj" fmla="val 24064"/>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w="12700" cap="flat">
              <a:solidFill>
                <a:srgbClr val="000000"/>
              </a:solidFill>
              <a:prstDash val="solid"/>
              <a:miter lim="400000"/>
            </a:ln>
            <a:effectLst>
              <a:outerShdw sx="100000" sy="100000" kx="0" ky="0" algn="b" rotWithShape="0" blurRad="215900" dist="109623" dir="54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b="1" sz="6000">
                  <a:solidFill>
                    <a:srgbClr val="9AFC8B"/>
                  </a:solidFill>
                  <a:effectLst>
                    <a:outerShdw sx="100000" sy="100000" kx="0" ky="0" algn="b" rotWithShape="0" blurRad="63500" dist="63500" dir="3062168">
                      <a:srgbClr val="000000"/>
                    </a:outerShdw>
                  </a:effectLst>
                  <a:latin typeface="Gill Sans"/>
                  <a:ea typeface="Gill Sans"/>
                  <a:cs typeface="Gill Sans"/>
                  <a:sym typeface="Gill Sans"/>
                </a:defRPr>
              </a:lvl1pPr>
            </a:lstStyle>
            <a:p>
              <a:pPr/>
              <a:r>
                <a:t>FAMILY</a:t>
              </a:r>
            </a:p>
          </p:txBody>
        </p:sp>
        <p:sp>
          <p:nvSpPr>
            <p:cNvPr id="228" name="Arrow"/>
            <p:cNvSpPr/>
            <p:nvPr/>
          </p:nvSpPr>
          <p:spPr>
            <a:xfrm rot="16966315">
              <a:off x="954704" y="2186817"/>
              <a:ext cx="5498932" cy="1270001"/>
            </a:xfrm>
            <a:prstGeom prst="rightArrow">
              <a:avLst>
                <a:gd name="adj1" fmla="val 32000"/>
                <a:gd name="adj2" fmla="val 64000"/>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w="12700" cap="flat">
              <a:noFill/>
              <a:miter lim="400000"/>
            </a:ln>
            <a:effectLst>
              <a:outerShdw sx="100000" sy="100000" kx="0" ky="0" algn="b" rotWithShape="0" blurRad="215900" dist="109623" dir="5400000">
                <a:srgbClr val="000000"/>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29" name="Picture 9" descr="Picture 9"/>
            <p:cNvPicPr>
              <a:picLocks noChangeAspect="1"/>
            </p:cNvPicPr>
            <p:nvPr/>
          </p:nvPicPr>
          <p:blipFill>
            <a:blip r:embed="rId2">
              <a:extLst/>
            </a:blip>
            <a:stretch>
              <a:fillRect/>
            </a:stretch>
          </p:blipFill>
          <p:spPr>
            <a:xfrm rot="783521">
              <a:off x="1348449" y="863258"/>
              <a:ext cx="4149448" cy="5782016"/>
            </a:xfrm>
            <a:prstGeom prst="rect">
              <a:avLst/>
            </a:prstGeom>
            <a:ln w="12700" cap="flat">
              <a:noFill/>
              <a:miter lim="400000"/>
            </a:ln>
            <a:effectLst/>
          </p:spPr>
        </p:pic>
      </p:grpSp>
      <p:grpSp>
        <p:nvGrpSpPr>
          <p:cNvPr id="234" name="Group"/>
          <p:cNvGrpSpPr/>
          <p:nvPr/>
        </p:nvGrpSpPr>
        <p:grpSpPr>
          <a:xfrm>
            <a:off x="11637328" y="5066134"/>
            <a:ext cx="6343346" cy="8424467"/>
            <a:chOff x="0" y="0"/>
            <a:chExt cx="6343344" cy="8424466"/>
          </a:xfrm>
        </p:grpSpPr>
        <p:sp>
          <p:nvSpPr>
            <p:cNvPr id="231" name="PROFESSION"/>
            <p:cNvSpPr/>
            <p:nvPr/>
          </p:nvSpPr>
          <p:spPr>
            <a:xfrm>
              <a:off x="709432" y="6052317"/>
              <a:ext cx="5633913" cy="2372150"/>
            </a:xfrm>
            <a:prstGeom prst="roundRect">
              <a:avLst>
                <a:gd name="adj" fmla="val 24064"/>
              </a:avLst>
            </a:prstGeom>
            <a:gradFill flip="none" rotWithShape="1">
              <a:gsLst>
                <a:gs pos="0">
                  <a:schemeClr val="accent4"/>
                </a:gs>
                <a:gs pos="100000">
                  <a:schemeClr val="accent4">
                    <a:hueOff val="-81543"/>
                    <a:satOff val="3097"/>
                    <a:lumOff val="-8662"/>
                  </a:schemeClr>
                </a:gs>
              </a:gsLst>
              <a:lin ang="5400000" scaled="0"/>
            </a:gradFill>
            <a:ln w="12700" cap="flat">
              <a:solidFill>
                <a:srgbClr val="000000"/>
              </a:solidFill>
              <a:prstDash val="solid"/>
              <a:miter lim="400000"/>
            </a:ln>
            <a:effectLst>
              <a:outerShdw sx="100000" sy="100000" kx="0" ky="0" algn="b" rotWithShape="0" blurRad="215900" dist="109623" dir="54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b="1" sz="6000">
                  <a:solidFill>
                    <a:srgbClr val="F8D686"/>
                  </a:solidFill>
                  <a:effectLst>
                    <a:outerShdw sx="100000" sy="100000" kx="0" ky="0" algn="b" rotWithShape="0" blurRad="50800" dist="63500" dir="2189973">
                      <a:srgbClr val="000000"/>
                    </a:outerShdw>
                  </a:effectLst>
                  <a:latin typeface="Gill Sans"/>
                  <a:ea typeface="Gill Sans"/>
                  <a:cs typeface="Gill Sans"/>
                  <a:sym typeface="Gill Sans"/>
                </a:defRPr>
              </a:lvl1pPr>
            </a:lstStyle>
            <a:p>
              <a:pPr/>
              <a:r>
                <a:t>PROFESSION</a:t>
              </a:r>
            </a:p>
          </p:txBody>
        </p:sp>
        <p:sp>
          <p:nvSpPr>
            <p:cNvPr id="232" name="Arrow"/>
            <p:cNvSpPr/>
            <p:nvPr/>
          </p:nvSpPr>
          <p:spPr>
            <a:xfrm rot="15061765">
              <a:off x="-255489" y="2171557"/>
              <a:ext cx="5498932" cy="1270001"/>
            </a:xfrm>
            <a:prstGeom prst="rightArrow">
              <a:avLst>
                <a:gd name="adj1" fmla="val 32000"/>
                <a:gd name="adj2" fmla="val 64000"/>
              </a:avLst>
            </a:prstGeom>
            <a:gradFill flip="none" rotWithShape="1">
              <a:gsLst>
                <a:gs pos="0">
                  <a:schemeClr val="accent4"/>
                </a:gs>
                <a:gs pos="100000">
                  <a:schemeClr val="accent4">
                    <a:hueOff val="-81543"/>
                    <a:satOff val="3097"/>
                    <a:lumOff val="-8662"/>
                  </a:schemeClr>
                </a:gs>
              </a:gsLst>
              <a:lin ang="5400000" scaled="0"/>
            </a:gradFill>
            <a:ln w="12700" cap="flat">
              <a:noFill/>
              <a:miter lim="400000"/>
            </a:ln>
            <a:effectLst>
              <a:outerShdw sx="100000" sy="100000" kx="0" ky="0" algn="b" rotWithShape="0" blurRad="215900" dist="109623" dir="5400000">
                <a:srgbClr val="000000"/>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33" name="Picture 9" descr="Picture 9"/>
            <p:cNvPicPr>
              <a:picLocks noChangeAspect="1"/>
            </p:cNvPicPr>
            <p:nvPr/>
          </p:nvPicPr>
          <p:blipFill>
            <a:blip r:embed="rId2">
              <a:extLst/>
            </a:blip>
            <a:stretch>
              <a:fillRect/>
            </a:stretch>
          </p:blipFill>
          <p:spPr>
            <a:xfrm rot="20460000">
              <a:off x="828186" y="965858"/>
              <a:ext cx="4149448" cy="5782017"/>
            </a:xfrm>
            <a:prstGeom prst="rect">
              <a:avLst/>
            </a:prstGeom>
            <a:ln w="12700" cap="flat">
              <a:noFill/>
              <a:miter lim="400000"/>
            </a:ln>
            <a:effectLst/>
          </p:spPr>
        </p:pic>
      </p:grpSp>
      <p:grpSp>
        <p:nvGrpSpPr>
          <p:cNvPr id="238" name="Group"/>
          <p:cNvGrpSpPr/>
          <p:nvPr/>
        </p:nvGrpSpPr>
        <p:grpSpPr>
          <a:xfrm>
            <a:off x="15190731" y="4027076"/>
            <a:ext cx="8851135" cy="8965893"/>
            <a:chOff x="0" y="0"/>
            <a:chExt cx="8851134" cy="8965892"/>
          </a:xfrm>
        </p:grpSpPr>
        <p:sp>
          <p:nvSpPr>
            <p:cNvPr id="235" name="LEISURE"/>
            <p:cNvSpPr/>
            <p:nvPr/>
          </p:nvSpPr>
          <p:spPr>
            <a:xfrm>
              <a:off x="3104368" y="6593743"/>
              <a:ext cx="5633913" cy="2372149"/>
            </a:xfrm>
            <a:prstGeom prst="roundRect">
              <a:avLst>
                <a:gd name="adj" fmla="val 24064"/>
              </a:avLst>
            </a:prstGeom>
            <a:gradFill flip="none" rotWithShape="1">
              <a:gsLst>
                <a:gs pos="0">
                  <a:schemeClr val="accent2">
                    <a:hueOff val="106265"/>
                    <a:satOff val="1324"/>
                    <a:lumOff val="2619"/>
                  </a:schemeClr>
                </a:gs>
                <a:gs pos="100000">
                  <a:schemeClr val="accent2">
                    <a:hueOff val="76670"/>
                    <a:satOff val="16688"/>
                    <a:lumOff val="-20328"/>
                  </a:schemeClr>
                </a:gs>
              </a:gsLst>
              <a:lin ang="5400000" scaled="0"/>
            </a:gradFill>
            <a:ln w="12700" cap="flat">
              <a:solidFill>
                <a:srgbClr val="000000"/>
              </a:solidFill>
              <a:prstDash val="solid"/>
              <a:miter lim="400000"/>
            </a:ln>
            <a:effectLst>
              <a:outerShdw sx="100000" sy="100000" kx="0" ky="0" algn="b" rotWithShape="0" blurRad="215900" dist="109623" dir="54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b="1" sz="6000">
                  <a:solidFill>
                    <a:srgbClr val="FEFB53"/>
                  </a:solidFill>
                  <a:effectLst>
                    <a:outerShdw sx="100000" sy="100000" kx="0" ky="0" algn="b" rotWithShape="0" blurRad="50800" dist="63500" dir="2185205">
                      <a:srgbClr val="000000"/>
                    </a:outerShdw>
                  </a:effectLst>
                  <a:latin typeface="Gill Sans"/>
                  <a:ea typeface="Gill Sans"/>
                  <a:cs typeface="Gill Sans"/>
                  <a:sym typeface="Gill Sans"/>
                </a:defRPr>
              </a:lvl1pPr>
            </a:lstStyle>
            <a:p>
              <a:pPr/>
              <a:r>
                <a:t>LEISURE</a:t>
              </a:r>
            </a:p>
          </p:txBody>
        </p:sp>
        <p:sp>
          <p:nvSpPr>
            <p:cNvPr id="236" name="Arrow"/>
            <p:cNvSpPr/>
            <p:nvPr/>
          </p:nvSpPr>
          <p:spPr>
            <a:xfrm rot="13323182">
              <a:off x="-764489" y="2931814"/>
              <a:ext cx="9242243" cy="1270001"/>
            </a:xfrm>
            <a:prstGeom prst="rightArrow">
              <a:avLst>
                <a:gd name="adj1" fmla="val 32000"/>
                <a:gd name="adj2" fmla="val 64000"/>
              </a:avLst>
            </a:prstGeom>
            <a:gradFill flip="none" rotWithShape="1">
              <a:gsLst>
                <a:gs pos="0">
                  <a:schemeClr val="accent2">
                    <a:hueOff val="106265"/>
                    <a:satOff val="1324"/>
                    <a:lumOff val="2619"/>
                  </a:schemeClr>
                </a:gs>
                <a:gs pos="100000">
                  <a:schemeClr val="accent2">
                    <a:hueOff val="76670"/>
                    <a:satOff val="16688"/>
                    <a:lumOff val="-20328"/>
                  </a:schemeClr>
                </a:gs>
              </a:gsLst>
              <a:lin ang="5400000" scaled="0"/>
            </a:gradFill>
            <a:ln w="12700" cap="flat">
              <a:noFill/>
              <a:miter lim="400000"/>
            </a:ln>
            <a:effectLst>
              <a:outerShdw sx="100000" sy="100000" kx="0" ky="0" algn="b" rotWithShape="0" blurRad="215900" dist="109623" dir="5400000">
                <a:srgbClr val="000000"/>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37" name="Picture 9" descr="Picture 9"/>
            <p:cNvPicPr>
              <a:picLocks noChangeAspect="1"/>
            </p:cNvPicPr>
            <p:nvPr/>
          </p:nvPicPr>
          <p:blipFill>
            <a:blip r:embed="rId2">
              <a:extLst/>
            </a:blip>
            <a:stretch>
              <a:fillRect/>
            </a:stretch>
          </p:blipFill>
          <p:spPr>
            <a:xfrm rot="18720000">
              <a:off x="3239712" y="1791645"/>
              <a:ext cx="4149448" cy="5782016"/>
            </a:xfrm>
            <a:prstGeom prst="rect">
              <a:avLst/>
            </a:prstGeom>
            <a:ln w="12700" cap="flat">
              <a:noFill/>
              <a:miter lim="400000"/>
            </a:ln>
            <a:effectLst/>
          </p:spPr>
        </p:pic>
      </p:grpSp>
      <p:sp>
        <p:nvSpPr>
          <p:cNvPr id="239" name="Rounded Rectangle"/>
          <p:cNvSpPr/>
          <p:nvPr/>
        </p:nvSpPr>
        <p:spPr>
          <a:xfrm>
            <a:off x="4272133" y="1159484"/>
            <a:ext cx="15839734" cy="2103721"/>
          </a:xfrm>
          <a:prstGeom prst="roundRect">
            <a:avLst>
              <a:gd name="adj" fmla="val 17793"/>
            </a:avLst>
          </a:prstGeom>
          <a:solidFill>
            <a:srgbClr val="FFFFFF"/>
          </a:solidFill>
          <a:ln w="63500">
            <a:solidFill>
              <a:schemeClr val="accent6">
                <a:satOff val="1848"/>
                <a:lumOff val="-15262"/>
              </a:schemeClr>
            </a:solidFill>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240"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241" name="pasted-movie.png" descr="pasted-movie.png"/>
          <p:cNvPicPr>
            <a:picLocks noChangeAspect="1"/>
          </p:cNvPicPr>
          <p:nvPr/>
        </p:nvPicPr>
        <p:blipFill>
          <a:blip r:embed="rId3">
            <a:extLst/>
          </a:blip>
          <a:stretch>
            <a:fillRect/>
          </a:stretch>
        </p:blipFill>
        <p:spPr>
          <a:xfrm>
            <a:off x="4544340" y="1420604"/>
            <a:ext cx="15295320" cy="1953032"/>
          </a:xfrm>
          <a:prstGeom prst="rect">
            <a:avLst/>
          </a:prstGeom>
          <a:ln w="12700">
            <a:miter lim="400000"/>
          </a:ln>
        </p:spPr>
      </p:pic>
      <p:pic>
        <p:nvPicPr>
          <p:cNvPr id="242" name="pasted-movie.png" descr="pasted-movie.png"/>
          <p:cNvPicPr>
            <a:picLocks noChangeAspect="1"/>
          </p:cNvPicPr>
          <p:nvPr/>
        </p:nvPicPr>
        <p:blipFill>
          <a:blip r:embed="rId4">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243" name="pasted-movie.png" descr="pasted-movie.png"/>
          <p:cNvPicPr>
            <a:picLocks noChangeAspect="1"/>
          </p:cNvPicPr>
          <p:nvPr/>
        </p:nvPicPr>
        <p:blipFill>
          <a:blip r:embed="rId5">
            <a:extLst/>
          </a:blip>
          <a:stretch>
            <a:fillRect/>
          </a:stretch>
        </p:blipFill>
        <p:spPr>
          <a:xfrm>
            <a:off x="2737065" y="53487"/>
            <a:ext cx="10793269" cy="166584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 presetID="18" grpId="1" fill="hold">
                                  <p:stCondLst>
                                    <p:cond delay="0"/>
                                  </p:stCondLst>
                                  <p:iterate type="el" backwards="0">
                                    <p:tmAbs val="0"/>
                                  </p:iterate>
                                  <p:childTnLst>
                                    <p:set>
                                      <p:cBhvr>
                                        <p:cTn id="6" fill="hold"/>
                                        <p:tgtEl>
                                          <p:spTgt spid="226"/>
                                        </p:tgtEl>
                                        <p:attrNameLst>
                                          <p:attrName>style.visibility</p:attrName>
                                        </p:attrNameLst>
                                      </p:cBhvr>
                                      <p:to>
                                        <p:strVal val="visible"/>
                                      </p:to>
                                    </p:set>
                                    <p:animEffect filter="strips(upRight)" transition="in">
                                      <p:cBhvr>
                                        <p:cTn id="7" dur="1000"/>
                                        <p:tgtEl>
                                          <p:spTgt spid="22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2" fill="hold">
                                  <p:stCondLst>
                                    <p:cond delay="0"/>
                                  </p:stCondLst>
                                  <p:iterate type="el" backwards="0">
                                    <p:tmAbs val="0"/>
                                  </p:iterate>
                                  <p:childTnLst>
                                    <p:set>
                                      <p:cBhvr>
                                        <p:cTn id="11" fill="hold"/>
                                        <p:tgtEl>
                                          <p:spTgt spid="230"/>
                                        </p:tgtEl>
                                        <p:attrNameLst>
                                          <p:attrName>style.visibility</p:attrName>
                                        </p:attrNameLst>
                                      </p:cBhvr>
                                      <p:to>
                                        <p:strVal val="visible"/>
                                      </p:to>
                                    </p:set>
                                    <p:animEffect filter="wipe(down)" transition="in">
                                      <p:cBhvr>
                                        <p:cTn id="12" dur="1000"/>
                                        <p:tgtEl>
                                          <p:spTgt spid="23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2" grpId="3" fill="hold">
                                  <p:stCondLst>
                                    <p:cond delay="0"/>
                                  </p:stCondLst>
                                  <p:iterate type="el" backwards="0">
                                    <p:tmAbs val="0"/>
                                  </p:iterate>
                                  <p:childTnLst>
                                    <p:set>
                                      <p:cBhvr>
                                        <p:cTn id="16" fill="hold"/>
                                        <p:tgtEl>
                                          <p:spTgt spid="234"/>
                                        </p:tgtEl>
                                        <p:attrNameLst>
                                          <p:attrName>style.visibility</p:attrName>
                                        </p:attrNameLst>
                                      </p:cBhvr>
                                      <p:to>
                                        <p:strVal val="visible"/>
                                      </p:to>
                                    </p:set>
                                    <p:animEffect filter="wipe(down)" transition="in">
                                      <p:cBhvr>
                                        <p:cTn id="17" dur="1000"/>
                                        <p:tgtEl>
                                          <p:spTgt spid="23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9" presetID="18" grpId="4" fill="hold">
                                  <p:stCondLst>
                                    <p:cond delay="0"/>
                                  </p:stCondLst>
                                  <p:iterate type="el" backwards="0">
                                    <p:tmAbs val="0"/>
                                  </p:iterate>
                                  <p:childTnLst>
                                    <p:set>
                                      <p:cBhvr>
                                        <p:cTn id="21" fill="hold"/>
                                        <p:tgtEl>
                                          <p:spTgt spid="238"/>
                                        </p:tgtEl>
                                        <p:attrNameLst>
                                          <p:attrName>style.visibility</p:attrName>
                                        </p:attrNameLst>
                                      </p:cBhvr>
                                      <p:to>
                                        <p:strVal val="visible"/>
                                      </p:to>
                                    </p:set>
                                    <p:animEffect filter="strips(upLeft)" transition="in">
                                      <p:cBhvr>
                                        <p:cTn id="22" dur="10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6" grpId="1"/>
      <p:bldP build="whole" bldLvl="1" animBg="1" rev="0" advAuto="0" spid="238" grpId="4"/>
      <p:bldP build="whole" bldLvl="1" animBg="1" rev="0" advAuto="0" spid="234" grpId="3"/>
      <p:bldP build="whole" bldLvl="1" animBg="1" rev="0" advAuto="0" spid="230" grpId="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45" name="pasted-movie.png" descr="pasted-movie.png"/>
          <p:cNvPicPr>
            <a:picLocks noChangeAspect="0"/>
          </p:cNvPicPr>
          <p:nvPr/>
        </p:nvPicPr>
        <p:blipFill>
          <a:blip r:embed="rId2">
            <a:extLst/>
          </a:blip>
          <a:stretch>
            <a:fillRect/>
          </a:stretch>
        </p:blipFill>
        <p:spPr>
          <a:xfrm>
            <a:off x="-120408" y="1505409"/>
            <a:ext cx="24182696" cy="12181093"/>
          </a:xfrm>
          <a:prstGeom prst="rect">
            <a:avLst/>
          </a:prstGeom>
          <a:ln w="12700">
            <a:miter lim="400000"/>
          </a:ln>
        </p:spPr>
      </p:pic>
      <p:sp>
        <p:nvSpPr>
          <p:cNvPr id="246" name="Rounded Rectangle"/>
          <p:cNvSpPr/>
          <p:nvPr/>
        </p:nvSpPr>
        <p:spPr>
          <a:xfrm>
            <a:off x="1509717" y="138414"/>
            <a:ext cx="21364566" cy="1495988"/>
          </a:xfrm>
          <a:prstGeom prst="roundRect">
            <a:avLst>
              <a:gd name="adj" fmla="val 42447"/>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247" name="pasted-movie.png" descr="pasted-movie.png"/>
          <p:cNvPicPr>
            <a:picLocks noChangeAspect="1"/>
          </p:cNvPicPr>
          <p:nvPr/>
        </p:nvPicPr>
        <p:blipFill>
          <a:blip r:embed="rId3">
            <a:extLst/>
          </a:blip>
          <a:stretch>
            <a:fillRect/>
          </a:stretch>
        </p:blipFill>
        <p:spPr>
          <a:xfrm>
            <a:off x="13268030" y="-46069"/>
            <a:ext cx="8378906" cy="1864954"/>
          </a:xfrm>
          <a:prstGeom prst="rect">
            <a:avLst/>
          </a:prstGeom>
          <a:ln w="12700">
            <a:miter lim="400000"/>
          </a:ln>
          <a:effectLst>
            <a:outerShdw sx="100000" sy="100000" kx="0" ky="0" algn="b" rotWithShape="0" blurRad="215900" dist="109623" dir="5400000">
              <a:srgbClr val="000000"/>
            </a:outerShdw>
          </a:effectLst>
        </p:spPr>
      </p:pic>
      <p:pic>
        <p:nvPicPr>
          <p:cNvPr id="248" name="pasted-movie.png" descr="pasted-movie.png"/>
          <p:cNvPicPr>
            <a:picLocks noChangeAspect="1"/>
          </p:cNvPicPr>
          <p:nvPr/>
        </p:nvPicPr>
        <p:blipFill>
          <a:blip r:embed="rId4">
            <a:extLst/>
          </a:blip>
          <a:stretch>
            <a:fillRect/>
          </a:stretch>
        </p:blipFill>
        <p:spPr>
          <a:xfrm>
            <a:off x="2737065" y="53487"/>
            <a:ext cx="10793269" cy="166584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Front view of a red Ducati motorcycle against a black background" descr="Front view of a red Ducati motorcycle against a black background"/>
          <p:cNvPicPr>
            <a:picLocks noChangeAspect="1"/>
          </p:cNvPicPr>
          <p:nvPr>
            <p:ph type="pic" idx="21"/>
          </p:nvPr>
        </p:nvPicPr>
        <p:blipFill>
          <a:blip r:embed="rId2">
            <a:extLst/>
          </a:blip>
          <a:srcRect l="459" t="0" r="459" b="0"/>
          <a:stretch>
            <a:fillRect/>
          </a:stretch>
        </p:blipFill>
        <p:spPr>
          <a:prstGeom prst="rect">
            <a:avLst/>
          </a:prstGeom>
        </p:spPr>
      </p:pic>
      <p:sp>
        <p:nvSpPr>
          <p:cNvPr id="251" name="2 Peter 1:1–11"/>
          <p:cNvSpPr txBox="1"/>
          <p:nvPr/>
        </p:nvSpPr>
        <p:spPr>
          <a:xfrm>
            <a:off x="18278957" y="172709"/>
            <a:ext cx="5707076" cy="1104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lnSpc>
                <a:spcPct val="100000"/>
              </a:lnSpc>
              <a:spcBef>
                <a:spcPts val="0"/>
              </a:spcBef>
              <a:defRPr b="1" sz="6600">
                <a:solidFill>
                  <a:srgbClr val="FFFFFF"/>
                </a:solidFill>
                <a:latin typeface="Helvetica"/>
                <a:ea typeface="Helvetica"/>
                <a:cs typeface="Helvetica"/>
                <a:sym typeface="Helvetica"/>
              </a:defRPr>
            </a:lvl1pPr>
          </a:lstStyle>
          <a:p>
            <a:pPr/>
            <a:r>
              <a:t>2 Peter 1:1–11</a:t>
            </a:r>
          </a:p>
        </p:txBody>
      </p:sp>
      <p:pic>
        <p:nvPicPr>
          <p:cNvPr id="252" name="pasted-movie.png" descr="pasted-movie.png"/>
          <p:cNvPicPr>
            <a:picLocks noChangeAspect="1"/>
          </p:cNvPicPr>
          <p:nvPr/>
        </p:nvPicPr>
        <p:blipFill>
          <a:blip r:embed="rId3">
            <a:extLst/>
          </a:blip>
          <a:stretch>
            <a:fillRect/>
          </a:stretch>
        </p:blipFill>
        <p:spPr>
          <a:xfrm>
            <a:off x="866865" y="8686906"/>
            <a:ext cx="22650270" cy="2336348"/>
          </a:xfrm>
          <a:prstGeom prst="rect">
            <a:avLst/>
          </a:prstGeom>
          <a:ln w="12700">
            <a:miter lim="400000"/>
          </a:ln>
          <a:effectLst>
            <a:outerShdw sx="100000" sy="100000" kx="0" ky="0" algn="b" rotWithShape="0" blurRad="215900" dist="109623" dir="5400000">
              <a:srgbClr val="000000"/>
            </a:outerShdw>
          </a:effectLst>
        </p:spPr>
      </p:pic>
      <p:pic>
        <p:nvPicPr>
          <p:cNvPr id="253" name="pasted-movie.png" descr="pasted-movie.png"/>
          <p:cNvPicPr>
            <a:picLocks noChangeAspect="1"/>
          </p:cNvPicPr>
          <p:nvPr/>
        </p:nvPicPr>
        <p:blipFill>
          <a:blip r:embed="rId4">
            <a:extLst/>
          </a:blip>
          <a:stretch>
            <a:fillRect/>
          </a:stretch>
        </p:blipFill>
        <p:spPr>
          <a:xfrm>
            <a:off x="1220790" y="10149654"/>
            <a:ext cx="21942420" cy="3568071"/>
          </a:xfrm>
          <a:prstGeom prst="rect">
            <a:avLst/>
          </a:prstGeom>
          <a:ln w="12700">
            <a:miter lim="400000"/>
          </a:ln>
          <a:effectLst>
            <a:outerShdw sx="100000" sy="100000" kx="0" ky="0" algn="b" rotWithShape="0" blurRad="215900" dist="109623"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