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3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ody Level One…"/>
          <p:cNvSpPr txBox="1"/>
          <p:nvPr>
            <p:ph type="body" idx="1" hasCustomPrompt="1"/>
          </p:nvPr>
        </p:nvSpPr>
        <p:spPr>
          <a:xfrm>
            <a:off x="1248834" y="1029935"/>
            <a:ext cx="21898199" cy="9752714"/>
          </a:xfrm>
          <a:prstGeom prst="rect">
            <a:avLst/>
          </a:prstGeom>
        </p:spPr>
        <p:txBody>
          <a:bodyPr lIns="121919" tIns="121919" rIns="121919" bIns="121919"/>
          <a:lstStyle>
            <a:lvl1pPr marL="0" indent="0" algn="ctr" defTabSz="2438400">
              <a:spcBef>
                <a:spcPts val="1900"/>
              </a:spcBef>
              <a:buSzTx/>
              <a:buNone/>
              <a:defRPr sz="8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676400" indent="-1219200" algn="ctr" defTabSz="2438400">
              <a:spcBef>
                <a:spcPts val="1900"/>
              </a:spcBef>
              <a:buSzPct val="100000"/>
              <a:defRPr sz="8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914400" algn="ctr" defTabSz="2438400">
              <a:spcBef>
                <a:spcPts val="1900"/>
              </a:spcBef>
              <a:buSzTx/>
              <a:buNone/>
              <a:defRPr sz="8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1371600" algn="ctr" defTabSz="2438400">
              <a:spcBef>
                <a:spcPts val="1900"/>
              </a:spcBef>
              <a:buSzTx/>
              <a:buNone/>
              <a:defRPr sz="8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1828800" algn="ctr" defTabSz="2438400">
              <a:spcBef>
                <a:spcPts val="1900"/>
              </a:spcBef>
              <a:buSzTx/>
              <a:buNone/>
              <a:defRPr sz="8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</a:lstStyle>
          <a:p>
            <a:pPr/>
            <a:r>
              <a:t>Add Your Text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3" name="Add Your Title"/>
          <p:cNvSpPr txBox="1"/>
          <p:nvPr>
            <p:ph type="title" hasCustomPrompt="1"/>
          </p:nvPr>
        </p:nvSpPr>
        <p:spPr>
          <a:xfrm>
            <a:off x="8433733" y="11744586"/>
            <a:ext cx="7404684" cy="872458"/>
          </a:xfrm>
          <a:prstGeom prst="rect">
            <a:avLst/>
          </a:prstGeom>
        </p:spPr>
        <p:txBody>
          <a:bodyPr lIns="121919" tIns="121919" rIns="121919" bIns="121919"/>
          <a:lstStyle>
            <a:lvl1pPr defTabSz="2438400">
              <a:defRPr cap="none" sz="4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Add Your Title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2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dy Level One…"/>
          <p:cNvSpPr txBox="1"/>
          <p:nvPr>
            <p:ph type="body" sz="quarter" idx="1" hasCustomPrompt="1"/>
          </p:nvPr>
        </p:nvSpPr>
        <p:spPr>
          <a:xfrm>
            <a:off x="7292829" y="4228053"/>
            <a:ext cx="9753601" cy="246075"/>
          </a:xfrm>
          <a:prstGeom prst="rect">
            <a:avLst/>
          </a:prstGeom>
        </p:spPr>
        <p:txBody>
          <a:bodyPr lIns="121919" tIns="121919" rIns="121919" bIns="121919"/>
          <a:lstStyle>
            <a:lvl1pPr marL="0" indent="0" algn="ctr" defTabSz="2438400"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97280" indent="-640080" algn="ctr" defTabSz="2438400"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914400" algn="ctr" defTabSz="2438400"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1371600" algn="ctr" defTabSz="2438400"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1828800" algn="ctr" defTabSz="2438400"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</a:lstStyle>
          <a:p>
            <a:pPr/>
            <a:r>
              <a:t>Add Your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 Placeholder 2"/>
          <p:cNvSpPr txBox="1"/>
          <p:nvPr>
            <p:ph type="body" sz="half" idx="1"/>
          </p:nvPr>
        </p:nvSpPr>
        <p:spPr>
          <a:xfrm>
            <a:off x="3543655" y="514671"/>
            <a:ext cx="17296688" cy="3949985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12800">
                <a:latin typeface="Aharoni Bold"/>
                <a:ea typeface="Aharoni Bold"/>
                <a:cs typeface="Aharoni Bold"/>
                <a:sym typeface="Aharoni Bold"/>
              </a:defRPr>
            </a:lvl1pPr>
          </a:lstStyle>
          <a:p>
            <a:pPr/>
            <a:r>
              <a:t>Why Do Christians Need To Hear About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Placeholder 4"/>
          <p:cNvSpPr txBox="1"/>
          <p:nvPr>
            <p:ph type="body" idx="1"/>
          </p:nvPr>
        </p:nvSpPr>
        <p:spPr>
          <a:xfrm>
            <a:off x="1242900" y="4055138"/>
            <a:ext cx="21898199" cy="6727511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  <a:round/>
          </a:ln>
        </p:spPr>
        <p:txBody>
          <a:bodyPr/>
          <a:lstStyle/>
          <a:p>
            <a:pPr marL="1219200" indent="-1219200" algn="l">
              <a:buSzPct val="100000"/>
              <a:buFont typeface="Arial"/>
              <a:buChar char="•"/>
            </a:pPr>
            <a:r>
              <a:t>Questions for Christians connected to our baptism (Rom. 6:1-3)</a:t>
            </a:r>
          </a:p>
          <a:p>
            <a:pPr marL="1219200" indent="-1219200" algn="l">
              <a:buSzPct val="100000"/>
              <a:buFont typeface="Arial"/>
              <a:buChar char="•"/>
            </a:pPr>
            <a:r>
              <a:t>Answers for Christians connected to our baptism (Rom. 6:4-7)</a:t>
            </a:r>
          </a:p>
        </p:txBody>
      </p:sp>
      <p:sp>
        <p:nvSpPr>
          <p:cNvPr id="164" name="Rectangle 1"/>
          <p:cNvSpPr txBox="1"/>
          <p:nvPr/>
        </p:nvSpPr>
        <p:spPr>
          <a:xfrm>
            <a:off x="415688" y="197671"/>
            <a:ext cx="23572925" cy="367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/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1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Baptism Is About </a:t>
            </a:r>
          </a:p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1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Coming to Live with Christ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6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 Placeholder 4"/>
          <p:cNvSpPr txBox="1"/>
          <p:nvPr>
            <p:ph type="body" idx="1"/>
          </p:nvPr>
        </p:nvSpPr>
        <p:spPr>
          <a:xfrm>
            <a:off x="524140" y="4767208"/>
            <a:ext cx="23244565" cy="8000145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  <a:round/>
          </a:ln>
        </p:spPr>
        <p:txBody>
          <a:bodyPr/>
          <a:lstStyle/>
          <a:p>
            <a:pPr marL="1078361" indent="-1078361" algn="l" defTabSz="2194559">
              <a:spcBef>
                <a:spcPts val="1700"/>
              </a:spcBef>
              <a:buSzPct val="100000"/>
              <a:buFont typeface="Arial"/>
              <a:buChar char="•"/>
              <a:defRPr sz="6840"/>
            </a:pPr>
          </a:p>
          <a:p>
            <a:pPr marL="1078361" indent="-1078361" algn="l" defTabSz="2194559">
              <a:spcBef>
                <a:spcPts val="1600"/>
              </a:spcBef>
              <a:buSzPct val="100000"/>
              <a:buFont typeface="Arial"/>
              <a:buChar char="•"/>
              <a:defRPr sz="6840"/>
            </a:pPr>
            <a:r>
              <a:t>In our baptism we have been united/planted together with Christ (Rom. 6:5-7)</a:t>
            </a:r>
          </a:p>
          <a:p>
            <a:pPr marL="1078361" indent="-1078361" algn="l" defTabSz="2194559">
              <a:spcBef>
                <a:spcPts val="1600"/>
              </a:spcBef>
              <a:buSzPct val="100000"/>
              <a:buFont typeface="Arial"/>
              <a:buChar char="•"/>
              <a:defRPr sz="6840"/>
            </a:pPr>
            <a:r>
              <a:t>Paul affirms we are participating with Christ in our conversion when we are baptized </a:t>
            </a:r>
            <a:br/>
            <a:r>
              <a:t>(Rom. 6:6-12; Gal. 2:20)</a:t>
            </a:r>
          </a:p>
        </p:txBody>
      </p:sp>
      <p:sp>
        <p:nvSpPr>
          <p:cNvPr id="167" name="Rectangle 1"/>
          <p:cNvSpPr txBox="1"/>
          <p:nvPr/>
        </p:nvSpPr>
        <p:spPr>
          <a:xfrm>
            <a:off x="646057" y="425559"/>
            <a:ext cx="23000725" cy="367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/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1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Baptism Is About </a:t>
            </a:r>
          </a:p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1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Coming to Live with Christ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500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6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Placeholder 4"/>
          <p:cNvSpPr txBox="1"/>
          <p:nvPr>
            <p:ph type="body" idx="1"/>
          </p:nvPr>
        </p:nvSpPr>
        <p:spPr>
          <a:xfrm>
            <a:off x="1242900" y="4055135"/>
            <a:ext cx="21898199" cy="8547828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  <a:round/>
          </a:ln>
        </p:spPr>
        <p:txBody>
          <a:bodyPr/>
          <a:lstStyle/>
          <a:p>
            <a:pPr marL="1219200" indent="-1219200" algn="l">
              <a:buSzPct val="100000"/>
              <a:buFont typeface="Arial"/>
              <a:buChar char="•"/>
            </a:pPr>
            <a:r>
              <a:t>When Paul emphasizes the working of God in our conversion, he highlights our burial with Christ in baptism</a:t>
            </a:r>
          </a:p>
          <a:p>
            <a:pPr marL="1219200" indent="-1219200" algn="l">
              <a:buSzPct val="100000"/>
              <a:buFont typeface="Arial"/>
              <a:buChar char="•"/>
            </a:pPr>
            <a:r>
              <a:t>In baptism we see the harmony of God’s grace working with our faithful obedience</a:t>
            </a:r>
          </a:p>
        </p:txBody>
      </p:sp>
      <p:sp>
        <p:nvSpPr>
          <p:cNvPr id="170" name="Rectangle 1"/>
          <p:cNvSpPr txBox="1"/>
          <p:nvPr/>
        </p:nvSpPr>
        <p:spPr>
          <a:xfrm>
            <a:off x="415688" y="197671"/>
            <a:ext cx="23572925" cy="367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/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1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Baptism Is About </a:t>
            </a:r>
          </a:p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1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Coming to Live with Christ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6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 Placeholder 4"/>
          <p:cNvSpPr txBox="1"/>
          <p:nvPr>
            <p:ph type="body" idx="1"/>
          </p:nvPr>
        </p:nvSpPr>
        <p:spPr>
          <a:xfrm>
            <a:off x="1242900" y="3827248"/>
            <a:ext cx="21898199" cy="8748318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  <a:round/>
          </a:ln>
        </p:spPr>
        <p:txBody>
          <a:bodyPr/>
          <a:lstStyle/>
          <a:p>
            <a:pPr marL="1219200" indent="-1219200" algn="l">
              <a:buSzPct val="100000"/>
              <a:buFont typeface="Arial"/>
              <a:buChar char="•"/>
            </a:pPr>
            <a:r>
              <a:t>One of the greatest dangers for Christians is gradual distortion of its message</a:t>
            </a:r>
          </a:p>
          <a:p>
            <a:pPr marL="1219200" indent="-1219200" algn="l">
              <a:buSzPct val="100000"/>
              <a:buFont typeface="Arial"/>
              <a:buChar char="•"/>
            </a:pPr>
            <a:r>
              <a:t>When baptism is minimized, grace becomes ambiguous, faith becomes undefined, and obedience becomes a secondary consideration</a:t>
            </a:r>
          </a:p>
        </p:txBody>
      </p:sp>
      <p:sp>
        <p:nvSpPr>
          <p:cNvPr id="173" name="Rectangle 1"/>
          <p:cNvSpPr txBox="1"/>
          <p:nvPr/>
        </p:nvSpPr>
        <p:spPr>
          <a:xfrm>
            <a:off x="415688" y="197671"/>
            <a:ext cx="23572925" cy="339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b="1" sz="10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Because Biblical Baptism Guards the Gospel Against Doctrinal Departure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 Placeholder 4"/>
          <p:cNvSpPr txBox="1"/>
          <p:nvPr>
            <p:ph type="body" idx="1"/>
          </p:nvPr>
        </p:nvSpPr>
        <p:spPr>
          <a:xfrm>
            <a:off x="1242900" y="4073826"/>
            <a:ext cx="21898199" cy="8748319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  <a:round/>
          </a:ln>
        </p:spPr>
        <p:txBody>
          <a:bodyPr/>
          <a:lstStyle/>
          <a:p>
            <a:pPr marL="1219200" indent="-1219200" algn="l">
              <a:lnSpc>
                <a:spcPct val="80000"/>
              </a:lnSpc>
              <a:spcBef>
                <a:spcPts val="1700"/>
              </a:spcBef>
              <a:buSzPct val="100000"/>
              <a:buFont typeface="Arial"/>
              <a:buChar char="•"/>
              <a:defRPr sz="7200"/>
            </a:pPr>
            <a:r>
              <a:t>It demonstrates that saving faith is spiritual allegiance, loyal surrender, and faithful obedience</a:t>
            </a:r>
          </a:p>
          <a:p>
            <a:pPr marL="1219200" indent="-1219200" algn="l">
              <a:lnSpc>
                <a:spcPct val="80000"/>
              </a:lnSpc>
              <a:spcBef>
                <a:spcPts val="1700"/>
              </a:spcBef>
              <a:buSzPct val="100000"/>
              <a:buFont typeface="Arial"/>
              <a:buChar char="•"/>
              <a:defRPr sz="7200"/>
            </a:pPr>
            <a:r>
              <a:t>It embraces God’s faithfulness to His promises and the blessing of salvation</a:t>
            </a:r>
          </a:p>
          <a:p>
            <a:pPr marL="1219200" indent="-1219200" algn="l">
              <a:lnSpc>
                <a:spcPct val="80000"/>
              </a:lnSpc>
              <a:spcBef>
                <a:spcPts val="1700"/>
              </a:spcBef>
              <a:buSzPct val="100000"/>
              <a:buFont typeface="Arial"/>
              <a:buChar char="•"/>
              <a:defRPr sz="7200"/>
            </a:pPr>
            <a:r>
              <a:t>It also helps us appreciate the difference between the basis and conditions of our salvation</a:t>
            </a:r>
          </a:p>
        </p:txBody>
      </p:sp>
      <p:sp>
        <p:nvSpPr>
          <p:cNvPr id="176" name="Rectangle 1"/>
          <p:cNvSpPr txBox="1"/>
          <p:nvPr/>
        </p:nvSpPr>
        <p:spPr>
          <a:xfrm>
            <a:off x="415688" y="197671"/>
            <a:ext cx="23572925" cy="339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b="1" sz="10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Because Biblical Baptism Guards the Gospel Against Doctrinal Departure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5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 Placeholder 4"/>
          <p:cNvSpPr txBox="1"/>
          <p:nvPr>
            <p:ph type="body" idx="1"/>
          </p:nvPr>
        </p:nvSpPr>
        <p:spPr>
          <a:xfrm>
            <a:off x="1242900" y="4265610"/>
            <a:ext cx="21898199" cy="8748319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  <a:round/>
          </a:ln>
        </p:spPr>
        <p:txBody>
          <a:bodyPr/>
          <a:lstStyle/>
          <a:p>
            <a:pPr marL="1219200" indent="-1219200" algn="l">
              <a:buSzPct val="100000"/>
              <a:buFont typeface="Arial"/>
              <a:buChar char="•"/>
            </a:pPr>
            <a:r>
              <a:t>Many Christians struggle with the question, “Was I truly forgiven?”</a:t>
            </a:r>
          </a:p>
          <a:p>
            <a:pPr marL="1219200" indent="-1219200" algn="l">
              <a:buSzPct val="100000"/>
              <a:buFont typeface="Arial"/>
              <a:buChar char="•"/>
            </a:pPr>
            <a:r>
              <a:t>The NT repeatedly points Christians back to their baptism into Christ for confidence and transformation (1 Cor. 6:9-11; Gal. 3:26-27; Eph. 5:26; Tit. 3:3-5; Heb. 10:22-23)</a:t>
            </a:r>
          </a:p>
        </p:txBody>
      </p:sp>
      <p:sp>
        <p:nvSpPr>
          <p:cNvPr id="179" name="Rectangle 1"/>
          <p:cNvSpPr txBox="1"/>
          <p:nvPr/>
        </p:nvSpPr>
        <p:spPr>
          <a:xfrm>
            <a:off x="415688" y="197671"/>
            <a:ext cx="23572925" cy="339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/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0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Because Baptism </a:t>
            </a:r>
          </a:p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0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Anchors Our Assurance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"/>
          <p:cNvSpPr txBox="1"/>
          <p:nvPr/>
        </p:nvSpPr>
        <p:spPr>
          <a:xfrm>
            <a:off x="930151" y="197671"/>
            <a:ext cx="22523696" cy="339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/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0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Because Baptism Keeps Christ </a:t>
            </a:r>
          </a:p>
          <a:p>
            <a:pPr algn="ctr" defTabSz="2438400">
              <a:lnSpc>
                <a:spcPct val="100000"/>
              </a:lnSpc>
              <a:spcBef>
                <a:spcPts val="0"/>
              </a:spcBef>
              <a:defRPr b="1" sz="1060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On Our Minds and Hearts</a:t>
            </a:r>
          </a:p>
        </p:txBody>
      </p:sp>
      <p:sp>
        <p:nvSpPr>
          <p:cNvPr id="182" name="TextBox 2"/>
          <p:cNvSpPr txBox="1"/>
          <p:nvPr/>
        </p:nvSpPr>
        <p:spPr>
          <a:xfrm>
            <a:off x="808231" y="4302194"/>
            <a:ext cx="22767535" cy="7787641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/>
          <a:p>
            <a:pPr marL="762000" indent="-762000" defTabSz="243840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Relationship with the Father, Son, and Holy Spirit       (Matt. 28:19)</a:t>
            </a:r>
          </a:p>
          <a:p>
            <a:pPr marL="762000" indent="-762000" defTabSz="243840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Salvation and forgiveness of sins (Mark 16:16; Acts 2:38; 22:16; Rom. 6:3-4; Col. 2:12)</a:t>
            </a:r>
          </a:p>
          <a:p>
            <a:pPr marL="762000" indent="-762000" defTabSz="243840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Integral part of preaching the gospel of Christ              (Acts 8:35-39)</a:t>
            </a:r>
          </a:p>
          <a:p>
            <a:pPr marL="762000" indent="-762000" defTabSz="243840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Inseparable connected to the body of Christ and the unity of Christians (1 Cor. 12:13; Gal. 3:27; Eph. 4:4-6).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2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