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media/image2.jpeg" ContentType="image/jpeg"/>
  <Override PartName="/ppt/theme/theme2.xml" ContentType="application/vnd.openxmlformats-officedocument.theme+xml"/>
  <Override PartName="/ppt/media/image3.jpeg" ContentType="image/jpeg"/>
  <Override PartName="/ppt/media/image4.jpeg" ContentType="image/jpeg"/>
  <Override PartName="/ppt/media/image5.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1pPr>
    <a:lvl2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2pPr>
    <a:lvl3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3pPr>
    <a:lvl4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4pPr>
    <a:lvl5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5pPr>
    <a:lvl6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6pPr>
    <a:lvl7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7pPr>
    <a:lvl8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8pPr>
    <a:lvl9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07" name="Shape 207"/>
          <p:cNvSpPr/>
          <p:nvPr>
            <p:ph type="sldImg"/>
          </p:nvPr>
        </p:nvSpPr>
        <p:spPr>
          <a:xfrm>
            <a:off x="1143000" y="685800"/>
            <a:ext cx="4572000" cy="3429000"/>
          </a:xfrm>
          <a:prstGeom prst="rect">
            <a:avLst/>
          </a:prstGeom>
        </p:spPr>
        <p:txBody>
          <a:bodyPr/>
          <a:lstStyle/>
          <a:p>
            <a:pPr/>
          </a:p>
        </p:txBody>
      </p:sp>
      <p:sp>
        <p:nvSpPr>
          <p:cNvPr id="208" name="Shape 208"/>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2.png"/></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673100" y="2870200"/>
            <a:ext cx="23050500" cy="4559300"/>
          </a:xfrm>
          <a:prstGeom prst="rect">
            <a:avLst/>
          </a:prstGeom>
        </p:spPr>
        <p:txBody>
          <a:bodyPr anchor="b"/>
          <a:lstStyle/>
          <a:p>
            <a:pPr/>
            <a:r>
              <a:t>Title Text</a:t>
            </a:r>
          </a:p>
        </p:txBody>
      </p:sp>
      <p:sp>
        <p:nvSpPr>
          <p:cNvPr id="12" name="Body Level One…"/>
          <p:cNvSpPr txBox="1"/>
          <p:nvPr>
            <p:ph type="body" sz="quarter" idx="1"/>
          </p:nvPr>
        </p:nvSpPr>
        <p:spPr>
          <a:xfrm>
            <a:off x="673100" y="7416800"/>
            <a:ext cx="23050500" cy="18161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93" name="Body Level One…"/>
          <p:cNvSpPr txBox="1"/>
          <p:nvPr>
            <p:ph type="body" idx="1"/>
          </p:nvPr>
        </p:nvSpPr>
        <p:spPr>
          <a:xfrm>
            <a:off x="1435100" y="1066800"/>
            <a:ext cx="21501100" cy="11557000"/>
          </a:xfrm>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01" name="Close-up of motorcycle engine components"/>
          <p:cNvSpPr/>
          <p:nvPr>
            <p:ph type="pic" sz="half" idx="21"/>
          </p:nvPr>
        </p:nvSpPr>
        <p:spPr>
          <a:xfrm>
            <a:off x="12420509" y="5714207"/>
            <a:ext cx="11023601" cy="8255001"/>
          </a:xfrm>
          <a:prstGeom prst="rect">
            <a:avLst/>
          </a:prstGeom>
        </p:spPr>
        <p:txBody>
          <a:bodyPr lIns="91439" tIns="45719" rIns="91439" bIns="45719" anchor="t">
            <a:noAutofit/>
          </a:bodyPr>
          <a:lstStyle/>
          <a:p>
            <a:pPr/>
          </a:p>
        </p:txBody>
      </p:sp>
      <p:sp>
        <p:nvSpPr>
          <p:cNvPr id="102" name="Close-up of motorcycle gas cap"/>
          <p:cNvSpPr/>
          <p:nvPr>
            <p:ph type="pic" sz="half" idx="22"/>
          </p:nvPr>
        </p:nvSpPr>
        <p:spPr>
          <a:xfrm>
            <a:off x="12420600" y="-673100"/>
            <a:ext cx="11023600" cy="8255000"/>
          </a:xfrm>
          <a:prstGeom prst="rect">
            <a:avLst/>
          </a:prstGeom>
        </p:spPr>
        <p:txBody>
          <a:bodyPr lIns="91439" tIns="45719" rIns="91439" bIns="45719" anchor="t">
            <a:noAutofit/>
          </a:bodyPr>
          <a:lstStyle/>
          <a:p>
            <a:pPr/>
          </a:p>
        </p:txBody>
      </p:sp>
      <p:sp>
        <p:nvSpPr>
          <p:cNvPr id="103" name="Black and white photo of motorcycle engine components"/>
          <p:cNvSpPr/>
          <p:nvPr>
            <p:ph type="pic" idx="23"/>
          </p:nvPr>
        </p:nvSpPr>
        <p:spPr>
          <a:xfrm>
            <a:off x="-825499" y="-2108200"/>
            <a:ext cx="13804901" cy="18443211"/>
          </a:xfrm>
          <a:prstGeom prst="rect">
            <a:avLst/>
          </a:prstGeom>
        </p:spPr>
        <p:txBody>
          <a:bodyPr lIns="91439" tIns="45719" rIns="91439" bIns="45719" anchor="t">
            <a:noAutofit/>
          </a:bodyPr>
          <a:lstStyle/>
          <a:p>
            <a:pPr/>
          </a:p>
        </p:txBody>
      </p:sp>
      <p:sp>
        <p:nvSpPr>
          <p:cNvPr id="10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1" name="–Johnny Appleseed"/>
          <p:cNvSpPr txBox="1"/>
          <p:nvPr>
            <p:ph type="body" sz="quarter" idx="21"/>
          </p:nvPr>
        </p:nvSpPr>
        <p:spPr>
          <a:xfrm>
            <a:off x="2387600" y="8001000"/>
            <a:ext cx="19621500" cy="647700"/>
          </a:xfrm>
          <a:prstGeom prst="rect">
            <a:avLst/>
          </a:prstGeom>
        </p:spPr>
        <p:txBody>
          <a:bodyPr anchor="t">
            <a:spAutoFit/>
          </a:bodyPr>
          <a:lstStyle>
            <a:lvl1pPr marL="0" indent="0" algn="ctr">
              <a:spcBef>
                <a:spcPts val="0"/>
              </a:spcBef>
              <a:buSzTx/>
              <a:buNone/>
              <a:defRPr sz="3800"/>
            </a:lvl1pPr>
          </a:lstStyle>
          <a:p>
            <a:pPr/>
            <a:r>
              <a:t>–Johnny Appleseed</a:t>
            </a:r>
          </a:p>
        </p:txBody>
      </p:sp>
      <p:sp>
        <p:nvSpPr>
          <p:cNvPr id="112" name="“Type a quote here.”"/>
          <p:cNvSpPr txBox="1"/>
          <p:nvPr>
            <p:ph type="body" sz="quarter" idx="22"/>
          </p:nvPr>
        </p:nvSpPr>
        <p:spPr>
          <a:xfrm>
            <a:off x="2374900" y="5892800"/>
            <a:ext cx="19621500" cy="850900"/>
          </a:xfrm>
          <a:prstGeom prst="rect">
            <a:avLst/>
          </a:prstGeom>
        </p:spPr>
        <p:txBody>
          <a:bodyPr>
            <a:spAutoFit/>
          </a:bodyPr>
          <a:lstStyle>
            <a:lvl1pPr marL="0" indent="0" algn="ctr">
              <a:spcBef>
                <a:spcPts val="0"/>
              </a:spcBef>
              <a:buSzTx/>
              <a:buNone/>
            </a:lvl1pPr>
          </a:lstStyle>
          <a:p>
            <a:pPr/>
            <a:r>
              <a:t>“Type a quote here.”</a:t>
            </a:r>
          </a:p>
        </p:txBody>
      </p:sp>
      <p:sp>
        <p:nvSpPr>
          <p:cNvPr id="1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20" name="Front view of a red motorcycle against a black background"/>
          <p:cNvSpPr/>
          <p:nvPr>
            <p:ph type="pic" idx="21"/>
          </p:nvPr>
        </p:nvSpPr>
        <p:spPr>
          <a:xfrm>
            <a:off x="0" y="0"/>
            <a:ext cx="24384000" cy="13716000"/>
          </a:xfrm>
          <a:prstGeom prst="rect">
            <a:avLst/>
          </a:prstGeom>
        </p:spPr>
        <p:txBody>
          <a:bodyPr lIns="91439" tIns="45719" rIns="91439" bIns="45719" anchor="t">
            <a:noAutofit/>
          </a:bodyPr>
          <a:lstStyle/>
          <a:p>
            <a:pPr/>
          </a:p>
        </p:txBody>
      </p:sp>
      <p:sp>
        <p:nvSpPr>
          <p:cNvPr id="1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bg>
      <p:bgPr>
        <a:solidFill>
          <a:srgbClr val="FFFFFF"/>
        </a:solidFill>
      </p:bgPr>
    </p:bg>
    <p:spTree>
      <p:nvGrpSpPr>
        <p:cNvPr id="1" name=""/>
        <p:cNvGrpSpPr/>
        <p:nvPr/>
      </p:nvGrpSpPr>
      <p:grpSpPr>
        <a:xfrm>
          <a:off x="0" y="0"/>
          <a:ext cx="0" cy="0"/>
          <a:chOff x="0" y="0"/>
          <a:chExt cx="0" cy="0"/>
        </a:xfrm>
      </p:grpSpPr>
      <p:pic>
        <p:nvPicPr>
          <p:cNvPr id="135" name="Picture 2" descr="Picture 2"/>
          <p:cNvPicPr>
            <a:picLocks noChangeAspect="1"/>
          </p:cNvPicPr>
          <p:nvPr/>
        </p:nvPicPr>
        <p:blipFill>
          <a:blip r:embed="rId2">
            <a:extLst/>
          </a:blip>
          <a:stretch>
            <a:fillRect/>
          </a:stretch>
        </p:blipFill>
        <p:spPr>
          <a:xfrm>
            <a:off x="3048000" y="0"/>
            <a:ext cx="18288000" cy="13716000"/>
          </a:xfrm>
          <a:prstGeom prst="rect">
            <a:avLst/>
          </a:prstGeom>
          <a:ln w="12700">
            <a:miter lim="400000"/>
          </a:ln>
        </p:spPr>
      </p:pic>
      <p:sp>
        <p:nvSpPr>
          <p:cNvPr id="136" name="Title Text"/>
          <p:cNvSpPr txBox="1"/>
          <p:nvPr>
            <p:ph type="title"/>
          </p:nvPr>
        </p:nvSpPr>
        <p:spPr>
          <a:xfrm>
            <a:off x="3962400" y="549276"/>
            <a:ext cx="16459200" cy="2286001"/>
          </a:xfrm>
          <a:prstGeom prst="rect">
            <a:avLst/>
          </a:prstGeom>
        </p:spPr>
        <p:txBody>
          <a:bodyPr lIns="91439" tIns="91439" rIns="91439" bIns="91439"/>
          <a:lstStyle>
            <a:lvl1pPr defTabSz="1828800">
              <a:defRPr cap="none" sz="8800">
                <a:solidFill>
                  <a:srgbClr val="000000"/>
                </a:solidFill>
                <a:latin typeface="Arial"/>
                <a:ea typeface="Arial"/>
                <a:cs typeface="Arial"/>
                <a:sym typeface="Arial"/>
              </a:defRPr>
            </a:lvl1pPr>
          </a:lstStyle>
          <a:p>
            <a:pPr/>
            <a:r>
              <a:t>Title Text</a:t>
            </a:r>
          </a:p>
        </p:txBody>
      </p:sp>
      <p:sp>
        <p:nvSpPr>
          <p:cNvPr id="137" name="Body Level One…"/>
          <p:cNvSpPr txBox="1"/>
          <p:nvPr>
            <p:ph type="body" idx="1"/>
          </p:nvPr>
        </p:nvSpPr>
        <p:spPr>
          <a:xfrm>
            <a:off x="3962400" y="3200400"/>
            <a:ext cx="16459200" cy="9051926"/>
          </a:xfrm>
          <a:prstGeom prst="rect">
            <a:avLst/>
          </a:prstGeom>
        </p:spPr>
        <p:txBody>
          <a:bodyPr lIns="91439" tIns="91439" rIns="91439" bIns="91439" anchor="t"/>
          <a:lstStyle>
            <a:lvl1pPr marL="685800" indent="-685800" defTabSz="1828800">
              <a:spcBef>
                <a:spcPts val="1500"/>
              </a:spcBef>
              <a:buSzPct val="100000"/>
              <a:defRPr sz="6400">
                <a:solidFill>
                  <a:srgbClr val="000000"/>
                </a:solidFill>
                <a:latin typeface="Arial"/>
                <a:ea typeface="Arial"/>
                <a:cs typeface="Arial"/>
                <a:sym typeface="Arial"/>
              </a:defRPr>
            </a:lvl1pPr>
            <a:lvl2pPr marL="1110342" indent="-653142" defTabSz="1828800">
              <a:spcBef>
                <a:spcPts val="1500"/>
              </a:spcBef>
              <a:buSzPct val="100000"/>
              <a:buChar char="–"/>
              <a:defRPr sz="6400">
                <a:solidFill>
                  <a:srgbClr val="000000"/>
                </a:solidFill>
                <a:latin typeface="Arial"/>
                <a:ea typeface="Arial"/>
                <a:cs typeface="Arial"/>
                <a:sym typeface="Arial"/>
              </a:defRPr>
            </a:lvl2pPr>
            <a:lvl3pPr marL="1524000" indent="-609600" defTabSz="1828800">
              <a:spcBef>
                <a:spcPts val="1500"/>
              </a:spcBef>
              <a:buSzPct val="100000"/>
              <a:defRPr sz="6400">
                <a:solidFill>
                  <a:srgbClr val="000000"/>
                </a:solidFill>
                <a:latin typeface="Arial"/>
                <a:ea typeface="Arial"/>
                <a:cs typeface="Arial"/>
                <a:sym typeface="Arial"/>
              </a:defRPr>
            </a:lvl3pPr>
            <a:lvl4pPr marL="2103120" indent="-731520" defTabSz="1828800">
              <a:spcBef>
                <a:spcPts val="1500"/>
              </a:spcBef>
              <a:buSzPct val="100000"/>
              <a:buChar char="–"/>
              <a:defRPr sz="6400">
                <a:solidFill>
                  <a:srgbClr val="000000"/>
                </a:solidFill>
                <a:latin typeface="Arial"/>
                <a:ea typeface="Arial"/>
                <a:cs typeface="Arial"/>
                <a:sym typeface="Arial"/>
              </a:defRPr>
            </a:lvl4pPr>
            <a:lvl5pPr marL="2560320" indent="-731520" defTabSz="1828800">
              <a:spcBef>
                <a:spcPts val="1500"/>
              </a:spcBef>
              <a:buSzPct val="100000"/>
              <a:buChar char="»"/>
              <a:defRPr sz="6400">
                <a:solidFill>
                  <a:srgbClr val="000000"/>
                </a:solidFill>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38" name="Slide Number"/>
          <p:cNvSpPr txBox="1"/>
          <p:nvPr>
            <p:ph type="sldNum" sz="quarter" idx="2"/>
          </p:nvPr>
        </p:nvSpPr>
        <p:spPr>
          <a:xfrm>
            <a:off x="20744884" y="0"/>
            <a:ext cx="591116" cy="577647"/>
          </a:xfrm>
          <a:prstGeom prst="rect">
            <a:avLst/>
          </a:prstGeom>
        </p:spPr>
        <p:txBody>
          <a:bodyPr lIns="91439" tIns="91439" rIns="91439" bIns="91439" anchor="t"/>
          <a:lstStyle>
            <a:lvl1pPr algn="r" defTabSz="1828800">
              <a:defRPr sz="28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bg>
      <p:bgPr>
        <a:solidFill>
          <a:srgbClr val="FFFFFF"/>
        </a:solidFill>
      </p:bgPr>
    </p:bg>
    <p:spTree>
      <p:nvGrpSpPr>
        <p:cNvPr id="1" name=""/>
        <p:cNvGrpSpPr/>
        <p:nvPr/>
      </p:nvGrpSpPr>
      <p:grpSpPr>
        <a:xfrm>
          <a:off x="0" y="0"/>
          <a:ext cx="0" cy="0"/>
          <a:chOff x="0" y="0"/>
          <a:chExt cx="0" cy="0"/>
        </a:xfrm>
      </p:grpSpPr>
      <p:pic>
        <p:nvPicPr>
          <p:cNvPr id="145" name="Picture 2" descr="Picture 2"/>
          <p:cNvPicPr>
            <a:picLocks noChangeAspect="1"/>
          </p:cNvPicPr>
          <p:nvPr/>
        </p:nvPicPr>
        <p:blipFill>
          <a:blip r:embed="rId2">
            <a:extLst/>
          </a:blip>
          <a:stretch>
            <a:fillRect/>
          </a:stretch>
        </p:blipFill>
        <p:spPr>
          <a:xfrm>
            <a:off x="3048000" y="0"/>
            <a:ext cx="18288000" cy="13716000"/>
          </a:xfrm>
          <a:prstGeom prst="rect">
            <a:avLst/>
          </a:prstGeom>
          <a:ln w="12700">
            <a:miter lim="400000"/>
          </a:ln>
        </p:spPr>
      </p:pic>
      <p:sp>
        <p:nvSpPr>
          <p:cNvPr id="146" name="Title Text"/>
          <p:cNvSpPr txBox="1"/>
          <p:nvPr>
            <p:ph type="title"/>
          </p:nvPr>
        </p:nvSpPr>
        <p:spPr>
          <a:xfrm>
            <a:off x="3962400" y="549276"/>
            <a:ext cx="16459200" cy="2286001"/>
          </a:xfrm>
          <a:prstGeom prst="rect">
            <a:avLst/>
          </a:prstGeom>
        </p:spPr>
        <p:txBody>
          <a:bodyPr lIns="91439" tIns="91439" rIns="91439" bIns="91439"/>
          <a:lstStyle>
            <a:lvl1pPr defTabSz="1828800">
              <a:defRPr cap="none" sz="8800">
                <a:solidFill>
                  <a:srgbClr val="000000"/>
                </a:solidFill>
                <a:latin typeface="Arial"/>
                <a:ea typeface="Arial"/>
                <a:cs typeface="Arial"/>
                <a:sym typeface="Arial"/>
              </a:defRPr>
            </a:lvl1pPr>
          </a:lstStyle>
          <a:p>
            <a:pPr/>
            <a:r>
              <a:t>Title Text</a:t>
            </a:r>
          </a:p>
        </p:txBody>
      </p:sp>
      <p:sp>
        <p:nvSpPr>
          <p:cNvPr id="147" name="Slide Number"/>
          <p:cNvSpPr txBox="1"/>
          <p:nvPr>
            <p:ph type="sldNum" sz="quarter" idx="2"/>
          </p:nvPr>
        </p:nvSpPr>
        <p:spPr>
          <a:xfrm>
            <a:off x="20744884" y="0"/>
            <a:ext cx="591116" cy="577647"/>
          </a:xfrm>
          <a:prstGeom prst="rect">
            <a:avLst/>
          </a:prstGeom>
        </p:spPr>
        <p:txBody>
          <a:bodyPr lIns="91439" tIns="91439" rIns="91439" bIns="91439" anchor="t"/>
          <a:lstStyle>
            <a:lvl1pPr algn="r" defTabSz="1828800">
              <a:defRPr sz="28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gradFill flip="none" rotWithShape="1">
          <a:gsLst>
            <a:gs pos="5000">
              <a:srgbClr val="C4D4D8"/>
            </a:gs>
            <a:gs pos="90000">
              <a:srgbClr val="001214"/>
            </a:gs>
          </a:gsLst>
          <a:path path="circle">
            <a:fillToRect l="50000" t="50000" r="50000" b="50000"/>
          </a:path>
        </a:gradFill>
      </p:bgPr>
    </p:bg>
    <p:spTree>
      <p:nvGrpSpPr>
        <p:cNvPr id="1" name=""/>
        <p:cNvGrpSpPr/>
        <p:nvPr/>
      </p:nvGrpSpPr>
      <p:grpSpPr>
        <a:xfrm>
          <a:off x="0" y="0"/>
          <a:ext cx="0" cy="0"/>
          <a:chOff x="0" y="0"/>
          <a:chExt cx="0" cy="0"/>
        </a:xfrm>
      </p:grpSpPr>
      <p:sp>
        <p:nvSpPr>
          <p:cNvPr id="154" name="Flowchart: Document 6"/>
          <p:cNvSpPr/>
          <p:nvPr/>
        </p:nvSpPr>
        <p:spPr>
          <a:xfrm rot="10800000">
            <a:off x="3048001" y="1607368"/>
            <a:ext cx="18288001" cy="11803841"/>
          </a:xfrm>
          <a:custGeom>
            <a:avLst/>
            <a:gdLst/>
            <a:ahLst/>
            <a:cxnLst>
              <a:cxn ang="0">
                <a:pos x="wd2" y="hd2"/>
              </a:cxn>
              <a:cxn ang="5400000">
                <a:pos x="wd2" y="hd2"/>
              </a:cxn>
              <a:cxn ang="10800000">
                <a:pos x="wd2" y="hd2"/>
              </a:cxn>
              <a:cxn ang="16200000">
                <a:pos x="wd2" y="hd2"/>
              </a:cxn>
            </a:cxnLst>
            <a:rect l="0" t="0" r="r" b="b"/>
            <a:pathLst>
              <a:path w="21600" h="19154" fill="norm" stroke="1" extrusionOk="0">
                <a:moveTo>
                  <a:pt x="0" y="0"/>
                </a:moveTo>
                <a:lnTo>
                  <a:pt x="21600" y="0"/>
                </a:lnTo>
                <a:lnTo>
                  <a:pt x="21600" y="15441"/>
                </a:lnTo>
                <a:cubicBezTo>
                  <a:pt x="10800" y="15441"/>
                  <a:pt x="10056" y="21600"/>
                  <a:pt x="0" y="18053"/>
                </a:cubicBezTo>
                <a:lnTo>
                  <a:pt x="0" y="0"/>
                </a:lnTo>
                <a:close/>
              </a:path>
            </a:pathLst>
          </a:custGeom>
          <a:gradFill>
            <a:gsLst>
              <a:gs pos="64999">
                <a:srgbClr val="00272B">
                  <a:alpha val="0"/>
                </a:srgbClr>
              </a:gs>
              <a:gs pos="100000">
                <a:srgbClr val="A1BDC4">
                  <a:alpha val="55000"/>
                </a:srgbClr>
              </a:gs>
            </a:gsLst>
            <a:lin ang="4800000"/>
          </a:gradFill>
          <a:ln w="12700">
            <a:miter lim="400000"/>
          </a:ln>
        </p:spPr>
        <p:txBody>
          <a:bodyPr tIns="91439" bIns="91439" anchor="ctr"/>
          <a:lstStyle/>
          <a:p>
            <a:pPr algn="ctr" defTabSz="1828800">
              <a:lnSpc>
                <a:spcPct val="100000"/>
              </a:lnSpc>
              <a:spcBef>
                <a:spcPts val="0"/>
              </a:spcBef>
              <a:defRPr sz="3600">
                <a:solidFill>
                  <a:srgbClr val="FFFFFF"/>
                </a:solidFill>
                <a:latin typeface="Cambria"/>
                <a:ea typeface="Cambria"/>
                <a:cs typeface="Cambria"/>
                <a:sym typeface="Cambria"/>
              </a:defRPr>
            </a:pPr>
          </a:p>
        </p:txBody>
      </p:sp>
      <p:sp>
        <p:nvSpPr>
          <p:cNvPr id="155" name="Flowchart: Document 7"/>
          <p:cNvSpPr/>
          <p:nvPr/>
        </p:nvSpPr>
        <p:spPr>
          <a:xfrm rot="10800000">
            <a:off x="3048001" y="1975677"/>
            <a:ext cx="18288001" cy="9667439"/>
          </a:xfrm>
          <a:custGeom>
            <a:avLst/>
            <a:gdLst/>
            <a:ahLst/>
            <a:cxnLst>
              <a:cxn ang="0">
                <a:pos x="wd2" y="hd2"/>
              </a:cxn>
              <a:cxn ang="5400000">
                <a:pos x="wd2" y="hd2"/>
              </a:cxn>
              <a:cxn ang="10800000">
                <a:pos x="wd2" y="hd2"/>
              </a:cxn>
              <a:cxn ang="16200000">
                <a:pos x="wd2" y="hd2"/>
              </a:cxn>
            </a:cxnLst>
            <a:rect l="0" t="0" r="r" b="b"/>
            <a:pathLst>
              <a:path w="21600" h="18841" fill="norm" stroke="1" extrusionOk="0">
                <a:moveTo>
                  <a:pt x="0" y="0"/>
                </a:moveTo>
                <a:lnTo>
                  <a:pt x="21600" y="0"/>
                </a:lnTo>
                <a:lnTo>
                  <a:pt x="21600" y="15102"/>
                </a:lnTo>
                <a:cubicBezTo>
                  <a:pt x="10800" y="15102"/>
                  <a:pt x="8684" y="21600"/>
                  <a:pt x="0" y="17464"/>
                </a:cubicBezTo>
                <a:lnTo>
                  <a:pt x="0" y="0"/>
                </a:lnTo>
                <a:close/>
              </a:path>
            </a:pathLst>
          </a:custGeom>
          <a:gradFill>
            <a:gsLst>
              <a:gs pos="64999">
                <a:srgbClr val="00272B">
                  <a:alpha val="0"/>
                </a:srgbClr>
              </a:gs>
              <a:gs pos="100000">
                <a:srgbClr val="BFD2D6">
                  <a:alpha val="30000"/>
                </a:srgbClr>
              </a:gs>
            </a:gsLst>
            <a:lin ang="4800000"/>
          </a:gradFill>
          <a:ln w="12700">
            <a:miter lim="400000"/>
          </a:ln>
        </p:spPr>
        <p:txBody>
          <a:bodyPr tIns="91439" bIns="91439" anchor="ctr"/>
          <a:lstStyle/>
          <a:p>
            <a:pPr algn="ctr" defTabSz="1828800">
              <a:lnSpc>
                <a:spcPct val="100000"/>
              </a:lnSpc>
              <a:spcBef>
                <a:spcPts val="0"/>
              </a:spcBef>
              <a:defRPr sz="3600">
                <a:solidFill>
                  <a:srgbClr val="FFFFFF"/>
                </a:solidFill>
                <a:latin typeface="Cambria"/>
                <a:ea typeface="Cambria"/>
                <a:cs typeface="Cambria"/>
                <a:sym typeface="Cambria"/>
              </a:defRPr>
            </a:pPr>
          </a:p>
        </p:txBody>
      </p:sp>
      <p:sp>
        <p:nvSpPr>
          <p:cNvPr id="156" name="TextBox 10"/>
          <p:cNvSpPr txBox="1"/>
          <p:nvPr/>
        </p:nvSpPr>
        <p:spPr>
          <a:xfrm>
            <a:off x="3139440" y="-1"/>
            <a:ext cx="9131072" cy="701324"/>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lnSpc>
                <a:spcPct val="100000"/>
              </a:lnSpc>
              <a:spcBef>
                <a:spcPts val="0"/>
              </a:spcBef>
              <a:defRPr i="1" sz="3600">
                <a:solidFill>
                  <a:srgbClr val="FFFFFF"/>
                </a:solidFill>
                <a:latin typeface="Arial"/>
                <a:ea typeface="Arial"/>
                <a:cs typeface="Arial"/>
                <a:sym typeface="Arial"/>
              </a:defRPr>
            </a:lvl1pPr>
          </a:lstStyle>
          <a:p>
            <a:pPr/>
            <a:r>
              <a:t>“I Am Not Ashamed of The Gospel of Christ”</a:t>
            </a:r>
          </a:p>
        </p:txBody>
      </p:sp>
      <p:sp>
        <p:nvSpPr>
          <p:cNvPr id="157" name="Slide Number"/>
          <p:cNvSpPr txBox="1"/>
          <p:nvPr>
            <p:ph type="sldNum" sz="quarter" idx="2"/>
          </p:nvPr>
        </p:nvSpPr>
        <p:spPr>
          <a:xfrm>
            <a:off x="20927764" y="335483"/>
            <a:ext cx="408236" cy="394768"/>
          </a:xfrm>
          <a:prstGeom prst="rect">
            <a:avLst/>
          </a:prstGeom>
        </p:spPr>
        <p:txBody>
          <a:bodyPr lIns="0" tIns="0" rIns="0" bIns="0"/>
          <a:lstStyle>
            <a:lvl1pPr algn="r" defTabSz="1828800">
              <a:defRPr sz="2800">
                <a:solidFill>
                  <a:srgbClr val="B4B4BA"/>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bg>
      <p:bgPr>
        <a:solidFill>
          <a:srgbClr val="FFFFFF"/>
        </a:solidFill>
      </p:bgPr>
    </p:bg>
    <p:spTree>
      <p:nvGrpSpPr>
        <p:cNvPr id="1" name=""/>
        <p:cNvGrpSpPr/>
        <p:nvPr/>
      </p:nvGrpSpPr>
      <p:grpSpPr>
        <a:xfrm>
          <a:off x="0" y="0"/>
          <a:ext cx="0" cy="0"/>
          <a:chOff x="0" y="0"/>
          <a:chExt cx="0" cy="0"/>
        </a:xfrm>
      </p:grpSpPr>
      <p:pic>
        <p:nvPicPr>
          <p:cNvPr id="164" name="Picture 2" descr="Picture 2"/>
          <p:cNvPicPr>
            <a:picLocks noChangeAspect="1"/>
          </p:cNvPicPr>
          <p:nvPr/>
        </p:nvPicPr>
        <p:blipFill>
          <a:blip r:embed="rId2">
            <a:extLst/>
          </a:blip>
          <a:stretch>
            <a:fillRect/>
          </a:stretch>
        </p:blipFill>
        <p:spPr>
          <a:xfrm>
            <a:off x="3048000" y="0"/>
            <a:ext cx="18288000" cy="13716000"/>
          </a:xfrm>
          <a:prstGeom prst="rect">
            <a:avLst/>
          </a:prstGeom>
          <a:ln w="12700">
            <a:miter lim="400000"/>
          </a:ln>
        </p:spPr>
      </p:pic>
      <p:sp>
        <p:nvSpPr>
          <p:cNvPr id="165" name="Title Text"/>
          <p:cNvSpPr txBox="1"/>
          <p:nvPr>
            <p:ph type="title"/>
          </p:nvPr>
        </p:nvSpPr>
        <p:spPr>
          <a:xfrm>
            <a:off x="3962400" y="549276"/>
            <a:ext cx="16459200" cy="2286001"/>
          </a:xfrm>
          <a:prstGeom prst="rect">
            <a:avLst/>
          </a:prstGeom>
        </p:spPr>
        <p:txBody>
          <a:bodyPr lIns="91439" tIns="91439" rIns="91439" bIns="91439"/>
          <a:lstStyle>
            <a:lvl1pPr defTabSz="1828800">
              <a:defRPr cap="none" sz="8800">
                <a:solidFill>
                  <a:srgbClr val="000000"/>
                </a:solidFill>
                <a:latin typeface="Arial"/>
                <a:ea typeface="Arial"/>
                <a:cs typeface="Arial"/>
                <a:sym typeface="Arial"/>
              </a:defRPr>
            </a:lvl1pPr>
          </a:lstStyle>
          <a:p>
            <a:pPr/>
            <a:r>
              <a:t>Title Text</a:t>
            </a:r>
          </a:p>
        </p:txBody>
      </p:sp>
      <p:sp>
        <p:nvSpPr>
          <p:cNvPr id="166" name="Body Level One…"/>
          <p:cNvSpPr txBox="1"/>
          <p:nvPr>
            <p:ph type="body" sz="half" idx="1"/>
          </p:nvPr>
        </p:nvSpPr>
        <p:spPr>
          <a:xfrm>
            <a:off x="3962400" y="3200400"/>
            <a:ext cx="8077200" cy="9051926"/>
          </a:xfrm>
          <a:prstGeom prst="rect">
            <a:avLst/>
          </a:prstGeom>
        </p:spPr>
        <p:txBody>
          <a:bodyPr lIns="91439" tIns="91439" rIns="91439" bIns="91439" anchor="t"/>
          <a:lstStyle>
            <a:lvl1pPr marL="685800" indent="-685800" defTabSz="1828800">
              <a:spcBef>
                <a:spcPts val="1300"/>
              </a:spcBef>
              <a:buSzPct val="100000"/>
              <a:defRPr sz="5600">
                <a:solidFill>
                  <a:srgbClr val="000000"/>
                </a:solidFill>
                <a:latin typeface="Arial"/>
                <a:ea typeface="Arial"/>
                <a:cs typeface="Arial"/>
                <a:sym typeface="Arial"/>
              </a:defRPr>
            </a:lvl1pPr>
            <a:lvl2pPr marL="1123950" indent="-666750" defTabSz="1828800">
              <a:spcBef>
                <a:spcPts val="1300"/>
              </a:spcBef>
              <a:buSzPct val="100000"/>
              <a:buChar char="–"/>
              <a:defRPr sz="5600">
                <a:solidFill>
                  <a:srgbClr val="000000"/>
                </a:solidFill>
                <a:latin typeface="Arial"/>
                <a:ea typeface="Arial"/>
                <a:cs typeface="Arial"/>
                <a:sym typeface="Arial"/>
              </a:defRPr>
            </a:lvl2pPr>
            <a:lvl3pPr marL="1554479" indent="-640079" defTabSz="1828800">
              <a:spcBef>
                <a:spcPts val="1300"/>
              </a:spcBef>
              <a:buSzPct val="100000"/>
              <a:defRPr sz="5600">
                <a:solidFill>
                  <a:srgbClr val="000000"/>
                </a:solidFill>
                <a:latin typeface="Arial"/>
                <a:ea typeface="Arial"/>
                <a:cs typeface="Arial"/>
                <a:sym typeface="Arial"/>
              </a:defRPr>
            </a:lvl3pPr>
            <a:lvl4pPr marL="2082800" indent="-711200" defTabSz="1828800">
              <a:spcBef>
                <a:spcPts val="1300"/>
              </a:spcBef>
              <a:buSzPct val="100000"/>
              <a:buChar char="–"/>
              <a:defRPr sz="5600">
                <a:solidFill>
                  <a:srgbClr val="000000"/>
                </a:solidFill>
                <a:latin typeface="Arial"/>
                <a:ea typeface="Arial"/>
                <a:cs typeface="Arial"/>
                <a:sym typeface="Arial"/>
              </a:defRPr>
            </a:lvl4pPr>
            <a:lvl5pPr marL="2540000" indent="-711200" defTabSz="1828800">
              <a:spcBef>
                <a:spcPts val="1300"/>
              </a:spcBef>
              <a:buSzPct val="100000"/>
              <a:buChar char="»"/>
              <a:defRPr sz="5600">
                <a:solidFill>
                  <a:srgbClr val="000000"/>
                </a:solidFill>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67" name="Slide Number"/>
          <p:cNvSpPr txBox="1"/>
          <p:nvPr>
            <p:ph type="sldNum" sz="quarter" idx="2"/>
          </p:nvPr>
        </p:nvSpPr>
        <p:spPr>
          <a:xfrm>
            <a:off x="20744884" y="0"/>
            <a:ext cx="591116" cy="577647"/>
          </a:xfrm>
          <a:prstGeom prst="rect">
            <a:avLst/>
          </a:prstGeom>
        </p:spPr>
        <p:txBody>
          <a:bodyPr lIns="91439" tIns="91439" rIns="91439" bIns="91439" anchor="t"/>
          <a:lstStyle>
            <a:lvl1pPr algn="r" defTabSz="1828800">
              <a:defRPr sz="28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pic>
        <p:nvPicPr>
          <p:cNvPr id="174" name="Picture 2" descr="Picture 2"/>
          <p:cNvPicPr>
            <a:picLocks noChangeAspect="1"/>
          </p:cNvPicPr>
          <p:nvPr/>
        </p:nvPicPr>
        <p:blipFill>
          <a:blip r:embed="rId2">
            <a:extLst/>
          </a:blip>
          <a:stretch>
            <a:fillRect/>
          </a:stretch>
        </p:blipFill>
        <p:spPr>
          <a:xfrm>
            <a:off x="3048000" y="0"/>
            <a:ext cx="18288000" cy="13716000"/>
          </a:xfrm>
          <a:prstGeom prst="rect">
            <a:avLst/>
          </a:prstGeom>
          <a:ln w="12700">
            <a:miter lim="400000"/>
          </a:ln>
        </p:spPr>
      </p:pic>
      <p:sp>
        <p:nvSpPr>
          <p:cNvPr id="175" name="Slide Number"/>
          <p:cNvSpPr txBox="1"/>
          <p:nvPr>
            <p:ph type="sldNum" sz="quarter" idx="2"/>
          </p:nvPr>
        </p:nvSpPr>
        <p:spPr>
          <a:xfrm>
            <a:off x="20744884" y="0"/>
            <a:ext cx="591116" cy="577647"/>
          </a:xfrm>
          <a:prstGeom prst="rect">
            <a:avLst/>
          </a:prstGeom>
        </p:spPr>
        <p:txBody>
          <a:bodyPr lIns="91439" tIns="91439" rIns="91439" bIns="91439" anchor="t"/>
          <a:lstStyle>
            <a:lvl1pPr algn="r" defTabSz="1828800">
              <a:defRPr sz="28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Profile view of a red motorcycle"/>
          <p:cNvSpPr/>
          <p:nvPr>
            <p:ph type="pic" idx="21"/>
          </p:nvPr>
        </p:nvSpPr>
        <p:spPr>
          <a:xfrm>
            <a:off x="4280774" y="-1688429"/>
            <a:ext cx="15829857" cy="11849101"/>
          </a:xfrm>
          <a:prstGeom prst="rect">
            <a:avLst/>
          </a:prstGeom>
        </p:spPr>
        <p:txBody>
          <a:bodyPr lIns="91439" tIns="45719" rIns="91439" bIns="45719" anchor="t">
            <a:noAutofit/>
          </a:bodyPr>
          <a:lstStyle/>
          <a:p>
            <a:pPr/>
          </a:p>
        </p:txBody>
      </p:sp>
      <p:sp>
        <p:nvSpPr>
          <p:cNvPr id="21" name="Title Text"/>
          <p:cNvSpPr txBox="1"/>
          <p:nvPr>
            <p:ph type="title"/>
          </p:nvPr>
        </p:nvSpPr>
        <p:spPr>
          <a:xfrm>
            <a:off x="2387600" y="9728200"/>
            <a:ext cx="19621500" cy="1803400"/>
          </a:xfrm>
          <a:prstGeom prst="rect">
            <a:avLst/>
          </a:prstGeom>
        </p:spPr>
        <p:txBody>
          <a:bodyPr/>
          <a:lstStyle/>
          <a:p>
            <a:pPr/>
            <a:r>
              <a:t>Title Text</a:t>
            </a:r>
          </a:p>
        </p:txBody>
      </p:sp>
      <p:sp>
        <p:nvSpPr>
          <p:cNvPr id="22" name="Body Level One…"/>
          <p:cNvSpPr txBox="1"/>
          <p:nvPr>
            <p:ph type="body" sz="quarter" idx="1"/>
          </p:nvPr>
        </p:nvSpPr>
        <p:spPr>
          <a:xfrm>
            <a:off x="2387600" y="11518900"/>
            <a:ext cx="19621500" cy="16002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bg>
      <p:bgPr>
        <a:solidFill>
          <a:srgbClr val="FFFFFF"/>
        </a:solidFill>
      </p:bgPr>
    </p:bg>
    <p:spTree>
      <p:nvGrpSpPr>
        <p:cNvPr id="1" name=""/>
        <p:cNvGrpSpPr/>
        <p:nvPr/>
      </p:nvGrpSpPr>
      <p:grpSpPr>
        <a:xfrm>
          <a:off x="0" y="0"/>
          <a:ext cx="0" cy="0"/>
          <a:chOff x="0" y="0"/>
          <a:chExt cx="0" cy="0"/>
        </a:xfrm>
      </p:grpSpPr>
      <p:pic>
        <p:nvPicPr>
          <p:cNvPr id="182" name="Picture 2" descr="Picture 2"/>
          <p:cNvPicPr>
            <a:picLocks noChangeAspect="1"/>
          </p:cNvPicPr>
          <p:nvPr/>
        </p:nvPicPr>
        <p:blipFill>
          <a:blip r:embed="rId2">
            <a:extLst/>
          </a:blip>
          <a:stretch>
            <a:fillRect/>
          </a:stretch>
        </p:blipFill>
        <p:spPr>
          <a:xfrm>
            <a:off x="3048000" y="0"/>
            <a:ext cx="18288000" cy="13716000"/>
          </a:xfrm>
          <a:prstGeom prst="rect">
            <a:avLst/>
          </a:prstGeom>
          <a:ln w="12700">
            <a:miter lim="400000"/>
          </a:ln>
        </p:spPr>
      </p:pic>
      <p:sp>
        <p:nvSpPr>
          <p:cNvPr id="183" name="Title Text"/>
          <p:cNvSpPr txBox="1"/>
          <p:nvPr>
            <p:ph type="title"/>
          </p:nvPr>
        </p:nvSpPr>
        <p:spPr>
          <a:xfrm>
            <a:off x="4419600" y="4260850"/>
            <a:ext cx="15544800" cy="2940050"/>
          </a:xfrm>
          <a:prstGeom prst="rect">
            <a:avLst/>
          </a:prstGeom>
        </p:spPr>
        <p:txBody>
          <a:bodyPr lIns="91439" tIns="91439" rIns="91439" bIns="91439"/>
          <a:lstStyle>
            <a:lvl1pPr defTabSz="1828800">
              <a:defRPr cap="none" sz="8800">
                <a:solidFill>
                  <a:srgbClr val="000000"/>
                </a:solidFill>
                <a:latin typeface="Arial"/>
                <a:ea typeface="Arial"/>
                <a:cs typeface="Arial"/>
                <a:sym typeface="Arial"/>
              </a:defRPr>
            </a:lvl1pPr>
          </a:lstStyle>
          <a:p>
            <a:pPr/>
            <a:r>
              <a:t>Title Text</a:t>
            </a:r>
          </a:p>
        </p:txBody>
      </p:sp>
      <p:sp>
        <p:nvSpPr>
          <p:cNvPr id="184" name="Body Level One…"/>
          <p:cNvSpPr txBox="1"/>
          <p:nvPr>
            <p:ph type="body" sz="quarter" idx="1"/>
          </p:nvPr>
        </p:nvSpPr>
        <p:spPr>
          <a:xfrm>
            <a:off x="5791200" y="7772400"/>
            <a:ext cx="12801600" cy="3505200"/>
          </a:xfrm>
          <a:prstGeom prst="rect">
            <a:avLst/>
          </a:prstGeom>
        </p:spPr>
        <p:txBody>
          <a:bodyPr lIns="91439" tIns="91439" rIns="91439" bIns="91439" anchor="t"/>
          <a:lstStyle>
            <a:lvl1pPr marL="0" indent="0" algn="ctr" defTabSz="1828800">
              <a:spcBef>
                <a:spcPts val="1500"/>
              </a:spcBef>
              <a:buSzTx/>
              <a:buNone/>
              <a:defRPr sz="6400">
                <a:solidFill>
                  <a:srgbClr val="000000"/>
                </a:solidFill>
                <a:latin typeface="Arial"/>
                <a:ea typeface="Arial"/>
                <a:cs typeface="Arial"/>
                <a:sym typeface="Arial"/>
              </a:defRPr>
            </a:lvl1pPr>
            <a:lvl2pPr marL="0" indent="457200" algn="ctr" defTabSz="1828800">
              <a:spcBef>
                <a:spcPts val="1500"/>
              </a:spcBef>
              <a:buSzTx/>
              <a:buNone/>
              <a:defRPr sz="6400">
                <a:solidFill>
                  <a:srgbClr val="000000"/>
                </a:solidFill>
                <a:latin typeface="Arial"/>
                <a:ea typeface="Arial"/>
                <a:cs typeface="Arial"/>
                <a:sym typeface="Arial"/>
              </a:defRPr>
            </a:lvl2pPr>
            <a:lvl3pPr marL="0" indent="914400" algn="ctr" defTabSz="1828800">
              <a:spcBef>
                <a:spcPts val="1500"/>
              </a:spcBef>
              <a:buSzTx/>
              <a:buNone/>
              <a:defRPr sz="6400">
                <a:solidFill>
                  <a:srgbClr val="000000"/>
                </a:solidFill>
                <a:latin typeface="Arial"/>
                <a:ea typeface="Arial"/>
                <a:cs typeface="Arial"/>
                <a:sym typeface="Arial"/>
              </a:defRPr>
            </a:lvl3pPr>
            <a:lvl4pPr marL="0" indent="1371600" algn="ctr" defTabSz="1828800">
              <a:spcBef>
                <a:spcPts val="1500"/>
              </a:spcBef>
              <a:buSzTx/>
              <a:buNone/>
              <a:defRPr sz="6400">
                <a:solidFill>
                  <a:srgbClr val="000000"/>
                </a:solidFill>
                <a:latin typeface="Arial"/>
                <a:ea typeface="Arial"/>
                <a:cs typeface="Arial"/>
                <a:sym typeface="Arial"/>
              </a:defRPr>
            </a:lvl4pPr>
            <a:lvl5pPr marL="0" indent="1828800" algn="ctr" defTabSz="1828800">
              <a:spcBef>
                <a:spcPts val="1500"/>
              </a:spcBef>
              <a:buSzTx/>
              <a:buNone/>
              <a:defRPr sz="6400">
                <a:solidFill>
                  <a:srgbClr val="000000"/>
                </a:solidFill>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85" name="Slide Number"/>
          <p:cNvSpPr txBox="1"/>
          <p:nvPr>
            <p:ph type="sldNum" sz="quarter" idx="2"/>
          </p:nvPr>
        </p:nvSpPr>
        <p:spPr>
          <a:xfrm>
            <a:off x="20744884" y="0"/>
            <a:ext cx="591116" cy="577647"/>
          </a:xfrm>
          <a:prstGeom prst="rect">
            <a:avLst/>
          </a:prstGeom>
        </p:spPr>
        <p:txBody>
          <a:bodyPr lIns="91439" tIns="91439" rIns="91439" bIns="91439" anchor="t"/>
          <a:lstStyle>
            <a:lvl1pPr algn="r" defTabSz="1828800">
              <a:defRPr sz="28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92" name="Title Text"/>
          <p:cNvSpPr txBox="1"/>
          <p:nvPr>
            <p:ph type="title"/>
          </p:nvPr>
        </p:nvSpPr>
        <p:spPr>
          <a:xfrm>
            <a:off x="4601765" y="803671"/>
            <a:ext cx="15180470" cy="3321845"/>
          </a:xfrm>
          <a:prstGeom prst="rect">
            <a:avLst/>
          </a:prstGeom>
        </p:spPr>
        <p:txBody>
          <a:bodyPr lIns="71437" tIns="71437" rIns="71437" bIns="71437"/>
          <a:lstStyle>
            <a:lvl1pPr defTabSz="821531">
              <a:defRPr cap="none" sz="10600">
                <a:solidFill>
                  <a:srgbClr val="85604A"/>
                </a:solidFill>
                <a:latin typeface="Didot"/>
                <a:ea typeface="Didot"/>
                <a:cs typeface="Didot"/>
                <a:sym typeface="Didot"/>
              </a:defRPr>
            </a:lvl1pPr>
          </a:lstStyle>
          <a:p>
            <a:pPr/>
            <a:r>
              <a:t>Title Text</a:t>
            </a:r>
          </a:p>
        </p:txBody>
      </p:sp>
      <p:sp>
        <p:nvSpPr>
          <p:cNvPr id="193" name="Body Level One…"/>
          <p:cNvSpPr txBox="1"/>
          <p:nvPr>
            <p:ph type="body" sz="half" idx="1"/>
          </p:nvPr>
        </p:nvSpPr>
        <p:spPr>
          <a:xfrm>
            <a:off x="4601765" y="4250531"/>
            <a:ext cx="15180470" cy="8036719"/>
          </a:xfrm>
          <a:prstGeom prst="rect">
            <a:avLst/>
          </a:prstGeom>
        </p:spPr>
        <p:txBody>
          <a:bodyPr lIns="71437" tIns="71437" rIns="71437" bIns="71437"/>
          <a:lstStyle>
            <a:lvl1pPr marL="529166" indent="-529166" defTabSz="821531">
              <a:spcBef>
                <a:spcPts val="4500"/>
              </a:spcBef>
              <a:buSzPct val="40000"/>
              <a:buBlip>
                <a:blip r:embed="rId3"/>
              </a:buBlip>
              <a:defRPr sz="5000">
                <a:solidFill>
                  <a:srgbClr val="625B48"/>
                </a:solidFill>
                <a:latin typeface="Didot"/>
                <a:ea typeface="Didot"/>
                <a:cs typeface="Didot"/>
                <a:sym typeface="Didot"/>
              </a:defRPr>
            </a:lvl1pPr>
            <a:lvl2pPr marL="910166" indent="-529166" defTabSz="821531">
              <a:spcBef>
                <a:spcPts val="4500"/>
              </a:spcBef>
              <a:buSzPct val="40000"/>
              <a:buBlip>
                <a:blip r:embed="rId3"/>
              </a:buBlip>
              <a:defRPr sz="5000">
                <a:solidFill>
                  <a:srgbClr val="625B48"/>
                </a:solidFill>
                <a:latin typeface="Didot"/>
                <a:ea typeface="Didot"/>
                <a:cs typeface="Didot"/>
                <a:sym typeface="Didot"/>
              </a:defRPr>
            </a:lvl2pPr>
            <a:lvl3pPr marL="1291166" indent="-529166" defTabSz="821531">
              <a:spcBef>
                <a:spcPts val="4500"/>
              </a:spcBef>
              <a:buSzPct val="40000"/>
              <a:buBlip>
                <a:blip r:embed="rId3"/>
              </a:buBlip>
              <a:defRPr sz="5000">
                <a:solidFill>
                  <a:srgbClr val="625B48"/>
                </a:solidFill>
                <a:latin typeface="Didot"/>
                <a:ea typeface="Didot"/>
                <a:cs typeface="Didot"/>
                <a:sym typeface="Didot"/>
              </a:defRPr>
            </a:lvl3pPr>
            <a:lvl4pPr marL="1672166" indent="-529166" defTabSz="821531">
              <a:spcBef>
                <a:spcPts val="4500"/>
              </a:spcBef>
              <a:buSzPct val="40000"/>
              <a:buBlip>
                <a:blip r:embed="rId3"/>
              </a:buBlip>
              <a:defRPr sz="5000">
                <a:solidFill>
                  <a:srgbClr val="625B48"/>
                </a:solidFill>
                <a:latin typeface="Didot"/>
                <a:ea typeface="Didot"/>
                <a:cs typeface="Didot"/>
                <a:sym typeface="Didot"/>
              </a:defRPr>
            </a:lvl4pPr>
            <a:lvl5pPr marL="2053166" indent="-529166" defTabSz="821531">
              <a:spcBef>
                <a:spcPts val="4500"/>
              </a:spcBef>
              <a:buSzPct val="40000"/>
              <a:buBlip>
                <a:blip r:embed="rId3"/>
              </a:buBlip>
              <a:defRPr sz="5000">
                <a:solidFill>
                  <a:srgbClr val="625B48"/>
                </a:solidFill>
                <a:latin typeface="Didot"/>
                <a:ea typeface="Didot"/>
                <a:cs typeface="Didot"/>
                <a:sym typeface="Didot"/>
              </a:defRPr>
            </a:lvl5pPr>
          </a:lstStyle>
          <a:p>
            <a:pPr/>
            <a:r>
              <a:t>Body Level One</a:t>
            </a:r>
          </a:p>
          <a:p>
            <a:pPr lvl="1"/>
            <a:r>
              <a:t>Body Level Two</a:t>
            </a:r>
          </a:p>
          <a:p>
            <a:pPr lvl="2"/>
            <a:r>
              <a:t>Body Level Three</a:t>
            </a:r>
          </a:p>
          <a:p>
            <a:pPr lvl="3"/>
            <a:r>
              <a:t>Body Level Four</a:t>
            </a:r>
          </a:p>
          <a:p>
            <a:pPr lvl="4"/>
            <a:r>
              <a:t>Body Level Five</a:t>
            </a:r>
          </a:p>
        </p:txBody>
      </p:sp>
      <p:sp>
        <p:nvSpPr>
          <p:cNvPr id="194" name="Slide Number"/>
          <p:cNvSpPr txBox="1"/>
          <p:nvPr>
            <p:ph type="sldNum" sz="quarter" idx="2"/>
          </p:nvPr>
        </p:nvSpPr>
        <p:spPr>
          <a:xfrm>
            <a:off x="11935813" y="13108781"/>
            <a:ext cx="494513" cy="528651"/>
          </a:xfrm>
          <a:prstGeom prst="rect">
            <a:avLst/>
          </a:prstGeom>
        </p:spPr>
        <p:txBody>
          <a:bodyPr lIns="71437" tIns="71437" rIns="71437" bIns="71437" anchor="t">
            <a:normAutofit fontScale="100000" lnSpcReduction="0"/>
          </a:bodyPr>
          <a:lstStyle>
            <a:lvl1pPr defTabSz="821531">
              <a:defRPr b="1">
                <a:solidFill>
                  <a:srgbClr val="51573F"/>
                </a:solidFill>
                <a:latin typeface="Didot"/>
                <a:ea typeface="Didot"/>
                <a:cs typeface="Didot"/>
                <a:sym typeface="Dido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sp>
        <p:nvSpPr>
          <p:cNvPr id="201" name="Slide Number"/>
          <p:cNvSpPr txBox="1"/>
          <p:nvPr>
            <p:ph type="sldNum" sz="quarter" idx="2"/>
          </p:nvPr>
        </p:nvSpPr>
        <p:spPr>
          <a:xfrm>
            <a:off x="22496303" y="12753103"/>
            <a:ext cx="668497" cy="649447"/>
          </a:xfrm>
          <a:prstGeom prst="rect">
            <a:avLst/>
          </a:prstGeom>
        </p:spPr>
        <p:txBody>
          <a:bodyPr lIns="121919" tIns="121919" rIns="121919" bIns="121919" anchor="ctr"/>
          <a:lstStyle>
            <a:lvl1pPr algn="r" defTabSz="2438400">
              <a:defRPr sz="32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673100" y="4572000"/>
            <a:ext cx="23050500" cy="45593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Front view of a red motorcycle"/>
          <p:cNvSpPr/>
          <p:nvPr>
            <p:ph type="pic" idx="21"/>
          </p:nvPr>
        </p:nvSpPr>
        <p:spPr>
          <a:xfrm>
            <a:off x="10590462" y="1511300"/>
            <a:ext cx="13644824" cy="12128732"/>
          </a:xfrm>
          <a:prstGeom prst="rect">
            <a:avLst/>
          </a:prstGeom>
        </p:spPr>
        <p:txBody>
          <a:bodyPr lIns="91439" tIns="45719" rIns="91439" bIns="45719" anchor="t">
            <a:noAutofit/>
          </a:bodyPr>
          <a:lstStyle/>
          <a:p>
            <a:pPr/>
          </a:p>
        </p:txBody>
      </p:sp>
      <p:sp>
        <p:nvSpPr>
          <p:cNvPr id="39" name="Title Text"/>
          <p:cNvSpPr txBox="1"/>
          <p:nvPr>
            <p:ph type="title"/>
          </p:nvPr>
        </p:nvSpPr>
        <p:spPr>
          <a:xfrm>
            <a:off x="673100" y="1435100"/>
            <a:ext cx="11049000" cy="5461000"/>
          </a:xfrm>
          <a:prstGeom prst="rect">
            <a:avLst/>
          </a:prstGeom>
        </p:spPr>
        <p:txBody>
          <a:bodyPr anchor="b"/>
          <a:lstStyle/>
          <a:p>
            <a:pPr/>
            <a:r>
              <a:t>Title Text</a:t>
            </a:r>
          </a:p>
        </p:txBody>
      </p:sp>
      <p:sp>
        <p:nvSpPr>
          <p:cNvPr id="40" name="Body Level One…"/>
          <p:cNvSpPr txBox="1"/>
          <p:nvPr>
            <p:ph type="body" sz="quarter" idx="1"/>
          </p:nvPr>
        </p:nvSpPr>
        <p:spPr>
          <a:xfrm>
            <a:off x="673100" y="6870700"/>
            <a:ext cx="11049000" cy="54610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Front view of a red motorcycle"/>
          <p:cNvSpPr/>
          <p:nvPr>
            <p:ph type="pic" sz="half" idx="21"/>
          </p:nvPr>
        </p:nvSpPr>
        <p:spPr>
          <a:xfrm>
            <a:off x="11814854" y="3233783"/>
            <a:ext cx="11753235" cy="10447317"/>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5" name="Title Text"/>
          <p:cNvSpPr txBox="1"/>
          <p:nvPr>
            <p:ph type="title"/>
          </p:nvPr>
        </p:nvSpPr>
        <p:spPr>
          <a:prstGeom prst="rect">
            <a:avLst/>
          </a:prstGeom>
        </p:spPr>
        <p:txBody>
          <a:bodyPr/>
          <a:lstStyle/>
          <a:p>
            <a:pPr/>
            <a:r>
              <a:t>Title Text</a:t>
            </a:r>
          </a:p>
        </p:txBody>
      </p:sp>
      <p:sp>
        <p:nvSpPr>
          <p:cNvPr id="76"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4" name="Title Text"/>
          <p:cNvSpPr txBox="1"/>
          <p:nvPr>
            <p:ph type="title"/>
          </p:nvPr>
        </p:nvSpPr>
        <p:spPr>
          <a:prstGeom prst="rect">
            <a:avLst/>
          </a:prstGeom>
        </p:spPr>
        <p:txBody>
          <a:bodyPr/>
          <a:lstStyle/>
          <a:p>
            <a:pPr/>
            <a:r>
              <a:t>Title Text</a:t>
            </a:r>
          </a:p>
        </p:txBody>
      </p:sp>
      <p:sp>
        <p:nvSpPr>
          <p:cNvPr id="85"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 Id="rId20" Type="http://schemas.openxmlformats.org/officeDocument/2006/relationships/slideLayout" Target="../slideLayouts/slideLayout18.xml"/><Relationship Id="rId21" Type="http://schemas.openxmlformats.org/officeDocument/2006/relationships/slideLayout" Target="../slideLayouts/slideLayout19.xml"/><Relationship Id="rId22" Type="http://schemas.openxmlformats.org/officeDocument/2006/relationships/slideLayout" Target="../slideLayouts/slideLayout20.xml"/><Relationship Id="rId23" Type="http://schemas.openxmlformats.org/officeDocument/2006/relationships/slideLayout" Target="../slideLayouts/slideLayout21.xml"/><Relationship Id="rId2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673100" y="355600"/>
            <a:ext cx="23050500" cy="342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673100" y="3835400"/>
            <a:ext cx="23050500" cy="8864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76100" y="13081000"/>
            <a:ext cx="419100" cy="457200"/>
          </a:xfrm>
          <a:prstGeom prst="rect">
            <a:avLst/>
          </a:prstGeom>
          <a:ln w="12700">
            <a:miter lim="400000"/>
          </a:ln>
        </p:spPr>
        <p:txBody>
          <a:bodyPr wrap="none" lIns="50800" tIns="50800" rIns="50800" bIns="50800" anchor="b">
            <a:spAutoFit/>
          </a:bodyPr>
          <a:lstStyle>
            <a:lvl1pPr algn="ctr">
              <a:lnSpc>
                <a:spcPct val="100000"/>
              </a:lnSpc>
              <a:spcBef>
                <a:spcPts val="0"/>
              </a:spcBef>
              <a:defRPr sz="24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1pPr>
      <a:lvl2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2pPr>
      <a:lvl3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3pPr>
      <a:lvl4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4pPr>
      <a:lvl5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5pPr>
      <a:lvl6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6pPr>
      <a:lvl7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7pPr>
      <a:lvl8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8pPr>
      <a:lvl9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9pPr>
    </p:titleStyle>
    <p:bodyStyle>
      <a:lvl1pPr marL="584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1pPr>
      <a:lvl2pPr marL="1168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2pPr>
      <a:lvl3pPr marL="1752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3pPr>
      <a:lvl4pPr marL="2336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4pPr>
      <a:lvl5pPr marL="29210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5pPr>
      <a:lvl6pPr marL="3505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6pPr>
      <a:lvl7pPr marL="4089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7pPr>
      <a:lvl8pPr marL="4673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8pPr>
      <a:lvl9pPr marL="5257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image" Target="../media/image3.png"/><Relationship Id="rId4" Type="http://schemas.openxmlformats.org/officeDocument/2006/relationships/image" Target="../media/image4.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8.png"/><Relationship Id="rId6" Type="http://schemas.openxmlformats.org/officeDocument/2006/relationships/image" Target="../media/image17.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8.png"/><Relationship Id="rId6" Type="http://schemas.openxmlformats.org/officeDocument/2006/relationships/image" Target="../media/image17.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8.png"/><Relationship Id="rId6" Type="http://schemas.openxmlformats.org/officeDocument/2006/relationships/image" Target="../media/image17.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3.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17.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3.png"/><Relationship Id="rId3" Type="http://schemas.openxmlformats.org/officeDocument/2006/relationships/image" Target="../media/image19.png"/><Relationship Id="rId4" Type="http://schemas.openxmlformats.org/officeDocument/2006/relationships/image" Target="../media/image20.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3.png"/><Relationship Id="rId3" Type="http://schemas.openxmlformats.org/officeDocument/2006/relationships/image" Target="../media/image19.png"/><Relationship Id="rId4" Type="http://schemas.openxmlformats.org/officeDocument/2006/relationships/image" Target="../media/image20.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3.png"/><Relationship Id="rId3" Type="http://schemas.openxmlformats.org/officeDocument/2006/relationships/image" Target="../media/image19.png"/><Relationship Id="rId4" Type="http://schemas.openxmlformats.org/officeDocument/2006/relationships/image" Target="../media/image20.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4.png"/><Relationship Id="rId3" Type="http://schemas.openxmlformats.org/officeDocument/2006/relationships/image" Target="../media/image25.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3.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4.png"/><Relationship Id="rId3" Type="http://schemas.openxmlformats.org/officeDocument/2006/relationships/image" Target="../media/image3.tif"/></Relationships>

</file>

<file path=ppt/slides/_rels/slide2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4.png"/><Relationship Id="rId3" Type="http://schemas.openxmlformats.org/officeDocument/2006/relationships/image" Target="../media/image6.png"/><Relationship Id="rId4" Type="http://schemas.openxmlformats.org/officeDocument/2006/relationships/image" Target="../media/image3.jpe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4.png"/><Relationship Id="rId3" Type="http://schemas.openxmlformats.org/officeDocument/2006/relationships/image" Target="../media/image6.png"/><Relationship Id="rId4" Type="http://schemas.openxmlformats.org/officeDocument/2006/relationships/image" Target="../media/image26.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4.png"/><Relationship Id="rId3" Type="http://schemas.openxmlformats.org/officeDocument/2006/relationships/image" Target="../media/image4.jpe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4.png"/><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0.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3.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2.tif"/><Relationship Id="rId5" Type="http://schemas.openxmlformats.org/officeDocument/2006/relationships/image" Target="../media/image31.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2.tif"/><Relationship Id="rId5" Type="http://schemas.openxmlformats.org/officeDocument/2006/relationships/image" Target="../media/image31.png"/><Relationship Id="rId6" Type="http://schemas.openxmlformats.org/officeDocument/2006/relationships/image" Target="../media/image6.png"/><Relationship Id="rId7" Type="http://schemas.openxmlformats.org/officeDocument/2006/relationships/image" Target="../media/image32.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image" Target="../media/image3.png"/><Relationship Id="rId4" Type="http://schemas.openxmlformats.org/officeDocument/2006/relationships/image" Target="../media/image4.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hyperlink" Target="http://" TargetMode="External"/><Relationship Id="rId6" Type="http://schemas.openxmlformats.org/officeDocument/2006/relationships/hyperlink" Target="http://www.alexanderchurchofchrist.com" TargetMode="External"/></Relationships>

</file>

<file path=ppt/slides/_rels/slide3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jpeg"/><Relationship Id="rId3" Type="http://schemas.openxmlformats.org/officeDocument/2006/relationships/hyperlink" Target="https://www.w65stchurchofchrist.com" TargetMode="External"/><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6.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3.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2.tif"/><Relationship Id="rId5" Type="http://schemas.openxmlformats.org/officeDocument/2006/relationships/image" Target="../media/image15.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3.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16.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0"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pic>
        <p:nvPicPr>
          <p:cNvPr id="211" name="pasted-movie.png" descr="pasted-movie.png"/>
          <p:cNvPicPr>
            <a:picLocks noChangeAspect="1"/>
          </p:cNvPicPr>
          <p:nvPr/>
        </p:nvPicPr>
        <p:blipFill>
          <a:blip r:embed="rId3">
            <a:extLst/>
          </a:blip>
          <a:stretch>
            <a:fillRect/>
          </a:stretch>
        </p:blipFill>
        <p:spPr>
          <a:xfrm>
            <a:off x="1755053" y="9378246"/>
            <a:ext cx="20873894" cy="4646054"/>
          </a:xfrm>
          <a:prstGeom prst="rect">
            <a:avLst/>
          </a:prstGeom>
          <a:ln w="12700">
            <a:miter lim="400000"/>
          </a:ln>
          <a:effectLst>
            <a:outerShdw sx="100000" sy="100000" kx="0" ky="0" algn="b" rotWithShape="0" blurRad="215900" dist="109623" dir="5400000">
              <a:srgbClr val="000000"/>
            </a:outerShdw>
          </a:effectLst>
        </p:spPr>
      </p:pic>
      <p:sp>
        <p:nvSpPr>
          <p:cNvPr id="212" name="James 1:26,27; John 4:19-24"/>
          <p:cNvSpPr txBox="1"/>
          <p:nvPr/>
        </p:nvSpPr>
        <p:spPr>
          <a:xfrm>
            <a:off x="11947213" y="113975"/>
            <a:ext cx="12337795" cy="11049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lnSpc>
                <a:spcPct val="100000"/>
              </a:lnSpc>
              <a:spcBef>
                <a:spcPts val="0"/>
              </a:spcBef>
              <a:defRPr b="1" sz="6600">
                <a:solidFill>
                  <a:srgbClr val="FFFFFF"/>
                </a:solidFill>
                <a:effectLst>
                  <a:outerShdw sx="100000" sy="100000" kx="0" ky="0" algn="b" rotWithShape="0" blurRad="50800" dist="63500" dir="1883633">
                    <a:srgbClr val="000000"/>
                  </a:outerShdw>
                </a:effectLst>
                <a:latin typeface="Helvetica"/>
                <a:ea typeface="Helvetica"/>
                <a:cs typeface="Helvetica"/>
                <a:sym typeface="Helvetica"/>
              </a:defRPr>
            </a:lvl1pPr>
          </a:lstStyle>
          <a:p>
            <a:pPr/>
            <a:r>
              <a:t>James 1:26,27; John 4:19-24</a:t>
            </a:r>
          </a:p>
        </p:txBody>
      </p:sp>
      <p:pic>
        <p:nvPicPr>
          <p:cNvPr id="213" name="pasted-movie.png" descr="pasted-movie.png"/>
          <p:cNvPicPr>
            <a:picLocks noChangeAspect="1"/>
          </p:cNvPicPr>
          <p:nvPr/>
        </p:nvPicPr>
        <p:blipFill>
          <a:blip r:embed="rId4">
            <a:extLst/>
          </a:blip>
          <a:stretch>
            <a:fillRect/>
          </a:stretch>
        </p:blipFill>
        <p:spPr>
          <a:xfrm>
            <a:off x="2408153" y="7863554"/>
            <a:ext cx="19567694" cy="2746802"/>
          </a:xfrm>
          <a:prstGeom prst="rect">
            <a:avLst/>
          </a:prstGeom>
          <a:ln w="12700">
            <a:miter lim="400000"/>
          </a:ln>
          <a:effectLst>
            <a:outerShdw sx="100000" sy="100000" kx="0" ky="0" algn="b" rotWithShape="0" blurRad="63500" dist="25400" dir="5400000">
              <a:srgbClr val="000000">
                <a:alpha val="50000"/>
              </a:srgbClr>
            </a:outerShdw>
          </a:effectLst>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9"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00" name="pasted-movie.png" descr="pasted-movie.png"/>
          <p:cNvPicPr>
            <a:picLocks noChangeAspect="1"/>
          </p:cNvPicPr>
          <p:nvPr/>
        </p:nvPicPr>
        <p:blipFill>
          <a:blip r:embed="rId2">
            <a:extLst/>
          </a:blip>
          <a:stretch>
            <a:fillRect/>
          </a:stretch>
        </p:blipFill>
        <p:spPr>
          <a:xfrm>
            <a:off x="3041800" y="163051"/>
            <a:ext cx="10306109" cy="1446714"/>
          </a:xfrm>
          <a:prstGeom prst="rect">
            <a:avLst/>
          </a:prstGeom>
          <a:ln w="12700">
            <a:miter lim="400000"/>
          </a:ln>
          <a:effectLst>
            <a:outerShdw sx="100000" sy="100000" kx="0" ky="0" algn="b" rotWithShape="0" blurRad="63500" dist="25400" dir="5400000">
              <a:srgbClr val="000000">
                <a:alpha val="50000"/>
              </a:srgbClr>
            </a:outerShdw>
          </a:effectLst>
        </p:spPr>
      </p:pic>
      <p:pic>
        <p:nvPicPr>
          <p:cNvPr id="301" name="pasted-movie.png" descr="pasted-movie.png"/>
          <p:cNvPicPr>
            <a:picLocks noChangeAspect="1"/>
          </p:cNvPicPr>
          <p:nvPr/>
        </p:nvPicPr>
        <p:blipFill>
          <a:blip r:embed="rId3">
            <a:extLst/>
          </a:blip>
          <a:stretch>
            <a:fillRect/>
          </a:stretch>
        </p:blipFill>
        <p:spPr>
          <a:xfrm>
            <a:off x="13268030" y="-46069"/>
            <a:ext cx="8378906" cy="1864954"/>
          </a:xfrm>
          <a:prstGeom prst="rect">
            <a:avLst/>
          </a:prstGeom>
          <a:ln w="12700">
            <a:miter lim="400000"/>
          </a:ln>
          <a:effectLst>
            <a:outerShdw sx="100000" sy="100000" kx="0" ky="0" algn="b" rotWithShape="0" blurRad="215900" dist="109623" dir="5400000">
              <a:srgbClr val="000000"/>
            </a:outerShdw>
          </a:effectLst>
        </p:spPr>
      </p:pic>
      <p:sp>
        <p:nvSpPr>
          <p:cNvPr id="302" name="People continue to disagree over the where, when &amp; how one ought to worship God.…"/>
          <p:cNvSpPr txBox="1"/>
          <p:nvPr/>
        </p:nvSpPr>
        <p:spPr>
          <a:xfrm>
            <a:off x="8571249" y="3834663"/>
            <a:ext cx="15434557" cy="9363076"/>
          </a:xfrm>
          <a:prstGeom prst="rect">
            <a:avLst/>
          </a:prstGeom>
          <a:solidFill>
            <a:srgbClr val="FFFFFF"/>
          </a:solidFill>
          <a:ln w="12700">
            <a:solidFill>
              <a:srgbClr val="000000"/>
            </a:solidFill>
            <a:miter lim="400000"/>
          </a:ln>
          <a:effectLst>
            <a:outerShdw sx="100000" sy="100000" kx="0" ky="0" algn="b" rotWithShape="0" blurRad="266700" dist="165100" dir="1234610">
              <a:srgbClr val="000000">
                <a:alpha val="46602"/>
              </a:srgbClr>
            </a:outerShdw>
          </a:effectLst>
          <a:extLst>
            <a:ext uri="{C572A759-6A51-4108-AA02-DFA0A04FC94B}">
              <ma14:wrappingTextBoxFlag xmlns:ma14="http://schemas.microsoft.com/office/mac/drawingml/2011/main" val="1"/>
            </a:ext>
          </a:extLst>
        </p:spPr>
        <p:txBody>
          <a:bodyPr lIns="71437" tIns="71437" rIns="71437" bIns="71437">
            <a:spAutoFit/>
          </a:bodyPr>
          <a:lstStyle/>
          <a:p>
            <a:pPr marL="963827" indent="-963827" defTabSz="821531">
              <a:lnSpc>
                <a:spcPct val="100000"/>
              </a:lnSpc>
              <a:spcBef>
                <a:spcPts val="3600"/>
              </a:spcBef>
              <a:buSzPct val="80000"/>
              <a:buBlip>
                <a:blip r:embed="rId4"/>
              </a:buBlip>
              <a:defRPr sz="6800">
                <a:latin typeface="Century Gothic"/>
                <a:ea typeface="Century Gothic"/>
                <a:cs typeface="Century Gothic"/>
                <a:sym typeface="Century Gothic"/>
              </a:defRPr>
            </a:pPr>
            <a:r>
              <a:t>People continue to disagree over the where, when &amp; how one ought to worship God.</a:t>
            </a:r>
          </a:p>
          <a:p>
            <a:pPr marL="1941727" indent="-963827" defTabSz="821531">
              <a:lnSpc>
                <a:spcPct val="100000"/>
              </a:lnSpc>
              <a:spcBef>
                <a:spcPts val="3600"/>
              </a:spcBef>
              <a:buSzPct val="80000"/>
              <a:buBlip>
                <a:blip r:embed="rId5"/>
              </a:buBlip>
              <a:defRPr sz="6800">
                <a:latin typeface="Century Gothic"/>
                <a:ea typeface="Century Gothic"/>
                <a:cs typeface="Century Gothic"/>
                <a:sym typeface="Century Gothic"/>
              </a:defRPr>
            </a:pPr>
            <a:r>
              <a:t>Day of worship </a:t>
            </a:r>
            <a:r>
              <a:rPr sz="5500"/>
              <a:t>(Saturday / Sunday)</a:t>
            </a:r>
          </a:p>
          <a:p>
            <a:pPr marL="1941727" indent="-963827" defTabSz="821531">
              <a:lnSpc>
                <a:spcPct val="100000"/>
              </a:lnSpc>
              <a:spcBef>
                <a:spcPts val="3600"/>
              </a:spcBef>
              <a:buSzPct val="80000"/>
              <a:buBlip>
                <a:blip r:embed="rId5"/>
              </a:buBlip>
              <a:defRPr sz="6800">
                <a:latin typeface="Century Gothic"/>
                <a:ea typeface="Century Gothic"/>
                <a:cs typeface="Century Gothic"/>
                <a:sym typeface="Century Gothic"/>
              </a:defRPr>
            </a:pPr>
            <a:r>
              <a:t>The Lord’s supper? </a:t>
            </a:r>
            <a:r>
              <a:rPr sz="5500"/>
              <a:t>(When? …)</a:t>
            </a:r>
          </a:p>
          <a:p>
            <a:pPr marL="1941727" indent="-963827" defTabSz="821531">
              <a:lnSpc>
                <a:spcPct val="100000"/>
              </a:lnSpc>
              <a:spcBef>
                <a:spcPts val="3600"/>
              </a:spcBef>
              <a:buSzPct val="80000"/>
              <a:buBlip>
                <a:blip r:embed="rId5"/>
              </a:buBlip>
              <a:defRPr sz="6800">
                <a:latin typeface="Century Gothic"/>
                <a:ea typeface="Century Gothic"/>
                <a:cs typeface="Century Gothic"/>
                <a:sym typeface="Century Gothic"/>
              </a:defRPr>
            </a:pPr>
            <a:r>
              <a:t>The collection? </a:t>
            </a:r>
            <a:r>
              <a:rPr sz="5500"/>
              <a:t>(How? …)</a:t>
            </a:r>
          </a:p>
          <a:p>
            <a:pPr marL="1941727" indent="-963827" defTabSz="821531">
              <a:lnSpc>
                <a:spcPct val="100000"/>
              </a:lnSpc>
              <a:spcBef>
                <a:spcPts val="3600"/>
              </a:spcBef>
              <a:buSzPct val="80000"/>
              <a:buBlip>
                <a:blip r:embed="rId5"/>
              </a:buBlip>
              <a:defRPr sz="6800">
                <a:latin typeface="Century Gothic"/>
                <a:ea typeface="Century Gothic"/>
                <a:cs typeface="Century Gothic"/>
                <a:sym typeface="Century Gothic"/>
              </a:defRPr>
            </a:pPr>
            <a:r>
              <a:t>Music?</a:t>
            </a:r>
            <a:r>
              <a:rPr sz="5500"/>
              <a:t> (Instrumental / Acapella)</a:t>
            </a:r>
          </a:p>
        </p:txBody>
      </p:sp>
      <p:pic>
        <p:nvPicPr>
          <p:cNvPr id="303" name="Image" descr="Image"/>
          <p:cNvPicPr>
            <a:picLocks noChangeAspect="0"/>
          </p:cNvPicPr>
          <p:nvPr/>
        </p:nvPicPr>
        <p:blipFill>
          <a:blip r:embed="rId6">
            <a:extLst/>
          </a:blip>
          <a:stretch>
            <a:fillRect/>
          </a:stretch>
        </p:blipFill>
        <p:spPr>
          <a:xfrm>
            <a:off x="139940" y="3502762"/>
            <a:ext cx="8040196" cy="10029033"/>
          </a:xfrm>
          <a:prstGeom prst="rect">
            <a:avLst/>
          </a:prstGeom>
        </p:spPr>
      </p:pic>
      <p:sp>
        <p:nvSpPr>
          <p:cNvPr id="304" name="John 4:20 (NKJV)  20 Our fathers worshiped on this mountain, and you Jews say that in Jerusalem is the place where one ought to worship.&quot;"/>
          <p:cNvSpPr txBox="1"/>
          <p:nvPr/>
        </p:nvSpPr>
        <p:spPr>
          <a:xfrm>
            <a:off x="386598" y="9625353"/>
            <a:ext cx="7546880" cy="3357638"/>
          </a:xfrm>
          <a:prstGeom prst="rect">
            <a:avLst/>
          </a:prstGeom>
          <a:ln w="12700">
            <a:miter lim="400000"/>
          </a:ln>
          <a:effectLst>
            <a:outerShdw sx="100000" sy="100000" kx="0" ky="0" algn="b" rotWithShape="0" blurRad="228600" dist="101600" dir="3000000">
              <a:srgbClr val="000000"/>
            </a:outerShdw>
          </a:effectLst>
          <a:extLst>
            <a:ext uri="{C572A759-6A51-4108-AA02-DFA0A04FC94B}">
              <ma14:wrappingTextBoxFlag xmlns:ma14="http://schemas.microsoft.com/office/mac/drawingml/2011/main" val="1"/>
            </a:ext>
          </a:extLst>
        </p:spPr>
        <p:txBody>
          <a:bodyPr lIns="71437" tIns="71437" rIns="71437" bIns="71437">
            <a:spAutoFit/>
          </a:bodyPr>
          <a:lstStyle/>
          <a:p>
            <a:pPr algn="ctr" defTabSz="642937">
              <a:lnSpc>
                <a:spcPct val="100000"/>
              </a:lnSpc>
              <a:spcBef>
                <a:spcPts val="700"/>
              </a:spcBef>
              <a:defRPr sz="4400">
                <a:solidFill>
                  <a:srgbClr val="FFFFFF"/>
                </a:solidFill>
                <a:effectLst>
                  <a:outerShdw sx="100000" sy="100000" kx="0" ky="0" algn="b" rotWithShape="0" blurRad="152400" dist="63500" dir="2477225">
                    <a:srgbClr val="000000"/>
                  </a:outerShdw>
                </a:effectLst>
                <a:latin typeface="Times New Roman"/>
                <a:ea typeface="Times New Roman"/>
                <a:cs typeface="Times New Roman"/>
                <a:sym typeface="Times New Roman"/>
              </a:defRPr>
            </a:pPr>
            <a:r>
              <a:rPr b="1"/>
              <a:t>John 4:20 (NKJV) </a:t>
            </a:r>
            <a:br/>
            <a:r>
              <a:rPr baseline="31999"/>
              <a:t>20 </a:t>
            </a:r>
            <a:r>
              <a:t>Our fathers worshiped on this mountain, and you </a:t>
            </a:r>
            <a:r>
              <a:rPr i="1"/>
              <a:t>Jews</a:t>
            </a:r>
            <a:r>
              <a:t> say that in Jerusalem is the place where one ought to worship." </a:t>
            </a:r>
          </a:p>
        </p:txBody>
      </p:sp>
      <p:sp>
        <p:nvSpPr>
          <p:cNvPr id="305" name="24 … those who worship Him must worship in spirit and truth.”"/>
          <p:cNvSpPr/>
          <p:nvPr/>
        </p:nvSpPr>
        <p:spPr>
          <a:xfrm>
            <a:off x="152604" y="2008341"/>
            <a:ext cx="24078792" cy="197401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7997"/>
                </a:moveTo>
                <a:lnTo>
                  <a:pt x="21600" y="7997"/>
                </a:lnTo>
                <a:cubicBezTo>
                  <a:pt x="21600" y="12414"/>
                  <a:pt x="21306" y="15995"/>
                  <a:pt x="20944" y="15995"/>
                </a:cubicBezTo>
                <a:lnTo>
                  <a:pt x="11222" y="15995"/>
                </a:lnTo>
                <a:lnTo>
                  <a:pt x="10838" y="21600"/>
                </a:lnTo>
                <a:lnTo>
                  <a:pt x="10453" y="15995"/>
                </a:lnTo>
                <a:lnTo>
                  <a:pt x="656" y="15995"/>
                </a:lnTo>
                <a:cubicBezTo>
                  <a:pt x="316" y="15995"/>
                  <a:pt x="37" y="12848"/>
                  <a:pt x="3" y="8815"/>
                </a:cubicBezTo>
                <a:lnTo>
                  <a:pt x="0" y="7997"/>
                </a:lnTo>
                <a:lnTo>
                  <a:pt x="0" y="7997"/>
                </a:lnTo>
                <a:cubicBezTo>
                  <a:pt x="0" y="3580"/>
                  <a:pt x="294" y="0"/>
                  <a:pt x="656" y="0"/>
                </a:cubicBezTo>
                <a:lnTo>
                  <a:pt x="20944" y="0"/>
                </a:lnTo>
                <a:cubicBezTo>
                  <a:pt x="21306" y="0"/>
                  <a:pt x="21600" y="3580"/>
                  <a:pt x="21600" y="7997"/>
                </a:cubicBezTo>
                <a:close/>
              </a:path>
            </a:pathLst>
          </a:custGeom>
          <a:solidFill>
            <a:srgbClr val="FFFFFF"/>
          </a:solidFill>
          <a:ln w="63500">
            <a:solidFill>
              <a:schemeClr val="accent4"/>
            </a:solidFill>
            <a:miter lim="400000"/>
          </a:ln>
          <a:effectLst>
            <a:outerShdw sx="100000" sy="100000" kx="0" ky="0" algn="b" rotWithShape="0" blurRad="508000" dist="207669" dir="1857511">
              <a:srgbClr val="000000"/>
            </a:outerShdw>
          </a:effectLst>
          <a:extLst>
            <a:ext uri="{C572A759-6A51-4108-AA02-DFA0A04FC94B}">
              <ma14:wrappingTextBoxFlag xmlns:ma14="http://schemas.microsoft.com/office/mac/drawingml/2011/main" val="1"/>
            </a:ext>
          </a:extLst>
        </p:spPr>
        <p:txBody>
          <a:bodyPr lIns="50800" tIns="50800" rIns="50800" bIns="50800" anchor="ctr"/>
          <a:lstStyle/>
          <a:p>
            <a:pPr algn="ctr" defTabSz="457200">
              <a:lnSpc>
                <a:spcPct val="100000"/>
              </a:lnSpc>
              <a:spcBef>
                <a:spcPts val="0"/>
              </a:spcBef>
              <a:defRPr sz="6000">
                <a:solidFill>
                  <a:srgbClr val="000000"/>
                </a:solidFill>
                <a:latin typeface="Helvetica"/>
                <a:ea typeface="Helvetica"/>
                <a:cs typeface="Helvetica"/>
                <a:sym typeface="Helvetica"/>
              </a:defRPr>
            </a:pPr>
            <a:r>
              <a:rPr baseline="31999"/>
              <a:t>24</a:t>
            </a:r>
            <a:r>
              <a:t> </a:t>
            </a:r>
            <a:r>
              <a:rPr>
                <a:solidFill>
                  <a:schemeClr val="accent5"/>
                </a:solidFill>
              </a:rPr>
              <a:t>… those who worship Him must worship in spirit and truth</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02">
                                            <p:txEl>
                                              <p:pRg st="1" end="1"/>
                                            </p:txEl>
                                          </p:spTgt>
                                        </p:tgtEl>
                                        <p:attrNameLst>
                                          <p:attrName>style.visibility</p:attrName>
                                        </p:attrNameLst>
                                      </p:cBhvr>
                                      <p:to>
                                        <p:strVal val="visible"/>
                                      </p:to>
                                    </p:set>
                                    <p:animEffect filter="wipe(left)" transition="in">
                                      <p:cBhvr>
                                        <p:cTn id="7" dur="1500"/>
                                        <p:tgtEl>
                                          <p:spTgt spid="30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02">
                                            <p:txEl>
                                              <p:pRg st="2" end="2"/>
                                            </p:txEl>
                                          </p:spTgt>
                                        </p:tgtEl>
                                        <p:attrNameLst>
                                          <p:attrName>style.visibility</p:attrName>
                                        </p:attrNameLst>
                                      </p:cBhvr>
                                      <p:to>
                                        <p:strVal val="visible"/>
                                      </p:to>
                                    </p:set>
                                    <p:animEffect filter="wipe(left)" transition="in">
                                      <p:cBhvr>
                                        <p:cTn id="12" dur="1500"/>
                                        <p:tgtEl>
                                          <p:spTgt spid="30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02">
                                            <p:txEl>
                                              <p:pRg st="3" end="3"/>
                                            </p:txEl>
                                          </p:spTgt>
                                        </p:tgtEl>
                                        <p:attrNameLst>
                                          <p:attrName>style.visibility</p:attrName>
                                        </p:attrNameLst>
                                      </p:cBhvr>
                                      <p:to>
                                        <p:strVal val="visible"/>
                                      </p:to>
                                    </p:set>
                                    <p:animEffect filter="wipe(left)" transition="in">
                                      <p:cBhvr>
                                        <p:cTn id="17" dur="1500"/>
                                        <p:tgtEl>
                                          <p:spTgt spid="30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302">
                                            <p:txEl>
                                              <p:pRg st="4" end="4"/>
                                            </p:txEl>
                                          </p:spTgt>
                                        </p:tgtEl>
                                        <p:attrNameLst>
                                          <p:attrName>style.visibility</p:attrName>
                                        </p:attrNameLst>
                                      </p:cBhvr>
                                      <p:to>
                                        <p:strVal val="visible"/>
                                      </p:to>
                                    </p:set>
                                    <p:animEffect filter="wipe(left)" transition="in">
                                      <p:cBhvr>
                                        <p:cTn id="22" dur="1500"/>
                                        <p:tgtEl>
                                          <p:spTgt spid="302">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02"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7"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08" name="pasted-movie.png" descr="pasted-movie.png"/>
          <p:cNvPicPr>
            <a:picLocks noChangeAspect="1"/>
          </p:cNvPicPr>
          <p:nvPr/>
        </p:nvPicPr>
        <p:blipFill>
          <a:blip r:embed="rId2">
            <a:extLst/>
          </a:blip>
          <a:stretch>
            <a:fillRect/>
          </a:stretch>
        </p:blipFill>
        <p:spPr>
          <a:xfrm>
            <a:off x="3041800" y="163051"/>
            <a:ext cx="10306109" cy="1446714"/>
          </a:xfrm>
          <a:prstGeom prst="rect">
            <a:avLst/>
          </a:prstGeom>
          <a:ln w="12700">
            <a:miter lim="400000"/>
          </a:ln>
          <a:effectLst>
            <a:outerShdw sx="100000" sy="100000" kx="0" ky="0" algn="b" rotWithShape="0" blurRad="63500" dist="25400" dir="5400000">
              <a:srgbClr val="000000">
                <a:alpha val="50000"/>
              </a:srgbClr>
            </a:outerShdw>
          </a:effectLst>
        </p:spPr>
      </p:pic>
      <p:pic>
        <p:nvPicPr>
          <p:cNvPr id="309" name="pasted-movie.png" descr="pasted-movie.png"/>
          <p:cNvPicPr>
            <a:picLocks noChangeAspect="1"/>
          </p:cNvPicPr>
          <p:nvPr/>
        </p:nvPicPr>
        <p:blipFill>
          <a:blip r:embed="rId3">
            <a:extLst/>
          </a:blip>
          <a:stretch>
            <a:fillRect/>
          </a:stretch>
        </p:blipFill>
        <p:spPr>
          <a:xfrm>
            <a:off x="13268030" y="-46069"/>
            <a:ext cx="8378906" cy="1864954"/>
          </a:xfrm>
          <a:prstGeom prst="rect">
            <a:avLst/>
          </a:prstGeom>
          <a:ln w="12700">
            <a:miter lim="400000"/>
          </a:ln>
          <a:effectLst>
            <a:outerShdw sx="100000" sy="100000" kx="0" ky="0" algn="b" rotWithShape="0" blurRad="215900" dist="109623" dir="5400000">
              <a:srgbClr val="000000"/>
            </a:outerShdw>
          </a:effectLst>
        </p:spPr>
      </p:pic>
      <p:sp>
        <p:nvSpPr>
          <p:cNvPr id="310" name="We cannot worship God without knowing God &amp; His will (4:22; Acts 17:23-30; Rom 10:1-3)…"/>
          <p:cNvSpPr txBox="1"/>
          <p:nvPr/>
        </p:nvSpPr>
        <p:spPr>
          <a:xfrm>
            <a:off x="8571249" y="3834663"/>
            <a:ext cx="15434557" cy="9528176"/>
          </a:xfrm>
          <a:prstGeom prst="rect">
            <a:avLst/>
          </a:prstGeom>
          <a:solidFill>
            <a:srgbClr val="FFFFFF"/>
          </a:solidFill>
          <a:ln w="12700">
            <a:solidFill>
              <a:srgbClr val="000000"/>
            </a:solidFill>
            <a:miter lim="400000"/>
          </a:ln>
          <a:effectLst>
            <a:outerShdw sx="100000" sy="100000" kx="0" ky="0" algn="b" rotWithShape="0" blurRad="266700" dist="165100" dir="1234610">
              <a:srgbClr val="000000">
                <a:alpha val="46602"/>
              </a:srgbClr>
            </a:outerShdw>
          </a:effectLst>
          <a:extLst>
            <a:ext uri="{C572A759-6A51-4108-AA02-DFA0A04FC94B}">
              <ma14:wrappingTextBoxFlag xmlns:ma14="http://schemas.microsoft.com/office/mac/drawingml/2011/main" val="1"/>
            </a:ext>
          </a:extLst>
        </p:spPr>
        <p:txBody>
          <a:bodyPr lIns="71437" tIns="71437" rIns="71437" bIns="71437">
            <a:spAutoFit/>
          </a:bodyPr>
          <a:lstStyle/>
          <a:p>
            <a:pPr marL="963827" indent="-963827" defTabSz="821531">
              <a:lnSpc>
                <a:spcPct val="100000"/>
              </a:lnSpc>
              <a:spcBef>
                <a:spcPts val="1300"/>
              </a:spcBef>
              <a:buSzPct val="80000"/>
              <a:buBlip>
                <a:blip r:embed="rId4"/>
              </a:buBlip>
              <a:defRPr sz="6600">
                <a:latin typeface="Century Gothic"/>
                <a:ea typeface="Century Gothic"/>
                <a:cs typeface="Century Gothic"/>
                <a:sym typeface="Century Gothic"/>
              </a:defRPr>
            </a:pPr>
            <a:r>
              <a:t>We cannot worship God without knowing God &amp; His will (4:22; Acts 17:23-30; Rom 10:1-3)</a:t>
            </a:r>
          </a:p>
          <a:p>
            <a:pPr marL="1941727" indent="-963827" defTabSz="821531">
              <a:lnSpc>
                <a:spcPct val="100000"/>
              </a:lnSpc>
              <a:spcBef>
                <a:spcPts val="1300"/>
              </a:spcBef>
              <a:buSzPct val="80000"/>
              <a:buBlip>
                <a:blip r:embed="rId5"/>
              </a:buBlip>
              <a:defRPr sz="6200">
                <a:latin typeface="Century Gothic"/>
                <a:ea typeface="Century Gothic"/>
                <a:cs typeface="Century Gothic"/>
                <a:sym typeface="Century Gothic"/>
              </a:defRPr>
            </a:pPr>
            <a:r>
              <a:t>Worship is about honoring God, (not ourselves) (Mal 1:6-14; 3:8-10)</a:t>
            </a:r>
          </a:p>
          <a:p>
            <a:pPr marL="1941727" indent="-963827" defTabSz="821531">
              <a:lnSpc>
                <a:spcPct val="100000"/>
              </a:lnSpc>
              <a:spcBef>
                <a:spcPts val="1300"/>
              </a:spcBef>
              <a:buSzPct val="80000"/>
              <a:buBlip>
                <a:blip r:embed="rId5"/>
              </a:buBlip>
              <a:defRPr sz="6200">
                <a:latin typeface="Century Gothic"/>
                <a:ea typeface="Century Gothic"/>
                <a:cs typeface="Century Gothic"/>
                <a:sym typeface="Century Gothic"/>
              </a:defRPr>
            </a:pPr>
            <a:r>
              <a:t>Sincerity is essential, but NOT enough (Acts 23:1; Acts 26:9).</a:t>
            </a:r>
          </a:p>
          <a:p>
            <a:pPr marL="1941727" indent="-963827" defTabSz="821531">
              <a:lnSpc>
                <a:spcPct val="100000"/>
              </a:lnSpc>
              <a:spcBef>
                <a:spcPts val="1300"/>
              </a:spcBef>
              <a:buSzPct val="80000"/>
              <a:buBlip>
                <a:blip r:embed="rId5"/>
              </a:buBlip>
              <a:defRPr sz="6200">
                <a:latin typeface="Century Gothic"/>
                <a:ea typeface="Century Gothic"/>
                <a:cs typeface="Century Gothic"/>
                <a:sym typeface="Century Gothic"/>
              </a:defRPr>
            </a:pPr>
            <a:r>
              <a:t>Worship must be offered from our hearts and according to His Law.</a:t>
            </a:r>
          </a:p>
        </p:txBody>
      </p:sp>
      <p:pic>
        <p:nvPicPr>
          <p:cNvPr id="311" name="Image" descr="Image"/>
          <p:cNvPicPr>
            <a:picLocks noChangeAspect="0"/>
          </p:cNvPicPr>
          <p:nvPr/>
        </p:nvPicPr>
        <p:blipFill>
          <a:blip r:embed="rId6">
            <a:extLst/>
          </a:blip>
          <a:stretch>
            <a:fillRect/>
          </a:stretch>
        </p:blipFill>
        <p:spPr>
          <a:xfrm>
            <a:off x="139940" y="3502762"/>
            <a:ext cx="8040196" cy="10029033"/>
          </a:xfrm>
          <a:prstGeom prst="rect">
            <a:avLst/>
          </a:prstGeom>
        </p:spPr>
      </p:pic>
      <p:sp>
        <p:nvSpPr>
          <p:cNvPr id="312" name="John 4:21 (NKJV)…"/>
          <p:cNvSpPr txBox="1"/>
          <p:nvPr/>
        </p:nvSpPr>
        <p:spPr>
          <a:xfrm>
            <a:off x="386598" y="8879596"/>
            <a:ext cx="7546880" cy="4094635"/>
          </a:xfrm>
          <a:prstGeom prst="rect">
            <a:avLst/>
          </a:prstGeom>
          <a:ln w="12700">
            <a:miter lim="400000"/>
          </a:ln>
          <a:effectLst>
            <a:outerShdw sx="100000" sy="100000" kx="0" ky="0" algn="b" rotWithShape="0" blurRad="228600" dist="101600" dir="3000000">
              <a:srgbClr val="000000"/>
            </a:outerShdw>
          </a:effectLst>
          <a:extLst>
            <a:ext uri="{C572A759-6A51-4108-AA02-DFA0A04FC94B}">
              <ma14:wrappingTextBoxFlag xmlns:ma14="http://schemas.microsoft.com/office/mac/drawingml/2011/main" val="1"/>
            </a:ext>
          </a:extLst>
        </p:spPr>
        <p:txBody>
          <a:bodyPr lIns="71437" tIns="71437" rIns="71437" bIns="71437">
            <a:spAutoFit/>
          </a:bodyPr>
          <a:lstStyle/>
          <a:p>
            <a:pPr algn="ctr" defTabSz="642937">
              <a:lnSpc>
                <a:spcPct val="100000"/>
              </a:lnSpc>
              <a:spcBef>
                <a:spcPts val="700"/>
              </a:spcBef>
              <a:defRPr sz="4400">
                <a:solidFill>
                  <a:srgbClr val="FFFFFF"/>
                </a:solidFill>
                <a:effectLst>
                  <a:outerShdw sx="100000" sy="100000" kx="0" ky="0" algn="b" rotWithShape="0" blurRad="152400" dist="63500" dir="2477225">
                    <a:srgbClr val="000000"/>
                  </a:outerShdw>
                </a:effectLst>
                <a:latin typeface="Times New Roman"/>
                <a:ea typeface="Times New Roman"/>
                <a:cs typeface="Times New Roman"/>
                <a:sym typeface="Times New Roman"/>
              </a:defRPr>
            </a:pPr>
            <a:r>
              <a:rPr b="1"/>
              <a:t>John 4:21 (NKJV) </a:t>
            </a:r>
            <a:endParaRPr b="1"/>
          </a:p>
          <a:p>
            <a:pPr algn="ctr" defTabSz="642937">
              <a:lnSpc>
                <a:spcPct val="100000"/>
              </a:lnSpc>
              <a:spcBef>
                <a:spcPts val="700"/>
              </a:spcBef>
              <a:defRPr sz="4400">
                <a:solidFill>
                  <a:srgbClr val="FFFFFF"/>
                </a:solidFill>
                <a:effectLst>
                  <a:outerShdw sx="100000" sy="100000" kx="0" ky="0" algn="b" rotWithShape="0" blurRad="152400" dist="63500" dir="2477225">
                    <a:srgbClr val="000000"/>
                  </a:outerShdw>
                </a:effectLst>
                <a:latin typeface="Times New Roman"/>
                <a:ea typeface="Times New Roman"/>
                <a:cs typeface="Times New Roman"/>
                <a:sym typeface="Times New Roman"/>
              </a:defRPr>
            </a:pPr>
            <a:r>
              <a:rPr baseline="31999"/>
              <a:t>21 </a:t>
            </a:r>
            <a:r>
              <a:t>Jesus said to her, "Woman, believe Me, the hour is coming when you will neither on this mountain, nor in Jerusalem, worship the Father.</a:t>
            </a:r>
          </a:p>
        </p:txBody>
      </p:sp>
      <p:sp>
        <p:nvSpPr>
          <p:cNvPr id="313" name="24 … those who worship Him must worship in spirit and truth.”"/>
          <p:cNvSpPr/>
          <p:nvPr/>
        </p:nvSpPr>
        <p:spPr>
          <a:xfrm>
            <a:off x="152604" y="2008341"/>
            <a:ext cx="24078792" cy="197401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7997"/>
                </a:moveTo>
                <a:lnTo>
                  <a:pt x="21600" y="7997"/>
                </a:lnTo>
                <a:cubicBezTo>
                  <a:pt x="21600" y="12414"/>
                  <a:pt x="21306" y="15995"/>
                  <a:pt x="20944" y="15995"/>
                </a:cubicBezTo>
                <a:lnTo>
                  <a:pt x="11222" y="15995"/>
                </a:lnTo>
                <a:lnTo>
                  <a:pt x="10838" y="21600"/>
                </a:lnTo>
                <a:lnTo>
                  <a:pt x="10453" y="15995"/>
                </a:lnTo>
                <a:lnTo>
                  <a:pt x="656" y="15995"/>
                </a:lnTo>
                <a:cubicBezTo>
                  <a:pt x="316" y="15995"/>
                  <a:pt x="37" y="12848"/>
                  <a:pt x="3" y="8815"/>
                </a:cubicBezTo>
                <a:lnTo>
                  <a:pt x="0" y="7997"/>
                </a:lnTo>
                <a:lnTo>
                  <a:pt x="0" y="7997"/>
                </a:lnTo>
                <a:cubicBezTo>
                  <a:pt x="0" y="3580"/>
                  <a:pt x="294" y="0"/>
                  <a:pt x="656" y="0"/>
                </a:cubicBezTo>
                <a:lnTo>
                  <a:pt x="20944" y="0"/>
                </a:lnTo>
                <a:cubicBezTo>
                  <a:pt x="21306" y="0"/>
                  <a:pt x="21600" y="3580"/>
                  <a:pt x="21600" y="7997"/>
                </a:cubicBezTo>
                <a:close/>
              </a:path>
            </a:pathLst>
          </a:custGeom>
          <a:solidFill>
            <a:srgbClr val="FFFFFF"/>
          </a:solidFill>
          <a:ln w="63500">
            <a:solidFill>
              <a:schemeClr val="accent4"/>
            </a:solidFill>
            <a:miter lim="400000"/>
          </a:ln>
          <a:effectLst>
            <a:outerShdw sx="100000" sy="100000" kx="0" ky="0" algn="b" rotWithShape="0" blurRad="508000" dist="207669" dir="1857511">
              <a:srgbClr val="000000"/>
            </a:outerShdw>
          </a:effectLst>
          <a:extLst>
            <a:ext uri="{C572A759-6A51-4108-AA02-DFA0A04FC94B}">
              <ma14:wrappingTextBoxFlag xmlns:ma14="http://schemas.microsoft.com/office/mac/drawingml/2011/main" val="1"/>
            </a:ext>
          </a:extLst>
        </p:spPr>
        <p:txBody>
          <a:bodyPr lIns="50800" tIns="50800" rIns="50800" bIns="50800" anchor="ctr"/>
          <a:lstStyle/>
          <a:p>
            <a:pPr algn="ctr" defTabSz="457200">
              <a:lnSpc>
                <a:spcPct val="100000"/>
              </a:lnSpc>
              <a:spcBef>
                <a:spcPts val="0"/>
              </a:spcBef>
              <a:defRPr sz="6000">
                <a:solidFill>
                  <a:srgbClr val="000000"/>
                </a:solidFill>
                <a:latin typeface="Helvetica"/>
                <a:ea typeface="Helvetica"/>
                <a:cs typeface="Helvetica"/>
                <a:sym typeface="Helvetica"/>
              </a:defRPr>
            </a:pPr>
            <a:r>
              <a:rPr baseline="31999"/>
              <a:t>24</a:t>
            </a:r>
            <a:r>
              <a:t> </a:t>
            </a:r>
            <a:r>
              <a:rPr>
                <a:solidFill>
                  <a:schemeClr val="accent5"/>
                </a:solidFill>
              </a:rPr>
              <a:t>… those who worship Him must worship in spirit and truth</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10">
                                            <p:txEl>
                                              <p:pRg st="1" end="1"/>
                                            </p:txEl>
                                          </p:spTgt>
                                        </p:tgtEl>
                                        <p:attrNameLst>
                                          <p:attrName>style.visibility</p:attrName>
                                        </p:attrNameLst>
                                      </p:cBhvr>
                                      <p:to>
                                        <p:strVal val="visible"/>
                                      </p:to>
                                    </p:set>
                                    <p:animEffect filter="wipe(left)" transition="in">
                                      <p:cBhvr>
                                        <p:cTn id="7" dur="1500"/>
                                        <p:tgtEl>
                                          <p:spTgt spid="31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10">
                                            <p:txEl>
                                              <p:pRg st="2" end="2"/>
                                            </p:txEl>
                                          </p:spTgt>
                                        </p:tgtEl>
                                        <p:attrNameLst>
                                          <p:attrName>style.visibility</p:attrName>
                                        </p:attrNameLst>
                                      </p:cBhvr>
                                      <p:to>
                                        <p:strVal val="visible"/>
                                      </p:to>
                                    </p:set>
                                    <p:animEffect filter="wipe(left)" transition="in">
                                      <p:cBhvr>
                                        <p:cTn id="12" dur="1500"/>
                                        <p:tgtEl>
                                          <p:spTgt spid="3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10">
                                            <p:txEl>
                                              <p:pRg st="3" end="3"/>
                                            </p:txEl>
                                          </p:spTgt>
                                        </p:tgtEl>
                                        <p:attrNameLst>
                                          <p:attrName>style.visibility</p:attrName>
                                        </p:attrNameLst>
                                      </p:cBhvr>
                                      <p:to>
                                        <p:strVal val="visible"/>
                                      </p:to>
                                    </p:set>
                                    <p:animEffect filter="wipe(left)" transition="in">
                                      <p:cBhvr>
                                        <p:cTn id="17" dur="1500"/>
                                        <p:tgtEl>
                                          <p:spTgt spid="310">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10"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5"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16" name="pasted-movie.png" descr="pasted-movie.png"/>
          <p:cNvPicPr>
            <a:picLocks noChangeAspect="1"/>
          </p:cNvPicPr>
          <p:nvPr/>
        </p:nvPicPr>
        <p:blipFill>
          <a:blip r:embed="rId2">
            <a:extLst/>
          </a:blip>
          <a:stretch>
            <a:fillRect/>
          </a:stretch>
        </p:blipFill>
        <p:spPr>
          <a:xfrm>
            <a:off x="3041800" y="163051"/>
            <a:ext cx="10306109" cy="1446714"/>
          </a:xfrm>
          <a:prstGeom prst="rect">
            <a:avLst/>
          </a:prstGeom>
          <a:ln w="12700">
            <a:miter lim="400000"/>
          </a:ln>
          <a:effectLst>
            <a:outerShdw sx="100000" sy="100000" kx="0" ky="0" algn="b" rotWithShape="0" blurRad="63500" dist="25400" dir="5400000">
              <a:srgbClr val="000000">
                <a:alpha val="50000"/>
              </a:srgbClr>
            </a:outerShdw>
          </a:effectLst>
        </p:spPr>
      </p:pic>
      <p:pic>
        <p:nvPicPr>
          <p:cNvPr id="317" name="pasted-movie.png" descr="pasted-movie.png"/>
          <p:cNvPicPr>
            <a:picLocks noChangeAspect="1"/>
          </p:cNvPicPr>
          <p:nvPr/>
        </p:nvPicPr>
        <p:blipFill>
          <a:blip r:embed="rId3">
            <a:extLst/>
          </a:blip>
          <a:stretch>
            <a:fillRect/>
          </a:stretch>
        </p:blipFill>
        <p:spPr>
          <a:xfrm>
            <a:off x="13268030" y="-46069"/>
            <a:ext cx="8378906" cy="1864954"/>
          </a:xfrm>
          <a:prstGeom prst="rect">
            <a:avLst/>
          </a:prstGeom>
          <a:ln w="12700">
            <a:miter lim="400000"/>
          </a:ln>
          <a:effectLst>
            <a:outerShdw sx="100000" sy="100000" kx="0" ky="0" algn="b" rotWithShape="0" blurRad="215900" dist="109623" dir="5400000">
              <a:srgbClr val="000000"/>
            </a:outerShdw>
          </a:effectLst>
        </p:spPr>
      </p:pic>
      <p:sp>
        <p:nvSpPr>
          <p:cNvPr id="318" name="There would soon be a change in how men worship the Father. (4:21; 14:6; Eph 2:18; 3:14).…"/>
          <p:cNvSpPr txBox="1"/>
          <p:nvPr/>
        </p:nvSpPr>
        <p:spPr>
          <a:xfrm>
            <a:off x="8571249" y="3834663"/>
            <a:ext cx="15434557" cy="9464676"/>
          </a:xfrm>
          <a:prstGeom prst="rect">
            <a:avLst/>
          </a:prstGeom>
          <a:solidFill>
            <a:srgbClr val="FFFFFF"/>
          </a:solidFill>
          <a:ln w="12700">
            <a:solidFill>
              <a:srgbClr val="000000"/>
            </a:solidFill>
            <a:miter lim="400000"/>
          </a:ln>
          <a:effectLst>
            <a:outerShdw sx="100000" sy="100000" kx="0" ky="0" algn="b" rotWithShape="0" blurRad="266700" dist="165100" dir="1234610">
              <a:srgbClr val="000000">
                <a:alpha val="46602"/>
              </a:srgbClr>
            </a:outerShdw>
          </a:effectLst>
          <a:extLst>
            <a:ext uri="{C572A759-6A51-4108-AA02-DFA0A04FC94B}">
              <ma14:wrappingTextBoxFlag xmlns:ma14="http://schemas.microsoft.com/office/mac/drawingml/2011/main" val="1"/>
            </a:ext>
          </a:extLst>
        </p:spPr>
        <p:txBody>
          <a:bodyPr lIns="71437" tIns="71437" rIns="71437" bIns="71437">
            <a:spAutoFit/>
          </a:bodyPr>
          <a:lstStyle/>
          <a:p>
            <a:pPr marL="963827" indent="-963827" defTabSz="821531">
              <a:lnSpc>
                <a:spcPct val="100000"/>
              </a:lnSpc>
              <a:spcBef>
                <a:spcPts val="1700"/>
              </a:spcBef>
              <a:buSzPct val="80000"/>
              <a:buBlip>
                <a:blip r:embed="rId4"/>
              </a:buBlip>
              <a:defRPr sz="6600">
                <a:latin typeface="Century Gothic"/>
                <a:ea typeface="Century Gothic"/>
                <a:cs typeface="Century Gothic"/>
                <a:sym typeface="Century Gothic"/>
              </a:defRPr>
            </a:pPr>
            <a:r>
              <a:t>There would soon be a change in how men worship the Father. (4:21; 14:6; Eph 2:18; 3:14).</a:t>
            </a:r>
          </a:p>
          <a:p>
            <a:pPr marL="1941727" indent="-963827" defTabSz="821531">
              <a:lnSpc>
                <a:spcPct val="100000"/>
              </a:lnSpc>
              <a:spcBef>
                <a:spcPts val="1700"/>
              </a:spcBef>
              <a:buSzPct val="80000"/>
              <a:buBlip>
                <a:blip r:embed="rId5"/>
              </a:buBlip>
              <a:defRPr sz="6200">
                <a:latin typeface="Century Gothic"/>
                <a:ea typeface="Century Gothic"/>
                <a:cs typeface="Century Gothic"/>
                <a:sym typeface="Century Gothic"/>
              </a:defRPr>
            </a:pPr>
            <a:r>
              <a:t>Jesus inaugurated this change after His death &amp; resurrection (Acts 2; 6:14; 1 Tim 2:8) </a:t>
            </a:r>
          </a:p>
          <a:p>
            <a:pPr marL="1941727" indent="-963827" defTabSz="821531">
              <a:lnSpc>
                <a:spcPct val="100000"/>
              </a:lnSpc>
              <a:spcBef>
                <a:spcPts val="1700"/>
              </a:spcBef>
              <a:buSzPct val="80000"/>
              <a:buBlip>
                <a:blip r:embed="rId5"/>
              </a:buBlip>
              <a:defRPr sz="6200">
                <a:latin typeface="Century Gothic"/>
                <a:ea typeface="Century Gothic"/>
                <a:cs typeface="Century Gothic"/>
                <a:sym typeface="Century Gothic"/>
              </a:defRPr>
            </a:pPr>
            <a:r>
              <a:t>The OT types &amp; shadows were replaced by the “spiritual realities” to which they pointed.</a:t>
            </a:r>
          </a:p>
        </p:txBody>
      </p:sp>
      <p:pic>
        <p:nvPicPr>
          <p:cNvPr id="319" name="Image" descr="Image"/>
          <p:cNvPicPr>
            <a:picLocks noChangeAspect="0"/>
          </p:cNvPicPr>
          <p:nvPr/>
        </p:nvPicPr>
        <p:blipFill>
          <a:blip r:embed="rId6">
            <a:extLst/>
          </a:blip>
          <a:stretch>
            <a:fillRect/>
          </a:stretch>
        </p:blipFill>
        <p:spPr>
          <a:xfrm>
            <a:off x="139940" y="3502762"/>
            <a:ext cx="8040196" cy="10029033"/>
          </a:xfrm>
          <a:prstGeom prst="rect">
            <a:avLst/>
          </a:prstGeom>
        </p:spPr>
      </p:pic>
      <p:sp>
        <p:nvSpPr>
          <p:cNvPr id="320" name="John 4:21 (NKJV)…"/>
          <p:cNvSpPr txBox="1"/>
          <p:nvPr/>
        </p:nvSpPr>
        <p:spPr>
          <a:xfrm>
            <a:off x="386598" y="8879596"/>
            <a:ext cx="7546880" cy="4094635"/>
          </a:xfrm>
          <a:prstGeom prst="rect">
            <a:avLst/>
          </a:prstGeom>
          <a:ln w="12700">
            <a:miter lim="400000"/>
          </a:ln>
          <a:effectLst>
            <a:outerShdw sx="100000" sy="100000" kx="0" ky="0" algn="b" rotWithShape="0" blurRad="228600" dist="101600" dir="3000000">
              <a:srgbClr val="000000"/>
            </a:outerShdw>
          </a:effectLst>
          <a:extLst>
            <a:ext uri="{C572A759-6A51-4108-AA02-DFA0A04FC94B}">
              <ma14:wrappingTextBoxFlag xmlns:ma14="http://schemas.microsoft.com/office/mac/drawingml/2011/main" val="1"/>
            </a:ext>
          </a:extLst>
        </p:spPr>
        <p:txBody>
          <a:bodyPr lIns="71437" tIns="71437" rIns="71437" bIns="71437">
            <a:spAutoFit/>
          </a:bodyPr>
          <a:lstStyle/>
          <a:p>
            <a:pPr algn="ctr" defTabSz="642937">
              <a:lnSpc>
                <a:spcPct val="100000"/>
              </a:lnSpc>
              <a:spcBef>
                <a:spcPts val="700"/>
              </a:spcBef>
              <a:defRPr sz="4400">
                <a:solidFill>
                  <a:srgbClr val="FFFFFF"/>
                </a:solidFill>
                <a:effectLst>
                  <a:outerShdw sx="100000" sy="100000" kx="0" ky="0" algn="b" rotWithShape="0" blurRad="152400" dist="63500" dir="2477225">
                    <a:srgbClr val="000000"/>
                  </a:outerShdw>
                </a:effectLst>
                <a:latin typeface="Times New Roman"/>
                <a:ea typeface="Times New Roman"/>
                <a:cs typeface="Times New Roman"/>
                <a:sym typeface="Times New Roman"/>
              </a:defRPr>
            </a:pPr>
            <a:r>
              <a:rPr b="1"/>
              <a:t>John 4:21 (NKJV) </a:t>
            </a:r>
            <a:endParaRPr b="1"/>
          </a:p>
          <a:p>
            <a:pPr algn="ctr" defTabSz="642937">
              <a:lnSpc>
                <a:spcPct val="100000"/>
              </a:lnSpc>
              <a:spcBef>
                <a:spcPts val="700"/>
              </a:spcBef>
              <a:defRPr sz="4400">
                <a:solidFill>
                  <a:srgbClr val="FFFFFF"/>
                </a:solidFill>
                <a:effectLst>
                  <a:outerShdw sx="100000" sy="100000" kx="0" ky="0" algn="b" rotWithShape="0" blurRad="152400" dist="63500" dir="2477225">
                    <a:srgbClr val="000000"/>
                  </a:outerShdw>
                </a:effectLst>
                <a:latin typeface="Times New Roman"/>
                <a:ea typeface="Times New Roman"/>
                <a:cs typeface="Times New Roman"/>
                <a:sym typeface="Times New Roman"/>
              </a:defRPr>
            </a:pPr>
            <a:r>
              <a:rPr baseline="31999"/>
              <a:t>21 </a:t>
            </a:r>
            <a:r>
              <a:t>Jesus said to her, "Woman, believe Me, the hour is coming when you will neither on this mountain, nor in Jerusalem, worship the Father.</a:t>
            </a:r>
          </a:p>
        </p:txBody>
      </p:sp>
      <p:sp>
        <p:nvSpPr>
          <p:cNvPr id="321" name="24 … those who worship Him must worship in spirit and truth.”"/>
          <p:cNvSpPr/>
          <p:nvPr/>
        </p:nvSpPr>
        <p:spPr>
          <a:xfrm>
            <a:off x="152604" y="2008341"/>
            <a:ext cx="24078792" cy="197401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7997"/>
                </a:moveTo>
                <a:lnTo>
                  <a:pt x="21600" y="7997"/>
                </a:lnTo>
                <a:cubicBezTo>
                  <a:pt x="21600" y="12414"/>
                  <a:pt x="21306" y="15995"/>
                  <a:pt x="20944" y="15995"/>
                </a:cubicBezTo>
                <a:lnTo>
                  <a:pt x="11222" y="15995"/>
                </a:lnTo>
                <a:lnTo>
                  <a:pt x="10838" y="21600"/>
                </a:lnTo>
                <a:lnTo>
                  <a:pt x="10453" y="15995"/>
                </a:lnTo>
                <a:lnTo>
                  <a:pt x="656" y="15995"/>
                </a:lnTo>
                <a:cubicBezTo>
                  <a:pt x="316" y="15995"/>
                  <a:pt x="37" y="12848"/>
                  <a:pt x="3" y="8815"/>
                </a:cubicBezTo>
                <a:lnTo>
                  <a:pt x="0" y="7997"/>
                </a:lnTo>
                <a:lnTo>
                  <a:pt x="0" y="7997"/>
                </a:lnTo>
                <a:cubicBezTo>
                  <a:pt x="0" y="3580"/>
                  <a:pt x="294" y="0"/>
                  <a:pt x="656" y="0"/>
                </a:cubicBezTo>
                <a:lnTo>
                  <a:pt x="20944" y="0"/>
                </a:lnTo>
                <a:cubicBezTo>
                  <a:pt x="21306" y="0"/>
                  <a:pt x="21600" y="3580"/>
                  <a:pt x="21600" y="7997"/>
                </a:cubicBezTo>
                <a:close/>
              </a:path>
            </a:pathLst>
          </a:custGeom>
          <a:solidFill>
            <a:srgbClr val="FFFFFF"/>
          </a:solidFill>
          <a:ln w="63500">
            <a:solidFill>
              <a:schemeClr val="accent4"/>
            </a:solidFill>
            <a:miter lim="400000"/>
          </a:ln>
          <a:effectLst>
            <a:outerShdw sx="100000" sy="100000" kx="0" ky="0" algn="b" rotWithShape="0" blurRad="508000" dist="207669" dir="1857511">
              <a:srgbClr val="000000"/>
            </a:outerShdw>
          </a:effectLst>
          <a:extLst>
            <a:ext uri="{C572A759-6A51-4108-AA02-DFA0A04FC94B}">
              <ma14:wrappingTextBoxFlag xmlns:ma14="http://schemas.microsoft.com/office/mac/drawingml/2011/main" val="1"/>
            </a:ext>
          </a:extLst>
        </p:spPr>
        <p:txBody>
          <a:bodyPr lIns="50800" tIns="50800" rIns="50800" bIns="50800" anchor="ctr"/>
          <a:lstStyle/>
          <a:p>
            <a:pPr algn="ctr" defTabSz="457200">
              <a:lnSpc>
                <a:spcPct val="100000"/>
              </a:lnSpc>
              <a:spcBef>
                <a:spcPts val="0"/>
              </a:spcBef>
              <a:defRPr sz="6000">
                <a:solidFill>
                  <a:srgbClr val="000000"/>
                </a:solidFill>
                <a:latin typeface="Helvetica"/>
                <a:ea typeface="Helvetica"/>
                <a:cs typeface="Helvetica"/>
                <a:sym typeface="Helvetica"/>
              </a:defRPr>
            </a:pPr>
            <a:r>
              <a:rPr baseline="31999"/>
              <a:t>24</a:t>
            </a:r>
            <a:r>
              <a:t> </a:t>
            </a:r>
            <a:r>
              <a:rPr>
                <a:solidFill>
                  <a:schemeClr val="accent5"/>
                </a:solidFill>
              </a:rPr>
              <a:t>… those who worship Him must worship in spirit and truth</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18">
                                            <p:txEl>
                                              <p:pRg st="1" end="1"/>
                                            </p:txEl>
                                          </p:spTgt>
                                        </p:tgtEl>
                                        <p:attrNameLst>
                                          <p:attrName>style.visibility</p:attrName>
                                        </p:attrNameLst>
                                      </p:cBhvr>
                                      <p:to>
                                        <p:strVal val="visible"/>
                                      </p:to>
                                    </p:set>
                                    <p:animEffect filter="wipe(left)" transition="in">
                                      <p:cBhvr>
                                        <p:cTn id="7" dur="1500"/>
                                        <p:tgtEl>
                                          <p:spTgt spid="31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18">
                                            <p:txEl>
                                              <p:pRg st="2" end="2"/>
                                            </p:txEl>
                                          </p:spTgt>
                                        </p:tgtEl>
                                        <p:attrNameLst>
                                          <p:attrName>style.visibility</p:attrName>
                                        </p:attrNameLst>
                                      </p:cBhvr>
                                      <p:to>
                                        <p:strVal val="visible"/>
                                      </p:to>
                                    </p:set>
                                    <p:animEffect filter="wipe(left)" transition="in">
                                      <p:cBhvr>
                                        <p:cTn id="12" dur="1500"/>
                                        <p:tgtEl>
                                          <p:spTgt spid="318">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18"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3"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24" name="pasted-movie.png" descr="pasted-movie.png"/>
          <p:cNvPicPr>
            <a:picLocks noChangeAspect="1"/>
          </p:cNvPicPr>
          <p:nvPr/>
        </p:nvPicPr>
        <p:blipFill>
          <a:blip r:embed="rId2">
            <a:extLst/>
          </a:blip>
          <a:stretch>
            <a:fillRect/>
          </a:stretch>
        </p:blipFill>
        <p:spPr>
          <a:xfrm>
            <a:off x="3041800" y="163051"/>
            <a:ext cx="10306109" cy="1446714"/>
          </a:xfrm>
          <a:prstGeom prst="rect">
            <a:avLst/>
          </a:prstGeom>
          <a:ln w="12700">
            <a:miter lim="400000"/>
          </a:ln>
          <a:effectLst>
            <a:outerShdw sx="100000" sy="100000" kx="0" ky="0" algn="b" rotWithShape="0" blurRad="63500" dist="25400" dir="5400000">
              <a:srgbClr val="000000">
                <a:alpha val="50000"/>
              </a:srgbClr>
            </a:outerShdw>
          </a:effectLst>
        </p:spPr>
      </p:pic>
      <p:pic>
        <p:nvPicPr>
          <p:cNvPr id="325" name="pasted-movie.png" descr="pasted-movie.png"/>
          <p:cNvPicPr>
            <a:picLocks noChangeAspect="1"/>
          </p:cNvPicPr>
          <p:nvPr/>
        </p:nvPicPr>
        <p:blipFill>
          <a:blip r:embed="rId3">
            <a:extLst/>
          </a:blip>
          <a:stretch>
            <a:fillRect/>
          </a:stretch>
        </p:blipFill>
        <p:spPr>
          <a:xfrm>
            <a:off x="13268030" y="-46069"/>
            <a:ext cx="8378906" cy="1864954"/>
          </a:xfrm>
          <a:prstGeom prst="rect">
            <a:avLst/>
          </a:prstGeom>
          <a:ln w="12700">
            <a:miter lim="400000"/>
          </a:ln>
          <a:effectLst>
            <a:outerShdw sx="100000" sy="100000" kx="0" ky="0" algn="b" rotWithShape="0" blurRad="215900" dist="109623" dir="5400000">
              <a:srgbClr val="000000"/>
            </a:outerShdw>
          </a:effectLst>
        </p:spPr>
      </p:pic>
      <p:graphicFrame>
        <p:nvGraphicFramePr>
          <p:cNvPr id="326" name="Table 1"/>
          <p:cNvGraphicFramePr/>
          <p:nvPr/>
        </p:nvGraphicFramePr>
        <p:xfrm>
          <a:off x="474919" y="3679275"/>
          <a:ext cx="23497662" cy="9791544"/>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10511565"/>
                <a:gridCol w="12922597"/>
              </a:tblGrid>
              <a:tr h="1518664">
                <a:tc>
                  <a:txBody>
                    <a:bodyPr/>
                    <a:lstStyle/>
                    <a:p>
                      <a:pPr defTabSz="914400">
                        <a:tabLst>
                          <a:tab pos="1282700" algn="l"/>
                        </a:tabLst>
                        <a:defRPr sz="1800">
                          <a:solidFill>
                            <a:srgbClr val="000000"/>
                          </a:solidFill>
                        </a:defRPr>
                      </a:pPr>
                      <a:r>
                        <a:rPr sz="5200">
                          <a:solidFill>
                            <a:srgbClr val="FFFFFF"/>
                          </a:solidFill>
                          <a:effectLst>
                            <a:outerShdw sx="100000" sy="100000" kx="0" ky="0" algn="b" rotWithShape="0" blurRad="127000" dist="63500" dir="2502631">
                              <a:srgbClr val="000000"/>
                            </a:outerShdw>
                          </a:effectLst>
                          <a:latin typeface="Helvetica"/>
                          <a:ea typeface="Helvetica"/>
                          <a:cs typeface="Helvetica"/>
                          <a:sym typeface="Helvetica"/>
                        </a:rPr>
                        <a:t>OT carnal ordinances (Heb 9:1-10)</a:t>
                      </a:r>
                    </a:p>
                  </a:txBody>
                  <a:tcPr marL="50800" marR="50800" marT="50800" marB="50800" anchor="ctr" anchorCtr="0" horzOverflow="overflow">
                    <a:lnL w="63500">
                      <a:solidFill>
                        <a:srgbClr val="B4B4B4"/>
                      </a:solidFill>
                      <a:miter lim="400000"/>
                    </a:lnL>
                    <a:lnR w="63500">
                      <a:solidFill>
                        <a:srgbClr val="B4B4B4"/>
                      </a:solidFill>
                      <a:miter lim="400000"/>
                    </a:lnR>
                    <a:lnT w="63500">
                      <a:solidFill>
                        <a:srgbClr val="B4B4B4"/>
                      </a:solidFill>
                      <a:miter lim="400000"/>
                    </a:lnT>
                    <a:lnB w="63500">
                      <a:solidFill>
                        <a:srgbClr val="B4B4B4"/>
                      </a:solidFill>
                      <a:miter lim="400000"/>
                    </a:lnB>
                    <a:solidFill>
                      <a:schemeClr val="accent6">
                        <a:hueOff val="-133706"/>
                        <a:satOff val="8281"/>
                        <a:lumOff val="-27269"/>
                      </a:schemeClr>
                    </a:solidFill>
                  </a:tcPr>
                </a:tc>
                <a:tc>
                  <a:txBody>
                    <a:bodyPr/>
                    <a:lstStyle/>
                    <a:p>
                      <a:pPr defTabSz="914400">
                        <a:tabLst>
                          <a:tab pos="1282700" algn="l"/>
                        </a:tabLst>
                        <a:defRPr sz="1800">
                          <a:solidFill>
                            <a:srgbClr val="000000"/>
                          </a:solidFill>
                        </a:defRPr>
                      </a:pPr>
                      <a:r>
                        <a:rPr sz="5200">
                          <a:solidFill>
                            <a:srgbClr val="FFFFFF"/>
                          </a:solidFill>
                          <a:effectLst>
                            <a:outerShdw sx="100000" sy="100000" kx="0" ky="0" algn="b" rotWithShape="0" blurRad="127000" dist="63500" dir="2502631">
                              <a:srgbClr val="000000"/>
                            </a:outerShdw>
                          </a:effectLst>
                          <a:latin typeface="Helvetica"/>
                          <a:ea typeface="Helvetica"/>
                          <a:cs typeface="Helvetica"/>
                          <a:sym typeface="Helvetica"/>
                        </a:rPr>
                        <a:t>NT worship =  spiritual (John 4:23,24)</a:t>
                      </a:r>
                    </a:p>
                  </a:txBody>
                  <a:tcPr marL="50800" marR="50800" marT="50800" marB="50800" anchor="ctr" anchorCtr="0" horzOverflow="overflow">
                    <a:lnL w="63500">
                      <a:solidFill>
                        <a:srgbClr val="B4B4B4"/>
                      </a:solidFill>
                      <a:miter lim="400000"/>
                    </a:lnL>
                    <a:lnR w="63500">
                      <a:solidFill>
                        <a:srgbClr val="B4B4B4"/>
                      </a:solidFill>
                      <a:miter lim="400000"/>
                    </a:lnR>
                    <a:lnT w="63500">
                      <a:solidFill>
                        <a:srgbClr val="B4B4B4"/>
                      </a:solidFill>
                      <a:miter lim="400000"/>
                    </a:lnT>
                    <a:lnB w="63500">
                      <a:solidFill>
                        <a:srgbClr val="B4B4B4"/>
                      </a:solidFill>
                      <a:miter lim="400000"/>
                    </a:lnB>
                    <a:solidFill>
                      <a:schemeClr val="accent6">
                        <a:hueOff val="-133706"/>
                        <a:satOff val="8281"/>
                        <a:lumOff val="-27269"/>
                      </a:schemeClr>
                    </a:solidFill>
                  </a:tcPr>
                </a:tc>
              </a:tr>
              <a:tr h="1245919">
                <a:tc>
                  <a:txBody>
                    <a:bodyPr/>
                    <a:lstStyle/>
                    <a:p>
                      <a:pPr defTabSz="914400">
                        <a:tabLst>
                          <a:tab pos="1282700" algn="l"/>
                        </a:tabLst>
                        <a:defRPr sz="1800">
                          <a:solidFill>
                            <a:srgbClr val="000000"/>
                          </a:solidFill>
                        </a:defRPr>
                      </a:pPr>
                      <a:r>
                        <a:rPr sz="5200">
                          <a:latin typeface="Helvetica"/>
                          <a:ea typeface="Helvetica"/>
                          <a:cs typeface="Helvetica"/>
                          <a:sym typeface="Helvetica"/>
                        </a:rPr>
                        <a:t>A physical structure</a:t>
                      </a:r>
                    </a:p>
                  </a:txBody>
                  <a:tcPr marL="50800" marR="50800" marT="50800" marB="50800" anchor="ctr" anchorCtr="0" horzOverflow="overflow">
                    <a:lnL w="12700">
                      <a:solidFill>
                        <a:srgbClr val="5A5F5E"/>
                      </a:solidFill>
                      <a:miter lim="400000"/>
                    </a:lnL>
                    <a:lnR w="12700">
                      <a:solidFill>
                        <a:srgbClr val="B8A992"/>
                      </a:solidFill>
                      <a:miter lim="400000"/>
                    </a:lnR>
                    <a:lnT w="63500">
                      <a:solidFill>
                        <a:srgbClr val="B4B4B4"/>
                      </a:solidFill>
                      <a:miter lim="400000"/>
                    </a:lnT>
                    <a:lnB w="12700">
                      <a:solidFill>
                        <a:srgbClr val="B8A992"/>
                      </a:solidFill>
                      <a:miter lim="400000"/>
                    </a:lnB>
                    <a:solidFill>
                      <a:srgbClr val="EBEBEB"/>
                    </a:solidFill>
                  </a:tcPr>
                </a:tc>
                <a:tc>
                  <a:txBody>
                    <a:bodyPr/>
                    <a:lstStyle/>
                    <a:p>
                      <a:pPr defTabSz="914400">
                        <a:tabLst>
                          <a:tab pos="1282700" algn="l"/>
                        </a:tabLst>
                        <a:defRPr sz="1800">
                          <a:solidFill>
                            <a:srgbClr val="000000"/>
                          </a:solidFill>
                        </a:defRPr>
                      </a:pPr>
                      <a:r>
                        <a:rPr sz="5200">
                          <a:latin typeface="Helvetica"/>
                          <a:ea typeface="Helvetica"/>
                          <a:cs typeface="Helvetica"/>
                          <a:sym typeface="Helvetica"/>
                        </a:rPr>
                        <a:t>Temple spiritual, Christians (Eph 2:19-22)</a:t>
                      </a:r>
                    </a:p>
                  </a:txBody>
                  <a:tcPr marL="50800" marR="50800" marT="50800" marB="50800" anchor="ctr" anchorCtr="0" horzOverflow="overflow">
                    <a:lnL w="12700">
                      <a:solidFill>
                        <a:srgbClr val="B8A992"/>
                      </a:solidFill>
                      <a:miter lim="400000"/>
                    </a:lnL>
                    <a:lnR w="12700">
                      <a:solidFill>
                        <a:srgbClr val="5A5F5E"/>
                      </a:solidFill>
                      <a:miter lim="400000"/>
                    </a:lnR>
                    <a:lnT w="63500">
                      <a:solidFill>
                        <a:srgbClr val="B4B4B4"/>
                      </a:solidFill>
                      <a:miter lim="400000"/>
                    </a:lnT>
                    <a:lnB w="12700">
                      <a:solidFill>
                        <a:srgbClr val="B8A992"/>
                      </a:solidFill>
                      <a:miter lim="400000"/>
                    </a:lnB>
                    <a:solidFill>
                      <a:srgbClr val="EBEBEB"/>
                    </a:solidFill>
                  </a:tcPr>
                </a:tc>
              </a:tr>
              <a:tr h="1164283">
                <a:tc>
                  <a:txBody>
                    <a:bodyPr/>
                    <a:lstStyle/>
                    <a:p>
                      <a:pPr defTabSz="914400">
                        <a:tabLst>
                          <a:tab pos="1282700" algn="l"/>
                        </a:tabLst>
                        <a:defRPr sz="1800">
                          <a:solidFill>
                            <a:srgbClr val="000000"/>
                          </a:solidFill>
                        </a:defRPr>
                      </a:pPr>
                      <a:r>
                        <a:rPr sz="5200">
                          <a:latin typeface="Helvetica"/>
                          <a:ea typeface="Helvetica"/>
                          <a:cs typeface="Helvetica"/>
                          <a:sym typeface="Helvetica"/>
                        </a:rPr>
                        <a:t>A temporal day of rest</a:t>
                      </a:r>
                    </a:p>
                  </a:txBody>
                  <a:tcPr marL="50800" marR="50800" marT="50800" marB="50800" anchor="ctr" anchorCtr="0" horzOverflow="overflow">
                    <a:lnL w="12700">
                      <a:solidFill>
                        <a:srgbClr val="5A5F5E"/>
                      </a:solidFill>
                      <a:miter lim="400000"/>
                    </a:lnL>
                    <a:lnR w="12700">
                      <a:solidFill>
                        <a:srgbClr val="B8A992"/>
                      </a:solidFill>
                      <a:miter lim="400000"/>
                    </a:lnR>
                    <a:lnT w="12700">
                      <a:solidFill>
                        <a:srgbClr val="B8A992"/>
                      </a:solidFill>
                      <a:miter lim="400000"/>
                    </a:lnT>
                    <a:lnB w="12700">
                      <a:solidFill>
                        <a:srgbClr val="B8A992"/>
                      </a:solidFill>
                      <a:miter lim="400000"/>
                    </a:lnB>
                    <a:solidFill>
                      <a:srgbClr val="D6D6D6"/>
                    </a:solidFill>
                  </a:tcPr>
                </a:tc>
                <a:tc>
                  <a:txBody>
                    <a:bodyPr/>
                    <a:lstStyle/>
                    <a:p>
                      <a:pPr defTabSz="914400">
                        <a:tabLst>
                          <a:tab pos="1282700" algn="l"/>
                        </a:tabLst>
                        <a:defRPr sz="1800">
                          <a:solidFill>
                            <a:srgbClr val="000000"/>
                          </a:solidFill>
                        </a:defRPr>
                      </a:pPr>
                      <a:r>
                        <a:rPr sz="5200">
                          <a:latin typeface="Helvetica"/>
                          <a:ea typeface="Helvetica"/>
                          <a:cs typeface="Helvetica"/>
                          <a:sym typeface="Helvetica"/>
                        </a:rPr>
                        <a:t>Rest in Christ(Heb. 4:4-16)</a:t>
                      </a:r>
                    </a:p>
                  </a:txBody>
                  <a:tcPr marL="50800" marR="50800" marT="50800" marB="50800" anchor="ctr" anchorCtr="0" horzOverflow="overflow">
                    <a:lnL w="12700">
                      <a:solidFill>
                        <a:srgbClr val="B8A992"/>
                      </a:solidFill>
                      <a:miter lim="400000"/>
                    </a:lnL>
                    <a:lnR w="12700">
                      <a:solidFill>
                        <a:srgbClr val="5A5F5E"/>
                      </a:solidFill>
                      <a:miter lim="400000"/>
                    </a:lnR>
                    <a:lnT w="12700">
                      <a:solidFill>
                        <a:srgbClr val="B8A992"/>
                      </a:solidFill>
                      <a:miter lim="400000"/>
                    </a:lnT>
                    <a:lnB w="12700">
                      <a:solidFill>
                        <a:srgbClr val="B8A992"/>
                      </a:solidFill>
                      <a:miter lim="400000"/>
                    </a:lnB>
                    <a:solidFill>
                      <a:srgbClr val="D6D6D6"/>
                    </a:solidFill>
                  </a:tcPr>
                </a:tc>
              </a:tr>
              <a:tr h="1284679">
                <a:tc>
                  <a:txBody>
                    <a:bodyPr/>
                    <a:lstStyle/>
                    <a:p>
                      <a:pPr defTabSz="914400">
                        <a:tabLst>
                          <a:tab pos="1282700" algn="l"/>
                        </a:tabLst>
                        <a:defRPr sz="1800">
                          <a:solidFill>
                            <a:srgbClr val="000000"/>
                          </a:solidFill>
                        </a:defRPr>
                      </a:pPr>
                      <a:r>
                        <a:rPr sz="5200">
                          <a:latin typeface="Helvetica"/>
                          <a:ea typeface="Helvetica"/>
                          <a:cs typeface="Helvetica"/>
                          <a:sym typeface="Helvetica"/>
                        </a:rPr>
                        <a:t>Special priesthood, clothing</a:t>
                      </a:r>
                    </a:p>
                  </a:txBody>
                  <a:tcPr marL="50800" marR="50800" marT="50800" marB="50800" anchor="ctr" anchorCtr="0" horzOverflow="overflow">
                    <a:lnL w="12700">
                      <a:solidFill>
                        <a:srgbClr val="5A5F5E"/>
                      </a:solidFill>
                      <a:miter lim="400000"/>
                    </a:lnL>
                    <a:lnR w="12700">
                      <a:solidFill>
                        <a:srgbClr val="B8A992"/>
                      </a:solidFill>
                      <a:miter lim="400000"/>
                    </a:lnR>
                    <a:lnT w="12700">
                      <a:solidFill>
                        <a:srgbClr val="B8A992"/>
                      </a:solidFill>
                      <a:miter lim="400000"/>
                    </a:lnT>
                    <a:lnB w="12700">
                      <a:solidFill>
                        <a:srgbClr val="B8A992"/>
                      </a:solidFill>
                      <a:miter lim="400000"/>
                    </a:lnB>
                    <a:solidFill>
                      <a:srgbClr val="D6D6D6"/>
                    </a:solidFill>
                  </a:tcPr>
                </a:tc>
                <a:tc>
                  <a:txBody>
                    <a:bodyPr/>
                    <a:lstStyle/>
                    <a:p>
                      <a:pPr defTabSz="914400">
                        <a:tabLst>
                          <a:tab pos="1282700" algn="l"/>
                        </a:tabLst>
                        <a:defRPr sz="1800">
                          <a:solidFill>
                            <a:srgbClr val="000000"/>
                          </a:solidFill>
                        </a:defRPr>
                      </a:pPr>
                      <a:r>
                        <a:rPr sz="5200">
                          <a:latin typeface="Helvetica"/>
                          <a:ea typeface="Helvetica"/>
                          <a:cs typeface="Helvetica"/>
                          <a:sym typeface="Helvetica"/>
                        </a:rPr>
                        <a:t>Christians are priests, Holiness (1Pe 2:5,9)</a:t>
                      </a:r>
                    </a:p>
                  </a:txBody>
                  <a:tcPr marL="50800" marR="50800" marT="50800" marB="50800" anchor="ctr" anchorCtr="0" horzOverflow="overflow">
                    <a:lnL w="12700">
                      <a:solidFill>
                        <a:srgbClr val="B8A992"/>
                      </a:solidFill>
                      <a:miter lim="400000"/>
                    </a:lnL>
                    <a:lnR w="12700">
                      <a:solidFill>
                        <a:srgbClr val="5A5F5E"/>
                      </a:solidFill>
                      <a:miter lim="400000"/>
                    </a:lnR>
                    <a:lnT w="12700">
                      <a:solidFill>
                        <a:srgbClr val="B8A992"/>
                      </a:solidFill>
                      <a:miter lim="400000"/>
                    </a:lnT>
                    <a:lnB w="12700">
                      <a:solidFill>
                        <a:srgbClr val="B8A992"/>
                      </a:solidFill>
                      <a:miter lim="400000"/>
                    </a:lnB>
                    <a:solidFill>
                      <a:srgbClr val="D6D6D6"/>
                    </a:solidFill>
                  </a:tcPr>
                </a:tc>
              </a:tr>
              <a:tr h="1229420">
                <a:tc>
                  <a:txBody>
                    <a:bodyPr/>
                    <a:lstStyle/>
                    <a:p>
                      <a:pPr defTabSz="914400">
                        <a:tabLst>
                          <a:tab pos="1282700" algn="l"/>
                        </a:tabLst>
                        <a:defRPr sz="1800">
                          <a:solidFill>
                            <a:srgbClr val="000000"/>
                          </a:solidFill>
                        </a:defRPr>
                      </a:pPr>
                      <a:r>
                        <a:rPr sz="5200">
                          <a:latin typeface="Helvetica"/>
                          <a:ea typeface="Helvetica"/>
                          <a:cs typeface="Helvetica"/>
                          <a:sym typeface="Helvetica"/>
                        </a:rPr>
                        <a:t>Lamp stands, burning incense</a:t>
                      </a:r>
                    </a:p>
                  </a:txBody>
                  <a:tcPr marL="50800" marR="50800" marT="50800" marB="50800" anchor="ctr" anchorCtr="0" horzOverflow="overflow">
                    <a:lnL w="12700">
                      <a:solidFill>
                        <a:srgbClr val="5A5F5E"/>
                      </a:solidFill>
                      <a:miter lim="400000"/>
                    </a:lnL>
                    <a:lnR w="12700">
                      <a:solidFill>
                        <a:srgbClr val="B8A992"/>
                      </a:solidFill>
                      <a:miter lim="400000"/>
                    </a:lnR>
                    <a:lnT w="12700">
                      <a:solidFill>
                        <a:srgbClr val="B8A992"/>
                      </a:solidFill>
                      <a:miter lim="400000"/>
                    </a:lnT>
                    <a:lnB w="12700">
                      <a:solidFill>
                        <a:srgbClr val="B8A992"/>
                      </a:solidFill>
                      <a:miter lim="400000"/>
                    </a:lnB>
                    <a:solidFill>
                      <a:srgbClr val="EBEBEB"/>
                    </a:solidFill>
                  </a:tcPr>
                </a:tc>
                <a:tc>
                  <a:txBody>
                    <a:bodyPr/>
                    <a:lstStyle/>
                    <a:p>
                      <a:pPr defTabSz="914400">
                        <a:tabLst>
                          <a:tab pos="1282700" algn="l"/>
                        </a:tabLst>
                        <a:defRPr sz="1800">
                          <a:solidFill>
                            <a:srgbClr val="000000"/>
                          </a:solidFill>
                        </a:defRPr>
                      </a:pPr>
                      <a:r>
                        <a:rPr sz="5200">
                          <a:latin typeface="Helvetica"/>
                          <a:ea typeface="Helvetica"/>
                          <a:cs typeface="Helvetica"/>
                          <a:sym typeface="Helvetica"/>
                        </a:rPr>
                        <a:t>Prayers sweet incense (Rev 5:8)</a:t>
                      </a:r>
                    </a:p>
                  </a:txBody>
                  <a:tcPr marL="50800" marR="50800" marT="50800" marB="50800" anchor="ctr" anchorCtr="0" horzOverflow="overflow">
                    <a:lnL w="12700">
                      <a:solidFill>
                        <a:srgbClr val="B8A992"/>
                      </a:solidFill>
                      <a:miter lim="400000"/>
                    </a:lnL>
                    <a:lnR w="12700">
                      <a:solidFill>
                        <a:srgbClr val="5A5F5E"/>
                      </a:solidFill>
                      <a:miter lim="400000"/>
                    </a:lnR>
                    <a:lnT w="12700">
                      <a:solidFill>
                        <a:srgbClr val="B8A992"/>
                      </a:solidFill>
                      <a:miter lim="400000"/>
                    </a:lnT>
                    <a:lnB w="12700">
                      <a:solidFill>
                        <a:srgbClr val="B8A992"/>
                      </a:solidFill>
                      <a:miter lim="400000"/>
                    </a:lnB>
                    <a:solidFill>
                      <a:srgbClr val="EBEBEB"/>
                    </a:solidFill>
                  </a:tcPr>
                </a:tc>
              </a:tr>
              <a:tr h="1167031">
                <a:tc>
                  <a:txBody>
                    <a:bodyPr/>
                    <a:lstStyle/>
                    <a:p>
                      <a:pPr defTabSz="914400">
                        <a:tabLst>
                          <a:tab pos="1282700" algn="l"/>
                        </a:tabLst>
                        <a:defRPr sz="1800">
                          <a:solidFill>
                            <a:srgbClr val="000000"/>
                          </a:solidFill>
                        </a:defRPr>
                      </a:pPr>
                      <a:r>
                        <a:rPr sz="5200">
                          <a:latin typeface="Helvetica"/>
                          <a:ea typeface="Helvetica"/>
                          <a:cs typeface="Helvetica"/>
                          <a:sym typeface="Helvetica"/>
                        </a:rPr>
                        <a:t>Instruments of music</a:t>
                      </a:r>
                    </a:p>
                  </a:txBody>
                  <a:tcPr marL="50800" marR="50800" marT="50800" marB="50800" anchor="ctr" anchorCtr="0" horzOverflow="overflow">
                    <a:lnL w="12700">
                      <a:solidFill>
                        <a:srgbClr val="5A5F5E"/>
                      </a:solidFill>
                      <a:miter lim="400000"/>
                    </a:lnL>
                    <a:lnR w="12700">
                      <a:solidFill>
                        <a:srgbClr val="B8A992"/>
                      </a:solidFill>
                      <a:miter lim="400000"/>
                    </a:lnR>
                    <a:lnT w="12700">
                      <a:solidFill>
                        <a:srgbClr val="B8A992"/>
                      </a:solidFill>
                      <a:miter lim="400000"/>
                    </a:lnT>
                    <a:lnB w="12700">
                      <a:solidFill>
                        <a:srgbClr val="B8A992"/>
                      </a:solidFill>
                      <a:miter lim="400000"/>
                    </a:lnB>
                    <a:solidFill>
                      <a:srgbClr val="D6D6D6"/>
                    </a:solidFill>
                  </a:tcPr>
                </a:tc>
                <a:tc>
                  <a:txBody>
                    <a:bodyPr/>
                    <a:lstStyle/>
                    <a:p>
                      <a:pPr defTabSz="914400">
                        <a:tabLst>
                          <a:tab pos="1282700" algn="l"/>
                        </a:tabLst>
                        <a:defRPr sz="1800">
                          <a:solidFill>
                            <a:srgbClr val="000000"/>
                          </a:solidFill>
                        </a:defRPr>
                      </a:pPr>
                      <a:r>
                        <a:rPr sz="5200">
                          <a:latin typeface="Helvetica"/>
                          <a:ea typeface="Helvetica"/>
                          <a:cs typeface="Helvetica"/>
                          <a:sym typeface="Helvetica"/>
                        </a:rPr>
                        <a:t>Melody made in heart (Ep 5:19)</a:t>
                      </a:r>
                    </a:p>
                  </a:txBody>
                  <a:tcPr marL="50800" marR="50800" marT="50800" marB="50800" anchor="ctr" anchorCtr="0" horzOverflow="overflow">
                    <a:lnL w="12700">
                      <a:solidFill>
                        <a:srgbClr val="B8A992"/>
                      </a:solidFill>
                      <a:miter lim="400000"/>
                    </a:lnL>
                    <a:lnR w="12700">
                      <a:solidFill>
                        <a:srgbClr val="5A5F5E"/>
                      </a:solidFill>
                      <a:miter lim="400000"/>
                    </a:lnR>
                    <a:lnT w="12700">
                      <a:solidFill>
                        <a:srgbClr val="B8A992"/>
                      </a:solidFill>
                      <a:miter lim="400000"/>
                    </a:lnT>
                    <a:lnB w="12700">
                      <a:solidFill>
                        <a:srgbClr val="B8A992"/>
                      </a:solidFill>
                      <a:miter lim="400000"/>
                    </a:lnB>
                    <a:solidFill>
                      <a:srgbClr val="D6D6D6"/>
                    </a:solidFill>
                  </a:tcPr>
                </a:tc>
              </a:tr>
              <a:tr h="912224">
                <a:tc>
                  <a:txBody>
                    <a:bodyPr/>
                    <a:lstStyle/>
                    <a:p>
                      <a:pPr defTabSz="914400">
                        <a:tabLst>
                          <a:tab pos="1282700" algn="l"/>
                        </a:tabLst>
                        <a:defRPr sz="1800">
                          <a:solidFill>
                            <a:srgbClr val="000000"/>
                          </a:solidFill>
                        </a:defRPr>
                      </a:pPr>
                      <a:r>
                        <a:rPr sz="5200">
                          <a:latin typeface="Helvetica"/>
                          <a:ea typeface="Helvetica"/>
                          <a:cs typeface="Helvetica"/>
                          <a:sym typeface="Helvetica"/>
                        </a:rPr>
                        <a:t>Feast days</a:t>
                      </a:r>
                    </a:p>
                  </a:txBody>
                  <a:tcPr marL="50800" marR="50800" marT="50800" marB="50800" anchor="ctr" anchorCtr="0" horzOverflow="overflow">
                    <a:lnL w="12700">
                      <a:solidFill>
                        <a:srgbClr val="5A5F5E"/>
                      </a:solidFill>
                      <a:miter lim="400000"/>
                    </a:lnL>
                    <a:lnR w="12700">
                      <a:solidFill>
                        <a:srgbClr val="B8A992"/>
                      </a:solidFill>
                      <a:miter lim="400000"/>
                    </a:lnR>
                    <a:lnT w="12700">
                      <a:solidFill>
                        <a:srgbClr val="B8A992"/>
                      </a:solidFill>
                      <a:miter lim="400000"/>
                    </a:lnT>
                    <a:lnB w="12700">
                      <a:solidFill>
                        <a:srgbClr val="B8A992"/>
                      </a:solidFill>
                      <a:miter lim="400000"/>
                    </a:lnB>
                    <a:solidFill>
                      <a:srgbClr val="EBEBEB"/>
                    </a:solidFill>
                  </a:tcPr>
                </a:tc>
                <a:tc>
                  <a:txBody>
                    <a:bodyPr/>
                    <a:lstStyle/>
                    <a:p>
                      <a:pPr defTabSz="914400">
                        <a:tabLst>
                          <a:tab pos="1282700" algn="l"/>
                        </a:tabLst>
                        <a:defRPr sz="1800">
                          <a:solidFill>
                            <a:srgbClr val="000000"/>
                          </a:solidFill>
                        </a:defRPr>
                      </a:pPr>
                      <a:r>
                        <a:rPr sz="5200">
                          <a:latin typeface="Helvetica"/>
                          <a:ea typeface="Helvetica"/>
                          <a:cs typeface="Helvetica"/>
                          <a:sym typeface="Helvetica"/>
                        </a:rPr>
                        <a:t>Lord's Supper (1Co 10:16-17)</a:t>
                      </a:r>
                    </a:p>
                  </a:txBody>
                  <a:tcPr marL="50800" marR="50800" marT="50800" marB="50800" anchor="ctr" anchorCtr="0" horzOverflow="overflow">
                    <a:lnL w="12700">
                      <a:solidFill>
                        <a:srgbClr val="B8A992"/>
                      </a:solidFill>
                      <a:miter lim="400000"/>
                    </a:lnL>
                    <a:lnR w="12700">
                      <a:solidFill>
                        <a:srgbClr val="5A5F5E"/>
                      </a:solidFill>
                      <a:miter lim="400000"/>
                    </a:lnR>
                    <a:lnT w="12700">
                      <a:solidFill>
                        <a:srgbClr val="B8A992"/>
                      </a:solidFill>
                      <a:miter lim="400000"/>
                    </a:lnT>
                    <a:lnB w="12700">
                      <a:solidFill>
                        <a:srgbClr val="B8A992"/>
                      </a:solidFill>
                      <a:miter lim="400000"/>
                    </a:lnB>
                    <a:solidFill>
                      <a:srgbClr val="EBEBEB"/>
                    </a:solidFill>
                  </a:tcPr>
                </a:tc>
              </a:tr>
              <a:tr h="1231219">
                <a:tc>
                  <a:txBody>
                    <a:bodyPr/>
                    <a:lstStyle/>
                    <a:p>
                      <a:pPr defTabSz="914400">
                        <a:tabLst>
                          <a:tab pos="1282700" algn="l"/>
                        </a:tabLst>
                        <a:defRPr sz="1800">
                          <a:solidFill>
                            <a:srgbClr val="000000"/>
                          </a:solidFill>
                        </a:defRPr>
                      </a:pPr>
                      <a:r>
                        <a:rPr sz="5200">
                          <a:latin typeface="Helvetica"/>
                          <a:ea typeface="Helvetica"/>
                          <a:cs typeface="Helvetica"/>
                          <a:sym typeface="Helvetica"/>
                        </a:rPr>
                        <a:t>Animal and meal sacrifices</a:t>
                      </a:r>
                    </a:p>
                  </a:txBody>
                  <a:tcPr marL="50800" marR="50800" marT="50800" marB="50800" anchor="ctr" anchorCtr="0" horzOverflow="overflow">
                    <a:lnL w="12700">
                      <a:solidFill>
                        <a:srgbClr val="5A5F5E"/>
                      </a:solidFill>
                      <a:miter lim="400000"/>
                    </a:lnL>
                    <a:lnR w="12700">
                      <a:solidFill>
                        <a:srgbClr val="B8A992"/>
                      </a:solidFill>
                      <a:miter lim="400000"/>
                    </a:lnR>
                    <a:lnT w="12700">
                      <a:solidFill>
                        <a:srgbClr val="B8A992"/>
                      </a:solidFill>
                      <a:miter lim="400000"/>
                    </a:lnT>
                    <a:lnB w="12700">
                      <a:solidFill>
                        <a:srgbClr val="5A5F5E"/>
                      </a:solidFill>
                      <a:miter lim="400000"/>
                    </a:lnB>
                    <a:solidFill>
                      <a:srgbClr val="D6D6D6"/>
                    </a:solidFill>
                  </a:tcPr>
                </a:tc>
                <a:tc>
                  <a:txBody>
                    <a:bodyPr/>
                    <a:lstStyle/>
                    <a:p>
                      <a:pPr defTabSz="914400">
                        <a:tabLst>
                          <a:tab pos="1282700" algn="l"/>
                        </a:tabLst>
                        <a:defRPr sz="1800">
                          <a:solidFill>
                            <a:srgbClr val="000000"/>
                          </a:solidFill>
                        </a:defRPr>
                      </a:pPr>
                      <a:r>
                        <a:rPr sz="5200">
                          <a:latin typeface="Helvetica"/>
                          <a:ea typeface="Helvetica"/>
                          <a:cs typeface="Helvetica"/>
                          <a:sym typeface="Helvetica"/>
                        </a:rPr>
                        <a:t>Spiritual sacrifices (1 Peter 2:5)</a:t>
                      </a:r>
                    </a:p>
                  </a:txBody>
                  <a:tcPr marL="50800" marR="50800" marT="50800" marB="50800" anchor="ctr" anchorCtr="0" horzOverflow="overflow">
                    <a:lnL w="12700">
                      <a:solidFill>
                        <a:srgbClr val="B8A992"/>
                      </a:solidFill>
                      <a:miter lim="400000"/>
                    </a:lnL>
                    <a:lnR w="12700">
                      <a:solidFill>
                        <a:srgbClr val="5A5F5E"/>
                      </a:solidFill>
                      <a:miter lim="400000"/>
                    </a:lnR>
                    <a:lnT w="12700">
                      <a:solidFill>
                        <a:srgbClr val="B8A992"/>
                      </a:solidFill>
                      <a:miter lim="400000"/>
                    </a:lnT>
                    <a:lnB w="12700">
                      <a:solidFill>
                        <a:srgbClr val="5A5F5E"/>
                      </a:solidFill>
                      <a:miter lim="400000"/>
                    </a:lnB>
                    <a:solidFill>
                      <a:srgbClr val="D6D6D6"/>
                    </a:solidFill>
                  </a:tcPr>
                </a:tc>
              </a:tr>
            </a:tbl>
          </a:graphicData>
        </a:graphic>
      </p:graphicFrame>
      <p:sp>
        <p:nvSpPr>
          <p:cNvPr id="327" name="24 … those who worship Him must worship in spirit and truth.”"/>
          <p:cNvSpPr/>
          <p:nvPr/>
        </p:nvSpPr>
        <p:spPr>
          <a:xfrm>
            <a:off x="152604" y="2008341"/>
            <a:ext cx="24078792" cy="170274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9271"/>
                </a:moveTo>
                <a:lnTo>
                  <a:pt x="21600" y="9272"/>
                </a:lnTo>
                <a:cubicBezTo>
                  <a:pt x="21600" y="14392"/>
                  <a:pt x="21306" y="18543"/>
                  <a:pt x="20944" y="18543"/>
                </a:cubicBezTo>
                <a:lnTo>
                  <a:pt x="18033" y="18543"/>
                </a:lnTo>
                <a:lnTo>
                  <a:pt x="17649" y="21600"/>
                </a:lnTo>
                <a:lnTo>
                  <a:pt x="17265" y="18543"/>
                </a:lnTo>
                <a:lnTo>
                  <a:pt x="656" y="18543"/>
                </a:lnTo>
                <a:cubicBezTo>
                  <a:pt x="316" y="18543"/>
                  <a:pt x="37" y="14895"/>
                  <a:pt x="3" y="10219"/>
                </a:cubicBezTo>
                <a:lnTo>
                  <a:pt x="0" y="9272"/>
                </a:lnTo>
                <a:lnTo>
                  <a:pt x="0" y="9271"/>
                </a:lnTo>
                <a:cubicBezTo>
                  <a:pt x="0" y="4151"/>
                  <a:pt x="294" y="0"/>
                  <a:pt x="656" y="0"/>
                </a:cubicBezTo>
                <a:lnTo>
                  <a:pt x="20944" y="0"/>
                </a:lnTo>
                <a:cubicBezTo>
                  <a:pt x="21306" y="0"/>
                  <a:pt x="21600" y="4151"/>
                  <a:pt x="21600" y="9271"/>
                </a:cubicBezTo>
                <a:close/>
              </a:path>
            </a:pathLst>
          </a:custGeom>
          <a:solidFill>
            <a:srgbClr val="FFFFFF"/>
          </a:solidFill>
          <a:ln w="63500">
            <a:solidFill>
              <a:schemeClr val="accent4"/>
            </a:solidFill>
            <a:miter lim="400000"/>
          </a:ln>
          <a:effectLst>
            <a:outerShdw sx="100000" sy="100000" kx="0" ky="0" algn="b" rotWithShape="0" blurRad="508000" dist="207669" dir="1857511">
              <a:srgbClr val="000000"/>
            </a:outerShdw>
          </a:effectLst>
          <a:extLst>
            <a:ext uri="{C572A759-6A51-4108-AA02-DFA0A04FC94B}">
              <ma14:wrappingTextBoxFlag xmlns:ma14="http://schemas.microsoft.com/office/mac/drawingml/2011/main" val="1"/>
            </a:ext>
          </a:extLst>
        </p:spPr>
        <p:txBody>
          <a:bodyPr lIns="50800" tIns="50800" rIns="50800" bIns="50800" anchor="ctr"/>
          <a:lstStyle/>
          <a:p>
            <a:pPr algn="ctr" defTabSz="457200">
              <a:lnSpc>
                <a:spcPct val="100000"/>
              </a:lnSpc>
              <a:spcBef>
                <a:spcPts val="0"/>
              </a:spcBef>
              <a:defRPr sz="6000">
                <a:solidFill>
                  <a:srgbClr val="000000"/>
                </a:solidFill>
                <a:effectLst>
                  <a:outerShdw sx="100000" sy="100000" kx="0" ky="0" algn="b" rotWithShape="0" blurRad="50800" dist="63500" dir="1085391">
                    <a:srgbClr val="000000"/>
                  </a:outerShdw>
                </a:effectLst>
                <a:latin typeface="Helvetica"/>
                <a:ea typeface="Helvetica"/>
                <a:cs typeface="Helvetica"/>
                <a:sym typeface="Helvetica"/>
              </a:defRPr>
            </a:pPr>
            <a:r>
              <a:rPr baseline="31999"/>
              <a:t>24</a:t>
            </a:r>
            <a:r>
              <a:t> </a:t>
            </a:r>
            <a:r>
              <a:rPr>
                <a:solidFill>
                  <a:schemeClr val="accent5"/>
                </a:solidFill>
              </a:rPr>
              <a:t>… those who worship Him must worship in </a:t>
            </a:r>
            <a:r>
              <a:rPr b="1" u="sng">
                <a:solidFill>
                  <a:srgbClr val="EA3F26"/>
                </a:solidFill>
              </a:rPr>
              <a:t>spirit</a:t>
            </a:r>
            <a:r>
              <a:rPr>
                <a:solidFill>
                  <a:schemeClr val="accent5"/>
                </a:solidFill>
              </a:rPr>
              <a:t> and truth</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26"/>
                                        </p:tgtEl>
                                        <p:attrNameLst>
                                          <p:attrName>style.visibility</p:attrName>
                                        </p:attrNameLst>
                                      </p:cBhvr>
                                      <p:to>
                                        <p:strVal val="visible"/>
                                      </p:to>
                                    </p:set>
                                    <p:animEffect filter="wipe(left)" transition="in">
                                      <p:cBhvr>
                                        <p:cTn id="7" dur="1500"/>
                                        <p:tgtEl>
                                          <p:spTgt spid="3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6"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9"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30" name="pasted-movie.png" descr="pasted-movie.png"/>
          <p:cNvPicPr>
            <a:picLocks noChangeAspect="1"/>
          </p:cNvPicPr>
          <p:nvPr/>
        </p:nvPicPr>
        <p:blipFill>
          <a:blip r:embed="rId2">
            <a:extLst/>
          </a:blip>
          <a:stretch>
            <a:fillRect/>
          </a:stretch>
        </p:blipFill>
        <p:spPr>
          <a:xfrm>
            <a:off x="3041800" y="163051"/>
            <a:ext cx="10306109" cy="1446714"/>
          </a:xfrm>
          <a:prstGeom prst="rect">
            <a:avLst/>
          </a:prstGeom>
          <a:ln w="12700">
            <a:miter lim="400000"/>
          </a:ln>
          <a:effectLst>
            <a:outerShdw sx="100000" sy="100000" kx="0" ky="0" algn="b" rotWithShape="0" blurRad="63500" dist="25400" dir="5400000">
              <a:srgbClr val="000000">
                <a:alpha val="50000"/>
              </a:srgbClr>
            </a:outerShdw>
          </a:effectLst>
        </p:spPr>
      </p:pic>
      <p:pic>
        <p:nvPicPr>
          <p:cNvPr id="331" name="pasted-movie.png" descr="pasted-movie.png"/>
          <p:cNvPicPr>
            <a:picLocks noChangeAspect="1"/>
          </p:cNvPicPr>
          <p:nvPr/>
        </p:nvPicPr>
        <p:blipFill>
          <a:blip r:embed="rId3">
            <a:extLst/>
          </a:blip>
          <a:stretch>
            <a:fillRect/>
          </a:stretch>
        </p:blipFill>
        <p:spPr>
          <a:xfrm>
            <a:off x="13268030" y="-46069"/>
            <a:ext cx="8378906" cy="1864954"/>
          </a:xfrm>
          <a:prstGeom prst="rect">
            <a:avLst/>
          </a:prstGeom>
          <a:ln w="12700">
            <a:miter lim="400000"/>
          </a:ln>
          <a:effectLst>
            <a:outerShdw sx="100000" sy="100000" kx="0" ky="0" algn="b" rotWithShape="0" blurRad="215900" dist="109623" dir="5400000">
              <a:srgbClr val="000000"/>
            </a:outerShdw>
          </a:effectLst>
        </p:spPr>
      </p:pic>
      <p:pic>
        <p:nvPicPr>
          <p:cNvPr id="332" name="Image" descr="Image"/>
          <p:cNvPicPr>
            <a:picLocks noChangeAspect="0"/>
          </p:cNvPicPr>
          <p:nvPr/>
        </p:nvPicPr>
        <p:blipFill>
          <a:blip r:embed="rId4">
            <a:extLst/>
          </a:blip>
          <a:stretch>
            <a:fillRect/>
          </a:stretch>
        </p:blipFill>
        <p:spPr>
          <a:xfrm>
            <a:off x="139940" y="3502762"/>
            <a:ext cx="8040196" cy="10029033"/>
          </a:xfrm>
          <a:prstGeom prst="rect">
            <a:avLst/>
          </a:prstGeom>
        </p:spPr>
      </p:pic>
      <p:sp>
        <p:nvSpPr>
          <p:cNvPr id="333" name="John 4:21 (NKJV)…"/>
          <p:cNvSpPr txBox="1"/>
          <p:nvPr/>
        </p:nvSpPr>
        <p:spPr>
          <a:xfrm>
            <a:off x="386598" y="8879596"/>
            <a:ext cx="7546880" cy="4094635"/>
          </a:xfrm>
          <a:prstGeom prst="rect">
            <a:avLst/>
          </a:prstGeom>
          <a:ln w="12700">
            <a:miter lim="400000"/>
          </a:ln>
          <a:effectLst>
            <a:outerShdw sx="100000" sy="100000" kx="0" ky="0" algn="b" rotWithShape="0" blurRad="228600" dist="101600" dir="3000000">
              <a:srgbClr val="000000"/>
            </a:outerShdw>
          </a:effectLst>
          <a:extLst>
            <a:ext uri="{C572A759-6A51-4108-AA02-DFA0A04FC94B}">
              <ma14:wrappingTextBoxFlag xmlns:ma14="http://schemas.microsoft.com/office/mac/drawingml/2011/main" val="1"/>
            </a:ext>
          </a:extLst>
        </p:spPr>
        <p:txBody>
          <a:bodyPr lIns="71437" tIns="71437" rIns="71437" bIns="71437">
            <a:spAutoFit/>
          </a:bodyPr>
          <a:lstStyle/>
          <a:p>
            <a:pPr algn="ctr" defTabSz="642937">
              <a:lnSpc>
                <a:spcPct val="100000"/>
              </a:lnSpc>
              <a:spcBef>
                <a:spcPts val="700"/>
              </a:spcBef>
              <a:defRPr sz="4400">
                <a:solidFill>
                  <a:srgbClr val="FFFFFF"/>
                </a:solidFill>
                <a:effectLst>
                  <a:outerShdw sx="100000" sy="100000" kx="0" ky="0" algn="b" rotWithShape="0" blurRad="152400" dist="63500" dir="2477225">
                    <a:srgbClr val="000000"/>
                  </a:outerShdw>
                </a:effectLst>
                <a:latin typeface="Times New Roman"/>
                <a:ea typeface="Times New Roman"/>
                <a:cs typeface="Times New Roman"/>
                <a:sym typeface="Times New Roman"/>
              </a:defRPr>
            </a:pPr>
            <a:r>
              <a:rPr b="1"/>
              <a:t>John 4:21 (NKJV) </a:t>
            </a:r>
            <a:endParaRPr b="1"/>
          </a:p>
          <a:p>
            <a:pPr algn="ctr" defTabSz="642937">
              <a:lnSpc>
                <a:spcPct val="100000"/>
              </a:lnSpc>
              <a:spcBef>
                <a:spcPts val="700"/>
              </a:spcBef>
              <a:defRPr sz="4400">
                <a:solidFill>
                  <a:srgbClr val="FFFFFF"/>
                </a:solidFill>
                <a:effectLst>
                  <a:outerShdw sx="100000" sy="100000" kx="0" ky="0" algn="b" rotWithShape="0" blurRad="152400" dist="63500" dir="2477225">
                    <a:srgbClr val="000000"/>
                  </a:outerShdw>
                </a:effectLst>
                <a:latin typeface="Times New Roman"/>
                <a:ea typeface="Times New Roman"/>
                <a:cs typeface="Times New Roman"/>
                <a:sym typeface="Times New Roman"/>
              </a:defRPr>
            </a:pPr>
            <a:r>
              <a:rPr baseline="31999"/>
              <a:t>21 </a:t>
            </a:r>
            <a:r>
              <a:t>Jesus said to her, "Woman, believe Me, the hour is coming when you will neither on this mountain, nor in Jerusalem, worship the Father.</a:t>
            </a:r>
          </a:p>
        </p:txBody>
      </p:sp>
      <p:sp>
        <p:nvSpPr>
          <p:cNvPr id="334" name="True worship is revealed worship;…"/>
          <p:cNvSpPr txBox="1"/>
          <p:nvPr/>
        </p:nvSpPr>
        <p:spPr>
          <a:xfrm>
            <a:off x="8532774" y="4189559"/>
            <a:ext cx="15480261" cy="9159876"/>
          </a:xfrm>
          <a:prstGeom prst="rect">
            <a:avLst/>
          </a:prstGeom>
          <a:solidFill>
            <a:schemeClr val="accent6">
              <a:satOff val="1848"/>
              <a:lumOff val="-15262"/>
            </a:schemeClr>
          </a:solidFill>
          <a:ln w="12700">
            <a:miter lim="400000"/>
          </a:ln>
          <a:effectLst>
            <a:outerShdw sx="100000" sy="100000" kx="0" ky="0" algn="b" rotWithShape="0" blurRad="228600" dist="101600" dir="3000000">
              <a:srgbClr val="000000"/>
            </a:outerShdw>
          </a:effectLst>
          <a:extLst>
            <a:ext uri="{C572A759-6A51-4108-AA02-DFA0A04FC94B}">
              <ma14:wrappingTextBoxFlag xmlns:ma14="http://schemas.microsoft.com/office/mac/drawingml/2011/main" val="1"/>
            </a:ext>
          </a:extLst>
        </p:spPr>
        <p:txBody>
          <a:bodyPr lIns="71437" tIns="71437" rIns="71437" bIns="71437">
            <a:spAutoFit/>
          </a:bodyPr>
          <a:lstStyle/>
          <a:p>
            <a:pPr algn="ctr" defTabSz="642937">
              <a:lnSpc>
                <a:spcPct val="100000"/>
              </a:lnSpc>
              <a:spcBef>
                <a:spcPts val="0"/>
              </a:spcBef>
              <a:defRPr sz="11800">
                <a:solidFill>
                  <a:srgbClr val="FFFFFF"/>
                </a:solidFill>
                <a:effectLst>
                  <a:outerShdw sx="100000" sy="100000" kx="0" ky="0" algn="b" rotWithShape="0" blurRad="127000" dist="76200" dir="2990353">
                    <a:srgbClr val="000000"/>
                  </a:outerShdw>
                </a:effectLst>
                <a:latin typeface="Helvetica"/>
                <a:ea typeface="Helvetica"/>
                <a:cs typeface="Helvetica"/>
                <a:sym typeface="Helvetica"/>
              </a:defRPr>
            </a:pPr>
            <a:r>
              <a:t>True worship is revealed worship;</a:t>
            </a:r>
          </a:p>
          <a:p>
            <a:pPr algn="ctr" defTabSz="642937">
              <a:lnSpc>
                <a:spcPct val="100000"/>
              </a:lnSpc>
              <a:spcBef>
                <a:spcPts val="0"/>
              </a:spcBef>
              <a:defRPr sz="6000">
                <a:solidFill>
                  <a:srgbClr val="FFFFFF"/>
                </a:solidFill>
                <a:effectLst>
                  <a:outerShdw sx="100000" sy="100000" kx="0" ky="0" algn="b" rotWithShape="0" blurRad="127000" dist="76200" dir="2990353">
                    <a:srgbClr val="000000"/>
                  </a:outerShdw>
                </a:effectLst>
                <a:latin typeface="Helvetica"/>
                <a:ea typeface="Helvetica"/>
                <a:cs typeface="Helvetica"/>
                <a:sym typeface="Helvetica"/>
              </a:defRPr>
            </a:pPr>
            <a:r>
              <a:t>(We Must know the Who, the when, the how and the why of worship)</a:t>
            </a:r>
          </a:p>
          <a:p>
            <a:pPr algn="ctr" defTabSz="642937">
              <a:lnSpc>
                <a:spcPct val="100000"/>
              </a:lnSpc>
              <a:spcBef>
                <a:spcPts val="0"/>
              </a:spcBef>
              <a:defRPr sz="7800">
                <a:solidFill>
                  <a:srgbClr val="FFFFFF"/>
                </a:solidFill>
                <a:effectLst>
                  <a:outerShdw sx="100000" sy="100000" kx="0" ky="0" algn="b" rotWithShape="0" blurRad="127000" dist="76200" dir="2990353">
                    <a:srgbClr val="000000"/>
                  </a:outerShdw>
                </a:effectLst>
                <a:latin typeface="Helvetica"/>
                <a:ea typeface="Helvetica"/>
                <a:cs typeface="Helvetica"/>
                <a:sym typeface="Helvetica"/>
              </a:defRPr>
            </a:pPr>
            <a:r>
              <a:t>John 4:22</a:t>
            </a:r>
          </a:p>
          <a:p>
            <a:pPr algn="ctr" defTabSz="642937">
              <a:lnSpc>
                <a:spcPct val="100000"/>
              </a:lnSpc>
              <a:spcBef>
                <a:spcPts val="0"/>
              </a:spcBef>
              <a:defRPr sz="7800">
                <a:solidFill>
                  <a:srgbClr val="FFFFFF"/>
                </a:solidFill>
                <a:effectLst>
                  <a:outerShdw sx="100000" sy="100000" kx="0" ky="0" algn="b" rotWithShape="0" blurRad="127000" dist="76200" dir="2990353">
                    <a:srgbClr val="000000"/>
                  </a:outerShdw>
                </a:effectLst>
                <a:latin typeface="Helvetica"/>
                <a:ea typeface="Helvetica"/>
                <a:cs typeface="Helvetica"/>
                <a:sym typeface="Helvetica"/>
              </a:defRPr>
            </a:pPr>
            <a:r>
              <a:t>Acts 17:23-30</a:t>
            </a:r>
          </a:p>
          <a:p>
            <a:pPr algn="ctr" defTabSz="642937">
              <a:lnSpc>
                <a:spcPct val="100000"/>
              </a:lnSpc>
              <a:spcBef>
                <a:spcPts val="0"/>
              </a:spcBef>
              <a:defRPr sz="7800">
                <a:solidFill>
                  <a:srgbClr val="FFFFFF"/>
                </a:solidFill>
                <a:effectLst>
                  <a:outerShdw sx="100000" sy="100000" kx="0" ky="0" algn="b" rotWithShape="0" blurRad="127000" dist="76200" dir="2990353">
                    <a:srgbClr val="000000"/>
                  </a:outerShdw>
                </a:effectLst>
                <a:latin typeface="Helvetica"/>
                <a:ea typeface="Helvetica"/>
                <a:cs typeface="Helvetica"/>
                <a:sym typeface="Helvetica"/>
              </a:defRPr>
            </a:pPr>
            <a:r>
              <a:t>Rom. 10:1-3, 17</a:t>
            </a:r>
          </a:p>
        </p:txBody>
      </p:sp>
      <p:sp>
        <p:nvSpPr>
          <p:cNvPr id="335" name="24 … those who worship Him must worship in spirit and truth.”"/>
          <p:cNvSpPr/>
          <p:nvPr/>
        </p:nvSpPr>
        <p:spPr>
          <a:xfrm>
            <a:off x="152604" y="2008341"/>
            <a:ext cx="24078792" cy="245467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6431"/>
                </a:moveTo>
                <a:lnTo>
                  <a:pt x="21600" y="6431"/>
                </a:lnTo>
                <a:cubicBezTo>
                  <a:pt x="21600" y="9983"/>
                  <a:pt x="21306" y="12863"/>
                  <a:pt x="20944" y="12863"/>
                </a:cubicBezTo>
                <a:lnTo>
                  <a:pt x="15456" y="12863"/>
                </a:lnTo>
                <a:lnTo>
                  <a:pt x="15071" y="21600"/>
                </a:lnTo>
                <a:lnTo>
                  <a:pt x="14687" y="12863"/>
                </a:lnTo>
                <a:lnTo>
                  <a:pt x="656" y="12863"/>
                </a:lnTo>
                <a:cubicBezTo>
                  <a:pt x="316" y="12863"/>
                  <a:pt x="37" y="10332"/>
                  <a:pt x="3" y="7089"/>
                </a:cubicBezTo>
                <a:lnTo>
                  <a:pt x="0" y="6431"/>
                </a:lnTo>
                <a:lnTo>
                  <a:pt x="0" y="6431"/>
                </a:lnTo>
                <a:cubicBezTo>
                  <a:pt x="0" y="2879"/>
                  <a:pt x="294" y="0"/>
                  <a:pt x="656" y="0"/>
                </a:cubicBezTo>
                <a:lnTo>
                  <a:pt x="20944" y="0"/>
                </a:lnTo>
                <a:cubicBezTo>
                  <a:pt x="21306" y="0"/>
                  <a:pt x="21600" y="2879"/>
                  <a:pt x="21600" y="6431"/>
                </a:cubicBezTo>
                <a:close/>
              </a:path>
            </a:pathLst>
          </a:custGeom>
          <a:solidFill>
            <a:srgbClr val="FFFFFF"/>
          </a:solidFill>
          <a:ln w="63500">
            <a:solidFill>
              <a:schemeClr val="accent4"/>
            </a:solidFill>
            <a:miter lim="400000"/>
          </a:ln>
          <a:effectLst>
            <a:outerShdw sx="100000" sy="100000" kx="0" ky="0" algn="b" rotWithShape="0" blurRad="508000" dist="207669" dir="1857511">
              <a:srgbClr val="000000"/>
            </a:outerShdw>
          </a:effectLst>
          <a:extLst>
            <a:ext uri="{C572A759-6A51-4108-AA02-DFA0A04FC94B}">
              <ma14:wrappingTextBoxFlag xmlns:ma14="http://schemas.microsoft.com/office/mac/drawingml/2011/main" val="1"/>
            </a:ext>
          </a:extLst>
        </p:spPr>
        <p:txBody>
          <a:bodyPr lIns="50800" tIns="50800" rIns="50800" bIns="50800" anchor="ctr"/>
          <a:lstStyle/>
          <a:p>
            <a:pPr algn="ctr" defTabSz="457200">
              <a:lnSpc>
                <a:spcPct val="100000"/>
              </a:lnSpc>
              <a:spcBef>
                <a:spcPts val="0"/>
              </a:spcBef>
              <a:defRPr sz="6000">
                <a:solidFill>
                  <a:srgbClr val="000000"/>
                </a:solidFill>
                <a:effectLst>
                  <a:outerShdw sx="100000" sy="100000" kx="0" ky="0" algn="b" rotWithShape="0" blurRad="63500" dist="63500" dir="1702386">
                    <a:srgbClr val="000000"/>
                  </a:outerShdw>
                </a:effectLst>
                <a:latin typeface="Helvetica"/>
                <a:ea typeface="Helvetica"/>
                <a:cs typeface="Helvetica"/>
                <a:sym typeface="Helvetica"/>
              </a:defRPr>
            </a:pPr>
            <a:r>
              <a:rPr baseline="31999"/>
              <a:t>24</a:t>
            </a:r>
            <a:r>
              <a:t> </a:t>
            </a:r>
            <a:r>
              <a:rPr>
                <a:solidFill>
                  <a:schemeClr val="accent5"/>
                </a:solidFill>
              </a:rPr>
              <a:t>… those who worship Him must worship in spirit and </a:t>
            </a:r>
            <a:r>
              <a:rPr b="1" u="sng">
                <a:solidFill>
                  <a:srgbClr val="EA3F26"/>
                </a:solidFill>
              </a:rPr>
              <a:t>truth</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7" name="pasted-movie.png" descr="pasted-movie.png"/>
          <p:cNvPicPr>
            <a:picLocks noChangeAspect="1"/>
          </p:cNvPicPr>
          <p:nvPr/>
        </p:nvPicPr>
        <p:blipFill>
          <a:blip r:embed="rId2">
            <a:extLst/>
          </a:blip>
          <a:stretch>
            <a:fillRect/>
          </a:stretch>
        </p:blipFill>
        <p:spPr>
          <a:xfrm>
            <a:off x="3181924" y="1555458"/>
            <a:ext cx="5852643" cy="2794255"/>
          </a:xfrm>
          <a:prstGeom prst="rect">
            <a:avLst/>
          </a:prstGeom>
          <a:ln w="12700">
            <a:miter lim="400000"/>
          </a:ln>
        </p:spPr>
      </p:pic>
      <p:pic>
        <p:nvPicPr>
          <p:cNvPr id="338" name="pasted-movie.png" descr="pasted-movie.png"/>
          <p:cNvPicPr>
            <a:picLocks noChangeAspect="1"/>
          </p:cNvPicPr>
          <p:nvPr/>
        </p:nvPicPr>
        <p:blipFill>
          <a:blip r:embed="rId3">
            <a:extLst/>
          </a:blip>
          <a:stretch>
            <a:fillRect/>
          </a:stretch>
        </p:blipFill>
        <p:spPr>
          <a:xfrm>
            <a:off x="15388749" y="1555458"/>
            <a:ext cx="6116775" cy="2794255"/>
          </a:xfrm>
          <a:prstGeom prst="rect">
            <a:avLst/>
          </a:prstGeom>
          <a:ln w="12700">
            <a:miter lim="400000"/>
          </a:ln>
        </p:spPr>
      </p:pic>
      <p:pic>
        <p:nvPicPr>
          <p:cNvPr id="339" name="pasted-movie.png" descr="pasted-movie.png"/>
          <p:cNvPicPr>
            <a:picLocks noChangeAspect="1"/>
          </p:cNvPicPr>
          <p:nvPr/>
        </p:nvPicPr>
        <p:blipFill>
          <a:blip r:embed="rId4">
            <a:extLst/>
          </a:blip>
          <a:stretch>
            <a:fillRect/>
          </a:stretch>
        </p:blipFill>
        <p:spPr>
          <a:xfrm>
            <a:off x="12580259" y="5322745"/>
            <a:ext cx="11733756" cy="7684784"/>
          </a:xfrm>
          <a:prstGeom prst="rect">
            <a:avLst/>
          </a:prstGeom>
          <a:ln w="12700">
            <a:miter lim="400000"/>
          </a:ln>
        </p:spPr>
      </p:pic>
      <p:sp>
        <p:nvSpPr>
          <p:cNvPr id="340" name="Line"/>
          <p:cNvSpPr/>
          <p:nvPr/>
        </p:nvSpPr>
        <p:spPr>
          <a:xfrm flipV="1">
            <a:off x="12432129" y="1742631"/>
            <a:ext cx="1" cy="11734275"/>
          </a:xfrm>
          <a:prstGeom prst="line">
            <a:avLst/>
          </a:prstGeom>
          <a:ln w="88900">
            <a:solidFill>
              <a:srgbClr val="5A5F5E"/>
            </a:solidFill>
            <a:miter lim="400000"/>
          </a:ln>
        </p:spPr>
        <p:txBody>
          <a:bodyPr lIns="50800" tIns="50800" rIns="50800" bIns="50800" anchor="ctr"/>
          <a:lstStyle/>
          <a:p>
            <a:pPr algn="ctr">
              <a:lnSpc>
                <a:spcPct val="100000"/>
              </a:lnSpc>
              <a:spcBef>
                <a:spcPts val="0"/>
              </a:spcBef>
              <a:defRPr sz="5000"/>
            </a:pPr>
          </a:p>
        </p:txBody>
      </p:sp>
      <p:pic>
        <p:nvPicPr>
          <p:cNvPr id="341" name="pasted-movie.png" descr="pasted-movie.png"/>
          <p:cNvPicPr>
            <a:picLocks noChangeAspect="1"/>
          </p:cNvPicPr>
          <p:nvPr/>
        </p:nvPicPr>
        <p:blipFill>
          <a:blip r:embed="rId5">
            <a:extLst/>
          </a:blip>
          <a:stretch>
            <a:fillRect/>
          </a:stretch>
        </p:blipFill>
        <p:spPr>
          <a:xfrm>
            <a:off x="205745" y="5299415"/>
            <a:ext cx="11805001" cy="7731444"/>
          </a:xfrm>
          <a:prstGeom prst="rect">
            <a:avLst/>
          </a:prstGeom>
          <a:ln w="12700">
            <a:miter lim="400000"/>
          </a:ln>
        </p:spPr>
      </p:pic>
      <p:pic>
        <p:nvPicPr>
          <p:cNvPr id="342" name="pasted-movie.png" descr="pasted-movie.png"/>
          <p:cNvPicPr>
            <a:picLocks noChangeAspect="1"/>
          </p:cNvPicPr>
          <p:nvPr/>
        </p:nvPicPr>
        <p:blipFill>
          <a:blip r:embed="rId6">
            <a:extLst/>
          </a:blip>
          <a:stretch>
            <a:fillRect/>
          </a:stretch>
        </p:blipFill>
        <p:spPr>
          <a:xfrm>
            <a:off x="-205994" y="16499"/>
            <a:ext cx="24795988" cy="147563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4" name="Line"/>
          <p:cNvSpPr/>
          <p:nvPr/>
        </p:nvSpPr>
        <p:spPr>
          <a:xfrm flipV="1">
            <a:off x="12432129" y="1742631"/>
            <a:ext cx="1" cy="11734275"/>
          </a:xfrm>
          <a:prstGeom prst="line">
            <a:avLst/>
          </a:prstGeom>
          <a:ln w="88900">
            <a:solidFill>
              <a:srgbClr val="5A5F5E"/>
            </a:solidFill>
            <a:miter lim="400000"/>
          </a:ln>
        </p:spPr>
        <p:txBody>
          <a:bodyPr lIns="50800" tIns="50800" rIns="50800" bIns="50800" anchor="ctr"/>
          <a:lstStyle/>
          <a:p>
            <a:pPr algn="ctr">
              <a:lnSpc>
                <a:spcPct val="100000"/>
              </a:lnSpc>
              <a:spcBef>
                <a:spcPts val="0"/>
              </a:spcBef>
              <a:defRPr sz="5000"/>
            </a:pPr>
          </a:p>
        </p:txBody>
      </p:sp>
      <p:sp>
        <p:nvSpPr>
          <p:cNvPr id="345" name="Doctrines of Men  Matthew 15:7-9…"/>
          <p:cNvSpPr txBox="1"/>
          <p:nvPr/>
        </p:nvSpPr>
        <p:spPr>
          <a:xfrm>
            <a:off x="12900121" y="4908590"/>
            <a:ext cx="11296689" cy="8178801"/>
          </a:xfrm>
          <a:prstGeom prst="rect">
            <a:avLst/>
          </a:prstGeom>
          <a:solidFill>
            <a:srgbClr val="AB1802"/>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lvl="1" algn="ctr">
              <a:lnSpc>
                <a:spcPct val="100000"/>
              </a:lnSpc>
              <a:spcBef>
                <a:spcPts val="2000"/>
              </a:spcBef>
              <a:defRPr sz="6000">
                <a:solidFill>
                  <a:srgbClr val="FFFFFF"/>
                </a:solidFill>
                <a:latin typeface="Helvetica"/>
                <a:ea typeface="Helvetica"/>
                <a:cs typeface="Helvetica"/>
                <a:sym typeface="Helvetica"/>
              </a:defRPr>
            </a:pPr>
            <a:r>
              <a:rPr b="1"/>
              <a:t>Doctrines of Men</a:t>
            </a:r>
            <a:r>
              <a:t> </a:t>
            </a:r>
            <a:br/>
            <a:r>
              <a:t>Matthew 15:7-9</a:t>
            </a:r>
          </a:p>
          <a:p>
            <a:pPr lvl="1" algn="ctr">
              <a:lnSpc>
                <a:spcPct val="100000"/>
              </a:lnSpc>
              <a:spcBef>
                <a:spcPts val="2000"/>
              </a:spcBef>
              <a:defRPr sz="6000">
                <a:solidFill>
                  <a:srgbClr val="FFFFFF"/>
                </a:solidFill>
                <a:latin typeface="Helvetica"/>
                <a:ea typeface="Helvetica"/>
                <a:cs typeface="Helvetica"/>
                <a:sym typeface="Helvetica"/>
              </a:defRPr>
            </a:pPr>
            <a:r>
              <a:rPr b="1"/>
              <a:t>Immoral Conduct</a:t>
            </a:r>
            <a:r>
              <a:t> </a:t>
            </a:r>
            <a:br/>
            <a:r>
              <a:t>2Tim.3:1-5; Jude 4</a:t>
            </a:r>
          </a:p>
          <a:p>
            <a:pPr lvl="1" algn="ctr">
              <a:lnSpc>
                <a:spcPct val="100000"/>
              </a:lnSpc>
              <a:spcBef>
                <a:spcPts val="2000"/>
              </a:spcBef>
              <a:defRPr sz="6000">
                <a:solidFill>
                  <a:srgbClr val="FFFFFF"/>
                </a:solidFill>
                <a:latin typeface="Helvetica"/>
                <a:ea typeface="Helvetica"/>
                <a:cs typeface="Helvetica"/>
                <a:sym typeface="Helvetica"/>
              </a:defRPr>
            </a:pPr>
            <a:r>
              <a:rPr b="1"/>
              <a:t>Another Jesus</a:t>
            </a:r>
            <a:r>
              <a:t> </a:t>
            </a:r>
            <a:br/>
            <a:r>
              <a:t>2 Cor. 11:2-4</a:t>
            </a:r>
          </a:p>
          <a:p>
            <a:pPr lvl="1" algn="ctr">
              <a:lnSpc>
                <a:spcPct val="100000"/>
              </a:lnSpc>
              <a:spcBef>
                <a:spcPts val="2000"/>
              </a:spcBef>
              <a:defRPr sz="6000">
                <a:solidFill>
                  <a:srgbClr val="FFFFFF"/>
                </a:solidFill>
                <a:latin typeface="Helvetica"/>
                <a:ea typeface="Helvetica"/>
                <a:cs typeface="Helvetica"/>
                <a:sym typeface="Helvetica"/>
              </a:defRPr>
            </a:pPr>
            <a:r>
              <a:rPr b="1"/>
              <a:t>Men’s Philosophy</a:t>
            </a:r>
            <a:r>
              <a:t> </a:t>
            </a:r>
            <a:br/>
            <a:r>
              <a:t>Colossians 2:8</a:t>
            </a:r>
          </a:p>
        </p:txBody>
      </p:sp>
      <p:sp>
        <p:nvSpPr>
          <p:cNvPr id="346" name="Scriptural  2 Tim. 3:16 - 4:4; 2:15; Acts 17:11…"/>
          <p:cNvSpPr txBox="1"/>
          <p:nvPr/>
        </p:nvSpPr>
        <p:spPr>
          <a:xfrm>
            <a:off x="498308" y="4908590"/>
            <a:ext cx="11717046" cy="8178801"/>
          </a:xfrm>
          <a:prstGeom prst="rect">
            <a:avLst/>
          </a:prstGeom>
          <a:solidFill>
            <a:srgbClr val="FFFFFF"/>
          </a:solidFill>
          <a:ln w="25400">
            <a:solidFill>
              <a:srgbClr val="808785"/>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a:lnSpc>
                <a:spcPct val="100000"/>
              </a:lnSpc>
              <a:spcBef>
                <a:spcPts val="2900"/>
              </a:spcBef>
              <a:defRPr sz="6000">
                <a:latin typeface="Helvetica"/>
                <a:ea typeface="Helvetica"/>
                <a:cs typeface="Helvetica"/>
                <a:sym typeface="Helvetica"/>
              </a:defRPr>
            </a:pPr>
            <a:r>
              <a:rPr b="1"/>
              <a:t>Scriptural </a:t>
            </a:r>
            <a:br>
              <a:rPr b="1"/>
            </a:br>
            <a:r>
              <a:t>2 Tim. 3:16 - 4:4; 2:15; Acts 17:11</a:t>
            </a:r>
            <a:endParaRPr>
              <a:solidFill>
                <a:srgbClr val="FFFFFF"/>
              </a:solidFill>
            </a:endParaRPr>
          </a:p>
          <a:p>
            <a:pPr algn="ctr">
              <a:lnSpc>
                <a:spcPct val="100000"/>
              </a:lnSpc>
              <a:spcBef>
                <a:spcPts val="2900"/>
              </a:spcBef>
              <a:defRPr sz="6000">
                <a:latin typeface="Helvetica"/>
                <a:ea typeface="Helvetica"/>
                <a:cs typeface="Helvetica"/>
                <a:sym typeface="Helvetica"/>
              </a:defRPr>
            </a:pPr>
            <a:r>
              <a:rPr b="1"/>
              <a:t>Requires holy, righteous living</a:t>
            </a:r>
            <a:br/>
            <a:r>
              <a:t>Titus 2:11-12; Rom 6; 2 Cor 6:14-7:2; 1 Pet 1:13-19</a:t>
            </a:r>
            <a:endParaRPr>
              <a:solidFill>
                <a:srgbClr val="FFFFFF"/>
              </a:solidFill>
            </a:endParaRPr>
          </a:p>
          <a:p>
            <a:pPr algn="ctr">
              <a:lnSpc>
                <a:spcPct val="100000"/>
              </a:lnSpc>
              <a:spcBef>
                <a:spcPts val="2900"/>
              </a:spcBef>
              <a:defRPr sz="6000">
                <a:latin typeface="Helvetica"/>
                <a:ea typeface="Helvetica"/>
                <a:cs typeface="Helvetica"/>
                <a:sym typeface="Helvetica"/>
              </a:defRPr>
            </a:pPr>
            <a:r>
              <a:rPr b="1"/>
              <a:t>Teaches the need to submit to  the authority of the LORD</a:t>
            </a:r>
            <a:br>
              <a:rPr b="1"/>
            </a:br>
            <a:r>
              <a:t>Luke 6:46; Heb 5:8,9; 2 John 9</a:t>
            </a:r>
          </a:p>
        </p:txBody>
      </p:sp>
      <p:pic>
        <p:nvPicPr>
          <p:cNvPr id="347" name="pasted-movie.png" descr="pasted-movie.png"/>
          <p:cNvPicPr>
            <a:picLocks noChangeAspect="1"/>
          </p:cNvPicPr>
          <p:nvPr/>
        </p:nvPicPr>
        <p:blipFill>
          <a:blip r:embed="rId2">
            <a:extLst/>
          </a:blip>
          <a:stretch>
            <a:fillRect/>
          </a:stretch>
        </p:blipFill>
        <p:spPr>
          <a:xfrm>
            <a:off x="-205994" y="16499"/>
            <a:ext cx="24795988" cy="1475639"/>
          </a:xfrm>
          <a:prstGeom prst="rect">
            <a:avLst/>
          </a:prstGeom>
          <a:ln w="12700">
            <a:miter lim="400000"/>
          </a:ln>
        </p:spPr>
      </p:pic>
      <p:pic>
        <p:nvPicPr>
          <p:cNvPr id="348" name="pasted-movie.png" descr="pasted-movie.png"/>
          <p:cNvPicPr>
            <a:picLocks noChangeAspect="1"/>
          </p:cNvPicPr>
          <p:nvPr/>
        </p:nvPicPr>
        <p:blipFill>
          <a:blip r:embed="rId3">
            <a:extLst/>
          </a:blip>
          <a:stretch>
            <a:fillRect/>
          </a:stretch>
        </p:blipFill>
        <p:spPr>
          <a:xfrm>
            <a:off x="3181924" y="1555458"/>
            <a:ext cx="5852643" cy="2794255"/>
          </a:xfrm>
          <a:prstGeom prst="rect">
            <a:avLst/>
          </a:prstGeom>
          <a:ln w="12700">
            <a:miter lim="400000"/>
          </a:ln>
        </p:spPr>
      </p:pic>
      <p:pic>
        <p:nvPicPr>
          <p:cNvPr id="349" name="pasted-movie.png" descr="pasted-movie.png"/>
          <p:cNvPicPr>
            <a:picLocks noChangeAspect="1"/>
          </p:cNvPicPr>
          <p:nvPr/>
        </p:nvPicPr>
        <p:blipFill>
          <a:blip r:embed="rId4">
            <a:extLst/>
          </a:blip>
          <a:stretch>
            <a:fillRect/>
          </a:stretch>
        </p:blipFill>
        <p:spPr>
          <a:xfrm>
            <a:off x="15388749" y="1555458"/>
            <a:ext cx="6116775" cy="2794255"/>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46">
                                            <p:txEl>
                                              <p:pRg st="1" end="1"/>
                                            </p:txEl>
                                          </p:spTgt>
                                        </p:tgtEl>
                                        <p:attrNameLst>
                                          <p:attrName>style.visibility</p:attrName>
                                        </p:attrNameLst>
                                      </p:cBhvr>
                                      <p:to>
                                        <p:strVal val="visible"/>
                                      </p:to>
                                    </p:set>
                                    <p:animEffect filter="wipe(left)" transition="in">
                                      <p:cBhvr>
                                        <p:cTn id="7" dur="1500"/>
                                        <p:tgtEl>
                                          <p:spTgt spid="34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46">
                                            <p:txEl>
                                              <p:pRg st="2" end="2"/>
                                            </p:txEl>
                                          </p:spTgt>
                                        </p:tgtEl>
                                        <p:attrNameLst>
                                          <p:attrName>style.visibility</p:attrName>
                                        </p:attrNameLst>
                                      </p:cBhvr>
                                      <p:to>
                                        <p:strVal val="visible"/>
                                      </p:to>
                                    </p:set>
                                    <p:animEffect filter="wipe(left)" transition="in">
                                      <p:cBhvr>
                                        <p:cTn id="12" dur="1500"/>
                                        <p:tgtEl>
                                          <p:spTgt spid="34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2" fill="hold">
                                  <p:stCondLst>
                                    <p:cond delay="0"/>
                                  </p:stCondLst>
                                  <p:iterate type="el" backwards="0">
                                    <p:tmAbs val="0"/>
                                  </p:iterate>
                                  <p:childTnLst>
                                    <p:set>
                                      <p:cBhvr>
                                        <p:cTn id="16" fill="hold"/>
                                        <p:tgtEl>
                                          <p:spTgt spid="345">
                                            <p:bg/>
                                          </p:spTgt>
                                        </p:tgtEl>
                                        <p:attrNameLst>
                                          <p:attrName>style.visibility</p:attrName>
                                        </p:attrNameLst>
                                      </p:cBhvr>
                                      <p:to>
                                        <p:strVal val="visible"/>
                                      </p:to>
                                    </p:set>
                                    <p:animEffect filter="wipe(left)" transition="in">
                                      <p:cBhvr>
                                        <p:cTn id="17" dur="1500"/>
                                        <p:tgtEl>
                                          <p:spTgt spid="345">
                                            <p:bg/>
                                          </p:spTgt>
                                        </p:tgtEl>
                                      </p:cBhvr>
                                    </p:animEffect>
                                  </p:childTnLst>
                                </p:cTn>
                              </p:par>
                              <p:par>
                                <p:cTn id="18" presetClass="entr" nodeType="withEffect" presetSubtype="8" presetID="22" grpId="2" fill="hold">
                                  <p:stCondLst>
                                    <p:cond delay="0"/>
                                  </p:stCondLst>
                                  <p:iterate type="el" backwards="0">
                                    <p:tmAbs val="0"/>
                                  </p:iterate>
                                  <p:childTnLst>
                                    <p:set>
                                      <p:cBhvr>
                                        <p:cTn id="19" fill="hold"/>
                                        <p:tgtEl>
                                          <p:spTgt spid="345">
                                            <p:txEl>
                                              <p:pRg st="0" end="0"/>
                                            </p:txEl>
                                          </p:spTgt>
                                        </p:tgtEl>
                                        <p:attrNameLst>
                                          <p:attrName>style.visibility</p:attrName>
                                        </p:attrNameLst>
                                      </p:cBhvr>
                                      <p:to>
                                        <p:strVal val="visible"/>
                                      </p:to>
                                    </p:set>
                                    <p:animEffect filter="wipe(left)" transition="in">
                                      <p:cBhvr>
                                        <p:cTn id="20" dur="1500"/>
                                        <p:tgtEl>
                                          <p:spTgt spid="34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2" fill="hold">
                                  <p:stCondLst>
                                    <p:cond delay="0"/>
                                  </p:stCondLst>
                                  <p:iterate type="el" backwards="0">
                                    <p:tmAbs val="0"/>
                                  </p:iterate>
                                  <p:childTnLst>
                                    <p:set>
                                      <p:cBhvr>
                                        <p:cTn id="24" fill="hold"/>
                                        <p:tgtEl>
                                          <p:spTgt spid="345">
                                            <p:txEl>
                                              <p:pRg st="1" end="1"/>
                                            </p:txEl>
                                          </p:spTgt>
                                        </p:tgtEl>
                                        <p:attrNameLst>
                                          <p:attrName>style.visibility</p:attrName>
                                        </p:attrNameLst>
                                      </p:cBhvr>
                                      <p:to>
                                        <p:strVal val="visible"/>
                                      </p:to>
                                    </p:set>
                                    <p:animEffect filter="wipe(left)" transition="in">
                                      <p:cBhvr>
                                        <p:cTn id="25" dur="1500"/>
                                        <p:tgtEl>
                                          <p:spTgt spid="345">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2" fill="hold">
                                  <p:stCondLst>
                                    <p:cond delay="0"/>
                                  </p:stCondLst>
                                  <p:iterate type="el" backwards="0">
                                    <p:tmAbs val="0"/>
                                  </p:iterate>
                                  <p:childTnLst>
                                    <p:set>
                                      <p:cBhvr>
                                        <p:cTn id="29" fill="hold"/>
                                        <p:tgtEl>
                                          <p:spTgt spid="345">
                                            <p:txEl>
                                              <p:pRg st="2" end="2"/>
                                            </p:txEl>
                                          </p:spTgt>
                                        </p:tgtEl>
                                        <p:attrNameLst>
                                          <p:attrName>style.visibility</p:attrName>
                                        </p:attrNameLst>
                                      </p:cBhvr>
                                      <p:to>
                                        <p:strVal val="visible"/>
                                      </p:to>
                                    </p:set>
                                    <p:animEffect filter="wipe(left)" transition="in">
                                      <p:cBhvr>
                                        <p:cTn id="30" dur="1500"/>
                                        <p:tgtEl>
                                          <p:spTgt spid="345">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8" presetID="22" grpId="2" fill="hold">
                                  <p:stCondLst>
                                    <p:cond delay="0"/>
                                  </p:stCondLst>
                                  <p:iterate type="el" backwards="0">
                                    <p:tmAbs val="0"/>
                                  </p:iterate>
                                  <p:childTnLst>
                                    <p:set>
                                      <p:cBhvr>
                                        <p:cTn id="34" fill="hold"/>
                                        <p:tgtEl>
                                          <p:spTgt spid="345">
                                            <p:txEl>
                                              <p:pRg st="3" end="3"/>
                                            </p:txEl>
                                          </p:spTgt>
                                        </p:tgtEl>
                                        <p:attrNameLst>
                                          <p:attrName>style.visibility</p:attrName>
                                        </p:attrNameLst>
                                      </p:cBhvr>
                                      <p:to>
                                        <p:strVal val="visible"/>
                                      </p:to>
                                    </p:set>
                                    <p:animEffect filter="wipe(left)" transition="in">
                                      <p:cBhvr>
                                        <p:cTn id="35" dur="1500"/>
                                        <p:tgtEl>
                                          <p:spTgt spid="345">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46" grpId="1"/>
      <p:bldP build="p" bldLvl="5" animBg="1" rev="0" advAuto="0" spid="345" grpId="2"/>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1" name="Line"/>
          <p:cNvSpPr/>
          <p:nvPr/>
        </p:nvSpPr>
        <p:spPr>
          <a:xfrm flipV="1">
            <a:off x="12432129" y="1742631"/>
            <a:ext cx="1" cy="11734275"/>
          </a:xfrm>
          <a:prstGeom prst="line">
            <a:avLst/>
          </a:prstGeom>
          <a:ln w="88900">
            <a:solidFill>
              <a:srgbClr val="5A5F5E"/>
            </a:solidFill>
            <a:miter lim="400000"/>
          </a:ln>
        </p:spPr>
        <p:txBody>
          <a:bodyPr lIns="50800" tIns="50800" rIns="50800" bIns="50800" anchor="ctr"/>
          <a:lstStyle/>
          <a:p>
            <a:pPr algn="ctr">
              <a:lnSpc>
                <a:spcPct val="100000"/>
              </a:lnSpc>
              <a:spcBef>
                <a:spcPts val="0"/>
              </a:spcBef>
              <a:defRPr sz="5000"/>
            </a:pPr>
          </a:p>
        </p:txBody>
      </p:sp>
      <p:sp>
        <p:nvSpPr>
          <p:cNvPr id="352" name="Seeking to please men  John 12:43…"/>
          <p:cNvSpPr txBox="1"/>
          <p:nvPr/>
        </p:nvSpPr>
        <p:spPr>
          <a:xfrm>
            <a:off x="12900121" y="4908590"/>
            <a:ext cx="11296689" cy="8178801"/>
          </a:xfrm>
          <a:prstGeom prst="rect">
            <a:avLst/>
          </a:prstGeom>
          <a:solidFill>
            <a:srgbClr val="AB1802"/>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lvl="1" algn="ctr">
              <a:lnSpc>
                <a:spcPct val="100000"/>
              </a:lnSpc>
              <a:spcBef>
                <a:spcPts val="2000"/>
              </a:spcBef>
              <a:defRPr sz="6000">
                <a:solidFill>
                  <a:srgbClr val="FFFFFF"/>
                </a:solidFill>
                <a:latin typeface="Helvetica"/>
                <a:ea typeface="Helvetica"/>
                <a:cs typeface="Helvetica"/>
                <a:sym typeface="Helvetica"/>
              </a:defRPr>
            </a:pPr>
            <a:r>
              <a:rPr b="1"/>
              <a:t>Seeking to please men </a:t>
            </a:r>
            <a:br>
              <a:rPr b="1"/>
            </a:br>
            <a:r>
              <a:t>John 12:43</a:t>
            </a:r>
            <a:endParaRPr b="1"/>
          </a:p>
          <a:p>
            <a:pPr lvl="1" algn="ctr">
              <a:lnSpc>
                <a:spcPct val="100000"/>
              </a:lnSpc>
              <a:spcBef>
                <a:spcPts val="2000"/>
              </a:spcBef>
              <a:defRPr sz="6000">
                <a:solidFill>
                  <a:srgbClr val="FFFFFF"/>
                </a:solidFill>
                <a:latin typeface="Helvetica"/>
                <a:ea typeface="Helvetica"/>
                <a:cs typeface="Helvetica"/>
                <a:sym typeface="Helvetica"/>
              </a:defRPr>
            </a:pPr>
            <a:r>
              <a:rPr b="1"/>
              <a:t>“godliness" = “gain” </a:t>
            </a:r>
            <a:br>
              <a:rPr b="1"/>
            </a:br>
            <a:r>
              <a:t>I Tim 6:5; 2 Pet 2:3,15; Jude 11</a:t>
            </a:r>
            <a:endParaRPr b="1"/>
          </a:p>
          <a:p>
            <a:pPr lvl="1" algn="ctr">
              <a:lnSpc>
                <a:spcPct val="100000"/>
              </a:lnSpc>
              <a:spcBef>
                <a:spcPts val="2000"/>
              </a:spcBef>
              <a:defRPr sz="6000">
                <a:solidFill>
                  <a:srgbClr val="FFFFFF"/>
                </a:solidFill>
                <a:latin typeface="Helvetica"/>
                <a:ea typeface="Helvetica"/>
                <a:cs typeface="Helvetica"/>
                <a:sym typeface="Helvetica"/>
              </a:defRPr>
            </a:pPr>
            <a:r>
              <a:rPr b="1"/>
              <a:t>Easy / Do nothing / </a:t>
            </a:r>
            <a:br>
              <a:rPr b="1"/>
            </a:br>
            <a:r>
              <a:t>Eph. 2:8,9 / Mat 7:13,14</a:t>
            </a:r>
            <a:endParaRPr b="1"/>
          </a:p>
          <a:p>
            <a:pPr lvl="1" algn="ctr">
              <a:lnSpc>
                <a:spcPct val="100000"/>
              </a:lnSpc>
              <a:spcBef>
                <a:spcPts val="2000"/>
              </a:spcBef>
              <a:defRPr sz="6000">
                <a:solidFill>
                  <a:srgbClr val="FFFFFF"/>
                </a:solidFill>
                <a:latin typeface="Helvetica"/>
                <a:ea typeface="Helvetica"/>
                <a:cs typeface="Helvetica"/>
                <a:sym typeface="Helvetica"/>
              </a:defRPr>
            </a:pPr>
            <a:r>
              <a:rPr b="1"/>
              <a:t>Some love preeminence </a:t>
            </a:r>
            <a:br>
              <a:rPr b="1"/>
            </a:br>
            <a:r>
              <a:t>3 John 9, Jude 16 </a:t>
            </a:r>
          </a:p>
        </p:txBody>
      </p:sp>
      <p:sp>
        <p:nvSpPr>
          <p:cNvPr id="353" name="Scriptural  2 Tim. 3:16 - 4:4; 2:15; Acts 17:11…"/>
          <p:cNvSpPr txBox="1"/>
          <p:nvPr/>
        </p:nvSpPr>
        <p:spPr>
          <a:xfrm>
            <a:off x="498308" y="4908590"/>
            <a:ext cx="11717046" cy="8178801"/>
          </a:xfrm>
          <a:prstGeom prst="rect">
            <a:avLst/>
          </a:prstGeom>
          <a:solidFill>
            <a:srgbClr val="FFFFFF"/>
          </a:solidFill>
          <a:ln w="25400">
            <a:solidFill>
              <a:srgbClr val="808785"/>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a:lnSpc>
                <a:spcPct val="100000"/>
              </a:lnSpc>
              <a:spcBef>
                <a:spcPts val="2900"/>
              </a:spcBef>
              <a:defRPr sz="6000">
                <a:latin typeface="Helvetica"/>
                <a:ea typeface="Helvetica"/>
                <a:cs typeface="Helvetica"/>
                <a:sym typeface="Helvetica"/>
              </a:defRPr>
            </a:pPr>
            <a:r>
              <a:rPr b="1"/>
              <a:t>Scriptural </a:t>
            </a:r>
            <a:br>
              <a:rPr b="1"/>
            </a:br>
            <a:r>
              <a:t>2 Tim. 3:16 - 4:4; 2:15; Acts 17:11</a:t>
            </a:r>
            <a:endParaRPr>
              <a:solidFill>
                <a:srgbClr val="FFFFFF"/>
              </a:solidFill>
            </a:endParaRPr>
          </a:p>
          <a:p>
            <a:pPr algn="ctr">
              <a:lnSpc>
                <a:spcPct val="100000"/>
              </a:lnSpc>
              <a:spcBef>
                <a:spcPts val="2900"/>
              </a:spcBef>
              <a:defRPr sz="6000">
                <a:latin typeface="Helvetica"/>
                <a:ea typeface="Helvetica"/>
                <a:cs typeface="Helvetica"/>
                <a:sym typeface="Helvetica"/>
              </a:defRPr>
            </a:pPr>
            <a:r>
              <a:rPr b="1"/>
              <a:t>Requires holy, righteous living</a:t>
            </a:r>
            <a:br/>
            <a:r>
              <a:t>Titus 2:11-12; Rom 6; 2 Cor 6:14-7:2; 1 Pet 1:13-19</a:t>
            </a:r>
            <a:endParaRPr>
              <a:solidFill>
                <a:srgbClr val="FFFFFF"/>
              </a:solidFill>
            </a:endParaRPr>
          </a:p>
          <a:p>
            <a:pPr algn="ctr">
              <a:lnSpc>
                <a:spcPct val="100000"/>
              </a:lnSpc>
              <a:spcBef>
                <a:spcPts val="2900"/>
              </a:spcBef>
              <a:defRPr sz="6000">
                <a:latin typeface="Helvetica"/>
                <a:ea typeface="Helvetica"/>
                <a:cs typeface="Helvetica"/>
                <a:sym typeface="Helvetica"/>
              </a:defRPr>
            </a:pPr>
            <a:r>
              <a:rPr b="1"/>
              <a:t>Teaches the need to submit to  the authority of the LORD</a:t>
            </a:r>
            <a:br>
              <a:rPr b="1"/>
            </a:br>
            <a:r>
              <a:t>Luke 6:46; Heb 5:8,9; 2 John 9</a:t>
            </a:r>
          </a:p>
        </p:txBody>
      </p:sp>
      <p:pic>
        <p:nvPicPr>
          <p:cNvPr id="354" name="pasted-movie.png" descr="pasted-movie.png"/>
          <p:cNvPicPr>
            <a:picLocks noChangeAspect="1"/>
          </p:cNvPicPr>
          <p:nvPr/>
        </p:nvPicPr>
        <p:blipFill>
          <a:blip r:embed="rId2">
            <a:extLst/>
          </a:blip>
          <a:stretch>
            <a:fillRect/>
          </a:stretch>
        </p:blipFill>
        <p:spPr>
          <a:xfrm>
            <a:off x="-205994" y="16499"/>
            <a:ext cx="24795988" cy="1475639"/>
          </a:xfrm>
          <a:prstGeom prst="rect">
            <a:avLst/>
          </a:prstGeom>
          <a:ln w="12700">
            <a:miter lim="400000"/>
          </a:ln>
        </p:spPr>
      </p:pic>
      <p:pic>
        <p:nvPicPr>
          <p:cNvPr id="355" name="pasted-movie.png" descr="pasted-movie.png"/>
          <p:cNvPicPr>
            <a:picLocks noChangeAspect="1"/>
          </p:cNvPicPr>
          <p:nvPr/>
        </p:nvPicPr>
        <p:blipFill>
          <a:blip r:embed="rId3">
            <a:extLst/>
          </a:blip>
          <a:stretch>
            <a:fillRect/>
          </a:stretch>
        </p:blipFill>
        <p:spPr>
          <a:xfrm>
            <a:off x="3181924" y="1555458"/>
            <a:ext cx="5852643" cy="2794255"/>
          </a:xfrm>
          <a:prstGeom prst="rect">
            <a:avLst/>
          </a:prstGeom>
          <a:ln w="12700">
            <a:miter lim="400000"/>
          </a:ln>
        </p:spPr>
      </p:pic>
      <p:pic>
        <p:nvPicPr>
          <p:cNvPr id="356" name="pasted-movie.png" descr="pasted-movie.png"/>
          <p:cNvPicPr>
            <a:picLocks noChangeAspect="1"/>
          </p:cNvPicPr>
          <p:nvPr/>
        </p:nvPicPr>
        <p:blipFill>
          <a:blip r:embed="rId4">
            <a:extLst/>
          </a:blip>
          <a:stretch>
            <a:fillRect/>
          </a:stretch>
        </p:blipFill>
        <p:spPr>
          <a:xfrm>
            <a:off x="15388749" y="1555458"/>
            <a:ext cx="6116775" cy="2794255"/>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52">
                                            <p:txEl>
                                              <p:pRg st="1" end="1"/>
                                            </p:txEl>
                                          </p:spTgt>
                                        </p:tgtEl>
                                        <p:attrNameLst>
                                          <p:attrName>style.visibility</p:attrName>
                                        </p:attrNameLst>
                                      </p:cBhvr>
                                      <p:to>
                                        <p:strVal val="visible"/>
                                      </p:to>
                                    </p:set>
                                    <p:animEffect filter="wipe(left)" transition="in">
                                      <p:cBhvr>
                                        <p:cTn id="7" dur="1500"/>
                                        <p:tgtEl>
                                          <p:spTgt spid="35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52">
                                            <p:txEl>
                                              <p:pRg st="2" end="2"/>
                                            </p:txEl>
                                          </p:spTgt>
                                        </p:tgtEl>
                                        <p:attrNameLst>
                                          <p:attrName>style.visibility</p:attrName>
                                        </p:attrNameLst>
                                      </p:cBhvr>
                                      <p:to>
                                        <p:strVal val="visible"/>
                                      </p:to>
                                    </p:set>
                                    <p:animEffect filter="wipe(left)" transition="in">
                                      <p:cBhvr>
                                        <p:cTn id="12" dur="1500"/>
                                        <p:tgtEl>
                                          <p:spTgt spid="35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52">
                                            <p:txEl>
                                              <p:pRg st="3" end="3"/>
                                            </p:txEl>
                                          </p:spTgt>
                                        </p:tgtEl>
                                        <p:attrNameLst>
                                          <p:attrName>style.visibility</p:attrName>
                                        </p:attrNameLst>
                                      </p:cBhvr>
                                      <p:to>
                                        <p:strVal val="visible"/>
                                      </p:to>
                                    </p:set>
                                    <p:animEffect filter="wipe(left)" transition="in">
                                      <p:cBhvr>
                                        <p:cTn id="17" dur="1500"/>
                                        <p:tgtEl>
                                          <p:spTgt spid="352">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52"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8" name="Line"/>
          <p:cNvSpPr/>
          <p:nvPr/>
        </p:nvSpPr>
        <p:spPr>
          <a:xfrm flipV="1">
            <a:off x="12432129" y="1742631"/>
            <a:ext cx="1" cy="11734275"/>
          </a:xfrm>
          <a:prstGeom prst="line">
            <a:avLst/>
          </a:prstGeom>
          <a:ln w="88900">
            <a:solidFill>
              <a:srgbClr val="5A5F5E"/>
            </a:solidFill>
            <a:miter lim="400000"/>
          </a:ln>
        </p:spPr>
        <p:txBody>
          <a:bodyPr lIns="50800" tIns="50800" rIns="50800" bIns="50800" anchor="ctr"/>
          <a:lstStyle/>
          <a:p>
            <a:pPr algn="ctr">
              <a:lnSpc>
                <a:spcPct val="100000"/>
              </a:lnSpc>
              <a:spcBef>
                <a:spcPts val="0"/>
              </a:spcBef>
              <a:defRPr sz="5000"/>
            </a:pPr>
          </a:p>
        </p:txBody>
      </p:sp>
      <p:sp>
        <p:nvSpPr>
          <p:cNvPr id="359" name="Carnal people / love the world  1 Cor 3:1-4; 1 John 2:15-17…"/>
          <p:cNvSpPr txBox="1"/>
          <p:nvPr/>
        </p:nvSpPr>
        <p:spPr>
          <a:xfrm>
            <a:off x="12900121" y="4908590"/>
            <a:ext cx="11296689" cy="8178801"/>
          </a:xfrm>
          <a:prstGeom prst="rect">
            <a:avLst/>
          </a:prstGeom>
          <a:solidFill>
            <a:srgbClr val="AB1802"/>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lvl="1" algn="ctr">
              <a:lnSpc>
                <a:spcPct val="100000"/>
              </a:lnSpc>
              <a:spcBef>
                <a:spcPts val="2000"/>
              </a:spcBef>
              <a:defRPr b="1" sz="6000">
                <a:solidFill>
                  <a:srgbClr val="FFFFFF"/>
                </a:solidFill>
                <a:latin typeface="Helvetica"/>
                <a:ea typeface="Helvetica"/>
                <a:cs typeface="Helvetica"/>
                <a:sym typeface="Helvetica"/>
              </a:defRPr>
            </a:pPr>
            <a:r>
              <a:t>Carnal people / love the world </a:t>
            </a:r>
            <a:br/>
            <a:r>
              <a:rPr b="0"/>
              <a:t>1 Cor 3:1-4; 1 John 2:15-17</a:t>
            </a:r>
          </a:p>
          <a:p>
            <a:pPr lvl="1" algn="ctr">
              <a:lnSpc>
                <a:spcPct val="100000"/>
              </a:lnSpc>
              <a:spcBef>
                <a:spcPts val="2000"/>
              </a:spcBef>
              <a:defRPr sz="6000">
                <a:solidFill>
                  <a:srgbClr val="FFFFFF"/>
                </a:solidFill>
                <a:latin typeface="Helvetica"/>
                <a:ea typeface="Helvetica"/>
                <a:cs typeface="Helvetica"/>
                <a:sym typeface="Helvetica"/>
              </a:defRPr>
            </a:pPr>
            <a:r>
              <a:rPr b="1"/>
              <a:t>People do not love the truth </a:t>
            </a:r>
            <a:br>
              <a:rPr b="1"/>
            </a:br>
            <a:r>
              <a:t>2 The 2:10-12; 2 Tim 4:3,4</a:t>
            </a:r>
            <a:endParaRPr b="1"/>
          </a:p>
          <a:p>
            <a:pPr lvl="1" algn="ctr">
              <a:lnSpc>
                <a:spcPct val="100000"/>
              </a:lnSpc>
              <a:spcBef>
                <a:spcPts val="2000"/>
              </a:spcBef>
              <a:defRPr sz="6000">
                <a:solidFill>
                  <a:srgbClr val="FFFFFF"/>
                </a:solidFill>
                <a:latin typeface="Helvetica"/>
                <a:ea typeface="Helvetica"/>
                <a:cs typeface="Helvetica"/>
                <a:sym typeface="Helvetica"/>
              </a:defRPr>
            </a:pPr>
            <a:r>
              <a:rPr b="1"/>
              <a:t>People to not seek the truth  </a:t>
            </a:r>
            <a:br>
              <a:rPr b="1"/>
            </a:br>
            <a:r>
              <a:t>Acts 17:11,12</a:t>
            </a:r>
            <a:endParaRPr b="1"/>
          </a:p>
          <a:p>
            <a:pPr lvl="1" algn="ctr">
              <a:lnSpc>
                <a:spcPct val="100000"/>
              </a:lnSpc>
              <a:spcBef>
                <a:spcPts val="2000"/>
              </a:spcBef>
              <a:defRPr sz="6000">
                <a:solidFill>
                  <a:srgbClr val="FFFFFF"/>
                </a:solidFill>
                <a:latin typeface="Helvetica"/>
                <a:ea typeface="Helvetica"/>
                <a:cs typeface="Helvetica"/>
                <a:sym typeface="Helvetica"/>
              </a:defRPr>
            </a:pPr>
            <a:r>
              <a:rPr b="1"/>
              <a:t>People do not put the Lord 1st </a:t>
            </a:r>
            <a:r>
              <a:t>Mat 6:33</a:t>
            </a:r>
            <a:r>
              <a:rPr b="1"/>
              <a:t> / </a:t>
            </a:r>
            <a:r>
              <a:t>Mark 12:29-31</a:t>
            </a:r>
          </a:p>
        </p:txBody>
      </p:sp>
      <p:sp>
        <p:nvSpPr>
          <p:cNvPr id="360" name="Scriptural  2 Tim. 3:16 - 4:4; 2:15; Acts 17:11…"/>
          <p:cNvSpPr txBox="1"/>
          <p:nvPr/>
        </p:nvSpPr>
        <p:spPr>
          <a:xfrm>
            <a:off x="498308" y="4908590"/>
            <a:ext cx="11717046" cy="8178801"/>
          </a:xfrm>
          <a:prstGeom prst="rect">
            <a:avLst/>
          </a:prstGeom>
          <a:solidFill>
            <a:srgbClr val="FFFFFF"/>
          </a:solidFill>
          <a:ln w="25400">
            <a:solidFill>
              <a:srgbClr val="808785"/>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a:lnSpc>
                <a:spcPct val="100000"/>
              </a:lnSpc>
              <a:spcBef>
                <a:spcPts val="2900"/>
              </a:spcBef>
              <a:defRPr sz="6000">
                <a:latin typeface="Helvetica"/>
                <a:ea typeface="Helvetica"/>
                <a:cs typeface="Helvetica"/>
                <a:sym typeface="Helvetica"/>
              </a:defRPr>
            </a:pPr>
            <a:r>
              <a:rPr b="1"/>
              <a:t>Scriptural </a:t>
            </a:r>
            <a:br>
              <a:rPr b="1"/>
            </a:br>
            <a:r>
              <a:t>2 Tim. 3:16 - 4:4; 2:15; Acts 17:11</a:t>
            </a:r>
            <a:endParaRPr>
              <a:solidFill>
                <a:srgbClr val="FFFFFF"/>
              </a:solidFill>
            </a:endParaRPr>
          </a:p>
          <a:p>
            <a:pPr algn="ctr">
              <a:lnSpc>
                <a:spcPct val="100000"/>
              </a:lnSpc>
              <a:spcBef>
                <a:spcPts val="2900"/>
              </a:spcBef>
              <a:defRPr sz="6000">
                <a:latin typeface="Helvetica"/>
                <a:ea typeface="Helvetica"/>
                <a:cs typeface="Helvetica"/>
                <a:sym typeface="Helvetica"/>
              </a:defRPr>
            </a:pPr>
            <a:r>
              <a:rPr b="1"/>
              <a:t>Requires holy, righteous living</a:t>
            </a:r>
            <a:br/>
            <a:r>
              <a:t>Titus 2:11-12; Rom 6; 2 Cor 6:14-7:2; 1 Pet 1:13-19</a:t>
            </a:r>
            <a:endParaRPr>
              <a:solidFill>
                <a:srgbClr val="FFFFFF"/>
              </a:solidFill>
            </a:endParaRPr>
          </a:p>
          <a:p>
            <a:pPr algn="ctr">
              <a:lnSpc>
                <a:spcPct val="100000"/>
              </a:lnSpc>
              <a:spcBef>
                <a:spcPts val="2900"/>
              </a:spcBef>
              <a:defRPr sz="6000">
                <a:latin typeface="Helvetica"/>
                <a:ea typeface="Helvetica"/>
                <a:cs typeface="Helvetica"/>
                <a:sym typeface="Helvetica"/>
              </a:defRPr>
            </a:pPr>
            <a:r>
              <a:rPr b="1"/>
              <a:t>Teaches the need to submit to  the authority of the LORD</a:t>
            </a:r>
            <a:br>
              <a:rPr b="1"/>
            </a:br>
            <a:r>
              <a:t>Luke 6:46; Heb 5:8,9; 2 John 9</a:t>
            </a:r>
          </a:p>
        </p:txBody>
      </p:sp>
      <p:pic>
        <p:nvPicPr>
          <p:cNvPr id="361" name="pasted-movie.png" descr="pasted-movie.png"/>
          <p:cNvPicPr>
            <a:picLocks noChangeAspect="1"/>
          </p:cNvPicPr>
          <p:nvPr/>
        </p:nvPicPr>
        <p:blipFill>
          <a:blip r:embed="rId2">
            <a:extLst/>
          </a:blip>
          <a:stretch>
            <a:fillRect/>
          </a:stretch>
        </p:blipFill>
        <p:spPr>
          <a:xfrm>
            <a:off x="-205994" y="16499"/>
            <a:ext cx="24795988" cy="1475639"/>
          </a:xfrm>
          <a:prstGeom prst="rect">
            <a:avLst/>
          </a:prstGeom>
          <a:ln w="12700">
            <a:miter lim="400000"/>
          </a:ln>
        </p:spPr>
      </p:pic>
      <p:pic>
        <p:nvPicPr>
          <p:cNvPr id="362" name="pasted-movie.png" descr="pasted-movie.png"/>
          <p:cNvPicPr>
            <a:picLocks noChangeAspect="1"/>
          </p:cNvPicPr>
          <p:nvPr/>
        </p:nvPicPr>
        <p:blipFill>
          <a:blip r:embed="rId3">
            <a:extLst/>
          </a:blip>
          <a:stretch>
            <a:fillRect/>
          </a:stretch>
        </p:blipFill>
        <p:spPr>
          <a:xfrm>
            <a:off x="3181924" y="1555458"/>
            <a:ext cx="5852643" cy="2794255"/>
          </a:xfrm>
          <a:prstGeom prst="rect">
            <a:avLst/>
          </a:prstGeom>
          <a:ln w="12700">
            <a:miter lim="400000"/>
          </a:ln>
        </p:spPr>
      </p:pic>
      <p:pic>
        <p:nvPicPr>
          <p:cNvPr id="363" name="pasted-movie.png" descr="pasted-movie.png"/>
          <p:cNvPicPr>
            <a:picLocks noChangeAspect="1"/>
          </p:cNvPicPr>
          <p:nvPr/>
        </p:nvPicPr>
        <p:blipFill>
          <a:blip r:embed="rId4">
            <a:extLst/>
          </a:blip>
          <a:stretch>
            <a:fillRect/>
          </a:stretch>
        </p:blipFill>
        <p:spPr>
          <a:xfrm>
            <a:off x="15388749" y="1555458"/>
            <a:ext cx="6116775" cy="2794255"/>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59">
                                            <p:txEl>
                                              <p:pRg st="1" end="1"/>
                                            </p:txEl>
                                          </p:spTgt>
                                        </p:tgtEl>
                                        <p:attrNameLst>
                                          <p:attrName>style.visibility</p:attrName>
                                        </p:attrNameLst>
                                      </p:cBhvr>
                                      <p:to>
                                        <p:strVal val="visible"/>
                                      </p:to>
                                    </p:set>
                                    <p:animEffect filter="wipe(left)" transition="in">
                                      <p:cBhvr>
                                        <p:cTn id="7" dur="1500"/>
                                        <p:tgtEl>
                                          <p:spTgt spid="35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59">
                                            <p:txEl>
                                              <p:pRg st="2" end="2"/>
                                            </p:txEl>
                                          </p:spTgt>
                                        </p:tgtEl>
                                        <p:attrNameLst>
                                          <p:attrName>style.visibility</p:attrName>
                                        </p:attrNameLst>
                                      </p:cBhvr>
                                      <p:to>
                                        <p:strVal val="visible"/>
                                      </p:to>
                                    </p:set>
                                    <p:animEffect filter="wipe(left)" transition="in">
                                      <p:cBhvr>
                                        <p:cTn id="12" dur="1500"/>
                                        <p:tgtEl>
                                          <p:spTgt spid="35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59">
                                            <p:txEl>
                                              <p:pRg st="3" end="3"/>
                                            </p:txEl>
                                          </p:spTgt>
                                        </p:tgtEl>
                                        <p:attrNameLst>
                                          <p:attrName>style.visibility</p:attrName>
                                        </p:attrNameLst>
                                      </p:cBhvr>
                                      <p:to>
                                        <p:strVal val="visible"/>
                                      </p:to>
                                    </p:set>
                                    <p:animEffect filter="wipe(left)" transition="in">
                                      <p:cBhvr>
                                        <p:cTn id="17" dur="1500"/>
                                        <p:tgtEl>
                                          <p:spTgt spid="359">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59"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5"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66" name="pasted-movie.png" descr="pasted-movie.png"/>
          <p:cNvPicPr>
            <a:picLocks noChangeAspect="1"/>
          </p:cNvPicPr>
          <p:nvPr/>
        </p:nvPicPr>
        <p:blipFill>
          <a:blip r:embed="rId2">
            <a:extLst/>
          </a:blip>
          <a:stretch>
            <a:fillRect/>
          </a:stretch>
        </p:blipFill>
        <p:spPr>
          <a:xfrm>
            <a:off x="1348364" y="42890"/>
            <a:ext cx="21687272" cy="1687036"/>
          </a:xfrm>
          <a:prstGeom prst="rect">
            <a:avLst/>
          </a:prstGeom>
          <a:ln w="12700">
            <a:miter lim="400000"/>
          </a:ln>
        </p:spPr>
      </p:pic>
      <p:sp>
        <p:nvSpPr>
          <p:cNvPr id="367" name="TextBox 8"/>
          <p:cNvSpPr txBox="1"/>
          <p:nvPr/>
        </p:nvSpPr>
        <p:spPr>
          <a:xfrm>
            <a:off x="5383288" y="1995760"/>
            <a:ext cx="13617424" cy="1300481"/>
          </a:xfrm>
          <a:prstGeom prst="rect">
            <a:avLst/>
          </a:prstGeom>
          <a:solidFill>
            <a:schemeClr val="accent5"/>
          </a:solidFill>
          <a:ln w="25400">
            <a:solidFill>
              <a:srgbClr val="808785"/>
            </a:solidFill>
            <a:miter lim="400000"/>
          </a:ln>
          <a:extLst>
            <a:ext uri="{C572A759-6A51-4108-AA02-DFA0A04FC94B}">
              <ma14:wrappingTextBoxFlag xmlns:ma14="http://schemas.microsoft.com/office/mac/drawingml/2011/main" val="1"/>
            </a:ext>
          </a:extLst>
        </p:spPr>
        <p:txBody>
          <a:bodyPr tIns="91439" bIns="91439">
            <a:spAutoFit/>
          </a:bodyPr>
          <a:lstStyle>
            <a:lvl1pPr algn="ctr">
              <a:lnSpc>
                <a:spcPct val="100000"/>
              </a:lnSpc>
              <a:spcBef>
                <a:spcPts val="0"/>
              </a:spcBef>
              <a:defRPr sz="7200">
                <a:solidFill>
                  <a:srgbClr val="FFFFFF"/>
                </a:solidFill>
                <a:latin typeface="Helvetica"/>
                <a:ea typeface="Helvetica"/>
                <a:cs typeface="Helvetica"/>
                <a:sym typeface="Helvetica"/>
              </a:defRPr>
            </a:lvl1pPr>
          </a:lstStyle>
          <a:p>
            <a:pPr/>
            <a:r>
              <a:t>Utilizing The Wrong Methods</a:t>
            </a:r>
          </a:p>
        </p:txBody>
      </p:sp>
      <p:pic>
        <p:nvPicPr>
          <p:cNvPr id="368" name="Picture 4" descr="Picture 4"/>
          <p:cNvPicPr>
            <a:picLocks noChangeAspect="1"/>
          </p:cNvPicPr>
          <p:nvPr/>
        </p:nvPicPr>
        <p:blipFill>
          <a:blip r:embed="rId3">
            <a:extLst/>
          </a:blip>
          <a:stretch>
            <a:fillRect/>
          </a:stretch>
        </p:blipFill>
        <p:spPr>
          <a:xfrm>
            <a:off x="296184" y="3562075"/>
            <a:ext cx="6561988" cy="9910021"/>
          </a:xfrm>
          <a:prstGeom prst="rect">
            <a:avLst/>
          </a:prstGeom>
          <a:ln w="12700">
            <a:miter lim="400000"/>
          </a:ln>
          <a:effectLst>
            <a:outerShdw sx="100000" sy="100000" kx="0" ky="0" algn="b" rotWithShape="0" blurRad="457200" dist="101600" dir="5220000">
              <a:srgbClr val="000000">
                <a:alpha val="33000"/>
              </a:srgbClr>
            </a:outerShdw>
          </a:effectLst>
        </p:spPr>
      </p:pic>
      <p:sp>
        <p:nvSpPr>
          <p:cNvPr id="369" name="“Could any procedure be more surely predestined to dullness and futility? Who seriously supposes that, as a matter of fact, one in a hundred of the congregation cares, to start with, what Moses, Isaiah, Paul, or John meant in those special verses, or cam"/>
          <p:cNvSpPr txBox="1"/>
          <p:nvPr/>
        </p:nvSpPr>
        <p:spPr>
          <a:xfrm>
            <a:off x="7020628" y="3676649"/>
            <a:ext cx="17285225" cy="8677133"/>
          </a:xfrm>
          <a:prstGeom prst="rect">
            <a:avLst/>
          </a:prstGeom>
          <a:solidFill>
            <a:srgbClr val="FFFFFF"/>
          </a:solidFill>
          <a:ln w="38100">
            <a:solidFill>
              <a:srgbClr val="808785"/>
            </a:solidFill>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defTabSz="1828800">
              <a:lnSpc>
                <a:spcPct val="100000"/>
              </a:lnSpc>
              <a:spcBef>
                <a:spcPts val="2400"/>
              </a:spcBef>
              <a:defRPr sz="6500">
                <a:solidFill>
                  <a:srgbClr val="000000"/>
                </a:solidFill>
                <a:effectLst>
                  <a:outerShdw sx="100000" sy="100000" kx="0" ky="0" algn="b" rotWithShape="0" blurRad="63500" dist="0" dir="3600000">
                    <a:srgbClr val="000000">
                      <a:alpha val="70000"/>
                    </a:srgbClr>
                  </a:outerShdw>
                </a:effectLst>
                <a:latin typeface="Times New Roman"/>
                <a:ea typeface="Times New Roman"/>
                <a:cs typeface="Times New Roman"/>
                <a:sym typeface="Times New Roman"/>
              </a:defRPr>
            </a:lvl1pPr>
          </a:lstStyle>
          <a:p>
            <a:pPr/>
            <a:r>
              <a:t>“Could any procedure be more surely predestined to dullness and futility? Who seriously supposes that, as a matter of fact, one in a hundred of the congregation cares, to start with, what Moses, Isaiah, Paul, or John meant in those special verses, or came to church deeply concerned about it? Nobody who talks to the public so assumes that the vital interest of the people are located in the meaning of words spoken two thousand years ago.”</a:t>
            </a:r>
          </a:p>
        </p:txBody>
      </p:sp>
      <p:sp>
        <p:nvSpPr>
          <p:cNvPr id="370" name="(“What Is The Matter With Preaching?” Harpers Magazine, July 1928,  pg 135)"/>
          <p:cNvSpPr txBox="1"/>
          <p:nvPr/>
        </p:nvSpPr>
        <p:spPr>
          <a:xfrm>
            <a:off x="7077628" y="12715557"/>
            <a:ext cx="17171227" cy="63191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1828800">
              <a:lnSpc>
                <a:spcPct val="100000"/>
              </a:lnSpc>
              <a:spcBef>
                <a:spcPts val="2400"/>
              </a:spcBef>
              <a:defRPr sz="3800">
                <a:solidFill>
                  <a:srgbClr val="000000"/>
                </a:solidFill>
                <a:effectLst>
                  <a:outerShdw sx="100000" sy="100000" kx="0" ky="0" algn="b" rotWithShape="0" blurRad="63500" dist="0" dir="3600000">
                    <a:srgbClr val="000000">
                      <a:alpha val="70000"/>
                    </a:srgbClr>
                  </a:outerShdw>
                </a:effectLst>
                <a:latin typeface="Arial"/>
                <a:ea typeface="Arial"/>
                <a:cs typeface="Arial"/>
                <a:sym typeface="Arial"/>
              </a:defRPr>
            </a:lvl1pPr>
          </a:lstStyle>
          <a:p>
            <a:pPr/>
            <a:r>
              <a:t>(“What Is The Matter With Preaching?” Harpers Magazine, July 1928,  pg 135)</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5" name="Rounded Rectangle"/>
          <p:cNvSpPr/>
          <p:nvPr/>
        </p:nvSpPr>
        <p:spPr>
          <a:xfrm>
            <a:off x="4272133" y="1159484"/>
            <a:ext cx="15839734" cy="2103721"/>
          </a:xfrm>
          <a:prstGeom prst="roundRect">
            <a:avLst>
              <a:gd name="adj" fmla="val 17793"/>
            </a:avLst>
          </a:prstGeom>
          <a:solidFill>
            <a:srgbClr val="FFFFFF"/>
          </a:solidFill>
          <a:ln w="63500">
            <a:solidFill>
              <a:schemeClr val="accent6">
                <a:satOff val="1848"/>
                <a:lumOff val="-15262"/>
              </a:schemeClr>
            </a:solidFill>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16"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17" name="pasted-movie.png" descr="pasted-movie.png"/>
          <p:cNvPicPr>
            <a:picLocks noChangeAspect="1"/>
          </p:cNvPicPr>
          <p:nvPr/>
        </p:nvPicPr>
        <p:blipFill>
          <a:blip r:embed="rId2">
            <a:extLst/>
          </a:blip>
          <a:stretch>
            <a:fillRect/>
          </a:stretch>
        </p:blipFill>
        <p:spPr>
          <a:xfrm>
            <a:off x="4544340" y="1420604"/>
            <a:ext cx="15295320" cy="1953032"/>
          </a:xfrm>
          <a:prstGeom prst="rect">
            <a:avLst/>
          </a:prstGeom>
          <a:ln w="12700">
            <a:miter lim="400000"/>
          </a:ln>
        </p:spPr>
      </p:pic>
      <p:sp>
        <p:nvSpPr>
          <p:cNvPr id="218" name="Not merely “doing good.”…"/>
          <p:cNvSpPr txBox="1"/>
          <p:nvPr/>
        </p:nvSpPr>
        <p:spPr>
          <a:xfrm>
            <a:off x="11836399" y="3756395"/>
            <a:ext cx="12152690" cy="9445626"/>
          </a:xfrm>
          <a:prstGeom prst="rect">
            <a:avLst/>
          </a:prstGeom>
          <a:solidFill>
            <a:srgbClr val="FFFFFF"/>
          </a:solidFill>
          <a:ln w="12700">
            <a:solidFill>
              <a:srgbClr val="000000"/>
            </a:solidFill>
            <a:miter lim="400000"/>
          </a:ln>
          <a:effectLst>
            <a:outerShdw sx="100000" sy="100000" kx="0" ky="0" algn="b" rotWithShape="0" blurRad="266700" dist="165100" dir="1234610">
              <a:srgbClr val="000000">
                <a:alpha val="46602"/>
              </a:srgbClr>
            </a:outerShdw>
          </a:effectLst>
          <a:extLst>
            <a:ext uri="{C572A759-6A51-4108-AA02-DFA0A04FC94B}">
              <ma14:wrappingTextBoxFlag xmlns:ma14="http://schemas.microsoft.com/office/mac/drawingml/2011/main" val="1"/>
            </a:ext>
          </a:extLst>
        </p:spPr>
        <p:txBody>
          <a:bodyPr lIns="71437" tIns="71437" rIns="71437" bIns="71437">
            <a:spAutoFit/>
          </a:bodyPr>
          <a:lstStyle/>
          <a:p>
            <a:pPr marL="963827" indent="-963827" defTabSz="821531">
              <a:lnSpc>
                <a:spcPct val="100000"/>
              </a:lnSpc>
              <a:spcBef>
                <a:spcPts val="1600"/>
              </a:spcBef>
              <a:buSzPct val="80000"/>
              <a:buBlip>
                <a:blip r:embed="rId3"/>
              </a:buBlip>
              <a:defRPr sz="6800">
                <a:latin typeface="Century Gothic"/>
                <a:ea typeface="Century Gothic"/>
                <a:cs typeface="Century Gothic"/>
                <a:sym typeface="Century Gothic"/>
              </a:defRPr>
            </a:pPr>
            <a:r>
              <a:t>Not merely “doing good.”</a:t>
            </a:r>
          </a:p>
          <a:p>
            <a:pPr marL="963827" indent="-963827" defTabSz="821531">
              <a:lnSpc>
                <a:spcPct val="100000"/>
              </a:lnSpc>
              <a:spcBef>
                <a:spcPts val="1600"/>
              </a:spcBef>
              <a:buSzPct val="80000"/>
              <a:buBlip>
                <a:blip r:embed="rId3"/>
              </a:buBlip>
              <a:defRPr sz="6800">
                <a:latin typeface="Century Gothic"/>
                <a:ea typeface="Century Gothic"/>
                <a:cs typeface="Century Gothic"/>
                <a:sym typeface="Century Gothic"/>
              </a:defRPr>
            </a:pPr>
            <a:r>
              <a:t>Not merely “doing what is right.”</a:t>
            </a:r>
          </a:p>
          <a:p>
            <a:pPr marL="963827" indent="-963827" defTabSz="821531">
              <a:lnSpc>
                <a:spcPct val="100000"/>
              </a:lnSpc>
              <a:spcBef>
                <a:spcPts val="1600"/>
              </a:spcBef>
              <a:buSzPct val="80000"/>
              <a:buBlip>
                <a:blip r:embed="rId3"/>
              </a:buBlip>
              <a:defRPr sz="6800">
                <a:latin typeface="Century Gothic"/>
                <a:ea typeface="Century Gothic"/>
                <a:cs typeface="Century Gothic"/>
                <a:sym typeface="Century Gothic"/>
              </a:defRPr>
            </a:pPr>
            <a:r>
              <a:t>Not exactly “Godlikeness”</a:t>
            </a:r>
          </a:p>
          <a:p>
            <a:pPr marL="963827" indent="-963827" defTabSz="821531">
              <a:lnSpc>
                <a:spcPct val="100000"/>
              </a:lnSpc>
              <a:spcBef>
                <a:spcPts val="1600"/>
              </a:spcBef>
              <a:buSzPct val="80000"/>
              <a:buBlip>
                <a:blip r:embed="rId3"/>
              </a:buBlip>
              <a:defRPr sz="6800">
                <a:latin typeface="Century Gothic"/>
                <a:ea typeface="Century Gothic"/>
                <a:cs typeface="Century Gothic"/>
                <a:sym typeface="Century Gothic"/>
              </a:defRPr>
            </a:pPr>
            <a:r>
              <a:t>Opposite of Ungodliness. </a:t>
            </a:r>
          </a:p>
          <a:p>
            <a:pPr marL="963827" indent="-963827" defTabSz="821531">
              <a:lnSpc>
                <a:spcPct val="100000"/>
              </a:lnSpc>
              <a:spcBef>
                <a:spcPts val="1600"/>
              </a:spcBef>
              <a:buSzPct val="80000"/>
              <a:buBlip>
                <a:blip r:embed="rId3"/>
              </a:buBlip>
              <a:defRPr b="1" sz="6800">
                <a:latin typeface="Century Gothic"/>
                <a:ea typeface="Century Gothic"/>
                <a:cs typeface="Century Gothic"/>
                <a:sym typeface="Century Gothic"/>
              </a:defRPr>
            </a:pPr>
            <a:r>
              <a:t>An Attitude directed towards pleasing God, resulting in a way of life.</a:t>
            </a:r>
          </a:p>
        </p:txBody>
      </p:sp>
      <p:sp>
        <p:nvSpPr>
          <p:cNvPr id="219" name="Titus 2:11–12 (NKJV)…"/>
          <p:cNvSpPr txBox="1"/>
          <p:nvPr/>
        </p:nvSpPr>
        <p:spPr>
          <a:xfrm>
            <a:off x="285650" y="4084175"/>
            <a:ext cx="10793268" cy="82928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100">
                <a:solidFill>
                  <a:srgbClr val="000000"/>
                </a:solidFill>
                <a:latin typeface="Times New Roman"/>
                <a:ea typeface="Times New Roman"/>
                <a:cs typeface="Times New Roman"/>
                <a:sym typeface="Times New Roman"/>
              </a:defRPr>
            </a:pPr>
            <a:r>
              <a:t>Titus 2:11–12 (NKJV)</a:t>
            </a:r>
          </a:p>
          <a:p>
            <a:pPr algn="ctr" defTabSz="457200">
              <a:lnSpc>
                <a:spcPct val="100000"/>
              </a:lnSpc>
              <a:spcBef>
                <a:spcPts val="0"/>
              </a:spcBef>
              <a:defRPr sz="7100">
                <a:solidFill>
                  <a:srgbClr val="000000"/>
                </a:solidFill>
                <a:latin typeface="Times New Roman"/>
                <a:ea typeface="Times New Roman"/>
                <a:cs typeface="Times New Roman"/>
                <a:sym typeface="Times New Roman"/>
              </a:defRPr>
            </a:pPr>
            <a:r>
              <a:rPr baseline="31999"/>
              <a:t>11</a:t>
            </a:r>
            <a:r>
              <a:t> For the grace of God that brings salvation has appeared to all men, </a:t>
            </a:r>
            <a:r>
              <a:rPr baseline="31999"/>
              <a:t>12</a:t>
            </a:r>
            <a:r>
              <a:t> teaching us that, denying ungodliness and worldly lusts, we should live soberly, righteously, and godly in the present age,  </a:t>
            </a:r>
          </a:p>
        </p:txBody>
      </p:sp>
      <p:pic>
        <p:nvPicPr>
          <p:cNvPr id="220" name="pasted-movie.png" descr="pasted-movie.png"/>
          <p:cNvPicPr>
            <a:picLocks noChangeAspect="1"/>
          </p:cNvPicPr>
          <p:nvPr/>
        </p:nvPicPr>
        <p:blipFill>
          <a:blip r:embed="rId4">
            <a:extLst/>
          </a:blip>
          <a:stretch>
            <a:fillRect/>
          </a:stretch>
        </p:blipFill>
        <p:spPr>
          <a:xfrm>
            <a:off x="3041800" y="163051"/>
            <a:ext cx="10306109" cy="1446714"/>
          </a:xfrm>
          <a:prstGeom prst="rect">
            <a:avLst/>
          </a:prstGeom>
          <a:ln w="12700">
            <a:miter lim="400000"/>
          </a:ln>
          <a:effectLst>
            <a:outerShdw sx="100000" sy="100000" kx="0" ky="0" algn="b" rotWithShape="0" blurRad="63500" dist="25400" dir="5400000">
              <a:srgbClr val="000000">
                <a:alpha val="50000"/>
              </a:srgbClr>
            </a:outerShdw>
          </a:effectLst>
        </p:spPr>
      </p:pic>
      <p:pic>
        <p:nvPicPr>
          <p:cNvPr id="221" name="pasted-movie.png" descr="pasted-movie.png"/>
          <p:cNvPicPr>
            <a:picLocks noChangeAspect="1"/>
          </p:cNvPicPr>
          <p:nvPr/>
        </p:nvPicPr>
        <p:blipFill>
          <a:blip r:embed="rId5">
            <a:extLst/>
          </a:blip>
          <a:stretch>
            <a:fillRect/>
          </a:stretch>
        </p:blipFill>
        <p:spPr>
          <a:xfrm>
            <a:off x="13268030" y="-46069"/>
            <a:ext cx="8378906" cy="1864954"/>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push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18">
                                            <p:txEl>
                                              <p:pRg st="1" end="1"/>
                                            </p:txEl>
                                          </p:spTgt>
                                        </p:tgtEl>
                                        <p:attrNameLst>
                                          <p:attrName>style.visibility</p:attrName>
                                        </p:attrNameLst>
                                      </p:cBhvr>
                                      <p:to>
                                        <p:strVal val="visible"/>
                                      </p:to>
                                    </p:set>
                                    <p:animEffect filter="wipe(left)" transition="in">
                                      <p:cBhvr>
                                        <p:cTn id="7" dur="1500"/>
                                        <p:tgtEl>
                                          <p:spTgt spid="21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18">
                                            <p:txEl>
                                              <p:pRg st="2" end="2"/>
                                            </p:txEl>
                                          </p:spTgt>
                                        </p:tgtEl>
                                        <p:attrNameLst>
                                          <p:attrName>style.visibility</p:attrName>
                                        </p:attrNameLst>
                                      </p:cBhvr>
                                      <p:to>
                                        <p:strVal val="visible"/>
                                      </p:to>
                                    </p:set>
                                    <p:animEffect filter="wipe(left)" transition="in">
                                      <p:cBhvr>
                                        <p:cTn id="12" dur="1500"/>
                                        <p:tgtEl>
                                          <p:spTgt spid="21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218">
                                            <p:txEl>
                                              <p:pRg st="3" end="3"/>
                                            </p:txEl>
                                          </p:spTgt>
                                        </p:tgtEl>
                                        <p:attrNameLst>
                                          <p:attrName>style.visibility</p:attrName>
                                        </p:attrNameLst>
                                      </p:cBhvr>
                                      <p:to>
                                        <p:strVal val="visible"/>
                                      </p:to>
                                    </p:set>
                                    <p:animEffect filter="wipe(left)" transition="in">
                                      <p:cBhvr>
                                        <p:cTn id="17" dur="1500"/>
                                        <p:tgtEl>
                                          <p:spTgt spid="21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218">
                                            <p:txEl>
                                              <p:pRg st="4" end="4"/>
                                            </p:txEl>
                                          </p:spTgt>
                                        </p:tgtEl>
                                        <p:attrNameLst>
                                          <p:attrName>style.visibility</p:attrName>
                                        </p:attrNameLst>
                                      </p:cBhvr>
                                      <p:to>
                                        <p:strVal val="visible"/>
                                      </p:to>
                                    </p:set>
                                    <p:animEffect filter="wipe(left)" transition="in">
                                      <p:cBhvr>
                                        <p:cTn id="22" dur="1500"/>
                                        <p:tgtEl>
                                          <p:spTgt spid="218">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18"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2"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73" name="pasted-movie.png" descr="pasted-movie.png"/>
          <p:cNvPicPr>
            <a:picLocks noChangeAspect="1"/>
          </p:cNvPicPr>
          <p:nvPr/>
        </p:nvPicPr>
        <p:blipFill>
          <a:blip r:embed="rId2">
            <a:extLst/>
          </a:blip>
          <a:stretch>
            <a:fillRect/>
          </a:stretch>
        </p:blipFill>
        <p:spPr>
          <a:xfrm>
            <a:off x="1348364" y="42890"/>
            <a:ext cx="21687272" cy="1687036"/>
          </a:xfrm>
          <a:prstGeom prst="rect">
            <a:avLst/>
          </a:prstGeom>
          <a:ln w="12700">
            <a:miter lim="400000"/>
          </a:ln>
        </p:spPr>
      </p:pic>
      <p:sp>
        <p:nvSpPr>
          <p:cNvPr id="374" name="TextBox 8"/>
          <p:cNvSpPr txBox="1"/>
          <p:nvPr/>
        </p:nvSpPr>
        <p:spPr>
          <a:xfrm>
            <a:off x="5383288" y="1995760"/>
            <a:ext cx="13617424" cy="1300481"/>
          </a:xfrm>
          <a:prstGeom prst="rect">
            <a:avLst/>
          </a:prstGeom>
          <a:solidFill>
            <a:schemeClr val="accent5"/>
          </a:solidFill>
          <a:ln w="25400">
            <a:solidFill>
              <a:srgbClr val="808785"/>
            </a:solidFill>
            <a:miter lim="400000"/>
          </a:ln>
          <a:extLst>
            <a:ext uri="{C572A759-6A51-4108-AA02-DFA0A04FC94B}">
              <ma14:wrappingTextBoxFlag xmlns:ma14="http://schemas.microsoft.com/office/mac/drawingml/2011/main" val="1"/>
            </a:ext>
          </a:extLst>
        </p:spPr>
        <p:txBody>
          <a:bodyPr tIns="91439" bIns="91439">
            <a:spAutoFit/>
          </a:bodyPr>
          <a:lstStyle>
            <a:lvl1pPr algn="ctr">
              <a:lnSpc>
                <a:spcPct val="100000"/>
              </a:lnSpc>
              <a:spcBef>
                <a:spcPts val="0"/>
              </a:spcBef>
              <a:defRPr sz="7200">
                <a:solidFill>
                  <a:srgbClr val="FFFFFF"/>
                </a:solidFill>
                <a:latin typeface="Helvetica"/>
                <a:ea typeface="Helvetica"/>
                <a:cs typeface="Helvetica"/>
                <a:sym typeface="Helvetica"/>
              </a:defRPr>
            </a:lvl1pPr>
          </a:lstStyle>
          <a:p>
            <a:pPr/>
            <a:r>
              <a:t>Utilizing The Wrong Methods</a:t>
            </a:r>
          </a:p>
        </p:txBody>
      </p:sp>
      <p:pic>
        <p:nvPicPr>
          <p:cNvPr id="375" name="Image" descr="Image"/>
          <p:cNvPicPr>
            <a:picLocks noChangeAspect="1"/>
          </p:cNvPicPr>
          <p:nvPr/>
        </p:nvPicPr>
        <p:blipFill>
          <a:blip r:embed="rId3">
            <a:extLst/>
          </a:blip>
          <a:srcRect l="0" t="4800" r="4400" b="0"/>
          <a:stretch>
            <a:fillRect/>
          </a:stretch>
        </p:blipFill>
        <p:spPr>
          <a:xfrm>
            <a:off x="-2557522" y="1923945"/>
            <a:ext cx="11813402" cy="1176397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1805" y="23"/>
                </a:moveTo>
                <a:cubicBezTo>
                  <a:pt x="11813" y="35"/>
                  <a:pt x="11873" y="45"/>
                  <a:pt x="11938" y="45"/>
                </a:cubicBezTo>
                <a:cubicBezTo>
                  <a:pt x="12003" y="45"/>
                  <a:pt x="12066" y="55"/>
                  <a:pt x="12078" y="67"/>
                </a:cubicBezTo>
                <a:cubicBezTo>
                  <a:pt x="12090" y="79"/>
                  <a:pt x="12135" y="93"/>
                  <a:pt x="12179" y="97"/>
                </a:cubicBezTo>
                <a:cubicBezTo>
                  <a:pt x="12222" y="102"/>
                  <a:pt x="12298" y="125"/>
                  <a:pt x="12348" y="148"/>
                </a:cubicBezTo>
                <a:cubicBezTo>
                  <a:pt x="12453" y="197"/>
                  <a:pt x="12446" y="194"/>
                  <a:pt x="12512" y="216"/>
                </a:cubicBezTo>
                <a:cubicBezTo>
                  <a:pt x="12539" y="225"/>
                  <a:pt x="12562" y="239"/>
                  <a:pt x="12562" y="247"/>
                </a:cubicBezTo>
                <a:cubicBezTo>
                  <a:pt x="12562" y="255"/>
                  <a:pt x="12591" y="274"/>
                  <a:pt x="12626" y="289"/>
                </a:cubicBezTo>
                <a:cubicBezTo>
                  <a:pt x="12698" y="322"/>
                  <a:pt x="13011" y="640"/>
                  <a:pt x="13055" y="726"/>
                </a:cubicBezTo>
                <a:cubicBezTo>
                  <a:pt x="13071" y="757"/>
                  <a:pt x="13097" y="798"/>
                  <a:pt x="13112" y="817"/>
                </a:cubicBezTo>
                <a:cubicBezTo>
                  <a:pt x="13145" y="858"/>
                  <a:pt x="13277" y="953"/>
                  <a:pt x="13301" y="953"/>
                </a:cubicBezTo>
                <a:cubicBezTo>
                  <a:pt x="13311" y="953"/>
                  <a:pt x="13357" y="989"/>
                  <a:pt x="13402" y="1033"/>
                </a:cubicBezTo>
                <a:cubicBezTo>
                  <a:pt x="13448" y="1076"/>
                  <a:pt x="13502" y="1112"/>
                  <a:pt x="13521" y="1112"/>
                </a:cubicBezTo>
                <a:cubicBezTo>
                  <a:pt x="13541" y="1112"/>
                  <a:pt x="13556" y="1122"/>
                  <a:pt x="13556" y="1134"/>
                </a:cubicBezTo>
                <a:cubicBezTo>
                  <a:pt x="13556" y="1147"/>
                  <a:pt x="13571" y="1157"/>
                  <a:pt x="13590" y="1157"/>
                </a:cubicBezTo>
                <a:cubicBezTo>
                  <a:pt x="13620" y="1157"/>
                  <a:pt x="13760" y="1227"/>
                  <a:pt x="13816" y="1270"/>
                </a:cubicBezTo>
                <a:cubicBezTo>
                  <a:pt x="13829" y="1279"/>
                  <a:pt x="13889" y="1315"/>
                  <a:pt x="13950" y="1348"/>
                </a:cubicBezTo>
                <a:cubicBezTo>
                  <a:pt x="14063" y="1411"/>
                  <a:pt x="14128" y="1436"/>
                  <a:pt x="14404" y="1519"/>
                </a:cubicBezTo>
                <a:cubicBezTo>
                  <a:pt x="14662" y="1597"/>
                  <a:pt x="14783" y="1675"/>
                  <a:pt x="15035" y="1923"/>
                </a:cubicBezTo>
                <a:cubicBezTo>
                  <a:pt x="15165" y="2051"/>
                  <a:pt x="15281" y="2155"/>
                  <a:pt x="15293" y="2155"/>
                </a:cubicBezTo>
                <a:cubicBezTo>
                  <a:pt x="15306" y="2155"/>
                  <a:pt x="15361" y="2224"/>
                  <a:pt x="15417" y="2309"/>
                </a:cubicBezTo>
                <a:cubicBezTo>
                  <a:pt x="15535" y="2489"/>
                  <a:pt x="15590" y="2713"/>
                  <a:pt x="15590" y="3020"/>
                </a:cubicBezTo>
                <a:cubicBezTo>
                  <a:pt x="15590" y="3170"/>
                  <a:pt x="15603" y="3245"/>
                  <a:pt x="15649" y="3369"/>
                </a:cubicBezTo>
                <a:cubicBezTo>
                  <a:pt x="15737" y="3606"/>
                  <a:pt x="15753" y="3687"/>
                  <a:pt x="15764" y="3936"/>
                </a:cubicBezTo>
                <a:cubicBezTo>
                  <a:pt x="15775" y="4180"/>
                  <a:pt x="15739" y="4349"/>
                  <a:pt x="15655" y="4456"/>
                </a:cubicBezTo>
                <a:cubicBezTo>
                  <a:pt x="15588" y="4543"/>
                  <a:pt x="15543" y="4694"/>
                  <a:pt x="15550" y="4814"/>
                </a:cubicBezTo>
                <a:cubicBezTo>
                  <a:pt x="15553" y="4874"/>
                  <a:pt x="15564" y="4923"/>
                  <a:pt x="15574" y="4923"/>
                </a:cubicBezTo>
                <a:cubicBezTo>
                  <a:pt x="15598" y="4924"/>
                  <a:pt x="15577" y="6313"/>
                  <a:pt x="15548" y="6557"/>
                </a:cubicBezTo>
                <a:cubicBezTo>
                  <a:pt x="15536" y="6663"/>
                  <a:pt x="15522" y="6847"/>
                  <a:pt x="15517" y="6966"/>
                </a:cubicBezTo>
                <a:cubicBezTo>
                  <a:pt x="15512" y="7097"/>
                  <a:pt x="15493" y="7220"/>
                  <a:pt x="15469" y="7280"/>
                </a:cubicBezTo>
                <a:cubicBezTo>
                  <a:pt x="15448" y="7335"/>
                  <a:pt x="15425" y="7427"/>
                  <a:pt x="15418" y="7484"/>
                </a:cubicBezTo>
                <a:cubicBezTo>
                  <a:pt x="15403" y="7604"/>
                  <a:pt x="15313" y="7813"/>
                  <a:pt x="15242" y="7892"/>
                </a:cubicBezTo>
                <a:cubicBezTo>
                  <a:pt x="15173" y="7970"/>
                  <a:pt x="15085" y="8009"/>
                  <a:pt x="14981" y="8009"/>
                </a:cubicBezTo>
                <a:cubicBezTo>
                  <a:pt x="14908" y="8009"/>
                  <a:pt x="14890" y="8017"/>
                  <a:pt x="14890" y="8050"/>
                </a:cubicBezTo>
                <a:cubicBezTo>
                  <a:pt x="14890" y="8073"/>
                  <a:pt x="14879" y="8102"/>
                  <a:pt x="14866" y="8115"/>
                </a:cubicBezTo>
                <a:cubicBezTo>
                  <a:pt x="14852" y="8128"/>
                  <a:pt x="14841" y="8172"/>
                  <a:pt x="14839" y="8211"/>
                </a:cubicBezTo>
                <a:cubicBezTo>
                  <a:pt x="14838" y="8251"/>
                  <a:pt x="14829" y="8288"/>
                  <a:pt x="14818" y="8295"/>
                </a:cubicBezTo>
                <a:cubicBezTo>
                  <a:pt x="14808" y="8302"/>
                  <a:pt x="14799" y="8332"/>
                  <a:pt x="14799" y="8362"/>
                </a:cubicBezTo>
                <a:cubicBezTo>
                  <a:pt x="14799" y="8393"/>
                  <a:pt x="14789" y="8418"/>
                  <a:pt x="14777" y="8418"/>
                </a:cubicBezTo>
                <a:cubicBezTo>
                  <a:pt x="14764" y="8418"/>
                  <a:pt x="14754" y="8433"/>
                  <a:pt x="14754" y="8452"/>
                </a:cubicBezTo>
                <a:cubicBezTo>
                  <a:pt x="14754" y="8470"/>
                  <a:pt x="14745" y="8486"/>
                  <a:pt x="14735" y="8486"/>
                </a:cubicBezTo>
                <a:cubicBezTo>
                  <a:pt x="14717" y="8486"/>
                  <a:pt x="14677" y="8558"/>
                  <a:pt x="14664" y="8611"/>
                </a:cubicBezTo>
                <a:cubicBezTo>
                  <a:pt x="14662" y="8623"/>
                  <a:pt x="14653" y="8638"/>
                  <a:pt x="14644" y="8645"/>
                </a:cubicBezTo>
                <a:cubicBezTo>
                  <a:pt x="14613" y="8668"/>
                  <a:pt x="14461" y="9050"/>
                  <a:pt x="14404" y="9246"/>
                </a:cubicBezTo>
                <a:cubicBezTo>
                  <a:pt x="14383" y="9321"/>
                  <a:pt x="14357" y="9402"/>
                  <a:pt x="14347" y="9427"/>
                </a:cubicBezTo>
                <a:cubicBezTo>
                  <a:pt x="14322" y="9487"/>
                  <a:pt x="14301" y="9586"/>
                  <a:pt x="14287" y="9705"/>
                </a:cubicBezTo>
                <a:cubicBezTo>
                  <a:pt x="14280" y="9758"/>
                  <a:pt x="14266" y="9802"/>
                  <a:pt x="14255" y="9802"/>
                </a:cubicBezTo>
                <a:cubicBezTo>
                  <a:pt x="14243" y="9802"/>
                  <a:pt x="14234" y="9912"/>
                  <a:pt x="14234" y="10047"/>
                </a:cubicBezTo>
                <a:cubicBezTo>
                  <a:pt x="14234" y="10250"/>
                  <a:pt x="14241" y="10300"/>
                  <a:pt x="14274" y="10336"/>
                </a:cubicBezTo>
                <a:cubicBezTo>
                  <a:pt x="14296" y="10360"/>
                  <a:pt x="14329" y="10426"/>
                  <a:pt x="14347" y="10482"/>
                </a:cubicBezTo>
                <a:cubicBezTo>
                  <a:pt x="14380" y="10589"/>
                  <a:pt x="14565" y="10886"/>
                  <a:pt x="14656" y="10979"/>
                </a:cubicBezTo>
                <a:cubicBezTo>
                  <a:pt x="14685" y="11009"/>
                  <a:pt x="14709" y="11047"/>
                  <a:pt x="14709" y="11064"/>
                </a:cubicBezTo>
                <a:cubicBezTo>
                  <a:pt x="14709" y="11081"/>
                  <a:pt x="14717" y="11095"/>
                  <a:pt x="14728" y="11095"/>
                </a:cubicBezTo>
                <a:cubicBezTo>
                  <a:pt x="14738" y="11095"/>
                  <a:pt x="14761" y="11123"/>
                  <a:pt x="14778" y="11157"/>
                </a:cubicBezTo>
                <a:cubicBezTo>
                  <a:pt x="14796" y="11192"/>
                  <a:pt x="14828" y="11240"/>
                  <a:pt x="14850" y="11264"/>
                </a:cubicBezTo>
                <a:cubicBezTo>
                  <a:pt x="14872" y="11288"/>
                  <a:pt x="14890" y="11319"/>
                  <a:pt x="14890" y="11332"/>
                </a:cubicBezTo>
                <a:cubicBezTo>
                  <a:pt x="14891" y="11353"/>
                  <a:pt x="14952" y="11432"/>
                  <a:pt x="15087" y="11583"/>
                </a:cubicBezTo>
                <a:cubicBezTo>
                  <a:pt x="15109" y="11608"/>
                  <a:pt x="15153" y="11664"/>
                  <a:pt x="15183" y="11708"/>
                </a:cubicBezTo>
                <a:cubicBezTo>
                  <a:pt x="15241" y="11790"/>
                  <a:pt x="15252" y="11804"/>
                  <a:pt x="15413" y="11987"/>
                </a:cubicBezTo>
                <a:cubicBezTo>
                  <a:pt x="15519" y="12108"/>
                  <a:pt x="15609" y="12179"/>
                  <a:pt x="15672" y="12192"/>
                </a:cubicBezTo>
                <a:cubicBezTo>
                  <a:pt x="15695" y="12196"/>
                  <a:pt x="15743" y="12212"/>
                  <a:pt x="15778" y="12226"/>
                </a:cubicBezTo>
                <a:cubicBezTo>
                  <a:pt x="15813" y="12240"/>
                  <a:pt x="15847" y="12252"/>
                  <a:pt x="15854" y="12252"/>
                </a:cubicBezTo>
                <a:cubicBezTo>
                  <a:pt x="15878" y="12252"/>
                  <a:pt x="16280" y="12418"/>
                  <a:pt x="16301" y="12437"/>
                </a:cubicBezTo>
                <a:cubicBezTo>
                  <a:pt x="16312" y="12448"/>
                  <a:pt x="16341" y="12456"/>
                  <a:pt x="16363" y="12456"/>
                </a:cubicBezTo>
                <a:cubicBezTo>
                  <a:pt x="16386" y="12456"/>
                  <a:pt x="16455" y="12482"/>
                  <a:pt x="16516" y="12513"/>
                </a:cubicBezTo>
                <a:cubicBezTo>
                  <a:pt x="16578" y="12544"/>
                  <a:pt x="16639" y="12570"/>
                  <a:pt x="16652" y="12570"/>
                </a:cubicBezTo>
                <a:cubicBezTo>
                  <a:pt x="16666" y="12570"/>
                  <a:pt x="16719" y="12590"/>
                  <a:pt x="16770" y="12615"/>
                </a:cubicBezTo>
                <a:cubicBezTo>
                  <a:pt x="16822" y="12640"/>
                  <a:pt x="16882" y="12661"/>
                  <a:pt x="16903" y="12661"/>
                </a:cubicBezTo>
                <a:cubicBezTo>
                  <a:pt x="16925" y="12661"/>
                  <a:pt x="16948" y="12669"/>
                  <a:pt x="16955" y="12680"/>
                </a:cubicBezTo>
                <a:cubicBezTo>
                  <a:pt x="16961" y="12690"/>
                  <a:pt x="17061" y="12737"/>
                  <a:pt x="17176" y="12783"/>
                </a:cubicBezTo>
                <a:cubicBezTo>
                  <a:pt x="17502" y="12914"/>
                  <a:pt x="17781" y="13050"/>
                  <a:pt x="17888" y="13131"/>
                </a:cubicBezTo>
                <a:cubicBezTo>
                  <a:pt x="17941" y="13172"/>
                  <a:pt x="17995" y="13205"/>
                  <a:pt x="18008" y="13205"/>
                </a:cubicBezTo>
                <a:cubicBezTo>
                  <a:pt x="18020" y="13205"/>
                  <a:pt x="18030" y="13215"/>
                  <a:pt x="18030" y="13228"/>
                </a:cubicBezTo>
                <a:cubicBezTo>
                  <a:pt x="18030" y="13240"/>
                  <a:pt x="18050" y="13250"/>
                  <a:pt x="18075" y="13250"/>
                </a:cubicBezTo>
                <a:cubicBezTo>
                  <a:pt x="18100" y="13250"/>
                  <a:pt x="18121" y="13261"/>
                  <a:pt x="18121" y="13273"/>
                </a:cubicBezTo>
                <a:cubicBezTo>
                  <a:pt x="18121" y="13286"/>
                  <a:pt x="18132" y="13296"/>
                  <a:pt x="18147" y="13296"/>
                </a:cubicBezTo>
                <a:cubicBezTo>
                  <a:pt x="18162" y="13296"/>
                  <a:pt x="18258" y="13347"/>
                  <a:pt x="18362" y="13409"/>
                </a:cubicBezTo>
                <a:cubicBezTo>
                  <a:pt x="18466" y="13472"/>
                  <a:pt x="18565" y="13523"/>
                  <a:pt x="18582" y="13523"/>
                </a:cubicBezTo>
                <a:cubicBezTo>
                  <a:pt x="18600" y="13523"/>
                  <a:pt x="18617" y="13532"/>
                  <a:pt x="18621" y="13543"/>
                </a:cubicBezTo>
                <a:cubicBezTo>
                  <a:pt x="18630" y="13568"/>
                  <a:pt x="18970" y="13772"/>
                  <a:pt x="19002" y="13772"/>
                </a:cubicBezTo>
                <a:cubicBezTo>
                  <a:pt x="19014" y="13772"/>
                  <a:pt x="19024" y="13780"/>
                  <a:pt x="19024" y="13789"/>
                </a:cubicBezTo>
                <a:cubicBezTo>
                  <a:pt x="19024" y="13799"/>
                  <a:pt x="19053" y="13819"/>
                  <a:pt x="19088" y="13835"/>
                </a:cubicBezTo>
                <a:cubicBezTo>
                  <a:pt x="19123" y="13850"/>
                  <a:pt x="19224" y="13924"/>
                  <a:pt x="19313" y="13999"/>
                </a:cubicBezTo>
                <a:cubicBezTo>
                  <a:pt x="19401" y="14074"/>
                  <a:pt x="19480" y="14135"/>
                  <a:pt x="19488" y="14135"/>
                </a:cubicBezTo>
                <a:cubicBezTo>
                  <a:pt x="19540" y="14135"/>
                  <a:pt x="19973" y="14521"/>
                  <a:pt x="19973" y="14567"/>
                </a:cubicBezTo>
                <a:cubicBezTo>
                  <a:pt x="19973" y="14577"/>
                  <a:pt x="20029" y="14643"/>
                  <a:pt x="20097" y="14715"/>
                </a:cubicBezTo>
                <a:cubicBezTo>
                  <a:pt x="20166" y="14786"/>
                  <a:pt x="20222" y="14859"/>
                  <a:pt x="20222" y="14876"/>
                </a:cubicBezTo>
                <a:cubicBezTo>
                  <a:pt x="20222" y="14893"/>
                  <a:pt x="20232" y="14907"/>
                  <a:pt x="20244" y="14907"/>
                </a:cubicBezTo>
                <a:cubicBezTo>
                  <a:pt x="20257" y="14907"/>
                  <a:pt x="20267" y="14922"/>
                  <a:pt x="20267" y="14941"/>
                </a:cubicBezTo>
                <a:cubicBezTo>
                  <a:pt x="20267" y="14959"/>
                  <a:pt x="20275" y="14975"/>
                  <a:pt x="20284" y="14975"/>
                </a:cubicBezTo>
                <a:cubicBezTo>
                  <a:pt x="20293" y="14975"/>
                  <a:pt x="20315" y="15008"/>
                  <a:pt x="20332" y="15049"/>
                </a:cubicBezTo>
                <a:cubicBezTo>
                  <a:pt x="20350" y="15089"/>
                  <a:pt x="20386" y="15153"/>
                  <a:pt x="20414" y="15190"/>
                </a:cubicBezTo>
                <a:cubicBezTo>
                  <a:pt x="20494" y="15300"/>
                  <a:pt x="20649" y="15648"/>
                  <a:pt x="20733" y="15905"/>
                </a:cubicBezTo>
                <a:cubicBezTo>
                  <a:pt x="20776" y="16036"/>
                  <a:pt x="20821" y="16153"/>
                  <a:pt x="20833" y="16165"/>
                </a:cubicBezTo>
                <a:cubicBezTo>
                  <a:pt x="20845" y="16177"/>
                  <a:pt x="20854" y="16214"/>
                  <a:pt x="20854" y="16249"/>
                </a:cubicBezTo>
                <a:cubicBezTo>
                  <a:pt x="20854" y="16283"/>
                  <a:pt x="20863" y="16316"/>
                  <a:pt x="20874" y="16323"/>
                </a:cubicBezTo>
                <a:cubicBezTo>
                  <a:pt x="20886" y="16330"/>
                  <a:pt x="20900" y="16369"/>
                  <a:pt x="20907" y="16410"/>
                </a:cubicBezTo>
                <a:cubicBezTo>
                  <a:pt x="20913" y="16450"/>
                  <a:pt x="20929" y="16524"/>
                  <a:pt x="20942" y="16574"/>
                </a:cubicBezTo>
                <a:cubicBezTo>
                  <a:pt x="20954" y="16624"/>
                  <a:pt x="20985" y="16752"/>
                  <a:pt x="21012" y="16858"/>
                </a:cubicBezTo>
                <a:cubicBezTo>
                  <a:pt x="21038" y="16964"/>
                  <a:pt x="21078" y="17117"/>
                  <a:pt x="21102" y="17198"/>
                </a:cubicBezTo>
                <a:cubicBezTo>
                  <a:pt x="21125" y="17279"/>
                  <a:pt x="21155" y="17387"/>
                  <a:pt x="21167" y="17437"/>
                </a:cubicBezTo>
                <a:cubicBezTo>
                  <a:pt x="21179" y="17486"/>
                  <a:pt x="21201" y="17571"/>
                  <a:pt x="21214" y="17624"/>
                </a:cubicBezTo>
                <a:cubicBezTo>
                  <a:pt x="21272" y="17851"/>
                  <a:pt x="21282" y="17898"/>
                  <a:pt x="21304" y="18049"/>
                </a:cubicBezTo>
                <a:cubicBezTo>
                  <a:pt x="21346" y="18328"/>
                  <a:pt x="21352" y="18385"/>
                  <a:pt x="21366" y="18616"/>
                </a:cubicBezTo>
                <a:cubicBezTo>
                  <a:pt x="21373" y="18741"/>
                  <a:pt x="21387" y="18853"/>
                  <a:pt x="21396" y="18866"/>
                </a:cubicBezTo>
                <a:cubicBezTo>
                  <a:pt x="21405" y="18878"/>
                  <a:pt x="21415" y="18960"/>
                  <a:pt x="21417" y="19047"/>
                </a:cubicBezTo>
                <a:cubicBezTo>
                  <a:pt x="21420" y="19135"/>
                  <a:pt x="21431" y="19216"/>
                  <a:pt x="21443" y="19228"/>
                </a:cubicBezTo>
                <a:cubicBezTo>
                  <a:pt x="21455" y="19240"/>
                  <a:pt x="21464" y="19344"/>
                  <a:pt x="21464" y="19459"/>
                </a:cubicBezTo>
                <a:cubicBezTo>
                  <a:pt x="21464" y="19574"/>
                  <a:pt x="21475" y="19675"/>
                  <a:pt x="21487" y="19683"/>
                </a:cubicBezTo>
                <a:cubicBezTo>
                  <a:pt x="21500" y="19691"/>
                  <a:pt x="21510" y="19796"/>
                  <a:pt x="21510" y="19921"/>
                </a:cubicBezTo>
                <a:cubicBezTo>
                  <a:pt x="21510" y="20046"/>
                  <a:pt x="21520" y="20151"/>
                  <a:pt x="21532" y="20159"/>
                </a:cubicBezTo>
                <a:cubicBezTo>
                  <a:pt x="21546" y="20168"/>
                  <a:pt x="21555" y="20337"/>
                  <a:pt x="21555" y="20590"/>
                </a:cubicBezTo>
                <a:cubicBezTo>
                  <a:pt x="21555" y="20844"/>
                  <a:pt x="21564" y="21013"/>
                  <a:pt x="21577" y="21021"/>
                </a:cubicBezTo>
                <a:cubicBezTo>
                  <a:pt x="21591" y="21030"/>
                  <a:pt x="21600" y="21154"/>
                  <a:pt x="21600" y="21317"/>
                </a:cubicBezTo>
                <a:lnTo>
                  <a:pt x="21600" y="21600"/>
                </a:lnTo>
                <a:lnTo>
                  <a:pt x="0" y="21600"/>
                </a:lnTo>
                <a:lnTo>
                  <a:pt x="0" y="19118"/>
                </a:lnTo>
                <a:cubicBezTo>
                  <a:pt x="0" y="17021"/>
                  <a:pt x="5" y="16633"/>
                  <a:pt x="32" y="16610"/>
                </a:cubicBezTo>
                <a:cubicBezTo>
                  <a:pt x="49" y="16596"/>
                  <a:pt x="80" y="16532"/>
                  <a:pt x="101" y="16467"/>
                </a:cubicBezTo>
                <a:cubicBezTo>
                  <a:pt x="122" y="16403"/>
                  <a:pt x="182" y="16263"/>
                  <a:pt x="235" y="16156"/>
                </a:cubicBezTo>
                <a:cubicBezTo>
                  <a:pt x="288" y="16049"/>
                  <a:pt x="344" y="15918"/>
                  <a:pt x="361" y="15865"/>
                </a:cubicBezTo>
                <a:cubicBezTo>
                  <a:pt x="378" y="15812"/>
                  <a:pt x="400" y="15769"/>
                  <a:pt x="410" y="15769"/>
                </a:cubicBezTo>
                <a:cubicBezTo>
                  <a:pt x="421" y="15769"/>
                  <a:pt x="429" y="15756"/>
                  <a:pt x="429" y="15741"/>
                </a:cubicBezTo>
                <a:cubicBezTo>
                  <a:pt x="429" y="15725"/>
                  <a:pt x="473" y="15620"/>
                  <a:pt x="528" y="15508"/>
                </a:cubicBezTo>
                <a:cubicBezTo>
                  <a:pt x="583" y="15396"/>
                  <a:pt x="645" y="15258"/>
                  <a:pt x="667" y="15202"/>
                </a:cubicBezTo>
                <a:cubicBezTo>
                  <a:pt x="688" y="15146"/>
                  <a:pt x="750" y="15001"/>
                  <a:pt x="805" y="14881"/>
                </a:cubicBezTo>
                <a:cubicBezTo>
                  <a:pt x="859" y="14761"/>
                  <a:pt x="904" y="14646"/>
                  <a:pt x="904" y="14626"/>
                </a:cubicBezTo>
                <a:cubicBezTo>
                  <a:pt x="904" y="14606"/>
                  <a:pt x="914" y="14589"/>
                  <a:pt x="926" y="14589"/>
                </a:cubicBezTo>
                <a:cubicBezTo>
                  <a:pt x="939" y="14589"/>
                  <a:pt x="949" y="14569"/>
                  <a:pt x="949" y="14544"/>
                </a:cubicBezTo>
                <a:cubicBezTo>
                  <a:pt x="949" y="14519"/>
                  <a:pt x="959" y="14498"/>
                  <a:pt x="972" y="14498"/>
                </a:cubicBezTo>
                <a:cubicBezTo>
                  <a:pt x="984" y="14498"/>
                  <a:pt x="994" y="14484"/>
                  <a:pt x="994" y="14466"/>
                </a:cubicBezTo>
                <a:cubicBezTo>
                  <a:pt x="994" y="14423"/>
                  <a:pt x="1088" y="14249"/>
                  <a:pt x="1111" y="14249"/>
                </a:cubicBezTo>
                <a:cubicBezTo>
                  <a:pt x="1121" y="14249"/>
                  <a:pt x="1130" y="14235"/>
                  <a:pt x="1130" y="14219"/>
                </a:cubicBezTo>
                <a:cubicBezTo>
                  <a:pt x="1130" y="14203"/>
                  <a:pt x="1165" y="14151"/>
                  <a:pt x="1209" y="14103"/>
                </a:cubicBezTo>
                <a:cubicBezTo>
                  <a:pt x="1252" y="14055"/>
                  <a:pt x="1288" y="14007"/>
                  <a:pt x="1288" y="13997"/>
                </a:cubicBezTo>
                <a:cubicBezTo>
                  <a:pt x="1288" y="13986"/>
                  <a:pt x="1321" y="13942"/>
                  <a:pt x="1361" y="13899"/>
                </a:cubicBezTo>
                <a:cubicBezTo>
                  <a:pt x="1402" y="13856"/>
                  <a:pt x="1480" y="13754"/>
                  <a:pt x="1536" y="13672"/>
                </a:cubicBezTo>
                <a:cubicBezTo>
                  <a:pt x="1592" y="13590"/>
                  <a:pt x="1655" y="13518"/>
                  <a:pt x="1675" y="13511"/>
                </a:cubicBezTo>
                <a:cubicBezTo>
                  <a:pt x="1695" y="13504"/>
                  <a:pt x="1770" y="13441"/>
                  <a:pt x="1842" y="13371"/>
                </a:cubicBezTo>
                <a:cubicBezTo>
                  <a:pt x="1967" y="13250"/>
                  <a:pt x="2183" y="13114"/>
                  <a:pt x="2250" y="13114"/>
                </a:cubicBezTo>
                <a:cubicBezTo>
                  <a:pt x="2268" y="13114"/>
                  <a:pt x="2282" y="13104"/>
                  <a:pt x="2282" y="13092"/>
                </a:cubicBezTo>
                <a:cubicBezTo>
                  <a:pt x="2282" y="13079"/>
                  <a:pt x="2302" y="13069"/>
                  <a:pt x="2327" y="13069"/>
                </a:cubicBezTo>
                <a:cubicBezTo>
                  <a:pt x="2352" y="13069"/>
                  <a:pt x="2372" y="13059"/>
                  <a:pt x="2372" y="13046"/>
                </a:cubicBezTo>
                <a:cubicBezTo>
                  <a:pt x="2372" y="13034"/>
                  <a:pt x="2391" y="13024"/>
                  <a:pt x="2415" y="13024"/>
                </a:cubicBezTo>
                <a:cubicBezTo>
                  <a:pt x="2438" y="13024"/>
                  <a:pt x="2470" y="13008"/>
                  <a:pt x="2485" y="12989"/>
                </a:cubicBezTo>
                <a:cubicBezTo>
                  <a:pt x="2501" y="12971"/>
                  <a:pt x="2522" y="12955"/>
                  <a:pt x="2532" y="12955"/>
                </a:cubicBezTo>
                <a:cubicBezTo>
                  <a:pt x="2549" y="12955"/>
                  <a:pt x="2595" y="12930"/>
                  <a:pt x="2915" y="12738"/>
                </a:cubicBezTo>
                <a:cubicBezTo>
                  <a:pt x="3096" y="12630"/>
                  <a:pt x="3539" y="12411"/>
                  <a:pt x="3578" y="12411"/>
                </a:cubicBezTo>
                <a:cubicBezTo>
                  <a:pt x="3593" y="12411"/>
                  <a:pt x="3616" y="12402"/>
                  <a:pt x="3627" y="12390"/>
                </a:cubicBezTo>
                <a:cubicBezTo>
                  <a:pt x="3639" y="12379"/>
                  <a:pt x="3705" y="12364"/>
                  <a:pt x="3773" y="12358"/>
                </a:cubicBezTo>
                <a:cubicBezTo>
                  <a:pt x="3979" y="12339"/>
                  <a:pt x="4139" y="12305"/>
                  <a:pt x="4270" y="12253"/>
                </a:cubicBezTo>
                <a:cubicBezTo>
                  <a:pt x="4339" y="12226"/>
                  <a:pt x="4420" y="12199"/>
                  <a:pt x="4451" y="12193"/>
                </a:cubicBezTo>
                <a:cubicBezTo>
                  <a:pt x="4482" y="12186"/>
                  <a:pt x="4511" y="12172"/>
                  <a:pt x="4515" y="12160"/>
                </a:cubicBezTo>
                <a:cubicBezTo>
                  <a:pt x="4519" y="12148"/>
                  <a:pt x="4542" y="12139"/>
                  <a:pt x="4566" y="12139"/>
                </a:cubicBezTo>
                <a:cubicBezTo>
                  <a:pt x="4590" y="12139"/>
                  <a:pt x="4609" y="12130"/>
                  <a:pt x="4609" y="12120"/>
                </a:cubicBezTo>
                <a:cubicBezTo>
                  <a:pt x="4609" y="12110"/>
                  <a:pt x="4660" y="12088"/>
                  <a:pt x="4722" y="12071"/>
                </a:cubicBezTo>
                <a:cubicBezTo>
                  <a:pt x="4784" y="12054"/>
                  <a:pt x="4835" y="12031"/>
                  <a:pt x="4835" y="12021"/>
                </a:cubicBezTo>
                <a:cubicBezTo>
                  <a:pt x="4835" y="12011"/>
                  <a:pt x="4855" y="12003"/>
                  <a:pt x="4879" y="12003"/>
                </a:cubicBezTo>
                <a:cubicBezTo>
                  <a:pt x="4903" y="12003"/>
                  <a:pt x="4929" y="11992"/>
                  <a:pt x="4937" y="11980"/>
                </a:cubicBezTo>
                <a:cubicBezTo>
                  <a:pt x="4945" y="11967"/>
                  <a:pt x="4972" y="11957"/>
                  <a:pt x="4999" y="11957"/>
                </a:cubicBezTo>
                <a:cubicBezTo>
                  <a:pt x="5025" y="11957"/>
                  <a:pt x="5103" y="11938"/>
                  <a:pt x="5173" y="11915"/>
                </a:cubicBezTo>
                <a:cubicBezTo>
                  <a:pt x="5242" y="11891"/>
                  <a:pt x="5359" y="11854"/>
                  <a:pt x="5434" y="11832"/>
                </a:cubicBezTo>
                <a:cubicBezTo>
                  <a:pt x="5508" y="11810"/>
                  <a:pt x="5580" y="11785"/>
                  <a:pt x="5592" y="11777"/>
                </a:cubicBezTo>
                <a:cubicBezTo>
                  <a:pt x="5604" y="11769"/>
                  <a:pt x="5650" y="11759"/>
                  <a:pt x="5694" y="11755"/>
                </a:cubicBezTo>
                <a:cubicBezTo>
                  <a:pt x="5737" y="11752"/>
                  <a:pt x="5783" y="11741"/>
                  <a:pt x="5795" y="11732"/>
                </a:cubicBezTo>
                <a:cubicBezTo>
                  <a:pt x="5808" y="11723"/>
                  <a:pt x="5877" y="11702"/>
                  <a:pt x="5949" y="11685"/>
                </a:cubicBezTo>
                <a:cubicBezTo>
                  <a:pt x="6021" y="11668"/>
                  <a:pt x="6085" y="11646"/>
                  <a:pt x="6092" y="11636"/>
                </a:cubicBezTo>
                <a:cubicBezTo>
                  <a:pt x="6098" y="11625"/>
                  <a:pt x="6126" y="11617"/>
                  <a:pt x="6154" y="11617"/>
                </a:cubicBezTo>
                <a:cubicBezTo>
                  <a:pt x="6183" y="11617"/>
                  <a:pt x="6213" y="11610"/>
                  <a:pt x="6222" y="11601"/>
                </a:cubicBezTo>
                <a:cubicBezTo>
                  <a:pt x="6230" y="11592"/>
                  <a:pt x="6253" y="11583"/>
                  <a:pt x="6272" y="11580"/>
                </a:cubicBezTo>
                <a:cubicBezTo>
                  <a:pt x="6292" y="11577"/>
                  <a:pt x="6324" y="11567"/>
                  <a:pt x="6345" y="11558"/>
                </a:cubicBezTo>
                <a:cubicBezTo>
                  <a:pt x="6366" y="11549"/>
                  <a:pt x="6403" y="11538"/>
                  <a:pt x="6428" y="11534"/>
                </a:cubicBezTo>
                <a:cubicBezTo>
                  <a:pt x="6453" y="11529"/>
                  <a:pt x="6499" y="11517"/>
                  <a:pt x="6530" y="11506"/>
                </a:cubicBezTo>
                <a:cubicBezTo>
                  <a:pt x="6561" y="11495"/>
                  <a:pt x="6632" y="11473"/>
                  <a:pt x="6688" y="11457"/>
                </a:cubicBezTo>
                <a:cubicBezTo>
                  <a:pt x="6744" y="11441"/>
                  <a:pt x="6799" y="11419"/>
                  <a:pt x="6811" y="11409"/>
                </a:cubicBezTo>
                <a:cubicBezTo>
                  <a:pt x="6823" y="11398"/>
                  <a:pt x="6850" y="11390"/>
                  <a:pt x="6871" y="11390"/>
                </a:cubicBezTo>
                <a:cubicBezTo>
                  <a:pt x="6892" y="11390"/>
                  <a:pt x="6949" y="11370"/>
                  <a:pt x="6996" y="11346"/>
                </a:cubicBezTo>
                <a:cubicBezTo>
                  <a:pt x="7126" y="11281"/>
                  <a:pt x="7453" y="11163"/>
                  <a:pt x="7505" y="11163"/>
                </a:cubicBezTo>
                <a:cubicBezTo>
                  <a:pt x="7530" y="11163"/>
                  <a:pt x="7583" y="11145"/>
                  <a:pt x="7621" y="11123"/>
                </a:cubicBezTo>
                <a:cubicBezTo>
                  <a:pt x="7714" y="11071"/>
                  <a:pt x="7885" y="10899"/>
                  <a:pt x="7885" y="10858"/>
                </a:cubicBezTo>
                <a:cubicBezTo>
                  <a:pt x="7885" y="10841"/>
                  <a:pt x="7893" y="10823"/>
                  <a:pt x="7902" y="10819"/>
                </a:cubicBezTo>
                <a:cubicBezTo>
                  <a:pt x="7923" y="10809"/>
                  <a:pt x="8034" y="10663"/>
                  <a:pt x="8122" y="10528"/>
                </a:cubicBezTo>
                <a:cubicBezTo>
                  <a:pt x="8158" y="10472"/>
                  <a:pt x="8292" y="10318"/>
                  <a:pt x="8418" y="10187"/>
                </a:cubicBezTo>
                <a:cubicBezTo>
                  <a:pt x="8593" y="10007"/>
                  <a:pt x="8655" y="9927"/>
                  <a:pt x="8674" y="9857"/>
                </a:cubicBezTo>
                <a:cubicBezTo>
                  <a:pt x="8687" y="9806"/>
                  <a:pt x="8724" y="9741"/>
                  <a:pt x="8755" y="9711"/>
                </a:cubicBezTo>
                <a:cubicBezTo>
                  <a:pt x="8814" y="9656"/>
                  <a:pt x="8831" y="9546"/>
                  <a:pt x="8793" y="9467"/>
                </a:cubicBezTo>
                <a:cubicBezTo>
                  <a:pt x="8704" y="9280"/>
                  <a:pt x="8547" y="8992"/>
                  <a:pt x="8432" y="8803"/>
                </a:cubicBezTo>
                <a:cubicBezTo>
                  <a:pt x="8405" y="8760"/>
                  <a:pt x="8377" y="8709"/>
                  <a:pt x="8370" y="8690"/>
                </a:cubicBezTo>
                <a:cubicBezTo>
                  <a:pt x="8362" y="8671"/>
                  <a:pt x="8347" y="8638"/>
                  <a:pt x="8336" y="8616"/>
                </a:cubicBezTo>
                <a:cubicBezTo>
                  <a:pt x="8324" y="8595"/>
                  <a:pt x="8315" y="8557"/>
                  <a:pt x="8315" y="8531"/>
                </a:cubicBezTo>
                <a:cubicBezTo>
                  <a:pt x="8315" y="8506"/>
                  <a:pt x="8304" y="8486"/>
                  <a:pt x="8292" y="8486"/>
                </a:cubicBezTo>
                <a:cubicBezTo>
                  <a:pt x="8280" y="8486"/>
                  <a:pt x="8269" y="8461"/>
                  <a:pt x="8269" y="8430"/>
                </a:cubicBezTo>
                <a:cubicBezTo>
                  <a:pt x="8269" y="8400"/>
                  <a:pt x="8260" y="8369"/>
                  <a:pt x="8249" y="8362"/>
                </a:cubicBezTo>
                <a:cubicBezTo>
                  <a:pt x="8238" y="8356"/>
                  <a:pt x="8224" y="8312"/>
                  <a:pt x="8217" y="8265"/>
                </a:cubicBezTo>
                <a:cubicBezTo>
                  <a:pt x="8210" y="8218"/>
                  <a:pt x="8189" y="8093"/>
                  <a:pt x="8169" y="7987"/>
                </a:cubicBezTo>
                <a:cubicBezTo>
                  <a:pt x="8127" y="7769"/>
                  <a:pt x="8094" y="7498"/>
                  <a:pt x="8066" y="7147"/>
                </a:cubicBezTo>
                <a:cubicBezTo>
                  <a:pt x="8041" y="6842"/>
                  <a:pt x="8027" y="6770"/>
                  <a:pt x="7972" y="6659"/>
                </a:cubicBezTo>
                <a:cubicBezTo>
                  <a:pt x="7883" y="6479"/>
                  <a:pt x="7850" y="6427"/>
                  <a:pt x="7769" y="6347"/>
                </a:cubicBezTo>
                <a:cubicBezTo>
                  <a:pt x="7675" y="6254"/>
                  <a:pt x="7546" y="6000"/>
                  <a:pt x="7513" y="5842"/>
                </a:cubicBezTo>
                <a:cubicBezTo>
                  <a:pt x="7443" y="5512"/>
                  <a:pt x="7414" y="5202"/>
                  <a:pt x="7412" y="4758"/>
                </a:cubicBezTo>
                <a:cubicBezTo>
                  <a:pt x="7411" y="4554"/>
                  <a:pt x="7401" y="4427"/>
                  <a:pt x="7383" y="4395"/>
                </a:cubicBezTo>
                <a:cubicBezTo>
                  <a:pt x="7347" y="4330"/>
                  <a:pt x="7346" y="3876"/>
                  <a:pt x="7381" y="3755"/>
                </a:cubicBezTo>
                <a:cubicBezTo>
                  <a:pt x="7396" y="3705"/>
                  <a:pt x="7419" y="3516"/>
                  <a:pt x="7432" y="3335"/>
                </a:cubicBezTo>
                <a:cubicBezTo>
                  <a:pt x="7460" y="2942"/>
                  <a:pt x="7477" y="2817"/>
                  <a:pt x="7504" y="2801"/>
                </a:cubicBezTo>
                <a:cubicBezTo>
                  <a:pt x="7515" y="2794"/>
                  <a:pt x="7524" y="2769"/>
                  <a:pt x="7524" y="2746"/>
                </a:cubicBezTo>
                <a:cubicBezTo>
                  <a:pt x="7524" y="2723"/>
                  <a:pt x="7554" y="2646"/>
                  <a:pt x="7592" y="2575"/>
                </a:cubicBezTo>
                <a:cubicBezTo>
                  <a:pt x="7629" y="2504"/>
                  <a:pt x="7659" y="2432"/>
                  <a:pt x="7659" y="2414"/>
                </a:cubicBezTo>
                <a:cubicBezTo>
                  <a:pt x="7659" y="2397"/>
                  <a:pt x="7667" y="2382"/>
                  <a:pt x="7677" y="2382"/>
                </a:cubicBezTo>
                <a:cubicBezTo>
                  <a:pt x="7686" y="2382"/>
                  <a:pt x="7711" y="2344"/>
                  <a:pt x="7731" y="2297"/>
                </a:cubicBezTo>
                <a:cubicBezTo>
                  <a:pt x="7751" y="2250"/>
                  <a:pt x="7789" y="2187"/>
                  <a:pt x="7816" y="2157"/>
                </a:cubicBezTo>
                <a:cubicBezTo>
                  <a:pt x="7842" y="2127"/>
                  <a:pt x="7870" y="2078"/>
                  <a:pt x="7877" y="2049"/>
                </a:cubicBezTo>
                <a:cubicBezTo>
                  <a:pt x="7884" y="2020"/>
                  <a:pt x="7905" y="1997"/>
                  <a:pt x="7923" y="1997"/>
                </a:cubicBezTo>
                <a:cubicBezTo>
                  <a:pt x="7941" y="1997"/>
                  <a:pt x="7950" y="1987"/>
                  <a:pt x="7943" y="1976"/>
                </a:cubicBezTo>
                <a:cubicBezTo>
                  <a:pt x="7936" y="1964"/>
                  <a:pt x="7939" y="1952"/>
                  <a:pt x="7949" y="1948"/>
                </a:cubicBezTo>
                <a:cubicBezTo>
                  <a:pt x="7960" y="1943"/>
                  <a:pt x="8007" y="1885"/>
                  <a:pt x="8053" y="1818"/>
                </a:cubicBezTo>
                <a:cubicBezTo>
                  <a:pt x="8235" y="1556"/>
                  <a:pt x="8531" y="1287"/>
                  <a:pt x="8755" y="1180"/>
                </a:cubicBezTo>
                <a:cubicBezTo>
                  <a:pt x="8855" y="1133"/>
                  <a:pt x="9105" y="946"/>
                  <a:pt x="9195" y="853"/>
                </a:cubicBezTo>
                <a:cubicBezTo>
                  <a:pt x="9237" y="808"/>
                  <a:pt x="9284" y="771"/>
                  <a:pt x="9298" y="771"/>
                </a:cubicBezTo>
                <a:cubicBezTo>
                  <a:pt x="9312" y="771"/>
                  <a:pt x="9346" y="747"/>
                  <a:pt x="9374" y="718"/>
                </a:cubicBezTo>
                <a:cubicBezTo>
                  <a:pt x="9401" y="688"/>
                  <a:pt x="9472" y="640"/>
                  <a:pt x="9530" y="610"/>
                </a:cubicBezTo>
                <a:cubicBezTo>
                  <a:pt x="9589" y="581"/>
                  <a:pt x="9733" y="495"/>
                  <a:pt x="9851" y="419"/>
                </a:cubicBezTo>
                <a:cubicBezTo>
                  <a:pt x="10121" y="245"/>
                  <a:pt x="10318" y="136"/>
                  <a:pt x="10334" y="152"/>
                </a:cubicBezTo>
                <a:cubicBezTo>
                  <a:pt x="10341" y="159"/>
                  <a:pt x="10370" y="150"/>
                  <a:pt x="10398" y="132"/>
                </a:cubicBezTo>
                <a:cubicBezTo>
                  <a:pt x="10427" y="113"/>
                  <a:pt x="10511" y="96"/>
                  <a:pt x="10585" y="93"/>
                </a:cubicBezTo>
                <a:cubicBezTo>
                  <a:pt x="10660" y="90"/>
                  <a:pt x="10731" y="79"/>
                  <a:pt x="10742" y="67"/>
                </a:cubicBezTo>
                <a:cubicBezTo>
                  <a:pt x="10754" y="55"/>
                  <a:pt x="10827" y="45"/>
                  <a:pt x="10905" y="45"/>
                </a:cubicBezTo>
                <a:cubicBezTo>
                  <a:pt x="10982" y="45"/>
                  <a:pt x="11052" y="35"/>
                  <a:pt x="11060" y="23"/>
                </a:cubicBezTo>
                <a:cubicBezTo>
                  <a:pt x="11068" y="9"/>
                  <a:pt x="11218" y="0"/>
                  <a:pt x="11433" y="0"/>
                </a:cubicBezTo>
                <a:lnTo>
                  <a:pt x="11433" y="0"/>
                </a:lnTo>
                <a:cubicBezTo>
                  <a:pt x="11648" y="0"/>
                  <a:pt x="11797" y="9"/>
                  <a:pt x="11805" y="23"/>
                </a:cubicBezTo>
                <a:close/>
              </a:path>
            </a:pathLst>
          </a:custGeom>
          <a:ln w="12700">
            <a:miter lim="400000"/>
          </a:ln>
        </p:spPr>
      </p:pic>
      <p:sp>
        <p:nvSpPr>
          <p:cNvPr id="376" name="“It is crucial for the leader to decide what style of worship the church will embrace. Worship style is not simply musical style. The entire worship experience must be evaluated through the eyes of your target.  When you confidently determine who your ta"/>
          <p:cNvSpPr txBox="1"/>
          <p:nvPr/>
        </p:nvSpPr>
        <p:spPr>
          <a:xfrm>
            <a:off x="6681647" y="3581125"/>
            <a:ext cx="17476784" cy="8449612"/>
          </a:xfrm>
          <a:prstGeom prst="rect">
            <a:avLst/>
          </a:prstGeom>
          <a:solidFill>
            <a:srgbClr val="FFFFFF"/>
          </a:solidFill>
          <a:ln w="38100">
            <a:solidFill>
              <a:srgbClr val="808785"/>
            </a:solidFill>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defTabSz="1828800">
              <a:lnSpc>
                <a:spcPct val="100000"/>
              </a:lnSpc>
              <a:spcBef>
                <a:spcPts val="2400"/>
              </a:spcBef>
              <a:defRPr sz="6300">
                <a:solidFill>
                  <a:srgbClr val="000000"/>
                </a:solidFill>
                <a:effectLst>
                  <a:outerShdw sx="100000" sy="100000" kx="0" ky="0" algn="b" rotWithShape="0" blurRad="63500" dist="0" dir="3600000">
                    <a:srgbClr val="000000">
                      <a:alpha val="70000"/>
                    </a:srgbClr>
                  </a:outerShdw>
                </a:effectLst>
                <a:latin typeface="Times New Roman"/>
                <a:ea typeface="Times New Roman"/>
                <a:cs typeface="Times New Roman"/>
                <a:sym typeface="Times New Roman"/>
              </a:defRPr>
            </a:lvl1pPr>
          </a:lstStyle>
          <a:p>
            <a:pPr/>
            <a:r>
              <a:t>“It is crucial for the leader to decide what style of worship the church will embrace. Worship style is not simply musical style. The entire worship experience must be evaluated through the eyes of your target.  When you confidently determine who your target is—who you’re trying to reach—it makes crafting a worship experience for that person a lot easier. Through some trial and error you will learn what works and what does not work for your target group.”</a:t>
            </a:r>
          </a:p>
        </p:txBody>
      </p:sp>
      <p:sp>
        <p:nvSpPr>
          <p:cNvPr id="377" name="Rectangle 13"/>
          <p:cNvSpPr txBox="1"/>
          <p:nvPr/>
        </p:nvSpPr>
        <p:spPr>
          <a:xfrm>
            <a:off x="497360" y="10369769"/>
            <a:ext cx="5703638" cy="2672081"/>
          </a:xfrm>
          <a:prstGeom prst="rect">
            <a:avLst/>
          </a:prstGeom>
          <a:solidFill>
            <a:schemeClr val="accent6">
              <a:satOff val="1848"/>
              <a:lumOff val="-15262"/>
            </a:schemeClr>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a:lnSpc>
                <a:spcPct val="100000"/>
              </a:lnSpc>
              <a:spcBef>
                <a:spcPts val="0"/>
              </a:spcBef>
              <a:defRPr sz="4100">
                <a:solidFill>
                  <a:srgbClr val="FFFFFF"/>
                </a:solidFill>
                <a:latin typeface="Helvetica"/>
                <a:ea typeface="Helvetica"/>
                <a:cs typeface="Helvetica"/>
                <a:sym typeface="Helvetica"/>
              </a:defRPr>
            </a:lvl1pPr>
          </a:lstStyle>
          <a:p>
            <a:pPr/>
            <a:r>
              <a:t>Ron Sylvia is the founding pastor of Church @ The Springs in Ocala, Fla. </a:t>
            </a:r>
          </a:p>
        </p:txBody>
      </p:sp>
      <p:sp>
        <p:nvSpPr>
          <p:cNvPr id="378" name="(Ron Sylvia “Determining Your Worship Style” pg 135)"/>
          <p:cNvSpPr txBox="1"/>
          <p:nvPr/>
        </p:nvSpPr>
        <p:spPr>
          <a:xfrm>
            <a:off x="6662598" y="12302922"/>
            <a:ext cx="17514884" cy="841996"/>
          </a:xfrm>
          <a:prstGeom prst="rect">
            <a:avLst/>
          </a:prstGeom>
          <a:solidFill>
            <a:srgbClr val="D6D6D6"/>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1828800">
              <a:lnSpc>
                <a:spcPct val="100000"/>
              </a:lnSpc>
              <a:spcBef>
                <a:spcPts val="2400"/>
              </a:spcBef>
              <a:defRPr sz="5200">
                <a:solidFill>
                  <a:srgbClr val="000000"/>
                </a:solidFill>
                <a:effectLst>
                  <a:outerShdw sx="100000" sy="100000" kx="0" ky="0" algn="b" rotWithShape="0" blurRad="63500" dist="0" dir="3600000">
                    <a:srgbClr val="000000">
                      <a:alpha val="70000"/>
                    </a:srgbClr>
                  </a:outerShdw>
                </a:effectLst>
                <a:latin typeface="Arial"/>
                <a:ea typeface="Arial"/>
                <a:cs typeface="Arial"/>
                <a:sym typeface="Arial"/>
              </a:defRPr>
            </a:lvl1pPr>
          </a:lstStyle>
          <a:p>
            <a:pPr/>
            <a:r>
              <a:t>(Ron Sylvia “Determining Your Worship Style” pg 135)</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0"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81" name="pasted-movie.png" descr="pasted-movie.png"/>
          <p:cNvPicPr>
            <a:picLocks noChangeAspect="1"/>
          </p:cNvPicPr>
          <p:nvPr/>
        </p:nvPicPr>
        <p:blipFill>
          <a:blip r:embed="rId2">
            <a:extLst/>
          </a:blip>
          <a:stretch>
            <a:fillRect/>
          </a:stretch>
        </p:blipFill>
        <p:spPr>
          <a:xfrm>
            <a:off x="1348364" y="42890"/>
            <a:ext cx="21687272" cy="1687036"/>
          </a:xfrm>
          <a:prstGeom prst="rect">
            <a:avLst/>
          </a:prstGeom>
          <a:ln w="12700">
            <a:miter lim="400000"/>
          </a:ln>
        </p:spPr>
      </p:pic>
      <p:sp>
        <p:nvSpPr>
          <p:cNvPr id="382" name="TextBox 9"/>
          <p:cNvSpPr txBox="1"/>
          <p:nvPr/>
        </p:nvSpPr>
        <p:spPr>
          <a:xfrm>
            <a:off x="7974008" y="3996580"/>
            <a:ext cx="16171112" cy="930148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p>
            <a:pPr marL="698499" indent="-698499">
              <a:lnSpc>
                <a:spcPct val="100000"/>
              </a:lnSpc>
              <a:spcBef>
                <a:spcPts val="2600"/>
              </a:spcBef>
              <a:buSzPct val="80000"/>
              <a:buBlip>
                <a:blip r:embed="rId3"/>
              </a:buBlip>
              <a:defRPr sz="6200">
                <a:solidFill>
                  <a:srgbClr val="000000"/>
                </a:solidFill>
                <a:latin typeface="Helvetica"/>
                <a:ea typeface="Helvetica"/>
                <a:cs typeface="Helvetica"/>
                <a:sym typeface="Helvetica"/>
              </a:defRPr>
            </a:pPr>
            <a:r>
              <a:rPr b="1"/>
              <a:t>Pragmatism</a:t>
            </a:r>
            <a:r>
              <a:t> – i.e. - whatever works is good – (</a:t>
            </a:r>
            <a:r>
              <a:rPr i="1"/>
              <a:t>entertainment, recreation, etc</a:t>
            </a:r>
            <a:r>
              <a:t>)</a:t>
            </a:r>
          </a:p>
          <a:p>
            <a:pPr marL="698499" indent="-698499">
              <a:lnSpc>
                <a:spcPct val="100000"/>
              </a:lnSpc>
              <a:spcBef>
                <a:spcPts val="2600"/>
              </a:spcBef>
              <a:buSzPct val="80000"/>
              <a:buBlip>
                <a:blip r:embed="rId3"/>
              </a:buBlip>
              <a:defRPr sz="6200">
                <a:solidFill>
                  <a:srgbClr val="000000"/>
                </a:solidFill>
                <a:latin typeface="Helvetica"/>
                <a:ea typeface="Helvetica"/>
                <a:cs typeface="Helvetica"/>
                <a:sym typeface="Helvetica"/>
              </a:defRPr>
            </a:pPr>
            <a:r>
              <a:rPr b="1"/>
              <a:t>A market driven ministry</a:t>
            </a:r>
            <a:r>
              <a:t> – Find out what people want and give it to them – (</a:t>
            </a:r>
            <a:r>
              <a:rPr i="1"/>
              <a:t>do not offer what they do not want</a:t>
            </a:r>
            <a:r>
              <a:t>)</a:t>
            </a:r>
          </a:p>
          <a:p>
            <a:pPr marL="698499" indent="-698499">
              <a:lnSpc>
                <a:spcPct val="100000"/>
              </a:lnSpc>
              <a:spcBef>
                <a:spcPts val="2600"/>
              </a:spcBef>
              <a:buSzPct val="80000"/>
              <a:buBlip>
                <a:blip r:embed="rId3"/>
              </a:buBlip>
              <a:defRPr sz="6200">
                <a:solidFill>
                  <a:srgbClr val="000000"/>
                </a:solidFill>
                <a:latin typeface="Helvetica"/>
                <a:ea typeface="Helvetica"/>
                <a:cs typeface="Helvetica"/>
                <a:sym typeface="Helvetica"/>
              </a:defRPr>
            </a:pPr>
            <a:r>
              <a:rPr b="1"/>
              <a:t>Do not preach or teach about doctrine, sin, hell, etc.,</a:t>
            </a:r>
            <a:r>
              <a:t> (</a:t>
            </a:r>
            <a:r>
              <a:rPr i="1"/>
              <a:t>doctrine isn’t important anyway</a:t>
            </a:r>
            <a:r>
              <a:t>), and do whatever will make Christianity popular. </a:t>
            </a:r>
          </a:p>
        </p:txBody>
      </p:sp>
      <p:pic>
        <p:nvPicPr>
          <p:cNvPr id="383" name="Picture 2" descr="Picture 2"/>
          <p:cNvPicPr>
            <a:picLocks noChangeAspect="1"/>
          </p:cNvPicPr>
          <p:nvPr/>
        </p:nvPicPr>
        <p:blipFill>
          <a:blip r:embed="rId4">
            <a:extLst/>
          </a:blip>
          <a:stretch>
            <a:fillRect/>
          </a:stretch>
        </p:blipFill>
        <p:spPr>
          <a:xfrm>
            <a:off x="380788" y="3977639"/>
            <a:ext cx="7217542" cy="9301481"/>
          </a:xfrm>
          <a:prstGeom prst="rect">
            <a:avLst/>
          </a:prstGeom>
          <a:ln w="12700">
            <a:miter lim="400000"/>
          </a:ln>
          <a:effectLst>
            <a:reflection blurRad="0" stA="30000" stPos="0" endA="0" endPos="40000" dist="0" dir="5400000" fadeDir="5400000" sx="100000" sy="-100000" kx="0" ky="0" algn="bl" rotWithShape="0"/>
          </a:effectLst>
        </p:spPr>
      </p:pic>
      <p:sp>
        <p:nvSpPr>
          <p:cNvPr id="384" name="TextBox 8"/>
          <p:cNvSpPr txBox="1"/>
          <p:nvPr/>
        </p:nvSpPr>
        <p:spPr>
          <a:xfrm>
            <a:off x="5383288" y="1995760"/>
            <a:ext cx="13617424" cy="1300481"/>
          </a:xfrm>
          <a:prstGeom prst="rect">
            <a:avLst/>
          </a:prstGeom>
          <a:solidFill>
            <a:schemeClr val="accent5"/>
          </a:solidFill>
          <a:ln w="25400">
            <a:solidFill>
              <a:srgbClr val="808785"/>
            </a:solidFill>
            <a:miter lim="400000"/>
          </a:ln>
          <a:extLst>
            <a:ext uri="{C572A759-6A51-4108-AA02-DFA0A04FC94B}">
              <ma14:wrappingTextBoxFlag xmlns:ma14="http://schemas.microsoft.com/office/mac/drawingml/2011/main" val="1"/>
            </a:ext>
          </a:extLst>
        </p:spPr>
        <p:txBody>
          <a:bodyPr tIns="91439" bIns="91439">
            <a:spAutoFit/>
          </a:bodyPr>
          <a:lstStyle>
            <a:lvl1pPr algn="ctr">
              <a:lnSpc>
                <a:spcPct val="100000"/>
              </a:lnSpc>
              <a:spcBef>
                <a:spcPts val="0"/>
              </a:spcBef>
              <a:defRPr sz="7200">
                <a:solidFill>
                  <a:srgbClr val="FFFFFF"/>
                </a:solidFill>
                <a:latin typeface="Helvetica"/>
                <a:ea typeface="Helvetica"/>
                <a:cs typeface="Helvetica"/>
                <a:sym typeface="Helvetica"/>
              </a:defRPr>
            </a:lvl1pPr>
          </a:lstStyle>
          <a:p>
            <a:pPr/>
            <a:r>
              <a:t>Utilizing The Wrong Methods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382">
                                            <p:bg/>
                                          </p:spTgt>
                                        </p:tgtEl>
                                        <p:attrNameLst>
                                          <p:attrName>style.visibility</p:attrName>
                                        </p:attrNameLst>
                                      </p:cBhvr>
                                      <p:to>
                                        <p:strVal val="visible"/>
                                      </p:to>
                                    </p:set>
                                    <p:animEffect filter="wipe(left)" transition="in">
                                      <p:cBhvr>
                                        <p:cTn id="7" dur="1000"/>
                                        <p:tgtEl>
                                          <p:spTgt spid="382">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82">
                                            <p:txEl>
                                              <p:pRg st="0" end="0"/>
                                            </p:txEl>
                                          </p:spTgt>
                                        </p:tgtEl>
                                        <p:attrNameLst>
                                          <p:attrName>style.visibility</p:attrName>
                                        </p:attrNameLst>
                                      </p:cBhvr>
                                      <p:to>
                                        <p:strVal val="visible"/>
                                      </p:to>
                                    </p:set>
                                    <p:animEffect filter="wipe(left)" transition="in">
                                      <p:cBhvr>
                                        <p:cTn id="10" dur="1000"/>
                                        <p:tgtEl>
                                          <p:spTgt spid="38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382">
                                            <p:txEl>
                                              <p:pRg st="1" end="1"/>
                                            </p:txEl>
                                          </p:spTgt>
                                        </p:tgtEl>
                                        <p:attrNameLst>
                                          <p:attrName>style.visibility</p:attrName>
                                        </p:attrNameLst>
                                      </p:cBhvr>
                                      <p:to>
                                        <p:strVal val="visible"/>
                                      </p:to>
                                    </p:set>
                                    <p:animEffect filter="wipe(left)" transition="in">
                                      <p:cBhvr>
                                        <p:cTn id="15" dur="1000"/>
                                        <p:tgtEl>
                                          <p:spTgt spid="38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382">
                                            <p:txEl>
                                              <p:pRg st="2" end="2"/>
                                            </p:txEl>
                                          </p:spTgt>
                                        </p:tgtEl>
                                        <p:attrNameLst>
                                          <p:attrName>style.visibility</p:attrName>
                                        </p:attrNameLst>
                                      </p:cBhvr>
                                      <p:to>
                                        <p:strVal val="visible"/>
                                      </p:to>
                                    </p:set>
                                    <p:animEffect filter="wipe(left)" transition="in">
                                      <p:cBhvr>
                                        <p:cTn id="20" dur="1000"/>
                                        <p:tgtEl>
                                          <p:spTgt spid="382">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82"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6"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87" name="pasted-movie.png" descr="pasted-movie.png"/>
          <p:cNvPicPr>
            <a:picLocks noChangeAspect="1"/>
          </p:cNvPicPr>
          <p:nvPr/>
        </p:nvPicPr>
        <p:blipFill>
          <a:blip r:embed="rId2">
            <a:extLst/>
          </a:blip>
          <a:stretch>
            <a:fillRect/>
          </a:stretch>
        </p:blipFill>
        <p:spPr>
          <a:xfrm>
            <a:off x="1348364" y="42890"/>
            <a:ext cx="21687272" cy="1687036"/>
          </a:xfrm>
          <a:prstGeom prst="rect">
            <a:avLst/>
          </a:prstGeom>
          <a:ln w="12700">
            <a:miter lim="400000"/>
          </a:ln>
        </p:spPr>
      </p:pic>
      <p:sp>
        <p:nvSpPr>
          <p:cNvPr id="388" name="TextBox 9"/>
          <p:cNvSpPr txBox="1"/>
          <p:nvPr/>
        </p:nvSpPr>
        <p:spPr>
          <a:xfrm>
            <a:off x="6945944" y="3657599"/>
            <a:ext cx="17199176" cy="963168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p>
            <a:pPr marL="698499" indent="-698499">
              <a:lnSpc>
                <a:spcPct val="100000"/>
              </a:lnSpc>
              <a:spcBef>
                <a:spcPts val="2600"/>
              </a:spcBef>
              <a:buSzPct val="80000"/>
              <a:buBlip>
                <a:blip r:embed="rId3"/>
              </a:buBlip>
              <a:defRPr sz="6200">
                <a:solidFill>
                  <a:srgbClr val="000000"/>
                </a:solidFill>
                <a:latin typeface="Helvetica"/>
                <a:ea typeface="Helvetica"/>
                <a:cs typeface="Helvetica"/>
                <a:sym typeface="Helvetica"/>
              </a:defRPr>
            </a:pPr>
            <a:r>
              <a:t>Reinforces a “Man Centered” and  a “Self Serving” view of worship [</a:t>
            </a:r>
            <a:r>
              <a:rPr b="1"/>
              <a:t>Idolatry</a:t>
            </a:r>
            <a:r>
              <a:t>] (Rom 1:25)</a:t>
            </a:r>
          </a:p>
          <a:p>
            <a:pPr marL="698499" indent="-698499">
              <a:lnSpc>
                <a:spcPct val="100000"/>
              </a:lnSpc>
              <a:spcBef>
                <a:spcPts val="2600"/>
              </a:spcBef>
              <a:buSzPct val="80000"/>
              <a:buBlip>
                <a:blip r:embed="rId3"/>
              </a:buBlip>
              <a:defRPr sz="6200">
                <a:solidFill>
                  <a:srgbClr val="000000"/>
                </a:solidFill>
                <a:latin typeface="Helvetica"/>
                <a:ea typeface="Helvetica"/>
                <a:cs typeface="Helvetica"/>
                <a:sym typeface="Helvetica"/>
              </a:defRPr>
            </a:pPr>
            <a:r>
              <a:t>Cannot adequately convey deeper truths necessary for growth! (1 Tim 4:12-16)</a:t>
            </a:r>
          </a:p>
          <a:p>
            <a:pPr marL="698499" indent="-698499">
              <a:lnSpc>
                <a:spcPct val="100000"/>
              </a:lnSpc>
              <a:spcBef>
                <a:spcPts val="2600"/>
              </a:spcBef>
              <a:buSzPct val="80000"/>
              <a:buBlip>
                <a:blip r:embed="rId3"/>
              </a:buBlip>
              <a:defRPr sz="6200">
                <a:solidFill>
                  <a:srgbClr val="000000"/>
                </a:solidFill>
                <a:latin typeface="Helvetica"/>
                <a:ea typeface="Helvetica"/>
                <a:cs typeface="Helvetica"/>
                <a:sym typeface="Helvetica"/>
              </a:defRPr>
            </a:pPr>
            <a:r>
              <a:t>Diminishes sense of awe and reverence that MUST be present when approaching GOD – (Heb 12:28)</a:t>
            </a:r>
          </a:p>
          <a:p>
            <a:pPr marL="698499" indent="-698499">
              <a:lnSpc>
                <a:spcPct val="100000"/>
              </a:lnSpc>
              <a:spcBef>
                <a:spcPts val="2600"/>
              </a:spcBef>
              <a:buSzPct val="80000"/>
              <a:buBlip>
                <a:blip r:embed="rId3"/>
              </a:buBlip>
              <a:defRPr sz="6200">
                <a:solidFill>
                  <a:srgbClr val="000000"/>
                </a:solidFill>
                <a:latin typeface="Helvetica"/>
                <a:ea typeface="Helvetica"/>
                <a:cs typeface="Helvetica"/>
                <a:sym typeface="Helvetica"/>
              </a:defRPr>
            </a:pPr>
            <a:r>
              <a:t>Reflects and promotes a lack of confidence in the power of the gospel!! (Romans 1:16)</a:t>
            </a:r>
          </a:p>
        </p:txBody>
      </p:sp>
      <p:sp>
        <p:nvSpPr>
          <p:cNvPr id="389" name="TextBox 8"/>
          <p:cNvSpPr txBox="1"/>
          <p:nvPr/>
        </p:nvSpPr>
        <p:spPr>
          <a:xfrm>
            <a:off x="5383288" y="1995760"/>
            <a:ext cx="13617424" cy="1300481"/>
          </a:xfrm>
          <a:prstGeom prst="rect">
            <a:avLst/>
          </a:prstGeom>
          <a:solidFill>
            <a:schemeClr val="accent5"/>
          </a:solidFill>
          <a:ln w="25400">
            <a:solidFill>
              <a:srgbClr val="808785"/>
            </a:solidFill>
            <a:miter lim="400000"/>
          </a:ln>
          <a:extLst>
            <a:ext uri="{C572A759-6A51-4108-AA02-DFA0A04FC94B}">
              <ma14:wrappingTextBoxFlag xmlns:ma14="http://schemas.microsoft.com/office/mac/drawingml/2011/main" val="1"/>
            </a:ext>
          </a:extLst>
        </p:spPr>
        <p:txBody>
          <a:bodyPr tIns="91439" bIns="91439">
            <a:spAutoFit/>
          </a:bodyPr>
          <a:lstStyle>
            <a:lvl1pPr algn="ctr">
              <a:lnSpc>
                <a:spcPct val="100000"/>
              </a:lnSpc>
              <a:spcBef>
                <a:spcPts val="0"/>
              </a:spcBef>
              <a:defRPr sz="7200">
                <a:solidFill>
                  <a:srgbClr val="FFFFFF"/>
                </a:solidFill>
                <a:latin typeface="Helvetica"/>
                <a:ea typeface="Helvetica"/>
                <a:cs typeface="Helvetica"/>
                <a:sym typeface="Helvetica"/>
              </a:defRPr>
            </a:lvl1pPr>
          </a:lstStyle>
          <a:p>
            <a:pPr/>
            <a:r>
              <a:t>Utilizing The Wrong Methods</a:t>
            </a:r>
          </a:p>
        </p:txBody>
      </p:sp>
      <p:pic>
        <p:nvPicPr>
          <p:cNvPr id="390" name="Picture 3" descr="Picture 3"/>
          <p:cNvPicPr>
            <a:picLocks noChangeAspect="1"/>
          </p:cNvPicPr>
          <p:nvPr/>
        </p:nvPicPr>
        <p:blipFill>
          <a:blip r:embed="rId4">
            <a:extLst/>
          </a:blip>
          <a:stretch>
            <a:fillRect/>
          </a:stretch>
        </p:blipFill>
        <p:spPr>
          <a:xfrm>
            <a:off x="47598" y="2030536"/>
            <a:ext cx="6694366" cy="118991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88">
                                            <p:txEl>
                                              <p:pRg st="1" end="1"/>
                                            </p:txEl>
                                          </p:spTgt>
                                        </p:tgtEl>
                                        <p:attrNameLst>
                                          <p:attrName>style.visibility</p:attrName>
                                        </p:attrNameLst>
                                      </p:cBhvr>
                                      <p:to>
                                        <p:strVal val="visible"/>
                                      </p:to>
                                    </p:set>
                                    <p:animEffect filter="wipe(left)" transition="in">
                                      <p:cBhvr>
                                        <p:cTn id="7" dur="1000"/>
                                        <p:tgtEl>
                                          <p:spTgt spid="38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88">
                                            <p:txEl>
                                              <p:pRg st="2" end="2"/>
                                            </p:txEl>
                                          </p:spTgt>
                                        </p:tgtEl>
                                        <p:attrNameLst>
                                          <p:attrName>style.visibility</p:attrName>
                                        </p:attrNameLst>
                                      </p:cBhvr>
                                      <p:to>
                                        <p:strVal val="visible"/>
                                      </p:to>
                                    </p:set>
                                    <p:animEffect filter="wipe(left)" transition="in">
                                      <p:cBhvr>
                                        <p:cTn id="12" dur="1000"/>
                                        <p:tgtEl>
                                          <p:spTgt spid="38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88">
                                            <p:txEl>
                                              <p:pRg st="3" end="3"/>
                                            </p:txEl>
                                          </p:spTgt>
                                        </p:tgtEl>
                                        <p:attrNameLst>
                                          <p:attrName>style.visibility</p:attrName>
                                        </p:attrNameLst>
                                      </p:cBhvr>
                                      <p:to>
                                        <p:strVal val="visible"/>
                                      </p:to>
                                    </p:set>
                                    <p:animEffect filter="wipe(left)" transition="in">
                                      <p:cBhvr>
                                        <p:cTn id="17" dur="1000"/>
                                        <p:tgtEl>
                                          <p:spTgt spid="38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88"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2"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93" name="pasted-movie.png" descr="pasted-movie.png"/>
          <p:cNvPicPr>
            <a:picLocks noChangeAspect="1"/>
          </p:cNvPicPr>
          <p:nvPr/>
        </p:nvPicPr>
        <p:blipFill>
          <a:blip r:embed="rId2">
            <a:extLst/>
          </a:blip>
          <a:stretch>
            <a:fillRect/>
          </a:stretch>
        </p:blipFill>
        <p:spPr>
          <a:xfrm>
            <a:off x="1348364" y="42890"/>
            <a:ext cx="21687272" cy="1687036"/>
          </a:xfrm>
          <a:prstGeom prst="rect">
            <a:avLst/>
          </a:prstGeom>
          <a:ln w="12700">
            <a:miter lim="400000"/>
          </a:ln>
        </p:spPr>
      </p:pic>
      <p:sp>
        <p:nvSpPr>
          <p:cNvPr id="394" name="TextBox 8"/>
          <p:cNvSpPr txBox="1"/>
          <p:nvPr/>
        </p:nvSpPr>
        <p:spPr>
          <a:xfrm>
            <a:off x="5383288" y="1995760"/>
            <a:ext cx="13617424" cy="1300481"/>
          </a:xfrm>
          <a:prstGeom prst="rect">
            <a:avLst/>
          </a:prstGeom>
          <a:solidFill>
            <a:schemeClr val="accent5"/>
          </a:solidFill>
          <a:ln w="25400">
            <a:solidFill>
              <a:srgbClr val="808785"/>
            </a:solidFill>
            <a:miter lim="400000"/>
          </a:ln>
          <a:extLst>
            <a:ext uri="{C572A759-6A51-4108-AA02-DFA0A04FC94B}">
              <ma14:wrappingTextBoxFlag xmlns:ma14="http://schemas.microsoft.com/office/mac/drawingml/2011/main" val="1"/>
            </a:ext>
          </a:extLst>
        </p:spPr>
        <p:txBody>
          <a:bodyPr tIns="91439" bIns="91439">
            <a:spAutoFit/>
          </a:bodyPr>
          <a:lstStyle>
            <a:lvl1pPr algn="ctr">
              <a:lnSpc>
                <a:spcPct val="100000"/>
              </a:lnSpc>
              <a:spcBef>
                <a:spcPts val="0"/>
              </a:spcBef>
              <a:defRPr sz="7200">
                <a:solidFill>
                  <a:srgbClr val="FFFFFF"/>
                </a:solidFill>
                <a:latin typeface="Helvetica"/>
                <a:ea typeface="Helvetica"/>
                <a:cs typeface="Helvetica"/>
                <a:sym typeface="Helvetica"/>
              </a:defRPr>
            </a:lvl1pPr>
          </a:lstStyle>
          <a:p>
            <a:pPr/>
            <a:r>
              <a:t>Utilizing The Wrong Methods</a:t>
            </a:r>
          </a:p>
        </p:txBody>
      </p:sp>
      <p:pic>
        <p:nvPicPr>
          <p:cNvPr id="395" name="Picture 2" descr="Picture 2"/>
          <p:cNvPicPr>
            <a:picLocks noChangeAspect="1"/>
          </p:cNvPicPr>
          <p:nvPr/>
        </p:nvPicPr>
        <p:blipFill>
          <a:blip r:embed="rId3">
            <a:extLst/>
          </a:blip>
          <a:stretch>
            <a:fillRect/>
          </a:stretch>
        </p:blipFill>
        <p:spPr>
          <a:xfrm>
            <a:off x="273585" y="3562075"/>
            <a:ext cx="6923659" cy="9822729"/>
          </a:xfrm>
          <a:prstGeom prst="rect">
            <a:avLst/>
          </a:prstGeom>
          <a:ln w="12700">
            <a:miter lim="400000"/>
          </a:ln>
          <a:effectLst>
            <a:reflection blurRad="0" stA="30000" stPos="0" endA="0" endPos="40000" dist="0" dir="5400000" fadeDir="5400000" sx="100000" sy="-100000" kx="0" ky="0" algn="bl" rotWithShape="0"/>
          </a:effectLst>
        </p:spPr>
      </p:pic>
      <p:sp>
        <p:nvSpPr>
          <p:cNvPr id="396" name="“The social gospel is about causes, not Christ; agendas, not Alpha and Omega; politics, not the Prince of Peace; more of this world and less of the next one. It’s a subtle, but effective, means of distracting evangelicals from their paramount calling, wh"/>
          <p:cNvSpPr txBox="1"/>
          <p:nvPr/>
        </p:nvSpPr>
        <p:spPr>
          <a:xfrm>
            <a:off x="7532460" y="3670299"/>
            <a:ext cx="16778681" cy="9829801"/>
          </a:xfrm>
          <a:prstGeom prst="rect">
            <a:avLst/>
          </a:prstGeom>
          <a:solidFill>
            <a:srgbClr val="FFFFFF"/>
          </a:solidFill>
          <a:ln w="25400">
            <a:solidFill>
              <a:srgbClr val="808785"/>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a:lnSpc>
                <a:spcPct val="100000"/>
              </a:lnSpc>
              <a:spcBef>
                <a:spcPts val="0"/>
              </a:spcBef>
              <a:defRPr sz="6800">
                <a:latin typeface="Helvetica"/>
                <a:ea typeface="Helvetica"/>
                <a:cs typeface="Helvetica"/>
                <a:sym typeface="Helvetica"/>
              </a:defRPr>
            </a:pPr>
            <a:r>
              <a:t>“The social gospel is about causes, not Christ; agendas, not Alpha and Omega; politics, not the Prince of Peace; more of this world and less of the next one. It’s a subtle, but effective, means of distracting evangelicals from their paramount calling, which is about conversion, not political convictions” –</a:t>
            </a:r>
          </a:p>
          <a:p>
            <a:pPr algn="ctr">
              <a:lnSpc>
                <a:spcPct val="100000"/>
              </a:lnSpc>
              <a:spcBef>
                <a:spcPts val="0"/>
              </a:spcBef>
              <a:defRPr sz="5000">
                <a:latin typeface="Helvetica"/>
                <a:ea typeface="Helvetica"/>
                <a:cs typeface="Helvetica"/>
                <a:sym typeface="Helvetica"/>
              </a:defRPr>
            </a:pPr>
            <a:r>
              <a:t>     </a:t>
            </a:r>
            <a:r>
              <a:rPr sz="4000"/>
              <a:t>Cal Thomas - “The Evangelical Third Coming” — published in mid-March 2005</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8"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99" name="pasted-movie.png" descr="pasted-movie.png"/>
          <p:cNvPicPr>
            <a:picLocks noChangeAspect="1"/>
          </p:cNvPicPr>
          <p:nvPr/>
        </p:nvPicPr>
        <p:blipFill>
          <a:blip r:embed="rId2">
            <a:extLst/>
          </a:blip>
          <a:stretch>
            <a:fillRect/>
          </a:stretch>
        </p:blipFill>
        <p:spPr>
          <a:xfrm>
            <a:off x="1348364" y="42890"/>
            <a:ext cx="21687272" cy="1687036"/>
          </a:xfrm>
          <a:prstGeom prst="rect">
            <a:avLst/>
          </a:prstGeom>
          <a:ln w="12700">
            <a:miter lim="400000"/>
          </a:ln>
        </p:spPr>
      </p:pic>
      <p:sp>
        <p:nvSpPr>
          <p:cNvPr id="400" name="TextBox 8"/>
          <p:cNvSpPr txBox="1"/>
          <p:nvPr/>
        </p:nvSpPr>
        <p:spPr>
          <a:xfrm>
            <a:off x="5383288" y="1995760"/>
            <a:ext cx="13617424" cy="1300481"/>
          </a:xfrm>
          <a:prstGeom prst="rect">
            <a:avLst/>
          </a:prstGeom>
          <a:solidFill>
            <a:schemeClr val="accent5"/>
          </a:solidFill>
          <a:ln w="25400">
            <a:solidFill>
              <a:srgbClr val="808785"/>
            </a:solidFill>
            <a:miter lim="400000"/>
          </a:ln>
          <a:extLst>
            <a:ext uri="{C572A759-6A51-4108-AA02-DFA0A04FC94B}">
              <ma14:wrappingTextBoxFlag xmlns:ma14="http://schemas.microsoft.com/office/mac/drawingml/2011/main" val="1"/>
            </a:ext>
          </a:extLst>
        </p:spPr>
        <p:txBody>
          <a:bodyPr tIns="91439" bIns="91439">
            <a:spAutoFit/>
          </a:bodyPr>
          <a:lstStyle>
            <a:lvl1pPr algn="ctr">
              <a:lnSpc>
                <a:spcPct val="100000"/>
              </a:lnSpc>
              <a:spcBef>
                <a:spcPts val="0"/>
              </a:spcBef>
              <a:defRPr sz="7200">
                <a:solidFill>
                  <a:srgbClr val="FFFFFF"/>
                </a:solidFill>
                <a:latin typeface="Helvetica"/>
                <a:ea typeface="Helvetica"/>
                <a:cs typeface="Helvetica"/>
                <a:sym typeface="Helvetica"/>
              </a:defRPr>
            </a:lvl1pPr>
          </a:lstStyle>
          <a:p>
            <a:pPr/>
            <a:r>
              <a:t>THE SOCIAL GOSPEL</a:t>
            </a:r>
          </a:p>
        </p:txBody>
      </p:sp>
      <p:grpSp>
        <p:nvGrpSpPr>
          <p:cNvPr id="404" name="Curved Left Arrow 9"/>
          <p:cNvGrpSpPr/>
          <p:nvPr/>
        </p:nvGrpSpPr>
        <p:grpSpPr>
          <a:xfrm>
            <a:off x="3954266" y="2894747"/>
            <a:ext cx="7343754" cy="9004829"/>
            <a:chOff x="0" y="0"/>
            <a:chExt cx="7343752" cy="9004827"/>
          </a:xfrm>
        </p:grpSpPr>
        <p:sp>
          <p:nvSpPr>
            <p:cNvPr id="401" name="Shape"/>
            <p:cNvSpPr/>
            <p:nvPr/>
          </p:nvSpPr>
          <p:spPr>
            <a:xfrm rot="12722511">
              <a:off x="2015799" y="227352"/>
              <a:ext cx="3312154" cy="8550124"/>
            </a:xfrm>
            <a:custGeom>
              <a:avLst/>
              <a:gdLst/>
              <a:ahLst/>
              <a:cxnLst>
                <a:cxn ang="0">
                  <a:pos x="wd2" y="hd2"/>
                </a:cxn>
                <a:cxn ang="5400000">
                  <a:pos x="wd2" y="hd2"/>
                </a:cxn>
                <a:cxn ang="10800000">
                  <a:pos x="wd2" y="hd2"/>
                </a:cxn>
                <a:cxn ang="16200000">
                  <a:pos x="wd2" y="hd2"/>
                </a:cxn>
              </a:cxnLst>
              <a:rect l="0" t="0" r="r" b="b"/>
              <a:pathLst>
                <a:path w="20587" h="21600" fill="norm" stroke="1" extrusionOk="0">
                  <a:moveTo>
                    <a:pt x="0" y="19806"/>
                  </a:moveTo>
                  <a:lnTo>
                    <a:pt x="5146" y="17417"/>
                  </a:lnTo>
                  <a:lnTo>
                    <a:pt x="5146" y="18462"/>
                  </a:lnTo>
                  <a:lnTo>
                    <a:pt x="5146" y="18462"/>
                  </a:lnTo>
                  <a:cubicBezTo>
                    <a:pt x="13414" y="17490"/>
                    <a:pt x="19505" y="14292"/>
                    <a:pt x="20457" y="10426"/>
                  </a:cubicBezTo>
                  <a:cubicBezTo>
                    <a:pt x="21600" y="15068"/>
                    <a:pt x="15072" y="19386"/>
                    <a:pt x="5146" y="20554"/>
                  </a:cubicBezTo>
                  <a:lnTo>
                    <a:pt x="5146" y="21600"/>
                  </a:lnTo>
                  <a:close/>
                  <a:moveTo>
                    <a:pt x="20585" y="11472"/>
                  </a:moveTo>
                  <a:cubicBezTo>
                    <a:pt x="20585" y="6291"/>
                    <a:pt x="11369" y="2092"/>
                    <a:pt x="0" y="2092"/>
                  </a:cubicBezTo>
                  <a:lnTo>
                    <a:pt x="0" y="0"/>
                  </a:lnTo>
                  <a:cubicBezTo>
                    <a:pt x="11369" y="0"/>
                    <a:pt x="20585" y="4200"/>
                    <a:pt x="20585" y="9380"/>
                  </a:cubicBezTo>
                  <a:close/>
                </a:path>
              </a:pathLst>
            </a:custGeom>
            <a:solidFill>
              <a:srgbClr val="FFFF00"/>
            </a:solidFill>
            <a:ln w="12700" cap="flat">
              <a:noFill/>
              <a:miter lim="400000"/>
            </a:ln>
            <a:effectLst>
              <a:outerShdw sx="100000" sy="100000" kx="0" ky="0" algn="b" rotWithShape="0" blurRad="101600" dist="76200" dir="2700000">
                <a:srgbClr val="000000">
                  <a:alpha val="40000"/>
                </a:srgbClr>
              </a:outerShdw>
            </a:effectLst>
          </p:spPr>
          <p:txBody>
            <a:bodyPr wrap="square" lIns="91439" tIns="91439" rIns="91439" bIns="91439" numCol="1" anchor="ctr">
              <a:noAutofit/>
            </a:bodyPr>
            <a:lstStyle/>
            <a:p>
              <a:pPr algn="ctr" defTabSz="1828800">
                <a:lnSpc>
                  <a:spcPct val="100000"/>
                </a:lnSpc>
                <a:spcBef>
                  <a:spcPts val="0"/>
                </a:spcBef>
                <a:defRPr sz="3600">
                  <a:solidFill>
                    <a:srgbClr val="000000"/>
                  </a:solidFill>
                  <a:latin typeface="Arial"/>
                  <a:ea typeface="Arial"/>
                  <a:cs typeface="Arial"/>
                  <a:sym typeface="Arial"/>
                </a:defRPr>
              </a:pPr>
            </a:p>
          </p:txBody>
        </p:sp>
        <p:sp>
          <p:nvSpPr>
            <p:cNvPr id="402" name="Shape"/>
            <p:cNvSpPr/>
            <p:nvPr/>
          </p:nvSpPr>
          <p:spPr>
            <a:xfrm rot="12722511">
              <a:off x="952486" y="3931144"/>
              <a:ext cx="3311957" cy="45410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21600" y="11846"/>
                    <a:pt x="11929" y="3938"/>
                    <a:pt x="0" y="3938"/>
                  </a:cubicBezTo>
                  <a:lnTo>
                    <a:pt x="0" y="0"/>
                  </a:lnTo>
                  <a:cubicBezTo>
                    <a:pt x="11929" y="0"/>
                    <a:pt x="21600" y="7907"/>
                    <a:pt x="21600" y="17662"/>
                  </a:cubicBezTo>
                  <a:close/>
                </a:path>
              </a:pathLst>
            </a:custGeom>
            <a:solidFill>
              <a:srgbClr val="000000">
                <a:alpha val="20000"/>
              </a:srgbClr>
            </a:solidFill>
            <a:ln w="12700" cap="flat">
              <a:noFill/>
              <a:miter lim="400000"/>
            </a:ln>
            <a:effectLst/>
          </p:spPr>
          <p:txBody>
            <a:bodyPr wrap="square" lIns="91439" tIns="91439" rIns="91439" bIns="91439" numCol="1" anchor="ctr">
              <a:noAutofit/>
            </a:bodyPr>
            <a:lstStyle/>
            <a:p>
              <a:pPr algn="ctr" defTabSz="1828800">
                <a:lnSpc>
                  <a:spcPct val="100000"/>
                </a:lnSpc>
                <a:spcBef>
                  <a:spcPts val="0"/>
                </a:spcBef>
                <a:defRPr sz="3600">
                  <a:solidFill>
                    <a:srgbClr val="000000"/>
                  </a:solidFill>
                  <a:latin typeface="Arial"/>
                  <a:ea typeface="Arial"/>
                  <a:cs typeface="Arial"/>
                  <a:sym typeface="Arial"/>
                </a:defRPr>
              </a:pPr>
            </a:p>
          </p:txBody>
        </p:sp>
        <p:sp>
          <p:nvSpPr>
            <p:cNvPr id="403" name="Line"/>
            <p:cNvSpPr/>
            <p:nvPr/>
          </p:nvSpPr>
          <p:spPr>
            <a:xfrm rot="12722511">
              <a:off x="2015981" y="227404"/>
              <a:ext cx="3311957" cy="855012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1472"/>
                  </a:moveTo>
                  <a:cubicBezTo>
                    <a:pt x="21600" y="6291"/>
                    <a:pt x="11929" y="2092"/>
                    <a:pt x="0" y="2092"/>
                  </a:cubicBezTo>
                  <a:lnTo>
                    <a:pt x="0" y="0"/>
                  </a:lnTo>
                  <a:cubicBezTo>
                    <a:pt x="11929" y="0"/>
                    <a:pt x="21600" y="4200"/>
                    <a:pt x="21600" y="9380"/>
                  </a:cubicBezTo>
                  <a:lnTo>
                    <a:pt x="21600" y="11472"/>
                  </a:lnTo>
                  <a:cubicBezTo>
                    <a:pt x="21600" y="15749"/>
                    <a:pt x="14937" y="19485"/>
                    <a:pt x="5400" y="20554"/>
                  </a:cubicBezTo>
                  <a:lnTo>
                    <a:pt x="5400" y="21600"/>
                  </a:lnTo>
                  <a:lnTo>
                    <a:pt x="0" y="19806"/>
                  </a:lnTo>
                  <a:lnTo>
                    <a:pt x="5400" y="17417"/>
                  </a:lnTo>
                  <a:lnTo>
                    <a:pt x="5400" y="18462"/>
                  </a:lnTo>
                  <a:lnTo>
                    <a:pt x="5400" y="18462"/>
                  </a:lnTo>
                  <a:cubicBezTo>
                    <a:pt x="14075" y="17490"/>
                    <a:pt x="20466" y="14292"/>
                    <a:pt x="21465" y="10426"/>
                  </a:cubicBezTo>
                </a:path>
              </a:pathLst>
            </a:custGeom>
            <a:noFill/>
            <a:ln w="50800" cap="flat">
              <a:solidFill>
                <a:srgbClr val="88A3A6"/>
              </a:solidFill>
              <a:prstDash val="solid"/>
              <a:round/>
            </a:ln>
            <a:effectLst/>
          </p:spPr>
          <p:txBody>
            <a:bodyPr wrap="square" lIns="91439" tIns="91439" rIns="91439" bIns="91439" numCol="1" anchor="ctr">
              <a:noAutofit/>
            </a:bodyPr>
            <a:lstStyle/>
            <a:p>
              <a:pPr algn="ctr" defTabSz="1828800">
                <a:lnSpc>
                  <a:spcPct val="100000"/>
                </a:lnSpc>
                <a:spcBef>
                  <a:spcPts val="0"/>
                </a:spcBef>
                <a:defRPr sz="3600">
                  <a:solidFill>
                    <a:srgbClr val="000000"/>
                  </a:solidFill>
                  <a:latin typeface="Arial"/>
                  <a:ea typeface="Arial"/>
                  <a:cs typeface="Arial"/>
                  <a:sym typeface="Arial"/>
                </a:defRPr>
              </a:pPr>
            </a:p>
          </p:txBody>
        </p:sp>
      </p:grpSp>
      <p:grpSp>
        <p:nvGrpSpPr>
          <p:cNvPr id="408" name="Curved Left Arrow 10"/>
          <p:cNvGrpSpPr/>
          <p:nvPr/>
        </p:nvGrpSpPr>
        <p:grpSpPr>
          <a:xfrm>
            <a:off x="4152501" y="4321364"/>
            <a:ext cx="9414383" cy="7445638"/>
            <a:chOff x="0" y="0"/>
            <a:chExt cx="9414382" cy="7445637"/>
          </a:xfrm>
        </p:grpSpPr>
        <p:sp>
          <p:nvSpPr>
            <p:cNvPr id="405" name="Shape"/>
            <p:cNvSpPr/>
            <p:nvPr/>
          </p:nvSpPr>
          <p:spPr>
            <a:xfrm rot="14272245">
              <a:off x="3212320" y="-896856"/>
              <a:ext cx="2989743" cy="9239348"/>
            </a:xfrm>
            <a:custGeom>
              <a:avLst/>
              <a:gdLst/>
              <a:ahLst/>
              <a:cxnLst>
                <a:cxn ang="0">
                  <a:pos x="wd2" y="hd2"/>
                </a:cxn>
                <a:cxn ang="5400000">
                  <a:pos x="wd2" y="hd2"/>
                </a:cxn>
                <a:cxn ang="10800000">
                  <a:pos x="wd2" y="hd2"/>
                </a:cxn>
                <a:cxn ang="16200000">
                  <a:pos x="wd2" y="hd2"/>
                </a:cxn>
              </a:cxnLst>
              <a:rect l="0" t="0" r="r" b="b"/>
              <a:pathLst>
                <a:path w="20764" h="21600" fill="norm" stroke="1" extrusionOk="0">
                  <a:moveTo>
                    <a:pt x="0" y="20159"/>
                  </a:moveTo>
                  <a:lnTo>
                    <a:pt x="5191" y="18105"/>
                  </a:lnTo>
                  <a:lnTo>
                    <a:pt x="5191" y="18979"/>
                  </a:lnTo>
                  <a:lnTo>
                    <a:pt x="5191" y="18979"/>
                  </a:lnTo>
                  <a:cubicBezTo>
                    <a:pt x="13684" y="17961"/>
                    <a:pt x="19883" y="14573"/>
                    <a:pt x="20678" y="10516"/>
                  </a:cubicBezTo>
                  <a:cubicBezTo>
                    <a:pt x="21600" y="15222"/>
                    <a:pt x="15043" y="19545"/>
                    <a:pt x="5191" y="20726"/>
                  </a:cubicBezTo>
                  <a:lnTo>
                    <a:pt x="5191" y="21600"/>
                  </a:lnTo>
                  <a:close/>
                  <a:moveTo>
                    <a:pt x="20764" y="11390"/>
                  </a:moveTo>
                  <a:cubicBezTo>
                    <a:pt x="20764" y="6064"/>
                    <a:pt x="11467" y="1747"/>
                    <a:pt x="0" y="1747"/>
                  </a:cubicBezTo>
                  <a:lnTo>
                    <a:pt x="0" y="0"/>
                  </a:lnTo>
                  <a:cubicBezTo>
                    <a:pt x="11467" y="0"/>
                    <a:pt x="20764" y="4317"/>
                    <a:pt x="20764" y="9643"/>
                  </a:cubicBezTo>
                  <a:close/>
                </a:path>
              </a:pathLst>
            </a:custGeom>
            <a:solidFill>
              <a:srgbClr val="FFFF00"/>
            </a:solidFill>
            <a:ln w="12700" cap="flat">
              <a:noFill/>
              <a:miter lim="400000"/>
            </a:ln>
            <a:effectLst>
              <a:outerShdw sx="100000" sy="100000" kx="0" ky="0" algn="b" rotWithShape="0" blurRad="101600" dist="76200" dir="2700000">
                <a:srgbClr val="000000">
                  <a:alpha val="40000"/>
                </a:srgbClr>
              </a:outerShdw>
            </a:effectLst>
          </p:spPr>
          <p:txBody>
            <a:bodyPr wrap="square" lIns="91439" tIns="91439" rIns="91439" bIns="91439" numCol="1" anchor="ctr">
              <a:noAutofit/>
            </a:bodyPr>
            <a:lstStyle/>
            <a:p>
              <a:pPr algn="ctr" defTabSz="1828800">
                <a:lnSpc>
                  <a:spcPct val="100000"/>
                </a:lnSpc>
                <a:spcBef>
                  <a:spcPts val="0"/>
                </a:spcBef>
                <a:defRPr sz="3600">
                  <a:solidFill>
                    <a:srgbClr val="000000"/>
                  </a:solidFill>
                  <a:latin typeface="Arial"/>
                  <a:ea typeface="Arial"/>
                  <a:cs typeface="Arial"/>
                  <a:sym typeface="Arial"/>
                </a:defRPr>
              </a:pPr>
            </a:p>
          </p:txBody>
        </p:sp>
        <p:sp>
          <p:nvSpPr>
            <p:cNvPr id="406" name="Shape"/>
            <p:cNvSpPr/>
            <p:nvPr/>
          </p:nvSpPr>
          <p:spPr>
            <a:xfrm rot="14272245">
              <a:off x="1363172" y="2448204"/>
              <a:ext cx="2989623" cy="487201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21600" y="11501"/>
                    <a:pt x="11929" y="3314"/>
                    <a:pt x="0" y="3314"/>
                  </a:cubicBezTo>
                  <a:lnTo>
                    <a:pt x="0" y="0"/>
                  </a:lnTo>
                  <a:cubicBezTo>
                    <a:pt x="11929" y="0"/>
                    <a:pt x="21600" y="8187"/>
                    <a:pt x="21600" y="18286"/>
                  </a:cubicBezTo>
                  <a:close/>
                </a:path>
              </a:pathLst>
            </a:custGeom>
            <a:solidFill>
              <a:srgbClr val="000000">
                <a:alpha val="20000"/>
              </a:srgbClr>
            </a:solidFill>
            <a:ln w="12700" cap="flat">
              <a:noFill/>
              <a:miter lim="400000"/>
            </a:ln>
            <a:effectLst/>
          </p:spPr>
          <p:txBody>
            <a:bodyPr wrap="square" lIns="91439" tIns="91439" rIns="91439" bIns="91439" numCol="1" anchor="ctr">
              <a:noAutofit/>
            </a:bodyPr>
            <a:lstStyle/>
            <a:p>
              <a:pPr algn="ctr" defTabSz="1828800">
                <a:lnSpc>
                  <a:spcPct val="100000"/>
                </a:lnSpc>
                <a:spcBef>
                  <a:spcPts val="0"/>
                </a:spcBef>
                <a:defRPr sz="3600">
                  <a:solidFill>
                    <a:srgbClr val="000000"/>
                  </a:solidFill>
                  <a:latin typeface="Arial"/>
                  <a:ea typeface="Arial"/>
                  <a:cs typeface="Arial"/>
                  <a:sym typeface="Arial"/>
                </a:defRPr>
              </a:pPr>
            </a:p>
          </p:txBody>
        </p:sp>
        <p:sp>
          <p:nvSpPr>
            <p:cNvPr id="407" name="Line"/>
            <p:cNvSpPr/>
            <p:nvPr/>
          </p:nvSpPr>
          <p:spPr>
            <a:xfrm rot="14272245">
              <a:off x="3212412" y="-896805"/>
              <a:ext cx="2989623" cy="92393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1390"/>
                  </a:moveTo>
                  <a:cubicBezTo>
                    <a:pt x="21600" y="6064"/>
                    <a:pt x="11929" y="1747"/>
                    <a:pt x="0" y="1747"/>
                  </a:cubicBezTo>
                  <a:lnTo>
                    <a:pt x="0" y="0"/>
                  </a:lnTo>
                  <a:cubicBezTo>
                    <a:pt x="11929" y="0"/>
                    <a:pt x="21600" y="4317"/>
                    <a:pt x="21600" y="9643"/>
                  </a:cubicBezTo>
                  <a:lnTo>
                    <a:pt x="21600" y="11390"/>
                  </a:lnTo>
                  <a:cubicBezTo>
                    <a:pt x="21600" y="15787"/>
                    <a:pt x="14937" y="19627"/>
                    <a:pt x="5400" y="20726"/>
                  </a:cubicBezTo>
                  <a:lnTo>
                    <a:pt x="5400" y="21600"/>
                  </a:lnTo>
                  <a:lnTo>
                    <a:pt x="0" y="20159"/>
                  </a:lnTo>
                  <a:lnTo>
                    <a:pt x="5400" y="18105"/>
                  </a:lnTo>
                  <a:lnTo>
                    <a:pt x="5400" y="18979"/>
                  </a:lnTo>
                  <a:lnTo>
                    <a:pt x="5400" y="18979"/>
                  </a:lnTo>
                  <a:cubicBezTo>
                    <a:pt x="14236" y="17961"/>
                    <a:pt x="20684" y="14573"/>
                    <a:pt x="21511" y="10516"/>
                  </a:cubicBezTo>
                </a:path>
              </a:pathLst>
            </a:custGeom>
            <a:noFill/>
            <a:ln w="50800" cap="flat">
              <a:solidFill>
                <a:srgbClr val="88A3A6"/>
              </a:solidFill>
              <a:prstDash val="solid"/>
              <a:round/>
            </a:ln>
            <a:effectLst/>
          </p:spPr>
          <p:txBody>
            <a:bodyPr wrap="square" lIns="91439" tIns="91439" rIns="91439" bIns="91439" numCol="1" anchor="ctr">
              <a:noAutofit/>
            </a:bodyPr>
            <a:lstStyle/>
            <a:p>
              <a:pPr algn="ctr" defTabSz="1828800">
                <a:lnSpc>
                  <a:spcPct val="100000"/>
                </a:lnSpc>
                <a:spcBef>
                  <a:spcPts val="0"/>
                </a:spcBef>
                <a:defRPr sz="3600">
                  <a:solidFill>
                    <a:srgbClr val="000000"/>
                  </a:solidFill>
                  <a:latin typeface="Arial"/>
                  <a:ea typeface="Arial"/>
                  <a:cs typeface="Arial"/>
                  <a:sym typeface="Arial"/>
                </a:defRPr>
              </a:pPr>
            </a:p>
          </p:txBody>
        </p:sp>
      </p:grpSp>
      <p:grpSp>
        <p:nvGrpSpPr>
          <p:cNvPr id="412" name="Curved Left Arrow 11"/>
          <p:cNvGrpSpPr/>
          <p:nvPr/>
        </p:nvGrpSpPr>
        <p:grpSpPr>
          <a:xfrm>
            <a:off x="4334041" y="5852298"/>
            <a:ext cx="8881852" cy="5703337"/>
            <a:chOff x="0" y="0"/>
            <a:chExt cx="8881851" cy="5703336"/>
          </a:xfrm>
        </p:grpSpPr>
        <p:sp>
          <p:nvSpPr>
            <p:cNvPr id="409" name="Shape"/>
            <p:cNvSpPr/>
            <p:nvPr/>
          </p:nvSpPr>
          <p:spPr>
            <a:xfrm rot="15148387">
              <a:off x="2752849" y="-1272343"/>
              <a:ext cx="3376153" cy="8248021"/>
            </a:xfrm>
            <a:custGeom>
              <a:avLst/>
              <a:gdLst/>
              <a:ahLst/>
              <a:cxnLst>
                <a:cxn ang="0">
                  <a:pos x="wd2" y="hd2"/>
                </a:cxn>
                <a:cxn ang="5400000">
                  <a:pos x="wd2" y="hd2"/>
                </a:cxn>
                <a:cxn ang="10800000">
                  <a:pos x="wd2" y="hd2"/>
                </a:cxn>
                <a:cxn ang="16200000">
                  <a:pos x="wd2" y="hd2"/>
                </a:cxn>
              </a:cxnLst>
              <a:rect l="0" t="0" r="r" b="b"/>
              <a:pathLst>
                <a:path w="20524" h="21600" fill="norm" stroke="1" extrusionOk="0">
                  <a:moveTo>
                    <a:pt x="0" y="19685"/>
                  </a:moveTo>
                  <a:lnTo>
                    <a:pt x="5131" y="17180"/>
                  </a:lnTo>
                  <a:lnTo>
                    <a:pt x="5131" y="18285"/>
                  </a:lnTo>
                  <a:lnTo>
                    <a:pt x="5131" y="18285"/>
                  </a:lnTo>
                  <a:cubicBezTo>
                    <a:pt x="13318" y="17328"/>
                    <a:pt x="19371" y="14196"/>
                    <a:pt x="20377" y="10395"/>
                  </a:cubicBezTo>
                  <a:cubicBezTo>
                    <a:pt x="21600" y="15015"/>
                    <a:pt x="15084" y="19332"/>
                    <a:pt x="5131" y="20495"/>
                  </a:cubicBezTo>
                  <a:lnTo>
                    <a:pt x="5131" y="21600"/>
                  </a:lnTo>
                  <a:close/>
                  <a:moveTo>
                    <a:pt x="20523" y="11500"/>
                  </a:moveTo>
                  <a:cubicBezTo>
                    <a:pt x="20523" y="6369"/>
                    <a:pt x="11334" y="2210"/>
                    <a:pt x="0" y="2210"/>
                  </a:cubicBezTo>
                  <a:lnTo>
                    <a:pt x="0" y="0"/>
                  </a:lnTo>
                  <a:cubicBezTo>
                    <a:pt x="11334" y="0"/>
                    <a:pt x="20523" y="4159"/>
                    <a:pt x="20523" y="9290"/>
                  </a:cubicBezTo>
                  <a:close/>
                </a:path>
              </a:pathLst>
            </a:custGeom>
            <a:solidFill>
              <a:srgbClr val="FFFF00"/>
            </a:solidFill>
            <a:ln w="12700" cap="flat">
              <a:noFill/>
              <a:miter lim="400000"/>
            </a:ln>
            <a:effectLst>
              <a:outerShdw sx="100000" sy="100000" kx="0" ky="0" algn="b" rotWithShape="0" blurRad="101600" dist="76200" dir="2700000">
                <a:srgbClr val="000000">
                  <a:alpha val="40000"/>
                </a:srgbClr>
              </a:outerShdw>
            </a:effectLst>
          </p:spPr>
          <p:txBody>
            <a:bodyPr wrap="square" lIns="91439" tIns="91439" rIns="91439" bIns="91439" numCol="1" anchor="ctr">
              <a:noAutofit/>
            </a:bodyPr>
            <a:lstStyle/>
            <a:p>
              <a:pPr algn="ctr" defTabSz="1828800">
                <a:lnSpc>
                  <a:spcPct val="100000"/>
                </a:lnSpc>
                <a:spcBef>
                  <a:spcPts val="0"/>
                </a:spcBef>
                <a:defRPr sz="3600">
                  <a:solidFill>
                    <a:srgbClr val="000000"/>
                  </a:solidFill>
                  <a:latin typeface="Arial"/>
                  <a:ea typeface="Arial"/>
                  <a:cs typeface="Arial"/>
                  <a:sym typeface="Arial"/>
                </a:defRPr>
              </a:pPr>
            </a:p>
          </p:txBody>
        </p:sp>
        <p:sp>
          <p:nvSpPr>
            <p:cNvPr id="410" name="Shape"/>
            <p:cNvSpPr/>
            <p:nvPr/>
          </p:nvSpPr>
          <p:spPr>
            <a:xfrm rot="15148387">
              <a:off x="914170" y="1236839"/>
              <a:ext cx="3375929" cy="439132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21600" y="11963"/>
                    <a:pt x="11929" y="4151"/>
                    <a:pt x="0" y="4151"/>
                  </a:cubicBezTo>
                  <a:lnTo>
                    <a:pt x="0" y="0"/>
                  </a:lnTo>
                  <a:cubicBezTo>
                    <a:pt x="11929" y="0"/>
                    <a:pt x="21600" y="7812"/>
                    <a:pt x="21600" y="17449"/>
                  </a:cubicBezTo>
                  <a:close/>
                </a:path>
              </a:pathLst>
            </a:custGeom>
            <a:solidFill>
              <a:srgbClr val="000000">
                <a:alpha val="20000"/>
              </a:srgbClr>
            </a:solidFill>
            <a:ln w="12700" cap="flat">
              <a:noFill/>
              <a:miter lim="400000"/>
            </a:ln>
            <a:effectLst/>
          </p:spPr>
          <p:txBody>
            <a:bodyPr wrap="square" lIns="91439" tIns="91439" rIns="91439" bIns="91439" numCol="1" anchor="ctr">
              <a:noAutofit/>
            </a:bodyPr>
            <a:lstStyle/>
            <a:p>
              <a:pPr algn="ctr" defTabSz="1828800">
                <a:lnSpc>
                  <a:spcPct val="100000"/>
                </a:lnSpc>
                <a:spcBef>
                  <a:spcPts val="0"/>
                </a:spcBef>
                <a:defRPr sz="3600">
                  <a:solidFill>
                    <a:srgbClr val="000000"/>
                  </a:solidFill>
                  <a:latin typeface="Arial"/>
                  <a:ea typeface="Arial"/>
                  <a:cs typeface="Arial"/>
                  <a:sym typeface="Arial"/>
                </a:defRPr>
              </a:pPr>
            </a:p>
          </p:txBody>
        </p:sp>
        <p:sp>
          <p:nvSpPr>
            <p:cNvPr id="411" name="Line"/>
            <p:cNvSpPr/>
            <p:nvPr/>
          </p:nvSpPr>
          <p:spPr>
            <a:xfrm rot="15148387">
              <a:off x="2752995" y="-1272236"/>
              <a:ext cx="3375929" cy="82480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1500"/>
                  </a:moveTo>
                  <a:cubicBezTo>
                    <a:pt x="21600" y="6369"/>
                    <a:pt x="11929" y="2210"/>
                    <a:pt x="0" y="2210"/>
                  </a:cubicBezTo>
                  <a:lnTo>
                    <a:pt x="0" y="0"/>
                  </a:lnTo>
                  <a:cubicBezTo>
                    <a:pt x="11929" y="0"/>
                    <a:pt x="21600" y="4159"/>
                    <a:pt x="21600" y="9290"/>
                  </a:cubicBezTo>
                  <a:lnTo>
                    <a:pt x="21600" y="11500"/>
                  </a:lnTo>
                  <a:cubicBezTo>
                    <a:pt x="21600" y="15736"/>
                    <a:pt x="14937" y="19436"/>
                    <a:pt x="5400" y="20495"/>
                  </a:cubicBezTo>
                  <a:lnTo>
                    <a:pt x="5400" y="21600"/>
                  </a:lnTo>
                  <a:lnTo>
                    <a:pt x="0" y="19685"/>
                  </a:lnTo>
                  <a:lnTo>
                    <a:pt x="5400" y="17180"/>
                  </a:lnTo>
                  <a:lnTo>
                    <a:pt x="5400" y="18285"/>
                  </a:lnTo>
                  <a:lnTo>
                    <a:pt x="5400" y="18285"/>
                  </a:lnTo>
                  <a:cubicBezTo>
                    <a:pt x="14017" y="17328"/>
                    <a:pt x="20388" y="14196"/>
                    <a:pt x="21447" y="10395"/>
                  </a:cubicBezTo>
                </a:path>
              </a:pathLst>
            </a:custGeom>
            <a:noFill/>
            <a:ln w="50800" cap="flat">
              <a:solidFill>
                <a:srgbClr val="88A3A6"/>
              </a:solidFill>
              <a:prstDash val="solid"/>
              <a:round/>
            </a:ln>
            <a:effectLst/>
          </p:spPr>
          <p:txBody>
            <a:bodyPr wrap="square" lIns="91439" tIns="91439" rIns="91439" bIns="91439" numCol="1" anchor="ctr">
              <a:noAutofit/>
            </a:bodyPr>
            <a:lstStyle/>
            <a:p>
              <a:pPr algn="ctr" defTabSz="1828800">
                <a:lnSpc>
                  <a:spcPct val="100000"/>
                </a:lnSpc>
                <a:spcBef>
                  <a:spcPts val="0"/>
                </a:spcBef>
                <a:defRPr sz="3600">
                  <a:solidFill>
                    <a:srgbClr val="000000"/>
                  </a:solidFill>
                  <a:latin typeface="Arial"/>
                  <a:ea typeface="Arial"/>
                  <a:cs typeface="Arial"/>
                  <a:sym typeface="Arial"/>
                </a:defRPr>
              </a:pPr>
            </a:p>
          </p:txBody>
        </p:sp>
      </p:grpSp>
      <p:grpSp>
        <p:nvGrpSpPr>
          <p:cNvPr id="416" name="Curved Left Arrow 12"/>
          <p:cNvGrpSpPr/>
          <p:nvPr/>
        </p:nvGrpSpPr>
        <p:grpSpPr>
          <a:xfrm>
            <a:off x="5583070" y="8816516"/>
            <a:ext cx="6524065" cy="2811082"/>
            <a:chOff x="0" y="0"/>
            <a:chExt cx="6524063" cy="2811080"/>
          </a:xfrm>
        </p:grpSpPr>
        <p:sp>
          <p:nvSpPr>
            <p:cNvPr id="413" name="Shape"/>
            <p:cNvSpPr/>
            <p:nvPr/>
          </p:nvSpPr>
          <p:spPr>
            <a:xfrm rot="16200000">
              <a:off x="1856491" y="-1856492"/>
              <a:ext cx="2811082" cy="6524065"/>
            </a:xfrm>
            <a:custGeom>
              <a:avLst/>
              <a:gdLst/>
              <a:ahLst/>
              <a:cxnLst>
                <a:cxn ang="0">
                  <a:pos x="wd2" y="hd2"/>
                </a:cxn>
                <a:cxn ang="5400000">
                  <a:pos x="wd2" y="hd2"/>
                </a:cxn>
                <a:cxn ang="10800000">
                  <a:pos x="wd2" y="hd2"/>
                </a:cxn>
                <a:cxn ang="16200000">
                  <a:pos x="wd2" y="hd2"/>
                </a:cxn>
              </a:cxnLst>
              <a:rect l="0" t="0" r="r" b="b"/>
              <a:pathLst>
                <a:path w="20463" h="21600" fill="norm" stroke="1" extrusionOk="0">
                  <a:moveTo>
                    <a:pt x="0" y="19566"/>
                  </a:moveTo>
                  <a:lnTo>
                    <a:pt x="5115" y="16947"/>
                  </a:lnTo>
                  <a:lnTo>
                    <a:pt x="5115" y="18110"/>
                  </a:lnTo>
                  <a:lnTo>
                    <a:pt x="5115" y="18110"/>
                  </a:lnTo>
                  <a:cubicBezTo>
                    <a:pt x="13224" y="17169"/>
                    <a:pt x="19238" y="14100"/>
                    <a:pt x="20297" y="10364"/>
                  </a:cubicBezTo>
                  <a:cubicBezTo>
                    <a:pt x="21600" y="14962"/>
                    <a:pt x="15095" y="19278"/>
                    <a:pt x="5115" y="20437"/>
                  </a:cubicBezTo>
                  <a:lnTo>
                    <a:pt x="5115" y="21600"/>
                  </a:lnTo>
                  <a:close/>
                  <a:moveTo>
                    <a:pt x="20461" y="11528"/>
                  </a:moveTo>
                  <a:cubicBezTo>
                    <a:pt x="20461" y="6446"/>
                    <a:pt x="11300" y="2327"/>
                    <a:pt x="0" y="2327"/>
                  </a:cubicBezTo>
                  <a:lnTo>
                    <a:pt x="0" y="0"/>
                  </a:lnTo>
                  <a:cubicBezTo>
                    <a:pt x="11300" y="0"/>
                    <a:pt x="20461" y="4119"/>
                    <a:pt x="20461" y="9201"/>
                  </a:cubicBezTo>
                  <a:close/>
                </a:path>
              </a:pathLst>
            </a:custGeom>
            <a:solidFill>
              <a:srgbClr val="FFFF00"/>
            </a:solidFill>
            <a:ln w="12700" cap="flat">
              <a:noFill/>
              <a:miter lim="400000"/>
            </a:ln>
            <a:effectLst>
              <a:outerShdw sx="100000" sy="100000" kx="0" ky="0" algn="b" rotWithShape="0" blurRad="101600" dist="76200" dir="2700000">
                <a:srgbClr val="000000">
                  <a:alpha val="40000"/>
                </a:srgbClr>
              </a:outerShdw>
            </a:effectLst>
          </p:spPr>
          <p:txBody>
            <a:bodyPr wrap="square" lIns="91439" tIns="91439" rIns="91439" bIns="91439" numCol="1" anchor="ctr">
              <a:noAutofit/>
            </a:bodyPr>
            <a:lstStyle/>
            <a:p>
              <a:pPr algn="ctr" defTabSz="1828800">
                <a:lnSpc>
                  <a:spcPct val="100000"/>
                </a:lnSpc>
                <a:spcBef>
                  <a:spcPts val="0"/>
                </a:spcBef>
                <a:defRPr sz="3600">
                  <a:solidFill>
                    <a:srgbClr val="000000"/>
                  </a:solidFill>
                  <a:latin typeface="Arial"/>
                  <a:ea typeface="Arial"/>
                  <a:cs typeface="Arial"/>
                  <a:sym typeface="Arial"/>
                </a:defRPr>
              </a:pPr>
            </a:p>
          </p:txBody>
        </p:sp>
        <p:sp>
          <p:nvSpPr>
            <p:cNvPr id="414" name="Shape"/>
            <p:cNvSpPr/>
            <p:nvPr/>
          </p:nvSpPr>
          <p:spPr>
            <a:xfrm rot="16200000">
              <a:off x="335481" y="-335274"/>
              <a:ext cx="2810873" cy="348183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21600" y="12078"/>
                    <a:pt x="11929" y="4359"/>
                    <a:pt x="0" y="4359"/>
                  </a:cubicBezTo>
                  <a:lnTo>
                    <a:pt x="0" y="0"/>
                  </a:lnTo>
                  <a:cubicBezTo>
                    <a:pt x="11929" y="0"/>
                    <a:pt x="21600" y="7719"/>
                    <a:pt x="21600" y="17241"/>
                  </a:cubicBezTo>
                  <a:close/>
                </a:path>
              </a:pathLst>
            </a:custGeom>
            <a:solidFill>
              <a:srgbClr val="000000">
                <a:alpha val="20000"/>
              </a:srgbClr>
            </a:solidFill>
            <a:ln w="12700" cap="flat">
              <a:noFill/>
              <a:miter lim="400000"/>
            </a:ln>
            <a:effectLst/>
          </p:spPr>
          <p:txBody>
            <a:bodyPr wrap="square" lIns="91439" tIns="91439" rIns="91439" bIns="91439" numCol="1" anchor="ctr">
              <a:noAutofit/>
            </a:bodyPr>
            <a:lstStyle/>
            <a:p>
              <a:pPr algn="ctr" defTabSz="1828800">
                <a:lnSpc>
                  <a:spcPct val="100000"/>
                </a:lnSpc>
                <a:spcBef>
                  <a:spcPts val="0"/>
                </a:spcBef>
                <a:defRPr sz="3600">
                  <a:solidFill>
                    <a:srgbClr val="000000"/>
                  </a:solidFill>
                  <a:latin typeface="Arial"/>
                  <a:ea typeface="Arial"/>
                  <a:cs typeface="Arial"/>
                  <a:sym typeface="Arial"/>
                </a:defRPr>
              </a:pPr>
            </a:p>
          </p:txBody>
        </p:sp>
        <p:sp>
          <p:nvSpPr>
            <p:cNvPr id="415" name="Line"/>
            <p:cNvSpPr/>
            <p:nvPr/>
          </p:nvSpPr>
          <p:spPr>
            <a:xfrm rot="16200000">
              <a:off x="1856595" y="-1856388"/>
              <a:ext cx="2810874" cy="652406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1528"/>
                  </a:moveTo>
                  <a:cubicBezTo>
                    <a:pt x="21600" y="6446"/>
                    <a:pt x="11929" y="2327"/>
                    <a:pt x="0" y="2327"/>
                  </a:cubicBezTo>
                  <a:lnTo>
                    <a:pt x="0" y="0"/>
                  </a:lnTo>
                  <a:cubicBezTo>
                    <a:pt x="11929" y="0"/>
                    <a:pt x="21600" y="4119"/>
                    <a:pt x="21600" y="9201"/>
                  </a:cubicBezTo>
                  <a:lnTo>
                    <a:pt x="21600" y="11528"/>
                  </a:lnTo>
                  <a:cubicBezTo>
                    <a:pt x="21600" y="15723"/>
                    <a:pt x="14937" y="19388"/>
                    <a:pt x="5400" y="20437"/>
                  </a:cubicBezTo>
                  <a:lnTo>
                    <a:pt x="5400" y="21600"/>
                  </a:lnTo>
                  <a:lnTo>
                    <a:pt x="0" y="19566"/>
                  </a:lnTo>
                  <a:lnTo>
                    <a:pt x="5400" y="16947"/>
                  </a:lnTo>
                  <a:lnTo>
                    <a:pt x="5400" y="18110"/>
                  </a:lnTo>
                  <a:lnTo>
                    <a:pt x="5400" y="18110"/>
                  </a:lnTo>
                  <a:cubicBezTo>
                    <a:pt x="13960" y="17169"/>
                    <a:pt x="20309" y="14100"/>
                    <a:pt x="21427" y="10364"/>
                  </a:cubicBezTo>
                </a:path>
              </a:pathLst>
            </a:custGeom>
            <a:noFill/>
            <a:ln w="50800" cap="flat">
              <a:solidFill>
                <a:srgbClr val="88A3A6"/>
              </a:solidFill>
              <a:prstDash val="solid"/>
              <a:round/>
            </a:ln>
            <a:effectLst/>
          </p:spPr>
          <p:txBody>
            <a:bodyPr wrap="square" lIns="91439" tIns="91439" rIns="91439" bIns="91439" numCol="1" anchor="ctr">
              <a:noAutofit/>
            </a:bodyPr>
            <a:lstStyle/>
            <a:p>
              <a:pPr algn="ctr" defTabSz="1828800">
                <a:lnSpc>
                  <a:spcPct val="100000"/>
                </a:lnSpc>
                <a:spcBef>
                  <a:spcPts val="0"/>
                </a:spcBef>
                <a:defRPr sz="3600">
                  <a:solidFill>
                    <a:srgbClr val="000000"/>
                  </a:solidFill>
                  <a:latin typeface="Arial"/>
                  <a:ea typeface="Arial"/>
                  <a:cs typeface="Arial"/>
                  <a:sym typeface="Arial"/>
                </a:defRPr>
              </a:pPr>
            </a:p>
          </p:txBody>
        </p:sp>
      </p:grpSp>
      <p:sp>
        <p:nvSpPr>
          <p:cNvPr id="417" name="TextBox 3"/>
          <p:cNvSpPr txBox="1"/>
          <p:nvPr/>
        </p:nvSpPr>
        <p:spPr>
          <a:xfrm>
            <a:off x="12721542" y="4409600"/>
            <a:ext cx="9699347" cy="1617981"/>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lnSpc>
                <a:spcPct val="100000"/>
              </a:lnSpc>
              <a:spcBef>
                <a:spcPts val="0"/>
              </a:spcBef>
              <a:defRPr sz="9800">
                <a:solidFill>
                  <a:srgbClr val="000000"/>
                </a:solidFill>
                <a:latin typeface="Market Regular"/>
                <a:ea typeface="Market Regular"/>
                <a:cs typeface="Market Regular"/>
                <a:sym typeface="Market Regular"/>
              </a:defRPr>
            </a:lvl1pPr>
          </a:lstStyle>
          <a:p>
            <a:pPr/>
            <a:r>
              <a:t>Entertainment</a:t>
            </a:r>
          </a:p>
        </p:txBody>
      </p:sp>
      <p:sp>
        <p:nvSpPr>
          <p:cNvPr id="418" name="TextBox 4"/>
          <p:cNvSpPr txBox="1"/>
          <p:nvPr/>
        </p:nvSpPr>
        <p:spPr>
          <a:xfrm>
            <a:off x="14397942" y="6669288"/>
            <a:ext cx="7332118" cy="1617981"/>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lnSpc>
                <a:spcPct val="100000"/>
              </a:lnSpc>
              <a:spcBef>
                <a:spcPts val="0"/>
              </a:spcBef>
              <a:defRPr sz="9800">
                <a:solidFill>
                  <a:srgbClr val="000000"/>
                </a:solidFill>
                <a:latin typeface="Market Regular"/>
                <a:ea typeface="Market Regular"/>
                <a:cs typeface="Market Regular"/>
                <a:sym typeface="Market Regular"/>
              </a:defRPr>
            </a:lvl1pPr>
          </a:lstStyle>
          <a:p>
            <a:pPr/>
            <a:r>
              <a:t>Recreation</a:t>
            </a:r>
          </a:p>
        </p:txBody>
      </p:sp>
      <p:sp>
        <p:nvSpPr>
          <p:cNvPr id="419" name="TextBox 5"/>
          <p:cNvSpPr txBox="1"/>
          <p:nvPr/>
        </p:nvSpPr>
        <p:spPr>
          <a:xfrm>
            <a:off x="14397942" y="8928975"/>
            <a:ext cx="6438495" cy="1617981"/>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lnSpc>
                <a:spcPct val="100000"/>
              </a:lnSpc>
              <a:spcBef>
                <a:spcPts val="0"/>
              </a:spcBef>
              <a:defRPr sz="9800">
                <a:solidFill>
                  <a:srgbClr val="000000"/>
                </a:solidFill>
                <a:latin typeface="Market Regular"/>
                <a:ea typeface="Market Regular"/>
                <a:cs typeface="Market Regular"/>
                <a:sym typeface="Market Regular"/>
              </a:defRPr>
            </a:lvl1pPr>
          </a:lstStyle>
          <a:p>
            <a:pPr/>
            <a:r>
              <a:t>Social Ills</a:t>
            </a:r>
          </a:p>
        </p:txBody>
      </p:sp>
      <p:sp>
        <p:nvSpPr>
          <p:cNvPr id="420" name="TextBox 6"/>
          <p:cNvSpPr txBox="1"/>
          <p:nvPr/>
        </p:nvSpPr>
        <p:spPr>
          <a:xfrm>
            <a:off x="12873942" y="11188662"/>
            <a:ext cx="7684340" cy="1617981"/>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lnSpc>
                <a:spcPct val="100000"/>
              </a:lnSpc>
              <a:spcBef>
                <a:spcPts val="0"/>
              </a:spcBef>
              <a:defRPr sz="9800">
                <a:solidFill>
                  <a:srgbClr val="000000"/>
                </a:solidFill>
                <a:latin typeface="Market Regular"/>
                <a:ea typeface="Market Regular"/>
                <a:cs typeface="Market Regular"/>
                <a:sym typeface="Market Regular"/>
              </a:defRPr>
            </a:lvl1pPr>
          </a:lstStyle>
          <a:p>
            <a:pPr/>
            <a:r>
              <a:t>God’s work</a:t>
            </a:r>
          </a:p>
        </p:txBody>
      </p:sp>
      <p:sp>
        <p:nvSpPr>
          <p:cNvPr id="421" name="TextBox 13"/>
          <p:cNvSpPr txBox="1"/>
          <p:nvPr/>
        </p:nvSpPr>
        <p:spPr>
          <a:xfrm rot="1208923">
            <a:off x="8076092" y="3759718"/>
            <a:ext cx="1407943" cy="21132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lnSpc>
                <a:spcPct val="100000"/>
              </a:lnSpc>
              <a:spcBef>
                <a:spcPts val="0"/>
              </a:spcBef>
              <a:defRPr sz="13200">
                <a:solidFill>
                  <a:srgbClr val="FF0000"/>
                </a:solidFill>
                <a:effectLst>
                  <a:outerShdw sx="100000" sy="100000" kx="0" ky="0" algn="b" rotWithShape="0" blurRad="50800" dist="38100" dir="5400000">
                    <a:srgbClr val="000000">
                      <a:alpha val="40000"/>
                    </a:srgbClr>
                  </a:outerShdw>
                </a:effectLst>
                <a:latin typeface="Market Regular"/>
                <a:ea typeface="Market Regular"/>
                <a:cs typeface="Market Regular"/>
                <a:sym typeface="Market Regular"/>
              </a:defRPr>
            </a:lvl1pPr>
          </a:lstStyle>
          <a:p>
            <a:pPr/>
            <a:r>
              <a:t>?</a:t>
            </a:r>
          </a:p>
        </p:txBody>
      </p:sp>
      <p:sp>
        <p:nvSpPr>
          <p:cNvPr id="422" name="TextBox 14"/>
          <p:cNvSpPr txBox="1"/>
          <p:nvPr/>
        </p:nvSpPr>
        <p:spPr>
          <a:xfrm rot="1611577">
            <a:off x="9535014" y="5014975"/>
            <a:ext cx="1407943" cy="21132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lnSpc>
                <a:spcPct val="100000"/>
              </a:lnSpc>
              <a:spcBef>
                <a:spcPts val="0"/>
              </a:spcBef>
              <a:defRPr sz="13200">
                <a:solidFill>
                  <a:srgbClr val="FF0000"/>
                </a:solidFill>
                <a:effectLst>
                  <a:outerShdw sx="100000" sy="100000" kx="0" ky="0" algn="b" rotWithShape="0" blurRad="50800" dist="38100" dir="5400000">
                    <a:srgbClr val="000000">
                      <a:alpha val="40000"/>
                    </a:srgbClr>
                  </a:outerShdw>
                </a:effectLst>
                <a:latin typeface="Market Regular"/>
                <a:ea typeface="Market Regular"/>
                <a:cs typeface="Market Regular"/>
                <a:sym typeface="Market Regular"/>
              </a:defRPr>
            </a:lvl1pPr>
          </a:lstStyle>
          <a:p>
            <a:pPr/>
            <a:r>
              <a:t>?</a:t>
            </a:r>
          </a:p>
        </p:txBody>
      </p:sp>
      <p:sp>
        <p:nvSpPr>
          <p:cNvPr id="423" name="TextBox 15"/>
          <p:cNvSpPr txBox="1"/>
          <p:nvPr/>
        </p:nvSpPr>
        <p:spPr>
          <a:xfrm rot="2430337">
            <a:off x="10972914" y="6734415"/>
            <a:ext cx="1407942" cy="21132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lnSpc>
                <a:spcPct val="100000"/>
              </a:lnSpc>
              <a:spcBef>
                <a:spcPts val="0"/>
              </a:spcBef>
              <a:defRPr sz="13200">
                <a:solidFill>
                  <a:srgbClr val="FF0000"/>
                </a:solidFill>
                <a:effectLst>
                  <a:outerShdw sx="100000" sy="100000" kx="0" ky="0" algn="b" rotWithShape="0" blurRad="50800" dist="38100" dir="5400000">
                    <a:srgbClr val="000000">
                      <a:alpha val="40000"/>
                    </a:srgbClr>
                  </a:outerShdw>
                </a:effectLst>
                <a:latin typeface="Market Regular"/>
                <a:ea typeface="Market Regular"/>
                <a:cs typeface="Market Regular"/>
                <a:sym typeface="Market Regular"/>
              </a:defRPr>
            </a:lvl1pPr>
          </a:lstStyle>
          <a:p>
            <a:pPr/>
            <a:r>
              <a:t>?</a:t>
            </a:r>
          </a:p>
        </p:txBody>
      </p:sp>
      <p:pic>
        <p:nvPicPr>
          <p:cNvPr id="424" name="Picture 3" descr="Picture 3"/>
          <p:cNvPicPr>
            <a:picLocks noChangeAspect="1"/>
          </p:cNvPicPr>
          <p:nvPr/>
        </p:nvPicPr>
        <p:blipFill>
          <a:blip r:embed="rId3">
            <a:extLst/>
          </a:blip>
          <a:stretch>
            <a:fillRect/>
          </a:stretch>
        </p:blipFill>
        <p:spPr>
          <a:xfrm rot="937015">
            <a:off x="8998629" y="7861841"/>
            <a:ext cx="1665597" cy="1492561"/>
          </a:xfrm>
          <a:prstGeom prst="rect">
            <a:avLst/>
          </a:prstGeom>
          <a:ln w="12700">
            <a:miter lim="400000"/>
          </a:ln>
        </p:spPr>
      </p:pic>
      <p:pic>
        <p:nvPicPr>
          <p:cNvPr id="425" name="Picture 3" descr="Picture 3"/>
          <p:cNvPicPr>
            <a:picLocks noChangeAspect="1"/>
          </p:cNvPicPr>
          <p:nvPr/>
        </p:nvPicPr>
        <p:blipFill>
          <a:blip r:embed="rId4">
            <a:extLst/>
          </a:blip>
          <a:stretch>
            <a:fillRect/>
          </a:stretch>
        </p:blipFill>
        <p:spPr>
          <a:xfrm rot="20665594">
            <a:off x="9201111" y="9078486"/>
            <a:ext cx="1676401" cy="1685815"/>
          </a:xfrm>
          <a:prstGeom prst="rect">
            <a:avLst/>
          </a:prstGeom>
          <a:ln w="12700">
            <a:miter lim="400000"/>
          </a:ln>
        </p:spPr>
      </p:pic>
      <p:pic>
        <p:nvPicPr>
          <p:cNvPr id="426" name="Picture 3" descr="Picture 3"/>
          <p:cNvPicPr>
            <a:picLocks noChangeAspect="1"/>
          </p:cNvPicPr>
          <p:nvPr/>
        </p:nvPicPr>
        <p:blipFill>
          <a:blip r:embed="rId4">
            <a:extLst/>
          </a:blip>
          <a:stretch>
            <a:fillRect/>
          </a:stretch>
        </p:blipFill>
        <p:spPr>
          <a:xfrm rot="937015">
            <a:off x="7677554" y="7859723"/>
            <a:ext cx="1676401" cy="1685815"/>
          </a:xfrm>
          <a:prstGeom prst="rect">
            <a:avLst/>
          </a:prstGeom>
          <a:ln w="12700">
            <a:miter lim="400000"/>
          </a:ln>
        </p:spPr>
      </p:pic>
      <p:pic>
        <p:nvPicPr>
          <p:cNvPr id="427" name="Picture 4" descr="Picture 4"/>
          <p:cNvPicPr>
            <a:picLocks noChangeAspect="1"/>
          </p:cNvPicPr>
          <p:nvPr/>
        </p:nvPicPr>
        <p:blipFill>
          <a:blip r:embed="rId5">
            <a:extLst/>
          </a:blip>
          <a:stretch>
            <a:fillRect/>
          </a:stretch>
        </p:blipFill>
        <p:spPr>
          <a:xfrm rot="20087538">
            <a:off x="5751674" y="3907905"/>
            <a:ext cx="2966687" cy="2559051"/>
          </a:xfrm>
          <a:prstGeom prst="rect">
            <a:avLst/>
          </a:prstGeom>
          <a:ln w="12700">
            <a:miter lim="400000"/>
          </a:ln>
        </p:spPr>
      </p:pic>
      <p:pic>
        <p:nvPicPr>
          <p:cNvPr id="428" name="Picture 5" descr="Picture 5"/>
          <p:cNvPicPr>
            <a:picLocks noChangeAspect="1"/>
          </p:cNvPicPr>
          <p:nvPr/>
        </p:nvPicPr>
        <p:blipFill>
          <a:blip r:embed="rId5">
            <a:extLst/>
          </a:blip>
          <a:stretch>
            <a:fillRect/>
          </a:stretch>
        </p:blipFill>
        <p:spPr>
          <a:xfrm rot="2955617">
            <a:off x="7583780" y="5378419"/>
            <a:ext cx="2658393" cy="2293117"/>
          </a:xfrm>
          <a:prstGeom prst="rect">
            <a:avLst/>
          </a:prstGeom>
          <a:ln w="12700">
            <a:miter lim="400000"/>
          </a:ln>
        </p:spPr>
      </p:pic>
      <p:pic>
        <p:nvPicPr>
          <p:cNvPr id="429" name="Picture 6" descr="Picture 6"/>
          <p:cNvPicPr>
            <a:picLocks noChangeAspect="1"/>
          </p:cNvPicPr>
          <p:nvPr/>
        </p:nvPicPr>
        <p:blipFill>
          <a:blip r:embed="rId5">
            <a:extLst/>
          </a:blip>
          <a:stretch>
            <a:fillRect/>
          </a:stretch>
        </p:blipFill>
        <p:spPr>
          <a:xfrm>
            <a:off x="9310382" y="5836397"/>
            <a:ext cx="2804735" cy="2419351"/>
          </a:xfrm>
          <a:prstGeom prst="rect">
            <a:avLst/>
          </a:prstGeom>
          <a:ln w="12700">
            <a:miter lim="400000"/>
          </a:ln>
        </p:spPr>
      </p:pic>
      <p:pic>
        <p:nvPicPr>
          <p:cNvPr id="430" name="Picture 2" descr="Picture 2"/>
          <p:cNvPicPr>
            <a:picLocks noChangeAspect="1"/>
          </p:cNvPicPr>
          <p:nvPr/>
        </p:nvPicPr>
        <p:blipFill>
          <a:blip r:embed="rId6">
            <a:extLst/>
          </a:blip>
          <a:stretch>
            <a:fillRect/>
          </a:stretch>
        </p:blipFill>
        <p:spPr>
          <a:xfrm>
            <a:off x="-138418" y="5528423"/>
            <a:ext cx="8842376" cy="8232775"/>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04"/>
                                        </p:tgtEl>
                                        <p:attrNameLst>
                                          <p:attrName>style.visibility</p:attrName>
                                        </p:attrNameLst>
                                      </p:cBhvr>
                                      <p:to>
                                        <p:strVal val="visible"/>
                                      </p:to>
                                    </p:set>
                                    <p:animEffect filter="wipe(left)" transition="in">
                                      <p:cBhvr>
                                        <p:cTn id="7" dur="500"/>
                                        <p:tgtEl>
                                          <p:spTgt spid="404"/>
                                        </p:tgtEl>
                                      </p:cBhvr>
                                    </p:animEffect>
                                  </p:childTnLst>
                                </p:cTn>
                              </p:par>
                            </p:childTnLst>
                          </p:cTn>
                        </p:par>
                        <p:par>
                          <p:cTn id="8" fill="hold">
                            <p:stCondLst>
                              <p:cond delay="500"/>
                            </p:stCondLst>
                            <p:childTnLst>
                              <p:par>
                                <p:cTn id="9" presetClass="entr" nodeType="afterEffect" presetSubtype="8" presetID="22" grpId="2" fill="hold">
                                  <p:stCondLst>
                                    <p:cond delay="0"/>
                                  </p:stCondLst>
                                  <p:iterate type="el" backwards="0">
                                    <p:tmAbs val="0"/>
                                  </p:iterate>
                                  <p:childTnLst>
                                    <p:set>
                                      <p:cBhvr>
                                        <p:cTn id="10" fill="hold"/>
                                        <p:tgtEl>
                                          <p:spTgt spid="417"/>
                                        </p:tgtEl>
                                        <p:attrNameLst>
                                          <p:attrName>style.visibility</p:attrName>
                                        </p:attrNameLst>
                                      </p:cBhvr>
                                      <p:to>
                                        <p:strVal val="visible"/>
                                      </p:to>
                                    </p:set>
                                    <p:animEffect filter="wipe(left)" transition="in">
                                      <p:cBhvr>
                                        <p:cTn id="11" dur="500"/>
                                        <p:tgtEl>
                                          <p:spTgt spid="417"/>
                                        </p:tgtEl>
                                      </p:cBhvr>
                                    </p:animEffect>
                                  </p:childTnLst>
                                </p:cTn>
                              </p:par>
                            </p:childTnLst>
                          </p:cTn>
                        </p:par>
                        <p:par>
                          <p:cTn id="12" fill="hold">
                            <p:stCondLst>
                              <p:cond delay="1000"/>
                            </p:stCondLst>
                            <p:childTnLst>
                              <p:par>
                                <p:cTn id="13" presetClass="entr" nodeType="afterEffect" presetSubtype="12" presetID="2" grpId="3" fill="hold">
                                  <p:stCondLst>
                                    <p:cond delay="0"/>
                                  </p:stCondLst>
                                  <p:iterate type="el" backwards="0">
                                    <p:tmAbs val="0"/>
                                  </p:iterate>
                                  <p:childTnLst>
                                    <p:set>
                                      <p:cBhvr>
                                        <p:cTn id="14" fill="hold"/>
                                        <p:tgtEl>
                                          <p:spTgt spid="427"/>
                                        </p:tgtEl>
                                        <p:attrNameLst>
                                          <p:attrName>style.visibility</p:attrName>
                                        </p:attrNameLst>
                                      </p:cBhvr>
                                      <p:to>
                                        <p:strVal val="visible"/>
                                      </p:to>
                                    </p:set>
                                    <p:anim calcmode="lin" valueType="num">
                                      <p:cBhvr>
                                        <p:cTn id="15" dur="500" fill="hold"/>
                                        <p:tgtEl>
                                          <p:spTgt spid="427"/>
                                        </p:tgtEl>
                                        <p:attrNameLst>
                                          <p:attrName>ppt_x</p:attrName>
                                        </p:attrNameLst>
                                      </p:cBhvr>
                                      <p:tavLst>
                                        <p:tav tm="0">
                                          <p:val>
                                            <p:strVal val="0-#ppt_w/2"/>
                                          </p:val>
                                        </p:tav>
                                        <p:tav tm="100000">
                                          <p:val>
                                            <p:strVal val="#ppt_x"/>
                                          </p:val>
                                        </p:tav>
                                      </p:tavLst>
                                    </p:anim>
                                    <p:anim calcmode="lin" valueType="num">
                                      <p:cBhvr>
                                        <p:cTn id="16" dur="500" fill="hold"/>
                                        <p:tgtEl>
                                          <p:spTgt spid="427"/>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Class="entr" nodeType="afterEffect" presetSubtype="16" presetID="23" grpId="4" fill="hold">
                                  <p:stCondLst>
                                    <p:cond delay="0"/>
                                  </p:stCondLst>
                                  <p:iterate type="el" backwards="0">
                                    <p:tmAbs val="0"/>
                                  </p:iterate>
                                  <p:childTnLst>
                                    <p:set>
                                      <p:cBhvr>
                                        <p:cTn id="19" fill="hold"/>
                                        <p:tgtEl>
                                          <p:spTgt spid="421"/>
                                        </p:tgtEl>
                                        <p:attrNameLst>
                                          <p:attrName>style.visibility</p:attrName>
                                        </p:attrNameLst>
                                      </p:cBhvr>
                                      <p:to>
                                        <p:strVal val="visible"/>
                                      </p:to>
                                    </p:set>
                                    <p:anim calcmode="lin" valueType="num">
                                      <p:cBhvr>
                                        <p:cTn id="20" dur="500" fill="hold"/>
                                        <p:tgtEl>
                                          <p:spTgt spid="421"/>
                                        </p:tgtEl>
                                        <p:attrNameLst>
                                          <p:attrName>ppt_w</p:attrName>
                                        </p:attrNameLst>
                                      </p:cBhvr>
                                      <p:tavLst>
                                        <p:tav tm="0">
                                          <p:val>
                                            <p:fltVal val="0"/>
                                          </p:val>
                                        </p:tav>
                                        <p:tav tm="100000">
                                          <p:val>
                                            <p:strVal val="#ppt_w"/>
                                          </p:val>
                                        </p:tav>
                                      </p:tavLst>
                                    </p:anim>
                                    <p:anim calcmode="lin" valueType="num">
                                      <p:cBhvr>
                                        <p:cTn id="21" dur="500" fill="hold"/>
                                        <p:tgtEl>
                                          <p:spTgt spid="421"/>
                                        </p:tgtEl>
                                        <p:attrNameLst>
                                          <p:attrName>ppt_h</p:attrName>
                                        </p:attrNameLst>
                                      </p:cBhvr>
                                      <p:tavLst>
                                        <p:tav tm="0">
                                          <p:val>
                                            <p:flt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8" presetID="22" grpId="5" fill="hold">
                                  <p:stCondLst>
                                    <p:cond delay="0"/>
                                  </p:stCondLst>
                                  <p:iterate type="el" backwards="0">
                                    <p:tmAbs val="0"/>
                                  </p:iterate>
                                  <p:childTnLst>
                                    <p:set>
                                      <p:cBhvr>
                                        <p:cTn id="25" fill="hold"/>
                                        <p:tgtEl>
                                          <p:spTgt spid="408"/>
                                        </p:tgtEl>
                                        <p:attrNameLst>
                                          <p:attrName>style.visibility</p:attrName>
                                        </p:attrNameLst>
                                      </p:cBhvr>
                                      <p:to>
                                        <p:strVal val="visible"/>
                                      </p:to>
                                    </p:set>
                                    <p:animEffect filter="wipe(left)" transition="in">
                                      <p:cBhvr>
                                        <p:cTn id="26" dur="500"/>
                                        <p:tgtEl>
                                          <p:spTgt spid="408"/>
                                        </p:tgtEl>
                                      </p:cBhvr>
                                    </p:animEffect>
                                  </p:childTnLst>
                                </p:cTn>
                              </p:par>
                            </p:childTnLst>
                          </p:cTn>
                        </p:par>
                        <p:par>
                          <p:cTn id="27" fill="hold">
                            <p:stCondLst>
                              <p:cond delay="500"/>
                            </p:stCondLst>
                            <p:childTnLst>
                              <p:par>
                                <p:cTn id="28" presetClass="entr" nodeType="afterEffect" presetSubtype="8" presetID="22" grpId="6" fill="hold">
                                  <p:stCondLst>
                                    <p:cond delay="0"/>
                                  </p:stCondLst>
                                  <p:iterate type="el" backwards="0">
                                    <p:tmAbs val="0"/>
                                  </p:iterate>
                                  <p:childTnLst>
                                    <p:set>
                                      <p:cBhvr>
                                        <p:cTn id="29" fill="hold"/>
                                        <p:tgtEl>
                                          <p:spTgt spid="418"/>
                                        </p:tgtEl>
                                        <p:attrNameLst>
                                          <p:attrName>style.visibility</p:attrName>
                                        </p:attrNameLst>
                                      </p:cBhvr>
                                      <p:to>
                                        <p:strVal val="visible"/>
                                      </p:to>
                                    </p:set>
                                    <p:animEffect filter="wipe(left)" transition="in">
                                      <p:cBhvr>
                                        <p:cTn id="30" dur="500"/>
                                        <p:tgtEl>
                                          <p:spTgt spid="418"/>
                                        </p:tgtEl>
                                      </p:cBhvr>
                                    </p:animEffect>
                                  </p:childTnLst>
                                </p:cTn>
                              </p:par>
                            </p:childTnLst>
                          </p:cTn>
                        </p:par>
                        <p:par>
                          <p:cTn id="31" fill="hold">
                            <p:stCondLst>
                              <p:cond delay="1000"/>
                            </p:stCondLst>
                            <p:childTnLst>
                              <p:par>
                                <p:cTn id="32" presetClass="entr" nodeType="afterEffect" presetSubtype="12" presetID="2" grpId="7" fill="hold">
                                  <p:stCondLst>
                                    <p:cond delay="0"/>
                                  </p:stCondLst>
                                  <p:iterate type="el" backwards="0">
                                    <p:tmAbs val="0"/>
                                  </p:iterate>
                                  <p:childTnLst>
                                    <p:set>
                                      <p:cBhvr>
                                        <p:cTn id="33" fill="hold"/>
                                        <p:tgtEl>
                                          <p:spTgt spid="428"/>
                                        </p:tgtEl>
                                        <p:attrNameLst>
                                          <p:attrName>style.visibility</p:attrName>
                                        </p:attrNameLst>
                                      </p:cBhvr>
                                      <p:to>
                                        <p:strVal val="visible"/>
                                      </p:to>
                                    </p:set>
                                    <p:anim calcmode="lin" valueType="num">
                                      <p:cBhvr>
                                        <p:cTn id="34" dur="500" fill="hold"/>
                                        <p:tgtEl>
                                          <p:spTgt spid="428"/>
                                        </p:tgtEl>
                                        <p:attrNameLst>
                                          <p:attrName>ppt_x</p:attrName>
                                        </p:attrNameLst>
                                      </p:cBhvr>
                                      <p:tavLst>
                                        <p:tav tm="0">
                                          <p:val>
                                            <p:strVal val="0-#ppt_w/2"/>
                                          </p:val>
                                        </p:tav>
                                        <p:tav tm="100000">
                                          <p:val>
                                            <p:strVal val="#ppt_x"/>
                                          </p:val>
                                        </p:tav>
                                      </p:tavLst>
                                    </p:anim>
                                    <p:anim calcmode="lin" valueType="num">
                                      <p:cBhvr>
                                        <p:cTn id="35" dur="500" fill="hold"/>
                                        <p:tgtEl>
                                          <p:spTgt spid="428"/>
                                        </p:tgtEl>
                                        <p:attrNameLst>
                                          <p:attrName>ppt_y</p:attrName>
                                        </p:attrNameLst>
                                      </p:cBhvr>
                                      <p:tavLst>
                                        <p:tav tm="0">
                                          <p:val>
                                            <p:strVal val="1+#ppt_h/2"/>
                                          </p:val>
                                        </p:tav>
                                        <p:tav tm="100000">
                                          <p:val>
                                            <p:strVal val="#ppt_y"/>
                                          </p:val>
                                        </p:tav>
                                      </p:tavLst>
                                    </p:anim>
                                  </p:childTnLst>
                                </p:cTn>
                              </p:par>
                            </p:childTnLst>
                          </p:cTn>
                        </p:par>
                        <p:par>
                          <p:cTn id="36" fill="hold">
                            <p:stCondLst>
                              <p:cond delay="1500"/>
                            </p:stCondLst>
                            <p:childTnLst>
                              <p:par>
                                <p:cTn id="37" presetClass="entr" nodeType="afterEffect" presetSubtype="16" presetID="23" grpId="8" fill="hold">
                                  <p:stCondLst>
                                    <p:cond delay="0"/>
                                  </p:stCondLst>
                                  <p:iterate type="el" backwards="0">
                                    <p:tmAbs val="0"/>
                                  </p:iterate>
                                  <p:childTnLst>
                                    <p:set>
                                      <p:cBhvr>
                                        <p:cTn id="38" fill="hold"/>
                                        <p:tgtEl>
                                          <p:spTgt spid="422"/>
                                        </p:tgtEl>
                                        <p:attrNameLst>
                                          <p:attrName>style.visibility</p:attrName>
                                        </p:attrNameLst>
                                      </p:cBhvr>
                                      <p:to>
                                        <p:strVal val="visible"/>
                                      </p:to>
                                    </p:set>
                                    <p:anim calcmode="lin" valueType="num">
                                      <p:cBhvr>
                                        <p:cTn id="39" dur="500" fill="hold"/>
                                        <p:tgtEl>
                                          <p:spTgt spid="422"/>
                                        </p:tgtEl>
                                        <p:attrNameLst>
                                          <p:attrName>ppt_w</p:attrName>
                                        </p:attrNameLst>
                                      </p:cBhvr>
                                      <p:tavLst>
                                        <p:tav tm="0">
                                          <p:val>
                                            <p:fltVal val="0"/>
                                          </p:val>
                                        </p:tav>
                                        <p:tav tm="100000">
                                          <p:val>
                                            <p:strVal val="#ppt_w"/>
                                          </p:val>
                                        </p:tav>
                                      </p:tavLst>
                                    </p:anim>
                                    <p:anim calcmode="lin" valueType="num">
                                      <p:cBhvr>
                                        <p:cTn id="40" dur="500" fill="hold"/>
                                        <p:tgtEl>
                                          <p:spTgt spid="422"/>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Class="entr" nodeType="clickEffect" presetSubtype="8" presetID="22" grpId="9" fill="hold">
                                  <p:stCondLst>
                                    <p:cond delay="0"/>
                                  </p:stCondLst>
                                  <p:iterate type="el" backwards="0">
                                    <p:tmAbs val="0"/>
                                  </p:iterate>
                                  <p:childTnLst>
                                    <p:set>
                                      <p:cBhvr>
                                        <p:cTn id="44" fill="hold"/>
                                        <p:tgtEl>
                                          <p:spTgt spid="412"/>
                                        </p:tgtEl>
                                        <p:attrNameLst>
                                          <p:attrName>style.visibility</p:attrName>
                                        </p:attrNameLst>
                                      </p:cBhvr>
                                      <p:to>
                                        <p:strVal val="visible"/>
                                      </p:to>
                                    </p:set>
                                    <p:animEffect filter="wipe(left)" transition="in">
                                      <p:cBhvr>
                                        <p:cTn id="45" dur="500"/>
                                        <p:tgtEl>
                                          <p:spTgt spid="412"/>
                                        </p:tgtEl>
                                      </p:cBhvr>
                                    </p:animEffect>
                                  </p:childTnLst>
                                </p:cTn>
                              </p:par>
                            </p:childTnLst>
                          </p:cTn>
                        </p:par>
                        <p:par>
                          <p:cTn id="46" fill="hold">
                            <p:stCondLst>
                              <p:cond delay="500"/>
                            </p:stCondLst>
                            <p:childTnLst>
                              <p:par>
                                <p:cTn id="47" presetClass="entr" nodeType="afterEffect" presetSubtype="8" presetID="22" grpId="10" fill="hold">
                                  <p:stCondLst>
                                    <p:cond delay="0"/>
                                  </p:stCondLst>
                                  <p:iterate type="el" backwards="0">
                                    <p:tmAbs val="0"/>
                                  </p:iterate>
                                  <p:childTnLst>
                                    <p:set>
                                      <p:cBhvr>
                                        <p:cTn id="48" fill="hold"/>
                                        <p:tgtEl>
                                          <p:spTgt spid="419"/>
                                        </p:tgtEl>
                                        <p:attrNameLst>
                                          <p:attrName>style.visibility</p:attrName>
                                        </p:attrNameLst>
                                      </p:cBhvr>
                                      <p:to>
                                        <p:strVal val="visible"/>
                                      </p:to>
                                    </p:set>
                                    <p:animEffect filter="wipe(left)" transition="in">
                                      <p:cBhvr>
                                        <p:cTn id="49" dur="500"/>
                                        <p:tgtEl>
                                          <p:spTgt spid="419"/>
                                        </p:tgtEl>
                                      </p:cBhvr>
                                    </p:animEffect>
                                  </p:childTnLst>
                                </p:cTn>
                              </p:par>
                            </p:childTnLst>
                          </p:cTn>
                        </p:par>
                        <p:par>
                          <p:cTn id="50" fill="hold">
                            <p:stCondLst>
                              <p:cond delay="1000"/>
                            </p:stCondLst>
                            <p:childTnLst>
                              <p:par>
                                <p:cTn id="51" presetClass="entr" nodeType="afterEffect" presetSubtype="12" presetID="2" grpId="11" fill="hold">
                                  <p:stCondLst>
                                    <p:cond delay="0"/>
                                  </p:stCondLst>
                                  <p:iterate type="el" backwards="0">
                                    <p:tmAbs val="0"/>
                                  </p:iterate>
                                  <p:childTnLst>
                                    <p:set>
                                      <p:cBhvr>
                                        <p:cTn id="52" fill="hold"/>
                                        <p:tgtEl>
                                          <p:spTgt spid="429"/>
                                        </p:tgtEl>
                                        <p:attrNameLst>
                                          <p:attrName>style.visibility</p:attrName>
                                        </p:attrNameLst>
                                      </p:cBhvr>
                                      <p:to>
                                        <p:strVal val="visible"/>
                                      </p:to>
                                    </p:set>
                                    <p:anim calcmode="lin" valueType="num">
                                      <p:cBhvr>
                                        <p:cTn id="53" dur="500" fill="hold"/>
                                        <p:tgtEl>
                                          <p:spTgt spid="429"/>
                                        </p:tgtEl>
                                        <p:attrNameLst>
                                          <p:attrName>ppt_x</p:attrName>
                                        </p:attrNameLst>
                                      </p:cBhvr>
                                      <p:tavLst>
                                        <p:tav tm="0">
                                          <p:val>
                                            <p:strVal val="0-#ppt_w/2"/>
                                          </p:val>
                                        </p:tav>
                                        <p:tav tm="100000">
                                          <p:val>
                                            <p:strVal val="#ppt_x"/>
                                          </p:val>
                                        </p:tav>
                                      </p:tavLst>
                                    </p:anim>
                                    <p:anim calcmode="lin" valueType="num">
                                      <p:cBhvr>
                                        <p:cTn id="54" dur="500" fill="hold"/>
                                        <p:tgtEl>
                                          <p:spTgt spid="429"/>
                                        </p:tgtEl>
                                        <p:attrNameLst>
                                          <p:attrName>ppt_y</p:attrName>
                                        </p:attrNameLst>
                                      </p:cBhvr>
                                      <p:tavLst>
                                        <p:tav tm="0">
                                          <p:val>
                                            <p:strVal val="1+#ppt_h/2"/>
                                          </p:val>
                                        </p:tav>
                                        <p:tav tm="100000">
                                          <p:val>
                                            <p:strVal val="#ppt_y"/>
                                          </p:val>
                                        </p:tav>
                                      </p:tavLst>
                                    </p:anim>
                                  </p:childTnLst>
                                </p:cTn>
                              </p:par>
                            </p:childTnLst>
                          </p:cTn>
                        </p:par>
                        <p:par>
                          <p:cTn id="55" fill="hold">
                            <p:stCondLst>
                              <p:cond delay="1500"/>
                            </p:stCondLst>
                            <p:childTnLst>
                              <p:par>
                                <p:cTn id="56" presetClass="entr" nodeType="afterEffect" presetSubtype="16" presetID="23" grpId="12" fill="hold">
                                  <p:stCondLst>
                                    <p:cond delay="0"/>
                                  </p:stCondLst>
                                  <p:iterate type="el" backwards="0">
                                    <p:tmAbs val="0"/>
                                  </p:iterate>
                                  <p:childTnLst>
                                    <p:set>
                                      <p:cBhvr>
                                        <p:cTn id="57" fill="hold"/>
                                        <p:tgtEl>
                                          <p:spTgt spid="423"/>
                                        </p:tgtEl>
                                        <p:attrNameLst>
                                          <p:attrName>style.visibility</p:attrName>
                                        </p:attrNameLst>
                                      </p:cBhvr>
                                      <p:to>
                                        <p:strVal val="visible"/>
                                      </p:to>
                                    </p:set>
                                    <p:anim calcmode="lin" valueType="num">
                                      <p:cBhvr>
                                        <p:cTn id="58" dur="500" fill="hold"/>
                                        <p:tgtEl>
                                          <p:spTgt spid="423"/>
                                        </p:tgtEl>
                                        <p:attrNameLst>
                                          <p:attrName>ppt_w</p:attrName>
                                        </p:attrNameLst>
                                      </p:cBhvr>
                                      <p:tavLst>
                                        <p:tav tm="0">
                                          <p:val>
                                            <p:fltVal val="0"/>
                                          </p:val>
                                        </p:tav>
                                        <p:tav tm="100000">
                                          <p:val>
                                            <p:strVal val="#ppt_w"/>
                                          </p:val>
                                        </p:tav>
                                      </p:tavLst>
                                    </p:anim>
                                    <p:anim calcmode="lin" valueType="num">
                                      <p:cBhvr>
                                        <p:cTn id="59" dur="500" fill="hold"/>
                                        <p:tgtEl>
                                          <p:spTgt spid="423"/>
                                        </p:tgtEl>
                                        <p:attrNameLst>
                                          <p:attrName>ppt_h</p:attrName>
                                        </p:attrNameLst>
                                      </p:cBhvr>
                                      <p:tavLst>
                                        <p:tav tm="0">
                                          <p:val>
                                            <p:fltVal val="0"/>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Class="entr" nodeType="clickEffect" presetSubtype="8" presetID="22" grpId="13" fill="hold">
                                  <p:stCondLst>
                                    <p:cond delay="0"/>
                                  </p:stCondLst>
                                  <p:iterate type="el" backwards="0">
                                    <p:tmAbs val="0"/>
                                  </p:iterate>
                                  <p:childTnLst>
                                    <p:set>
                                      <p:cBhvr>
                                        <p:cTn id="63" fill="hold"/>
                                        <p:tgtEl>
                                          <p:spTgt spid="420"/>
                                        </p:tgtEl>
                                        <p:attrNameLst>
                                          <p:attrName>style.visibility</p:attrName>
                                        </p:attrNameLst>
                                      </p:cBhvr>
                                      <p:to>
                                        <p:strVal val="visible"/>
                                      </p:to>
                                    </p:set>
                                    <p:animEffect filter="wipe(left)" transition="in">
                                      <p:cBhvr>
                                        <p:cTn id="64" dur="500"/>
                                        <p:tgtEl>
                                          <p:spTgt spid="420"/>
                                        </p:tgtEl>
                                      </p:cBhvr>
                                    </p:animEffect>
                                  </p:childTnLst>
                                </p:cTn>
                              </p:par>
                            </p:childTnLst>
                          </p:cTn>
                        </p:par>
                        <p:par>
                          <p:cTn id="65" fill="hold">
                            <p:stCondLst>
                              <p:cond delay="500"/>
                            </p:stCondLst>
                            <p:childTnLst>
                              <p:par>
                                <p:cTn id="66" presetClass="entr" nodeType="afterEffect" presetSubtype="8" presetID="22" grpId="14" fill="hold">
                                  <p:stCondLst>
                                    <p:cond delay="0"/>
                                  </p:stCondLst>
                                  <p:iterate type="el" backwards="0">
                                    <p:tmAbs val="0"/>
                                  </p:iterate>
                                  <p:childTnLst>
                                    <p:set>
                                      <p:cBhvr>
                                        <p:cTn id="67" fill="hold"/>
                                        <p:tgtEl>
                                          <p:spTgt spid="416"/>
                                        </p:tgtEl>
                                        <p:attrNameLst>
                                          <p:attrName>style.visibility</p:attrName>
                                        </p:attrNameLst>
                                      </p:cBhvr>
                                      <p:to>
                                        <p:strVal val="visible"/>
                                      </p:to>
                                    </p:set>
                                    <p:animEffect filter="wipe(left)" transition="in">
                                      <p:cBhvr>
                                        <p:cTn id="68" dur="500"/>
                                        <p:tgtEl>
                                          <p:spTgt spid="416"/>
                                        </p:tgtEl>
                                      </p:cBhvr>
                                    </p:animEffect>
                                  </p:childTnLst>
                                </p:cTn>
                              </p:par>
                            </p:childTnLst>
                          </p:cTn>
                        </p:par>
                        <p:par>
                          <p:cTn id="69" fill="hold">
                            <p:stCondLst>
                              <p:cond delay="1000"/>
                            </p:stCondLst>
                            <p:childTnLst>
                              <p:par>
                                <p:cTn id="70" presetClass="entr" nodeType="afterEffect" presetSubtype="12" presetID="2" grpId="15" fill="hold">
                                  <p:stCondLst>
                                    <p:cond delay="0"/>
                                  </p:stCondLst>
                                  <p:iterate type="el" backwards="0">
                                    <p:tmAbs val="0"/>
                                  </p:iterate>
                                  <p:childTnLst>
                                    <p:set>
                                      <p:cBhvr>
                                        <p:cTn id="71" fill="hold"/>
                                        <p:tgtEl>
                                          <p:spTgt spid="425"/>
                                        </p:tgtEl>
                                        <p:attrNameLst>
                                          <p:attrName>style.visibility</p:attrName>
                                        </p:attrNameLst>
                                      </p:cBhvr>
                                      <p:to>
                                        <p:strVal val="visible"/>
                                      </p:to>
                                    </p:set>
                                    <p:anim calcmode="lin" valueType="num">
                                      <p:cBhvr>
                                        <p:cTn id="72" dur="500" fill="hold"/>
                                        <p:tgtEl>
                                          <p:spTgt spid="425"/>
                                        </p:tgtEl>
                                        <p:attrNameLst>
                                          <p:attrName>ppt_x</p:attrName>
                                        </p:attrNameLst>
                                      </p:cBhvr>
                                      <p:tavLst>
                                        <p:tav tm="0">
                                          <p:val>
                                            <p:strVal val="0-#ppt_w/2"/>
                                          </p:val>
                                        </p:tav>
                                        <p:tav tm="100000">
                                          <p:val>
                                            <p:strVal val="#ppt_x"/>
                                          </p:val>
                                        </p:tav>
                                      </p:tavLst>
                                    </p:anim>
                                    <p:anim calcmode="lin" valueType="num">
                                      <p:cBhvr>
                                        <p:cTn id="73" dur="500" fill="hold"/>
                                        <p:tgtEl>
                                          <p:spTgt spid="425"/>
                                        </p:tgtEl>
                                        <p:attrNameLst>
                                          <p:attrName>ppt_y</p:attrName>
                                        </p:attrNameLst>
                                      </p:cBhvr>
                                      <p:tavLst>
                                        <p:tav tm="0">
                                          <p:val>
                                            <p:strVal val="1+#ppt_h/2"/>
                                          </p:val>
                                        </p:tav>
                                        <p:tav tm="100000">
                                          <p:val>
                                            <p:strVal val="#ppt_y"/>
                                          </p:val>
                                        </p:tav>
                                      </p:tavLst>
                                    </p:anim>
                                  </p:childTnLst>
                                </p:cTn>
                              </p:par>
                            </p:childTnLst>
                          </p:cTn>
                        </p:par>
                        <p:par>
                          <p:cTn id="74" fill="hold">
                            <p:stCondLst>
                              <p:cond delay="1500"/>
                            </p:stCondLst>
                            <p:childTnLst>
                              <p:par>
                                <p:cTn id="75" presetClass="entr" nodeType="afterEffect" presetSubtype="12" presetID="2" grpId="16" fill="hold">
                                  <p:stCondLst>
                                    <p:cond delay="0"/>
                                  </p:stCondLst>
                                  <p:iterate type="el" backwards="0">
                                    <p:tmAbs val="0"/>
                                  </p:iterate>
                                  <p:childTnLst>
                                    <p:set>
                                      <p:cBhvr>
                                        <p:cTn id="76" fill="hold"/>
                                        <p:tgtEl>
                                          <p:spTgt spid="424"/>
                                        </p:tgtEl>
                                        <p:attrNameLst>
                                          <p:attrName>style.visibility</p:attrName>
                                        </p:attrNameLst>
                                      </p:cBhvr>
                                      <p:to>
                                        <p:strVal val="visible"/>
                                      </p:to>
                                    </p:set>
                                    <p:anim calcmode="lin" valueType="num">
                                      <p:cBhvr>
                                        <p:cTn id="77" dur="500" fill="hold"/>
                                        <p:tgtEl>
                                          <p:spTgt spid="424"/>
                                        </p:tgtEl>
                                        <p:attrNameLst>
                                          <p:attrName>ppt_x</p:attrName>
                                        </p:attrNameLst>
                                      </p:cBhvr>
                                      <p:tavLst>
                                        <p:tav tm="0">
                                          <p:val>
                                            <p:strVal val="0-#ppt_w/2"/>
                                          </p:val>
                                        </p:tav>
                                        <p:tav tm="100000">
                                          <p:val>
                                            <p:strVal val="#ppt_x"/>
                                          </p:val>
                                        </p:tav>
                                      </p:tavLst>
                                    </p:anim>
                                    <p:anim calcmode="lin" valueType="num">
                                      <p:cBhvr>
                                        <p:cTn id="78" dur="500" fill="hold"/>
                                        <p:tgtEl>
                                          <p:spTgt spid="424"/>
                                        </p:tgtEl>
                                        <p:attrNameLst>
                                          <p:attrName>ppt_y</p:attrName>
                                        </p:attrNameLst>
                                      </p:cBhvr>
                                      <p:tavLst>
                                        <p:tav tm="0">
                                          <p:val>
                                            <p:strVal val="1+#ppt_h/2"/>
                                          </p:val>
                                        </p:tav>
                                        <p:tav tm="100000">
                                          <p:val>
                                            <p:strVal val="#ppt_y"/>
                                          </p:val>
                                        </p:tav>
                                      </p:tavLst>
                                    </p:anim>
                                  </p:childTnLst>
                                </p:cTn>
                              </p:par>
                            </p:childTnLst>
                          </p:cTn>
                        </p:par>
                        <p:par>
                          <p:cTn id="79" fill="hold">
                            <p:stCondLst>
                              <p:cond delay="2000"/>
                            </p:stCondLst>
                            <p:childTnLst>
                              <p:par>
                                <p:cTn id="80" presetClass="entr" nodeType="afterEffect" presetSubtype="12" presetID="2" grpId="17" fill="hold">
                                  <p:stCondLst>
                                    <p:cond delay="0"/>
                                  </p:stCondLst>
                                  <p:iterate type="el" backwards="0">
                                    <p:tmAbs val="0"/>
                                  </p:iterate>
                                  <p:childTnLst>
                                    <p:set>
                                      <p:cBhvr>
                                        <p:cTn id="81" fill="hold"/>
                                        <p:tgtEl>
                                          <p:spTgt spid="426"/>
                                        </p:tgtEl>
                                        <p:attrNameLst>
                                          <p:attrName>style.visibility</p:attrName>
                                        </p:attrNameLst>
                                      </p:cBhvr>
                                      <p:to>
                                        <p:strVal val="visible"/>
                                      </p:to>
                                    </p:set>
                                    <p:anim calcmode="lin" valueType="num">
                                      <p:cBhvr>
                                        <p:cTn id="82" dur="500" fill="hold"/>
                                        <p:tgtEl>
                                          <p:spTgt spid="426"/>
                                        </p:tgtEl>
                                        <p:attrNameLst>
                                          <p:attrName>ppt_x</p:attrName>
                                        </p:attrNameLst>
                                      </p:cBhvr>
                                      <p:tavLst>
                                        <p:tav tm="0">
                                          <p:val>
                                            <p:strVal val="0-#ppt_w/2"/>
                                          </p:val>
                                        </p:tav>
                                        <p:tav tm="100000">
                                          <p:val>
                                            <p:strVal val="#ppt_x"/>
                                          </p:val>
                                        </p:tav>
                                      </p:tavLst>
                                    </p:anim>
                                    <p:anim calcmode="lin" valueType="num">
                                      <p:cBhvr>
                                        <p:cTn id="83" dur="500" fill="hold"/>
                                        <p:tgtEl>
                                          <p:spTgt spid="4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18" grpId="6"/>
      <p:bldP build="whole" bldLvl="1" animBg="1" rev="0" advAuto="0" spid="404" grpId="1"/>
      <p:bldP build="whole" bldLvl="1" animBg="1" rev="0" advAuto="0" spid="425" grpId="15"/>
      <p:bldP build="whole" bldLvl="1" animBg="1" rev="0" advAuto="0" spid="421" grpId="4"/>
      <p:bldP build="whole" bldLvl="1" animBg="1" rev="0" advAuto="0" spid="420" grpId="13"/>
      <p:bldP build="whole" bldLvl="1" animBg="1" rev="0" advAuto="0" spid="416" grpId="14"/>
      <p:bldP build="whole" bldLvl="1" animBg="1" rev="0" advAuto="0" spid="417" grpId="2"/>
      <p:bldP build="whole" bldLvl="1" animBg="1" rev="0" advAuto="0" spid="423" grpId="12"/>
      <p:bldP build="whole" bldLvl="1" animBg="1" rev="0" advAuto="0" spid="422" grpId="8"/>
      <p:bldP build="whole" bldLvl="1" animBg="1" rev="0" advAuto="0" spid="408" grpId="5"/>
      <p:bldP build="whole" bldLvl="1" animBg="1" rev="0" advAuto="0" spid="429" grpId="11"/>
      <p:bldP build="whole" bldLvl="1" animBg="1" rev="0" advAuto="0" spid="427" grpId="3"/>
      <p:bldP build="whole" bldLvl="1" animBg="1" rev="0" advAuto="0" spid="428" grpId="7"/>
      <p:bldP build="whole" bldLvl="1" animBg="1" rev="0" advAuto="0" spid="419" grpId="10"/>
      <p:bldP build="whole" bldLvl="1" animBg="1" rev="0" advAuto="0" spid="424" grpId="16"/>
      <p:bldP build="whole" bldLvl="1" animBg="1" rev="0" advAuto="0" spid="426" grpId="17"/>
      <p:bldP build="whole" bldLvl="1" animBg="1" rev="0" advAuto="0" spid="412" grpId="9"/>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2"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33" name="pasted-movie.png" descr="pasted-movie.png"/>
          <p:cNvPicPr>
            <a:picLocks noChangeAspect="1"/>
          </p:cNvPicPr>
          <p:nvPr/>
        </p:nvPicPr>
        <p:blipFill>
          <a:blip r:embed="rId2">
            <a:extLst/>
          </a:blip>
          <a:stretch>
            <a:fillRect/>
          </a:stretch>
        </p:blipFill>
        <p:spPr>
          <a:xfrm>
            <a:off x="3041800" y="163051"/>
            <a:ext cx="10306109" cy="1446714"/>
          </a:xfrm>
          <a:prstGeom prst="rect">
            <a:avLst/>
          </a:prstGeom>
          <a:ln w="12700">
            <a:miter lim="400000"/>
          </a:ln>
          <a:effectLst>
            <a:outerShdw sx="100000" sy="100000" kx="0" ky="0" algn="b" rotWithShape="0" blurRad="63500" dist="25400" dir="5400000">
              <a:srgbClr val="000000">
                <a:alpha val="50000"/>
              </a:srgbClr>
            </a:outerShdw>
          </a:effectLst>
        </p:spPr>
      </p:pic>
      <p:pic>
        <p:nvPicPr>
          <p:cNvPr id="434" name="pasted-movie.png" descr="pasted-movie.png"/>
          <p:cNvPicPr>
            <a:picLocks noChangeAspect="1"/>
          </p:cNvPicPr>
          <p:nvPr/>
        </p:nvPicPr>
        <p:blipFill>
          <a:blip r:embed="rId3">
            <a:extLst/>
          </a:blip>
          <a:stretch>
            <a:fillRect/>
          </a:stretch>
        </p:blipFill>
        <p:spPr>
          <a:xfrm>
            <a:off x="13268030" y="-46069"/>
            <a:ext cx="8378906" cy="1864954"/>
          </a:xfrm>
          <a:prstGeom prst="rect">
            <a:avLst/>
          </a:prstGeom>
          <a:ln w="12700">
            <a:miter lim="400000"/>
          </a:ln>
          <a:effectLst>
            <a:outerShdw sx="100000" sy="100000" kx="0" ky="0" algn="b" rotWithShape="0" blurRad="215900" dist="109623" dir="5400000">
              <a:srgbClr val="000000"/>
            </a:outerShdw>
          </a:effectLst>
        </p:spPr>
      </p:pic>
      <p:graphicFrame>
        <p:nvGraphicFramePr>
          <p:cNvPr id="435" name="Table 1"/>
          <p:cNvGraphicFramePr/>
          <p:nvPr/>
        </p:nvGraphicFramePr>
        <p:xfrm>
          <a:off x="814581" y="2396558"/>
          <a:ext cx="22811987" cy="10805344"/>
        </p:xfrm>
        <a:graphic xmlns:a="http://schemas.openxmlformats.org/drawingml/2006/main">
          <a:graphicData uri="http://schemas.openxmlformats.org/drawingml/2006/table">
            <a:tbl>
              <a:tblPr firstCol="1" firstRow="1" lastCol="0" lastRow="0" bandCol="0" bandRow="0" rtl="0">
                <a:tableStyleId>{EEE7283C-3CF3-47DC-8721-378D4A62B228}</a:tableStyleId>
              </a:tblPr>
              <a:tblGrid>
                <a:gridCol w="7584945"/>
                <a:gridCol w="7584945"/>
                <a:gridCol w="7584945"/>
              </a:tblGrid>
              <a:tr h="2153448">
                <a:tc>
                  <a:txBody>
                    <a:bodyPr/>
                    <a:lstStyle/>
                    <a:p>
                      <a:pPr defTabSz="1828800">
                        <a:defRPr sz="1800">
                          <a:solidFill>
                            <a:srgbClr val="000000"/>
                          </a:solidFill>
                        </a:defRPr>
                      </a:pPr>
                      <a:r>
                        <a:rPr b="1" sz="10200">
                          <a:solidFill>
                            <a:srgbClr val="FFFFFF"/>
                          </a:solidFill>
                          <a:latin typeface="Helvetica"/>
                          <a:ea typeface="Helvetica"/>
                          <a:cs typeface="Helvetica"/>
                          <a:sym typeface="Helvetica"/>
                        </a:rPr>
                        <a:t>Religious</a:t>
                      </a:r>
                    </a:p>
                  </a:txBody>
                  <a:tcPr marL="50800" marR="50800" marT="50800" marB="50800" anchor="ctr" anchorCtr="0" horzOverflow="overflow">
                    <a:lnL w="12700">
                      <a:solidFill>
                        <a:srgbClr val="B4B4B4"/>
                      </a:solidFill>
                      <a:miter lim="400000"/>
                    </a:lnL>
                    <a:lnB w="63500" cap="rnd">
                      <a:solidFill>
                        <a:srgbClr val="FFFFFF"/>
                      </a:solidFill>
                      <a:custDash>
                        <a:ds d="100000" sp="200000"/>
                      </a:custDash>
                      <a:miter lim="400000"/>
                    </a:lnB>
                  </a:tcPr>
                </a:tc>
                <a:tc>
                  <a:txBody>
                    <a:bodyPr/>
                    <a:lstStyle/>
                    <a:p>
                      <a:pPr defTabSz="1828800">
                        <a:defRPr sz="1800">
                          <a:solidFill>
                            <a:srgbClr val="000000"/>
                          </a:solidFill>
                        </a:defRPr>
                      </a:pPr>
                      <a:r>
                        <a:rPr b="1" sz="10200">
                          <a:solidFill>
                            <a:srgbClr val="F7D06B"/>
                          </a:solidFill>
                          <a:latin typeface="Helvetica"/>
                          <a:ea typeface="Helvetica"/>
                          <a:cs typeface="Helvetica"/>
                          <a:sym typeface="Helvetica"/>
                        </a:rPr>
                        <a:t>UNgodly</a:t>
                      </a:r>
                    </a:p>
                  </a:txBody>
                  <a:tcPr marL="50800" marR="50800" marT="50800" marB="50800" anchor="ctr" anchorCtr="0" horzOverflow="overflow">
                    <a:lnB w="50800" cap="rnd">
                      <a:solidFill>
                        <a:srgbClr val="5A5F5E"/>
                      </a:solidFill>
                      <a:custDash>
                        <a:ds d="100000" sp="200000"/>
                      </a:custDash>
                      <a:miter lim="400000"/>
                    </a:lnB>
                    <a:solidFill>
                      <a:srgbClr val="941100"/>
                    </a:solidFill>
                  </a:tcPr>
                </a:tc>
                <a:tc>
                  <a:txBody>
                    <a:bodyPr/>
                    <a:lstStyle/>
                    <a:p>
                      <a:pPr>
                        <a:defRPr sz="1800">
                          <a:solidFill>
                            <a:srgbClr val="000000"/>
                          </a:solidFill>
                        </a:defRPr>
                      </a:pPr>
                      <a:r>
                        <a:rPr b="1" sz="10200">
                          <a:solidFill>
                            <a:srgbClr val="C7F5FD"/>
                          </a:solidFill>
                          <a:latin typeface="Helvetica"/>
                          <a:ea typeface="Helvetica"/>
                          <a:cs typeface="Helvetica"/>
                          <a:sym typeface="Helvetica"/>
                        </a:rPr>
                        <a:t>GODLY</a:t>
                      </a:r>
                    </a:p>
                  </a:txBody>
                  <a:tcPr marL="50800" marR="50800" marT="50800" marB="50800" anchor="ctr" anchorCtr="0" horzOverflow="overflow">
                    <a:lnR w="12700">
                      <a:solidFill>
                        <a:srgbClr val="B4B4B4"/>
                      </a:solidFill>
                      <a:miter lim="400000"/>
                    </a:lnR>
                    <a:lnB w="50800" cap="rnd">
                      <a:solidFill>
                        <a:srgbClr val="5A5F5E"/>
                      </a:solidFill>
                      <a:custDash>
                        <a:ds d="100000" sp="200000"/>
                      </a:custDash>
                      <a:miter lim="400000"/>
                    </a:lnB>
                  </a:tcPr>
                </a:tc>
              </a:tr>
              <a:tr h="2153448">
                <a:tc>
                  <a:txBody>
                    <a:bodyPr/>
                    <a:lstStyle/>
                    <a:p>
                      <a:pPr defTabSz="1828800">
                        <a:spcBef>
                          <a:spcPts val="1200"/>
                        </a:spcBef>
                        <a:defRPr sz="1800">
                          <a:solidFill>
                            <a:srgbClr val="000000"/>
                          </a:solidFill>
                        </a:defRPr>
                      </a:pPr>
                      <a:r>
                        <a:rPr sz="8100">
                          <a:solidFill>
                            <a:srgbClr val="FFFFFF"/>
                          </a:solidFill>
                          <a:latin typeface="Helvetica"/>
                          <a:ea typeface="Helvetica"/>
                          <a:cs typeface="Helvetica"/>
                          <a:sym typeface="Helvetica"/>
                        </a:rPr>
                        <a:t>Goals?</a:t>
                      </a:r>
                    </a:p>
                  </a:txBody>
                  <a:tcPr marL="50800" marR="50800" marT="50800" marB="50800" anchor="ctr" anchorCtr="0" horzOverflow="overflow">
                    <a:lnL w="63500">
                      <a:solidFill>
                        <a:srgbClr val="FFFFFF"/>
                      </a:solidFill>
                      <a:miter lim="400000"/>
                    </a:lnL>
                    <a:lnR w="63500" cap="rnd">
                      <a:solidFill>
                        <a:srgbClr val="FFFFFF"/>
                      </a:solidFill>
                      <a:custDash>
                        <a:ds d="100000" sp="200000"/>
                      </a:custDash>
                      <a:miter lim="400000"/>
                    </a:lnR>
                    <a:lnT w="63500" cap="rnd">
                      <a:solidFill>
                        <a:srgbClr val="FFFFFF"/>
                      </a:solidFill>
                      <a:custDash>
                        <a:ds d="100000" sp="200000"/>
                      </a:custDash>
                      <a:miter lim="400000"/>
                    </a:lnT>
                    <a:lnB w="63500" cap="rnd">
                      <a:solidFill>
                        <a:srgbClr val="FFFFFF"/>
                      </a:solidFill>
                      <a:custDash>
                        <a:ds d="100000" sp="200000"/>
                      </a:custDash>
                      <a:miter lim="400000"/>
                    </a:lnB>
                  </a:tcPr>
                </a:tc>
                <a:tc>
                  <a:txBody>
                    <a:bodyPr/>
                    <a:lstStyle/>
                    <a:p>
                      <a:pPr defTabSz="1828800">
                        <a:spcBef>
                          <a:spcPts val="1200"/>
                        </a:spcBef>
                        <a:defRPr sz="1800">
                          <a:solidFill>
                            <a:srgbClr val="000000"/>
                          </a:solidFill>
                        </a:defRPr>
                      </a:pPr>
                      <a:r>
                        <a:rPr sz="8100">
                          <a:solidFill>
                            <a:srgbClr val="F7D06B"/>
                          </a:solidFill>
                          <a:latin typeface="Helvetica"/>
                          <a:ea typeface="Helvetica"/>
                          <a:cs typeface="Helvetica"/>
                          <a:sym typeface="Helvetica"/>
                        </a:rPr>
                        <a:t>Numbers</a:t>
                      </a:r>
                    </a:p>
                  </a:txBody>
                  <a:tcPr marL="50800" marR="50800" marT="50800" marB="50800" anchor="ctr" anchorCtr="0" horzOverflow="overflow">
                    <a:lnL w="63500" cap="rnd">
                      <a:solidFill>
                        <a:srgbClr val="FFFFFF"/>
                      </a:solidFill>
                      <a:custDash>
                        <a:ds d="100000" sp="200000"/>
                      </a:custDash>
                      <a:miter lim="400000"/>
                    </a:lnL>
                    <a:lnR w="25400" cap="rnd">
                      <a:solidFill>
                        <a:srgbClr val="808785"/>
                      </a:solidFill>
                      <a:custDash>
                        <a:ds d="100000" sp="200000"/>
                      </a:custDash>
                      <a:miter lim="400000"/>
                    </a:lnR>
                    <a:lnT w="50800" cap="rnd">
                      <a:solidFill>
                        <a:srgbClr val="5A5F5E"/>
                      </a:solidFill>
                      <a:custDash>
                        <a:ds d="100000" sp="200000"/>
                      </a:custDash>
                      <a:miter lim="400000"/>
                    </a:lnT>
                    <a:lnB w="25400" cap="rnd">
                      <a:solidFill>
                        <a:srgbClr val="808785"/>
                      </a:solidFill>
                      <a:custDash>
                        <a:ds d="100000" sp="200000"/>
                      </a:custDash>
                      <a:miter lim="400000"/>
                    </a:lnB>
                    <a:solidFill>
                      <a:srgbClr val="53140B"/>
                    </a:solidFill>
                  </a:tcPr>
                </a:tc>
                <a:tc>
                  <a:txBody>
                    <a:bodyPr/>
                    <a:lstStyle/>
                    <a:p>
                      <a:pPr defTabSz="1828800">
                        <a:spcBef>
                          <a:spcPts val="1200"/>
                        </a:spcBef>
                        <a:defRPr sz="1800">
                          <a:solidFill>
                            <a:srgbClr val="000000"/>
                          </a:solidFill>
                        </a:defRPr>
                      </a:pPr>
                      <a:r>
                        <a:rPr sz="8100">
                          <a:latin typeface="Helvetica"/>
                          <a:ea typeface="Helvetica"/>
                          <a:cs typeface="Helvetica"/>
                          <a:sym typeface="Helvetica"/>
                        </a:rPr>
                        <a:t>Eph 4:12-16</a:t>
                      </a:r>
                    </a:p>
                  </a:txBody>
                  <a:tcPr marL="50800" marR="50800" marT="50800" marB="50800" anchor="ctr" anchorCtr="0" horzOverflow="overflow">
                    <a:lnL w="25400" cap="rnd">
                      <a:solidFill>
                        <a:srgbClr val="808785"/>
                      </a:solidFill>
                      <a:custDash>
                        <a:ds d="100000" sp="200000"/>
                      </a:custDash>
                      <a:miter lim="400000"/>
                    </a:lnL>
                    <a:lnR w="50800">
                      <a:solidFill>
                        <a:srgbClr val="5A5F5E"/>
                      </a:solidFill>
                      <a:miter lim="400000"/>
                    </a:lnR>
                    <a:lnT w="50800" cap="rnd">
                      <a:solidFill>
                        <a:srgbClr val="5A5F5E"/>
                      </a:solidFill>
                      <a:custDash>
                        <a:ds d="100000" sp="200000"/>
                      </a:custDash>
                      <a:miter lim="400000"/>
                    </a:lnT>
                    <a:lnB w="25400" cap="rnd">
                      <a:solidFill>
                        <a:srgbClr val="808785"/>
                      </a:solidFill>
                      <a:custDash>
                        <a:ds d="100000" sp="200000"/>
                      </a:custDash>
                      <a:miter lim="400000"/>
                    </a:lnB>
                    <a:solidFill>
                      <a:srgbClr val="FFFFFF"/>
                    </a:solidFill>
                  </a:tcPr>
                </a:tc>
              </a:tr>
              <a:tr h="2153448">
                <a:tc>
                  <a:txBody>
                    <a:bodyPr/>
                    <a:lstStyle/>
                    <a:p>
                      <a:pPr defTabSz="1828800">
                        <a:spcBef>
                          <a:spcPts val="1200"/>
                        </a:spcBef>
                        <a:defRPr sz="1800">
                          <a:solidFill>
                            <a:srgbClr val="000000"/>
                          </a:solidFill>
                        </a:defRPr>
                      </a:pPr>
                      <a:r>
                        <a:rPr sz="8100">
                          <a:solidFill>
                            <a:srgbClr val="FFFFFF"/>
                          </a:solidFill>
                          <a:latin typeface="Helvetica"/>
                          <a:ea typeface="Helvetica"/>
                          <a:cs typeface="Helvetica"/>
                          <a:sym typeface="Helvetica"/>
                        </a:rPr>
                        <a:t>Doctrine?</a:t>
                      </a:r>
                    </a:p>
                  </a:txBody>
                  <a:tcPr marL="50800" marR="50800" marT="50800" marB="50800" anchor="ctr" anchorCtr="0" horzOverflow="overflow">
                    <a:lnL w="63500">
                      <a:solidFill>
                        <a:srgbClr val="FFFFFF"/>
                      </a:solidFill>
                      <a:miter lim="400000"/>
                    </a:lnL>
                    <a:lnR w="63500" cap="rnd">
                      <a:solidFill>
                        <a:srgbClr val="FFFFFF"/>
                      </a:solidFill>
                      <a:custDash>
                        <a:ds d="100000" sp="200000"/>
                      </a:custDash>
                      <a:miter lim="400000"/>
                    </a:lnR>
                    <a:lnT w="63500" cap="rnd">
                      <a:solidFill>
                        <a:srgbClr val="FFFFFF"/>
                      </a:solidFill>
                      <a:custDash>
                        <a:ds d="100000" sp="200000"/>
                      </a:custDash>
                      <a:miter lim="400000"/>
                    </a:lnT>
                    <a:lnB w="63500" cap="rnd">
                      <a:solidFill>
                        <a:srgbClr val="FFFFFF"/>
                      </a:solidFill>
                      <a:custDash>
                        <a:ds d="100000" sp="200000"/>
                      </a:custDash>
                      <a:miter lim="400000"/>
                    </a:lnB>
                  </a:tcPr>
                </a:tc>
                <a:tc>
                  <a:txBody>
                    <a:bodyPr/>
                    <a:lstStyle/>
                    <a:p>
                      <a:pPr defTabSz="1828800">
                        <a:spcBef>
                          <a:spcPts val="1200"/>
                        </a:spcBef>
                        <a:defRPr sz="1800">
                          <a:solidFill>
                            <a:srgbClr val="000000"/>
                          </a:solidFill>
                        </a:defRPr>
                      </a:pPr>
                      <a:r>
                        <a:rPr sz="8100">
                          <a:solidFill>
                            <a:srgbClr val="F7D06B"/>
                          </a:solidFill>
                          <a:latin typeface="Helvetica"/>
                          <a:ea typeface="Helvetica"/>
                          <a:cs typeface="Helvetica"/>
                          <a:sym typeface="Helvetica"/>
                        </a:rPr>
                        <a:t>Pleasing Men</a:t>
                      </a:r>
                    </a:p>
                  </a:txBody>
                  <a:tcPr marL="50800" marR="50800" marT="50800" marB="50800" anchor="ctr" anchorCtr="0" horzOverflow="overflow">
                    <a:lnL w="63500" cap="rnd">
                      <a:solidFill>
                        <a:srgbClr val="FFFFFF"/>
                      </a:solidFill>
                      <a:custDash>
                        <a:ds d="100000" sp="200000"/>
                      </a:custDash>
                      <a:miter lim="400000"/>
                    </a:lnL>
                    <a:lnR w="25400" cap="rnd">
                      <a:solidFill>
                        <a:srgbClr val="808785"/>
                      </a:solidFill>
                      <a:custDash>
                        <a:ds d="100000" sp="200000"/>
                      </a:custDash>
                      <a:miter lim="400000"/>
                    </a:lnR>
                    <a:lnT w="25400" cap="rnd">
                      <a:solidFill>
                        <a:srgbClr val="808785"/>
                      </a:solidFill>
                      <a:custDash>
                        <a:ds d="100000" sp="200000"/>
                      </a:custDash>
                      <a:miter lim="400000"/>
                    </a:lnT>
                    <a:lnB w="25400" cap="rnd">
                      <a:solidFill>
                        <a:srgbClr val="808785"/>
                      </a:solidFill>
                      <a:custDash>
                        <a:ds d="100000" sp="200000"/>
                      </a:custDash>
                      <a:miter lim="400000"/>
                    </a:lnB>
                    <a:solidFill>
                      <a:srgbClr val="53140B"/>
                    </a:solidFill>
                  </a:tcPr>
                </a:tc>
                <a:tc>
                  <a:txBody>
                    <a:bodyPr/>
                    <a:lstStyle/>
                    <a:p>
                      <a:pPr defTabSz="1828800">
                        <a:spcBef>
                          <a:spcPts val="1200"/>
                        </a:spcBef>
                        <a:defRPr sz="1800">
                          <a:solidFill>
                            <a:srgbClr val="000000"/>
                          </a:solidFill>
                        </a:defRPr>
                      </a:pPr>
                      <a:r>
                        <a:rPr sz="8100">
                          <a:latin typeface="Helvetica"/>
                          <a:ea typeface="Helvetica"/>
                          <a:cs typeface="Helvetica"/>
                          <a:sym typeface="Helvetica"/>
                        </a:rPr>
                        <a:t>2 John 9</a:t>
                      </a:r>
                    </a:p>
                  </a:txBody>
                  <a:tcPr marL="50800" marR="50800" marT="50800" marB="50800" anchor="ctr" anchorCtr="0" horzOverflow="overflow">
                    <a:lnL w="25400" cap="rnd">
                      <a:solidFill>
                        <a:srgbClr val="808785"/>
                      </a:solidFill>
                      <a:custDash>
                        <a:ds d="100000" sp="200000"/>
                      </a:custDash>
                      <a:miter lim="400000"/>
                    </a:lnL>
                    <a:lnR w="50800">
                      <a:solidFill>
                        <a:srgbClr val="5A5F5E"/>
                      </a:solidFill>
                      <a:miter lim="400000"/>
                    </a:lnR>
                    <a:lnT w="25400" cap="rnd">
                      <a:solidFill>
                        <a:srgbClr val="808785"/>
                      </a:solidFill>
                      <a:custDash>
                        <a:ds d="100000" sp="200000"/>
                      </a:custDash>
                      <a:miter lim="400000"/>
                    </a:lnT>
                    <a:lnB w="25400" cap="rnd">
                      <a:solidFill>
                        <a:srgbClr val="808785"/>
                      </a:solidFill>
                      <a:custDash>
                        <a:ds d="100000" sp="200000"/>
                      </a:custDash>
                      <a:miter lim="400000"/>
                    </a:lnB>
                    <a:solidFill>
                      <a:srgbClr val="FFFFFF"/>
                    </a:solidFill>
                  </a:tcPr>
                </a:tc>
              </a:tr>
              <a:tr h="2153448">
                <a:tc>
                  <a:txBody>
                    <a:bodyPr/>
                    <a:lstStyle/>
                    <a:p>
                      <a:pPr defTabSz="1828800">
                        <a:spcBef>
                          <a:spcPts val="1200"/>
                        </a:spcBef>
                        <a:defRPr sz="1800">
                          <a:solidFill>
                            <a:srgbClr val="000000"/>
                          </a:solidFill>
                        </a:defRPr>
                      </a:pPr>
                      <a:r>
                        <a:rPr sz="8100">
                          <a:solidFill>
                            <a:srgbClr val="FFFFFF"/>
                          </a:solidFill>
                          <a:latin typeface="Helvetica"/>
                          <a:ea typeface="Helvetica"/>
                          <a:cs typeface="Helvetica"/>
                          <a:sym typeface="Helvetica"/>
                        </a:rPr>
                        <a:t>Worship?</a:t>
                      </a:r>
                    </a:p>
                  </a:txBody>
                  <a:tcPr marL="50800" marR="50800" marT="50800" marB="50800" anchor="ctr" anchorCtr="0" horzOverflow="overflow">
                    <a:lnL w="63500">
                      <a:solidFill>
                        <a:srgbClr val="FFFFFF"/>
                      </a:solidFill>
                      <a:miter lim="400000"/>
                    </a:lnL>
                    <a:lnR w="63500" cap="rnd">
                      <a:solidFill>
                        <a:srgbClr val="FFFFFF"/>
                      </a:solidFill>
                      <a:custDash>
                        <a:ds d="100000" sp="200000"/>
                      </a:custDash>
                      <a:miter lim="400000"/>
                    </a:lnR>
                    <a:lnT w="63500" cap="rnd">
                      <a:solidFill>
                        <a:srgbClr val="FFFFFF"/>
                      </a:solidFill>
                      <a:custDash>
                        <a:ds d="100000" sp="200000"/>
                      </a:custDash>
                      <a:miter lim="400000"/>
                    </a:lnT>
                    <a:lnB w="63500" cap="rnd">
                      <a:solidFill>
                        <a:srgbClr val="FFFFFF"/>
                      </a:solidFill>
                      <a:custDash>
                        <a:ds d="100000" sp="200000"/>
                      </a:custDash>
                      <a:miter lim="400000"/>
                    </a:lnB>
                  </a:tcPr>
                </a:tc>
                <a:tc>
                  <a:txBody>
                    <a:bodyPr/>
                    <a:lstStyle/>
                    <a:p>
                      <a:pPr defTabSz="1828800">
                        <a:spcBef>
                          <a:spcPts val="1200"/>
                        </a:spcBef>
                        <a:defRPr sz="1800">
                          <a:solidFill>
                            <a:srgbClr val="000000"/>
                          </a:solidFill>
                        </a:defRPr>
                      </a:pPr>
                      <a:r>
                        <a:rPr sz="8100">
                          <a:solidFill>
                            <a:srgbClr val="F7D06B"/>
                          </a:solidFill>
                          <a:latin typeface="Helvetica"/>
                          <a:ea typeface="Helvetica"/>
                          <a:cs typeface="Helvetica"/>
                          <a:sym typeface="Helvetica"/>
                        </a:rPr>
                        <a:t>“Feel Good”</a:t>
                      </a:r>
                    </a:p>
                  </a:txBody>
                  <a:tcPr marL="50800" marR="50800" marT="50800" marB="50800" anchor="ctr" anchorCtr="0" horzOverflow="overflow">
                    <a:lnL w="63500" cap="rnd">
                      <a:solidFill>
                        <a:srgbClr val="FFFFFF"/>
                      </a:solidFill>
                      <a:custDash>
                        <a:ds d="100000" sp="200000"/>
                      </a:custDash>
                      <a:miter lim="400000"/>
                    </a:lnL>
                    <a:lnR w="25400" cap="rnd">
                      <a:solidFill>
                        <a:srgbClr val="808785"/>
                      </a:solidFill>
                      <a:custDash>
                        <a:ds d="100000" sp="200000"/>
                      </a:custDash>
                      <a:miter lim="400000"/>
                    </a:lnR>
                    <a:lnT w="25400" cap="rnd">
                      <a:solidFill>
                        <a:srgbClr val="808785"/>
                      </a:solidFill>
                      <a:custDash>
                        <a:ds d="100000" sp="200000"/>
                      </a:custDash>
                      <a:miter lim="400000"/>
                    </a:lnT>
                    <a:lnB w="25400" cap="rnd">
                      <a:solidFill>
                        <a:srgbClr val="808785"/>
                      </a:solidFill>
                      <a:custDash>
                        <a:ds d="100000" sp="200000"/>
                      </a:custDash>
                      <a:miter lim="400000"/>
                    </a:lnB>
                    <a:solidFill>
                      <a:srgbClr val="53140B"/>
                    </a:solidFill>
                  </a:tcPr>
                </a:tc>
                <a:tc>
                  <a:txBody>
                    <a:bodyPr/>
                    <a:lstStyle/>
                    <a:p>
                      <a:pPr defTabSz="1828800">
                        <a:spcBef>
                          <a:spcPts val="1200"/>
                        </a:spcBef>
                        <a:defRPr sz="1800">
                          <a:solidFill>
                            <a:srgbClr val="000000"/>
                          </a:solidFill>
                        </a:defRPr>
                      </a:pPr>
                      <a:r>
                        <a:rPr sz="8100">
                          <a:latin typeface="Helvetica"/>
                          <a:ea typeface="Helvetica"/>
                          <a:cs typeface="Helvetica"/>
                          <a:sym typeface="Helvetica"/>
                        </a:rPr>
                        <a:t>Heb 12:28</a:t>
                      </a:r>
                    </a:p>
                  </a:txBody>
                  <a:tcPr marL="50800" marR="50800" marT="50800" marB="50800" anchor="ctr" anchorCtr="0" horzOverflow="overflow">
                    <a:lnL w="25400" cap="rnd">
                      <a:solidFill>
                        <a:srgbClr val="808785"/>
                      </a:solidFill>
                      <a:custDash>
                        <a:ds d="100000" sp="200000"/>
                      </a:custDash>
                      <a:miter lim="400000"/>
                    </a:lnL>
                    <a:lnR w="50800">
                      <a:solidFill>
                        <a:srgbClr val="5A5F5E"/>
                      </a:solidFill>
                      <a:miter lim="400000"/>
                    </a:lnR>
                    <a:lnT w="25400" cap="rnd">
                      <a:solidFill>
                        <a:srgbClr val="808785"/>
                      </a:solidFill>
                      <a:custDash>
                        <a:ds d="100000" sp="200000"/>
                      </a:custDash>
                      <a:miter lim="400000"/>
                    </a:lnT>
                    <a:lnB w="25400" cap="rnd">
                      <a:solidFill>
                        <a:srgbClr val="808785"/>
                      </a:solidFill>
                      <a:custDash>
                        <a:ds d="100000" sp="200000"/>
                      </a:custDash>
                      <a:miter lim="400000"/>
                    </a:lnB>
                    <a:solidFill>
                      <a:srgbClr val="FFFFFF"/>
                    </a:solidFill>
                  </a:tcPr>
                </a:tc>
              </a:tr>
              <a:tr h="2153448">
                <a:tc>
                  <a:txBody>
                    <a:bodyPr/>
                    <a:lstStyle/>
                    <a:p>
                      <a:pPr defTabSz="1828800">
                        <a:spcBef>
                          <a:spcPts val="1200"/>
                        </a:spcBef>
                        <a:defRPr sz="1800">
                          <a:solidFill>
                            <a:srgbClr val="000000"/>
                          </a:solidFill>
                        </a:defRPr>
                      </a:pPr>
                      <a:r>
                        <a:rPr sz="8100">
                          <a:solidFill>
                            <a:srgbClr val="FFFFFF"/>
                          </a:solidFill>
                          <a:latin typeface="Helvetica"/>
                          <a:ea typeface="Helvetica"/>
                          <a:cs typeface="Helvetica"/>
                          <a:sym typeface="Helvetica"/>
                        </a:rPr>
                        <a:t>Activities?</a:t>
                      </a:r>
                    </a:p>
                  </a:txBody>
                  <a:tcPr marL="50800" marR="50800" marT="50800" marB="50800" anchor="ctr" anchorCtr="0" horzOverflow="overflow">
                    <a:lnL w="63500">
                      <a:solidFill>
                        <a:srgbClr val="FFFFFF"/>
                      </a:solidFill>
                      <a:miter lim="400000"/>
                    </a:lnL>
                    <a:lnR w="63500" cap="rnd">
                      <a:solidFill>
                        <a:srgbClr val="FFFFFF"/>
                      </a:solidFill>
                      <a:custDash>
                        <a:ds d="100000" sp="200000"/>
                      </a:custDash>
                      <a:miter lim="400000"/>
                    </a:lnR>
                    <a:lnT w="63500" cap="rnd">
                      <a:solidFill>
                        <a:srgbClr val="FFFFFF"/>
                      </a:solidFill>
                      <a:custDash>
                        <a:ds d="100000" sp="200000"/>
                      </a:custDash>
                      <a:miter lim="400000"/>
                    </a:lnT>
                    <a:lnB w="63500">
                      <a:solidFill>
                        <a:srgbClr val="FFFFFF"/>
                      </a:solidFill>
                      <a:miter lim="400000"/>
                    </a:lnB>
                  </a:tcPr>
                </a:tc>
                <a:tc>
                  <a:txBody>
                    <a:bodyPr/>
                    <a:lstStyle/>
                    <a:p>
                      <a:pPr defTabSz="1828800">
                        <a:spcBef>
                          <a:spcPts val="1200"/>
                        </a:spcBef>
                        <a:defRPr sz="1800">
                          <a:solidFill>
                            <a:srgbClr val="000000"/>
                          </a:solidFill>
                        </a:defRPr>
                      </a:pPr>
                      <a:r>
                        <a:rPr sz="8100">
                          <a:solidFill>
                            <a:srgbClr val="F7D06B"/>
                          </a:solidFill>
                          <a:latin typeface="Helvetica"/>
                          <a:ea typeface="Helvetica"/>
                          <a:cs typeface="Helvetica"/>
                          <a:sym typeface="Helvetica"/>
                        </a:rPr>
                        <a:t>Secular</a:t>
                      </a:r>
                    </a:p>
                  </a:txBody>
                  <a:tcPr marL="50800" marR="50800" marT="50800" marB="50800" anchor="ctr" anchorCtr="0" horzOverflow="overflow">
                    <a:lnL w="63500" cap="rnd">
                      <a:solidFill>
                        <a:srgbClr val="FFFFFF"/>
                      </a:solidFill>
                      <a:custDash>
                        <a:ds d="100000" sp="200000"/>
                      </a:custDash>
                      <a:miter lim="400000"/>
                    </a:lnL>
                    <a:lnR w="25400" cap="rnd">
                      <a:solidFill>
                        <a:srgbClr val="808785"/>
                      </a:solidFill>
                      <a:custDash>
                        <a:ds d="100000" sp="200000"/>
                      </a:custDash>
                      <a:miter lim="400000"/>
                    </a:lnR>
                    <a:lnT w="25400" cap="rnd">
                      <a:solidFill>
                        <a:srgbClr val="808785"/>
                      </a:solidFill>
                      <a:custDash>
                        <a:ds d="100000" sp="200000"/>
                      </a:custDash>
                      <a:miter lim="400000"/>
                    </a:lnT>
                    <a:lnB w="50800">
                      <a:solidFill>
                        <a:srgbClr val="5A5F5E"/>
                      </a:solidFill>
                      <a:miter lim="400000"/>
                    </a:lnB>
                    <a:solidFill>
                      <a:srgbClr val="53140B"/>
                    </a:solidFill>
                  </a:tcPr>
                </a:tc>
                <a:tc>
                  <a:txBody>
                    <a:bodyPr/>
                    <a:lstStyle/>
                    <a:p>
                      <a:pPr defTabSz="1828800">
                        <a:spcBef>
                          <a:spcPts val="1200"/>
                        </a:spcBef>
                        <a:defRPr sz="1800">
                          <a:solidFill>
                            <a:srgbClr val="000000"/>
                          </a:solidFill>
                        </a:defRPr>
                      </a:pPr>
                      <a:r>
                        <a:rPr sz="8100">
                          <a:latin typeface="Helvetica"/>
                          <a:ea typeface="Helvetica"/>
                          <a:cs typeface="Helvetica"/>
                          <a:sym typeface="Helvetica"/>
                        </a:rPr>
                        <a:t>Col. 3:17</a:t>
                      </a:r>
                    </a:p>
                  </a:txBody>
                  <a:tcPr marL="50800" marR="50800" marT="50800" marB="50800" anchor="ctr" anchorCtr="0" horzOverflow="overflow">
                    <a:lnL w="25400" cap="rnd">
                      <a:solidFill>
                        <a:srgbClr val="808785"/>
                      </a:solidFill>
                      <a:custDash>
                        <a:ds d="100000" sp="200000"/>
                      </a:custDash>
                      <a:miter lim="400000"/>
                    </a:lnL>
                    <a:lnR w="50800">
                      <a:solidFill>
                        <a:srgbClr val="5A5F5E"/>
                      </a:solidFill>
                      <a:miter lim="400000"/>
                    </a:lnR>
                    <a:lnT w="25400" cap="rnd">
                      <a:solidFill>
                        <a:srgbClr val="808785"/>
                      </a:solidFill>
                      <a:custDash>
                        <a:ds d="100000" sp="200000"/>
                      </a:custDash>
                      <a:miter lim="400000"/>
                    </a:lnT>
                    <a:lnB w="50800">
                      <a:solidFill>
                        <a:srgbClr val="5A5F5E"/>
                      </a:solidFill>
                      <a:miter lim="400000"/>
                    </a:lnB>
                    <a:solidFill>
                      <a:srgbClr val="FFFFFF"/>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7"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38" name="pasted-movie.png" descr="pasted-movie.png"/>
          <p:cNvPicPr>
            <a:picLocks noChangeAspect="1"/>
          </p:cNvPicPr>
          <p:nvPr/>
        </p:nvPicPr>
        <p:blipFill>
          <a:blip r:embed="rId2">
            <a:extLst/>
          </a:blip>
          <a:stretch>
            <a:fillRect/>
          </a:stretch>
        </p:blipFill>
        <p:spPr>
          <a:xfrm>
            <a:off x="3041800" y="163051"/>
            <a:ext cx="10306109" cy="1446714"/>
          </a:xfrm>
          <a:prstGeom prst="rect">
            <a:avLst/>
          </a:prstGeom>
          <a:ln w="12700">
            <a:miter lim="400000"/>
          </a:ln>
          <a:effectLst>
            <a:outerShdw sx="100000" sy="100000" kx="0" ky="0" algn="b" rotWithShape="0" blurRad="63500" dist="25400" dir="5400000">
              <a:srgbClr val="000000">
                <a:alpha val="50000"/>
              </a:srgbClr>
            </a:outerShdw>
          </a:effectLst>
        </p:spPr>
      </p:pic>
      <p:pic>
        <p:nvPicPr>
          <p:cNvPr id="439" name="pasted-movie.png" descr="pasted-movie.png"/>
          <p:cNvPicPr>
            <a:picLocks noChangeAspect="1"/>
          </p:cNvPicPr>
          <p:nvPr/>
        </p:nvPicPr>
        <p:blipFill>
          <a:blip r:embed="rId3">
            <a:extLst/>
          </a:blip>
          <a:stretch>
            <a:fillRect/>
          </a:stretch>
        </p:blipFill>
        <p:spPr>
          <a:xfrm>
            <a:off x="13268030" y="-46069"/>
            <a:ext cx="8378906" cy="1864954"/>
          </a:xfrm>
          <a:prstGeom prst="rect">
            <a:avLst/>
          </a:prstGeom>
          <a:ln w="12700">
            <a:miter lim="400000"/>
          </a:ln>
          <a:effectLst>
            <a:outerShdw sx="100000" sy="100000" kx="0" ky="0" algn="b" rotWithShape="0" blurRad="215900" dist="109623" dir="5400000">
              <a:srgbClr val="000000"/>
            </a:outerShdw>
          </a:effectLst>
        </p:spPr>
      </p:pic>
      <p:sp>
        <p:nvSpPr>
          <p:cNvPr id="440" name="TextBox 5"/>
          <p:cNvSpPr txBox="1"/>
          <p:nvPr/>
        </p:nvSpPr>
        <p:spPr>
          <a:xfrm>
            <a:off x="-89974" y="2178698"/>
            <a:ext cx="24563947" cy="1516381"/>
          </a:xfrm>
          <a:prstGeom prst="rect">
            <a:avLst/>
          </a:prstGeom>
          <a:solidFill>
            <a:schemeClr val="accent6">
              <a:satOff val="1848"/>
              <a:lumOff val="-15262"/>
            </a:schemeClr>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a:lnSpc>
                <a:spcPct val="100000"/>
              </a:lnSpc>
              <a:spcBef>
                <a:spcPts val="0"/>
              </a:spcBef>
              <a:defRPr b="1" sz="9100">
                <a:solidFill>
                  <a:srgbClr val="FFFFFF"/>
                </a:solidFill>
                <a:latin typeface="Gill Sans"/>
                <a:ea typeface="Gill Sans"/>
                <a:cs typeface="Gill Sans"/>
                <a:sym typeface="Gill Sans"/>
              </a:defRPr>
            </a:lvl1pPr>
          </a:lstStyle>
          <a:p>
            <a:pPr/>
            <a:r>
              <a:t>ARE YOU SEEKING TO PLEASE GOD?</a:t>
            </a:r>
          </a:p>
        </p:txBody>
      </p:sp>
      <p:grpSp>
        <p:nvGrpSpPr>
          <p:cNvPr id="443" name="Image"/>
          <p:cNvGrpSpPr/>
          <p:nvPr/>
        </p:nvGrpSpPr>
        <p:grpSpPr>
          <a:xfrm>
            <a:off x="152509" y="4284268"/>
            <a:ext cx="6700150" cy="8916600"/>
            <a:chOff x="0" y="0"/>
            <a:chExt cx="6700149" cy="8916599"/>
          </a:xfrm>
        </p:grpSpPr>
        <p:pic>
          <p:nvPicPr>
            <p:cNvPr id="442" name="Image" descr="Image"/>
            <p:cNvPicPr>
              <a:picLocks noChangeAspect="1"/>
            </p:cNvPicPr>
            <p:nvPr/>
          </p:nvPicPr>
          <p:blipFill>
            <a:blip r:embed="rId4">
              <a:extLst/>
            </a:blip>
            <a:stretch>
              <a:fillRect/>
            </a:stretch>
          </p:blipFill>
          <p:spPr>
            <a:xfrm>
              <a:off x="215900" y="139700"/>
              <a:ext cx="6268350" cy="8357800"/>
            </a:xfrm>
            <a:prstGeom prst="rect">
              <a:avLst/>
            </a:prstGeom>
            <a:ln>
              <a:noFill/>
            </a:ln>
            <a:effectLst/>
          </p:spPr>
        </p:pic>
        <p:pic>
          <p:nvPicPr>
            <p:cNvPr id="441" name="Image" descr="Image"/>
            <p:cNvPicPr>
              <a:picLocks noChangeAspect="0"/>
            </p:cNvPicPr>
            <p:nvPr/>
          </p:nvPicPr>
          <p:blipFill>
            <a:blip r:embed="rId5">
              <a:extLst/>
            </a:blip>
            <a:stretch>
              <a:fillRect/>
            </a:stretch>
          </p:blipFill>
          <p:spPr>
            <a:xfrm>
              <a:off x="0" y="0"/>
              <a:ext cx="6700150" cy="8916600"/>
            </a:xfrm>
            <a:prstGeom prst="rect">
              <a:avLst/>
            </a:prstGeom>
            <a:effectLst/>
          </p:spPr>
        </p:pic>
      </p:grpSp>
      <p:sp>
        <p:nvSpPr>
          <p:cNvPr id="444" name="James 1:26–27 (NKJV)…"/>
          <p:cNvSpPr txBox="1"/>
          <p:nvPr/>
        </p:nvSpPr>
        <p:spPr>
          <a:xfrm>
            <a:off x="7178678" y="4264012"/>
            <a:ext cx="16804182" cy="8483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8300">
                <a:solidFill>
                  <a:srgbClr val="000000"/>
                </a:solidFill>
                <a:latin typeface="Helvetica"/>
                <a:ea typeface="Helvetica"/>
                <a:cs typeface="Helvetica"/>
                <a:sym typeface="Helvetica"/>
              </a:defRPr>
            </a:pPr>
            <a:r>
              <a:t>James 1:26–27 (NKJV)</a:t>
            </a:r>
          </a:p>
          <a:p>
            <a:pPr algn="ctr" defTabSz="457200">
              <a:lnSpc>
                <a:spcPct val="100000"/>
              </a:lnSpc>
              <a:spcBef>
                <a:spcPts val="0"/>
              </a:spcBef>
              <a:defRPr sz="6700">
                <a:solidFill>
                  <a:srgbClr val="000000"/>
                </a:solidFill>
                <a:latin typeface="Helvetica"/>
                <a:ea typeface="Helvetica"/>
                <a:cs typeface="Helvetica"/>
                <a:sym typeface="Helvetica"/>
              </a:defRPr>
            </a:pPr>
            <a:r>
              <a:rPr baseline="31999"/>
              <a:t>26</a:t>
            </a:r>
            <a:r>
              <a:t> If anyone among you thinks he is religious, and does not bridle his tongue but deceives his own heart, this one’s religion </a:t>
            </a:r>
            <a:r>
              <a:rPr i="1"/>
              <a:t>is</a:t>
            </a:r>
            <a:r>
              <a:t> useless. </a:t>
            </a:r>
            <a:r>
              <a:rPr baseline="31999"/>
              <a:t>27</a:t>
            </a:r>
            <a:r>
              <a:t> Pure and undefiled religion before God and the Father is this: to visit orphans and widows in their trouble, </a:t>
            </a:r>
            <a:r>
              <a:rPr i="1"/>
              <a:t>and</a:t>
            </a:r>
            <a:r>
              <a:t> to keep oneself unspotted from the world. </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6"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47" name="pasted-movie.png" descr="pasted-movie.png"/>
          <p:cNvPicPr>
            <a:picLocks noChangeAspect="1"/>
          </p:cNvPicPr>
          <p:nvPr/>
        </p:nvPicPr>
        <p:blipFill>
          <a:blip r:embed="rId2">
            <a:extLst/>
          </a:blip>
          <a:stretch>
            <a:fillRect/>
          </a:stretch>
        </p:blipFill>
        <p:spPr>
          <a:xfrm>
            <a:off x="3041800" y="163051"/>
            <a:ext cx="10306109" cy="1446714"/>
          </a:xfrm>
          <a:prstGeom prst="rect">
            <a:avLst/>
          </a:prstGeom>
          <a:ln w="12700">
            <a:miter lim="400000"/>
          </a:ln>
          <a:effectLst>
            <a:outerShdw sx="100000" sy="100000" kx="0" ky="0" algn="b" rotWithShape="0" blurRad="63500" dist="25400" dir="5400000">
              <a:srgbClr val="000000">
                <a:alpha val="50000"/>
              </a:srgbClr>
            </a:outerShdw>
          </a:effectLst>
        </p:spPr>
      </p:pic>
      <p:pic>
        <p:nvPicPr>
          <p:cNvPr id="448" name="pasted-movie.png" descr="pasted-movie.png"/>
          <p:cNvPicPr>
            <a:picLocks noChangeAspect="1"/>
          </p:cNvPicPr>
          <p:nvPr/>
        </p:nvPicPr>
        <p:blipFill>
          <a:blip r:embed="rId3">
            <a:extLst/>
          </a:blip>
          <a:stretch>
            <a:fillRect/>
          </a:stretch>
        </p:blipFill>
        <p:spPr>
          <a:xfrm>
            <a:off x="13268030" y="-46069"/>
            <a:ext cx="8378906" cy="1864954"/>
          </a:xfrm>
          <a:prstGeom prst="rect">
            <a:avLst/>
          </a:prstGeom>
          <a:ln w="12700">
            <a:miter lim="400000"/>
          </a:ln>
          <a:effectLst>
            <a:outerShdw sx="100000" sy="100000" kx="0" ky="0" algn="b" rotWithShape="0" blurRad="215900" dist="109623" dir="5400000">
              <a:srgbClr val="000000"/>
            </a:outerShdw>
          </a:effectLst>
        </p:spPr>
      </p:pic>
      <p:sp>
        <p:nvSpPr>
          <p:cNvPr id="449" name="TextBox 5"/>
          <p:cNvSpPr txBox="1"/>
          <p:nvPr/>
        </p:nvSpPr>
        <p:spPr>
          <a:xfrm>
            <a:off x="-89974" y="2178698"/>
            <a:ext cx="24563947" cy="1516381"/>
          </a:xfrm>
          <a:prstGeom prst="rect">
            <a:avLst/>
          </a:prstGeom>
          <a:solidFill>
            <a:schemeClr val="accent6">
              <a:satOff val="1848"/>
              <a:lumOff val="-15262"/>
            </a:schemeClr>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a:lnSpc>
                <a:spcPct val="100000"/>
              </a:lnSpc>
              <a:spcBef>
                <a:spcPts val="0"/>
              </a:spcBef>
              <a:defRPr b="1" sz="9100">
                <a:solidFill>
                  <a:srgbClr val="FFFFFF"/>
                </a:solidFill>
                <a:latin typeface="Gill Sans"/>
                <a:ea typeface="Gill Sans"/>
                <a:cs typeface="Gill Sans"/>
                <a:sym typeface="Gill Sans"/>
              </a:defRPr>
            </a:lvl1pPr>
          </a:lstStyle>
          <a:p>
            <a:pPr/>
            <a:r>
              <a:t>ARE YOU SEEKING TO PLEASE GOD?</a:t>
            </a:r>
          </a:p>
        </p:txBody>
      </p:sp>
      <p:grpSp>
        <p:nvGrpSpPr>
          <p:cNvPr id="452" name="Image"/>
          <p:cNvGrpSpPr/>
          <p:nvPr/>
        </p:nvGrpSpPr>
        <p:grpSpPr>
          <a:xfrm>
            <a:off x="152509" y="4284268"/>
            <a:ext cx="6700150" cy="8916600"/>
            <a:chOff x="0" y="0"/>
            <a:chExt cx="6700149" cy="8916599"/>
          </a:xfrm>
        </p:grpSpPr>
        <p:pic>
          <p:nvPicPr>
            <p:cNvPr id="451" name="Image" descr="Image"/>
            <p:cNvPicPr>
              <a:picLocks noChangeAspect="1"/>
            </p:cNvPicPr>
            <p:nvPr/>
          </p:nvPicPr>
          <p:blipFill>
            <a:blip r:embed="rId4">
              <a:extLst/>
            </a:blip>
            <a:stretch>
              <a:fillRect/>
            </a:stretch>
          </p:blipFill>
          <p:spPr>
            <a:xfrm>
              <a:off x="215900" y="139700"/>
              <a:ext cx="6268350" cy="8357800"/>
            </a:xfrm>
            <a:prstGeom prst="rect">
              <a:avLst/>
            </a:prstGeom>
            <a:ln>
              <a:noFill/>
            </a:ln>
            <a:effectLst/>
          </p:spPr>
        </p:pic>
        <p:pic>
          <p:nvPicPr>
            <p:cNvPr id="450" name="Image" descr="Image"/>
            <p:cNvPicPr>
              <a:picLocks noChangeAspect="0"/>
            </p:cNvPicPr>
            <p:nvPr/>
          </p:nvPicPr>
          <p:blipFill>
            <a:blip r:embed="rId5">
              <a:extLst/>
            </a:blip>
            <a:stretch>
              <a:fillRect/>
            </a:stretch>
          </p:blipFill>
          <p:spPr>
            <a:xfrm>
              <a:off x="0" y="0"/>
              <a:ext cx="6700150" cy="8916600"/>
            </a:xfrm>
            <a:prstGeom prst="rect">
              <a:avLst/>
            </a:prstGeom>
            <a:effectLst/>
          </p:spPr>
        </p:pic>
      </p:grpSp>
      <p:sp>
        <p:nvSpPr>
          <p:cNvPr id="453" name="TextBox 9"/>
          <p:cNvSpPr txBox="1"/>
          <p:nvPr/>
        </p:nvSpPr>
        <p:spPr>
          <a:xfrm>
            <a:off x="7074937" y="4002928"/>
            <a:ext cx="17038522" cy="94792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marL="698499" indent="-698499">
              <a:lnSpc>
                <a:spcPct val="100000"/>
              </a:lnSpc>
              <a:spcBef>
                <a:spcPts val="1400"/>
              </a:spcBef>
              <a:buSzPct val="80000"/>
              <a:buBlip>
                <a:blip r:embed="rId6"/>
              </a:buBlip>
              <a:defRPr b="1" sz="6000">
                <a:solidFill>
                  <a:srgbClr val="000000"/>
                </a:solidFill>
                <a:latin typeface="Helvetica"/>
                <a:ea typeface="Helvetica"/>
                <a:cs typeface="Helvetica"/>
                <a:sym typeface="Helvetica"/>
              </a:defRPr>
            </a:pPr>
            <a:r>
              <a:t>Obey the Lord Jesus — Mat. 17:5; Heb. 1:1,2</a:t>
            </a:r>
          </a:p>
          <a:p>
            <a:pPr marL="1117600" indent="-698500">
              <a:lnSpc>
                <a:spcPct val="100000"/>
              </a:lnSpc>
              <a:spcBef>
                <a:spcPts val="1400"/>
              </a:spcBef>
              <a:buSzPct val="80000"/>
              <a:buBlip>
                <a:blip r:embed="rId7"/>
              </a:buBlip>
              <a:defRPr sz="6000">
                <a:solidFill>
                  <a:srgbClr val="000000"/>
                </a:solidFill>
                <a:latin typeface="Helvetica"/>
                <a:ea typeface="Helvetica"/>
                <a:cs typeface="Helvetica"/>
                <a:sym typeface="Helvetica"/>
              </a:defRPr>
            </a:pPr>
            <a:r>
              <a:t>Hear Him — Romans 10:17</a:t>
            </a:r>
          </a:p>
          <a:p>
            <a:pPr marL="1117600" indent="-698500">
              <a:lnSpc>
                <a:spcPct val="100000"/>
              </a:lnSpc>
              <a:spcBef>
                <a:spcPts val="1400"/>
              </a:spcBef>
              <a:buSzPct val="80000"/>
              <a:buBlip>
                <a:blip r:embed="rId7"/>
              </a:buBlip>
              <a:defRPr sz="6000">
                <a:solidFill>
                  <a:srgbClr val="000000"/>
                </a:solidFill>
                <a:latin typeface="Helvetica"/>
                <a:ea typeface="Helvetica"/>
                <a:cs typeface="Helvetica"/>
                <a:sym typeface="Helvetica"/>
              </a:defRPr>
            </a:pPr>
            <a:r>
              <a:t>Believe in Him — John 8:24</a:t>
            </a:r>
          </a:p>
          <a:p>
            <a:pPr marL="1117600" indent="-698500">
              <a:lnSpc>
                <a:spcPct val="100000"/>
              </a:lnSpc>
              <a:spcBef>
                <a:spcPts val="1400"/>
              </a:spcBef>
              <a:buSzPct val="80000"/>
              <a:buBlip>
                <a:blip r:embed="rId7"/>
              </a:buBlip>
              <a:defRPr sz="6000">
                <a:solidFill>
                  <a:srgbClr val="000000"/>
                </a:solidFill>
                <a:latin typeface="Helvetica"/>
                <a:ea typeface="Helvetica"/>
                <a:cs typeface="Helvetica"/>
                <a:sym typeface="Helvetica"/>
              </a:defRPr>
            </a:pPr>
            <a:r>
              <a:t>Confess Him — Romans 10:9,10</a:t>
            </a:r>
          </a:p>
          <a:p>
            <a:pPr marL="1117600" indent="-698500">
              <a:lnSpc>
                <a:spcPct val="100000"/>
              </a:lnSpc>
              <a:spcBef>
                <a:spcPts val="1400"/>
              </a:spcBef>
              <a:buSzPct val="80000"/>
              <a:buBlip>
                <a:blip r:embed="rId7"/>
              </a:buBlip>
              <a:defRPr sz="6000">
                <a:solidFill>
                  <a:srgbClr val="000000"/>
                </a:solidFill>
                <a:latin typeface="Helvetica"/>
                <a:ea typeface="Helvetica"/>
                <a:cs typeface="Helvetica"/>
                <a:sym typeface="Helvetica"/>
              </a:defRPr>
            </a:pPr>
            <a:r>
              <a:t>Turn from self and sin to humbly submit to Him (Repent) — Acts 17:30</a:t>
            </a:r>
          </a:p>
          <a:p>
            <a:pPr marL="1117600" indent="-698500">
              <a:lnSpc>
                <a:spcPct val="100000"/>
              </a:lnSpc>
              <a:spcBef>
                <a:spcPts val="1400"/>
              </a:spcBef>
              <a:buSzPct val="80000"/>
              <a:buBlip>
                <a:blip r:embed="rId7"/>
              </a:buBlip>
              <a:defRPr sz="6000">
                <a:solidFill>
                  <a:srgbClr val="000000"/>
                </a:solidFill>
                <a:latin typeface="Helvetica"/>
                <a:ea typeface="Helvetica"/>
                <a:cs typeface="Helvetica"/>
                <a:sym typeface="Helvetica"/>
              </a:defRPr>
            </a:pPr>
            <a:r>
              <a:t>Be baptized in the name of Jesus — Mat. 28:19; Acts 2:38; Rom. 6:3-6</a:t>
            </a:r>
          </a:p>
          <a:p>
            <a:pPr marL="1117600" indent="-698500">
              <a:lnSpc>
                <a:spcPct val="100000"/>
              </a:lnSpc>
              <a:spcBef>
                <a:spcPts val="1400"/>
              </a:spcBef>
              <a:buSzPct val="80000"/>
              <a:buBlip>
                <a:blip r:embed="rId7"/>
              </a:buBlip>
              <a:defRPr sz="6000">
                <a:solidFill>
                  <a:srgbClr val="000000"/>
                </a:solidFill>
                <a:latin typeface="Helvetica"/>
                <a:ea typeface="Helvetica"/>
                <a:cs typeface="Helvetica"/>
                <a:sym typeface="Helvetica"/>
              </a:defRPr>
            </a:pPr>
            <a:r>
              <a:t>Abide in His word — John 8:31,32; 2 Jn. 9</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453">
                                            <p:bg/>
                                          </p:spTgt>
                                        </p:tgtEl>
                                        <p:attrNameLst>
                                          <p:attrName>style.visibility</p:attrName>
                                        </p:attrNameLst>
                                      </p:cBhvr>
                                      <p:to>
                                        <p:strVal val="visible"/>
                                      </p:to>
                                    </p:set>
                                    <p:animEffect filter="wipe(left)" transition="in">
                                      <p:cBhvr>
                                        <p:cTn id="7" dur="1000"/>
                                        <p:tgtEl>
                                          <p:spTgt spid="453">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453">
                                            <p:txEl>
                                              <p:pRg st="0" end="0"/>
                                            </p:txEl>
                                          </p:spTgt>
                                        </p:tgtEl>
                                        <p:attrNameLst>
                                          <p:attrName>style.visibility</p:attrName>
                                        </p:attrNameLst>
                                      </p:cBhvr>
                                      <p:to>
                                        <p:strVal val="visible"/>
                                      </p:to>
                                    </p:set>
                                    <p:animEffect filter="wipe(left)" transition="in">
                                      <p:cBhvr>
                                        <p:cTn id="10" dur="1000"/>
                                        <p:tgtEl>
                                          <p:spTgt spid="453">
                                            <p:txEl>
                                              <p:pRg st="0" end="0"/>
                                            </p:txEl>
                                          </p:spTgt>
                                        </p:tgtEl>
                                      </p:cBhvr>
                                    </p:animEffect>
                                  </p:childTnLst>
                                </p:cTn>
                              </p:par>
                            </p:childTnLst>
                          </p:cTn>
                        </p:par>
                        <p:par>
                          <p:cTn id="11" fill="hold">
                            <p:stCondLst>
                              <p:cond delay="1000"/>
                            </p:stCondLst>
                            <p:childTnLst>
                              <p:par>
                                <p:cTn id="12" presetClass="entr" nodeType="afterEffect" presetSubtype="8" presetID="22" grpId="1" fill="hold">
                                  <p:stCondLst>
                                    <p:cond delay="0"/>
                                  </p:stCondLst>
                                  <p:iterate type="el" backwards="0">
                                    <p:tmAbs val="0"/>
                                  </p:iterate>
                                  <p:childTnLst>
                                    <p:set>
                                      <p:cBhvr>
                                        <p:cTn id="13" fill="hold"/>
                                        <p:tgtEl>
                                          <p:spTgt spid="453">
                                            <p:txEl>
                                              <p:pRg st="1" end="1"/>
                                            </p:txEl>
                                          </p:spTgt>
                                        </p:tgtEl>
                                        <p:attrNameLst>
                                          <p:attrName>style.visibility</p:attrName>
                                        </p:attrNameLst>
                                      </p:cBhvr>
                                      <p:to>
                                        <p:strVal val="visible"/>
                                      </p:to>
                                    </p:set>
                                    <p:animEffect filter="wipe(left)" transition="in">
                                      <p:cBhvr>
                                        <p:cTn id="14" dur="1000"/>
                                        <p:tgtEl>
                                          <p:spTgt spid="453">
                                            <p:txEl>
                                              <p:pRg st="1" end="1"/>
                                            </p:txEl>
                                          </p:spTgt>
                                        </p:tgtEl>
                                      </p:cBhvr>
                                    </p:animEffect>
                                  </p:childTnLst>
                                </p:cTn>
                              </p:par>
                            </p:childTnLst>
                          </p:cTn>
                        </p:par>
                        <p:par>
                          <p:cTn id="15" fill="hold">
                            <p:stCondLst>
                              <p:cond delay="2000"/>
                            </p:stCondLst>
                            <p:childTnLst>
                              <p:par>
                                <p:cTn id="16" presetClass="entr" nodeType="afterEffect" presetSubtype="8" presetID="22" grpId="1" fill="hold">
                                  <p:stCondLst>
                                    <p:cond delay="0"/>
                                  </p:stCondLst>
                                  <p:iterate type="el" backwards="0">
                                    <p:tmAbs val="0"/>
                                  </p:iterate>
                                  <p:childTnLst>
                                    <p:set>
                                      <p:cBhvr>
                                        <p:cTn id="17" fill="hold"/>
                                        <p:tgtEl>
                                          <p:spTgt spid="453">
                                            <p:txEl>
                                              <p:pRg st="2" end="2"/>
                                            </p:txEl>
                                          </p:spTgt>
                                        </p:tgtEl>
                                        <p:attrNameLst>
                                          <p:attrName>style.visibility</p:attrName>
                                        </p:attrNameLst>
                                      </p:cBhvr>
                                      <p:to>
                                        <p:strVal val="visible"/>
                                      </p:to>
                                    </p:set>
                                    <p:animEffect filter="wipe(left)" transition="in">
                                      <p:cBhvr>
                                        <p:cTn id="18" dur="1000"/>
                                        <p:tgtEl>
                                          <p:spTgt spid="453">
                                            <p:txEl>
                                              <p:pRg st="2" end="2"/>
                                            </p:txEl>
                                          </p:spTgt>
                                        </p:tgtEl>
                                      </p:cBhvr>
                                    </p:animEffect>
                                  </p:childTnLst>
                                </p:cTn>
                              </p:par>
                            </p:childTnLst>
                          </p:cTn>
                        </p:par>
                        <p:par>
                          <p:cTn id="19" fill="hold">
                            <p:stCondLst>
                              <p:cond delay="3000"/>
                            </p:stCondLst>
                            <p:childTnLst>
                              <p:par>
                                <p:cTn id="20" presetClass="entr" nodeType="afterEffect" presetSubtype="8" presetID="22" grpId="1" fill="hold">
                                  <p:stCondLst>
                                    <p:cond delay="0"/>
                                  </p:stCondLst>
                                  <p:iterate type="el" backwards="0">
                                    <p:tmAbs val="0"/>
                                  </p:iterate>
                                  <p:childTnLst>
                                    <p:set>
                                      <p:cBhvr>
                                        <p:cTn id="21" fill="hold"/>
                                        <p:tgtEl>
                                          <p:spTgt spid="453">
                                            <p:txEl>
                                              <p:pRg st="3" end="3"/>
                                            </p:txEl>
                                          </p:spTgt>
                                        </p:tgtEl>
                                        <p:attrNameLst>
                                          <p:attrName>style.visibility</p:attrName>
                                        </p:attrNameLst>
                                      </p:cBhvr>
                                      <p:to>
                                        <p:strVal val="visible"/>
                                      </p:to>
                                    </p:set>
                                    <p:animEffect filter="wipe(left)" transition="in">
                                      <p:cBhvr>
                                        <p:cTn id="22" dur="1000"/>
                                        <p:tgtEl>
                                          <p:spTgt spid="453">
                                            <p:txEl>
                                              <p:pRg st="3" end="3"/>
                                            </p:txEl>
                                          </p:spTgt>
                                        </p:tgtEl>
                                      </p:cBhvr>
                                    </p:animEffect>
                                  </p:childTnLst>
                                </p:cTn>
                              </p:par>
                            </p:childTnLst>
                          </p:cTn>
                        </p:par>
                        <p:par>
                          <p:cTn id="23" fill="hold">
                            <p:stCondLst>
                              <p:cond delay="4000"/>
                            </p:stCondLst>
                            <p:childTnLst>
                              <p:par>
                                <p:cTn id="24" presetClass="entr" nodeType="afterEffect" presetSubtype="8" presetID="22" grpId="1" fill="hold">
                                  <p:stCondLst>
                                    <p:cond delay="0"/>
                                  </p:stCondLst>
                                  <p:iterate type="el" backwards="0">
                                    <p:tmAbs val="0"/>
                                  </p:iterate>
                                  <p:childTnLst>
                                    <p:set>
                                      <p:cBhvr>
                                        <p:cTn id="25" fill="hold"/>
                                        <p:tgtEl>
                                          <p:spTgt spid="453">
                                            <p:txEl>
                                              <p:pRg st="4" end="4"/>
                                            </p:txEl>
                                          </p:spTgt>
                                        </p:tgtEl>
                                        <p:attrNameLst>
                                          <p:attrName>style.visibility</p:attrName>
                                        </p:attrNameLst>
                                      </p:cBhvr>
                                      <p:to>
                                        <p:strVal val="visible"/>
                                      </p:to>
                                    </p:set>
                                    <p:animEffect filter="wipe(left)" transition="in">
                                      <p:cBhvr>
                                        <p:cTn id="26" dur="1000"/>
                                        <p:tgtEl>
                                          <p:spTgt spid="453">
                                            <p:txEl>
                                              <p:pRg st="4" end="4"/>
                                            </p:txEl>
                                          </p:spTgt>
                                        </p:tgtEl>
                                      </p:cBhvr>
                                    </p:animEffect>
                                  </p:childTnLst>
                                </p:cTn>
                              </p:par>
                            </p:childTnLst>
                          </p:cTn>
                        </p:par>
                        <p:par>
                          <p:cTn id="27" fill="hold">
                            <p:stCondLst>
                              <p:cond delay="5000"/>
                            </p:stCondLst>
                            <p:childTnLst>
                              <p:par>
                                <p:cTn id="28" presetClass="entr" nodeType="afterEffect" presetSubtype="8" presetID="22" grpId="1" fill="hold">
                                  <p:stCondLst>
                                    <p:cond delay="0"/>
                                  </p:stCondLst>
                                  <p:iterate type="el" backwards="0">
                                    <p:tmAbs val="0"/>
                                  </p:iterate>
                                  <p:childTnLst>
                                    <p:set>
                                      <p:cBhvr>
                                        <p:cTn id="29" fill="hold"/>
                                        <p:tgtEl>
                                          <p:spTgt spid="453">
                                            <p:txEl>
                                              <p:pRg st="5" end="5"/>
                                            </p:txEl>
                                          </p:spTgt>
                                        </p:tgtEl>
                                        <p:attrNameLst>
                                          <p:attrName>style.visibility</p:attrName>
                                        </p:attrNameLst>
                                      </p:cBhvr>
                                      <p:to>
                                        <p:strVal val="visible"/>
                                      </p:to>
                                    </p:set>
                                    <p:animEffect filter="wipe(left)" transition="in">
                                      <p:cBhvr>
                                        <p:cTn id="30" dur="1000"/>
                                        <p:tgtEl>
                                          <p:spTgt spid="453">
                                            <p:txEl>
                                              <p:pRg st="5" end="5"/>
                                            </p:txEl>
                                          </p:spTgt>
                                        </p:tgtEl>
                                      </p:cBhvr>
                                    </p:animEffect>
                                  </p:childTnLst>
                                </p:cTn>
                              </p:par>
                            </p:childTnLst>
                          </p:cTn>
                        </p:par>
                        <p:par>
                          <p:cTn id="31" fill="hold">
                            <p:stCondLst>
                              <p:cond delay="6000"/>
                            </p:stCondLst>
                            <p:childTnLst>
                              <p:par>
                                <p:cTn id="32" presetClass="entr" nodeType="afterEffect" presetSubtype="8" presetID="22" grpId="1" fill="hold">
                                  <p:stCondLst>
                                    <p:cond delay="0"/>
                                  </p:stCondLst>
                                  <p:iterate type="el" backwards="0">
                                    <p:tmAbs val="0"/>
                                  </p:iterate>
                                  <p:childTnLst>
                                    <p:set>
                                      <p:cBhvr>
                                        <p:cTn id="33" fill="hold"/>
                                        <p:tgtEl>
                                          <p:spTgt spid="453">
                                            <p:txEl>
                                              <p:pRg st="6" end="6"/>
                                            </p:txEl>
                                          </p:spTgt>
                                        </p:tgtEl>
                                        <p:attrNameLst>
                                          <p:attrName>style.visibility</p:attrName>
                                        </p:attrNameLst>
                                      </p:cBhvr>
                                      <p:to>
                                        <p:strVal val="visible"/>
                                      </p:to>
                                    </p:set>
                                    <p:animEffect filter="wipe(left)" transition="in">
                                      <p:cBhvr>
                                        <p:cTn id="34" dur="1000"/>
                                        <p:tgtEl>
                                          <p:spTgt spid="453">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53"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5"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pic>
        <p:nvPicPr>
          <p:cNvPr id="456" name="pasted-movie.png" descr="pasted-movie.png"/>
          <p:cNvPicPr>
            <a:picLocks noChangeAspect="1"/>
          </p:cNvPicPr>
          <p:nvPr/>
        </p:nvPicPr>
        <p:blipFill>
          <a:blip r:embed="rId3">
            <a:extLst/>
          </a:blip>
          <a:stretch>
            <a:fillRect/>
          </a:stretch>
        </p:blipFill>
        <p:spPr>
          <a:xfrm>
            <a:off x="1755053" y="3163603"/>
            <a:ext cx="20873894" cy="4646053"/>
          </a:xfrm>
          <a:prstGeom prst="rect">
            <a:avLst/>
          </a:prstGeom>
          <a:ln w="12700">
            <a:miter lim="400000"/>
          </a:ln>
          <a:effectLst>
            <a:outerShdw sx="100000" sy="100000" kx="0" ky="0" algn="b" rotWithShape="0" blurRad="215900" dist="109623" dir="5400000">
              <a:srgbClr val="000000"/>
            </a:outerShdw>
          </a:effectLst>
        </p:spPr>
      </p:pic>
      <p:pic>
        <p:nvPicPr>
          <p:cNvPr id="457" name="pasted-movie.png" descr="pasted-movie.png"/>
          <p:cNvPicPr>
            <a:picLocks noChangeAspect="1"/>
          </p:cNvPicPr>
          <p:nvPr/>
        </p:nvPicPr>
        <p:blipFill>
          <a:blip r:embed="rId4">
            <a:extLst/>
          </a:blip>
          <a:stretch>
            <a:fillRect/>
          </a:stretch>
        </p:blipFill>
        <p:spPr>
          <a:xfrm>
            <a:off x="2408153" y="1648910"/>
            <a:ext cx="19567694" cy="2746803"/>
          </a:xfrm>
          <a:prstGeom prst="rect">
            <a:avLst/>
          </a:prstGeom>
          <a:ln w="12700">
            <a:miter lim="400000"/>
          </a:ln>
          <a:effectLst>
            <a:outerShdw sx="100000" sy="100000" kx="0" ky="0" algn="b" rotWithShape="0" blurRad="63500" dist="25400" dir="5400000">
              <a:srgbClr val="000000">
                <a:alpha val="50000"/>
              </a:srgbClr>
            </a:outerShdw>
          </a:effectLst>
        </p:spPr>
      </p:pic>
      <p:sp>
        <p:nvSpPr>
          <p:cNvPr id="458" name="James 1:26,27; John 4:19-24"/>
          <p:cNvSpPr txBox="1"/>
          <p:nvPr/>
        </p:nvSpPr>
        <p:spPr>
          <a:xfrm>
            <a:off x="11947213" y="113975"/>
            <a:ext cx="12337795" cy="11049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lnSpc>
                <a:spcPct val="100000"/>
              </a:lnSpc>
              <a:spcBef>
                <a:spcPts val="0"/>
              </a:spcBef>
              <a:defRPr b="1" sz="6600">
                <a:solidFill>
                  <a:srgbClr val="FFFFFF"/>
                </a:solidFill>
                <a:effectLst>
                  <a:outerShdw sx="100000" sy="100000" kx="0" ky="0" algn="b" rotWithShape="0" blurRad="50800" dist="63500" dir="1883633">
                    <a:srgbClr val="000000"/>
                  </a:outerShdw>
                </a:effectLst>
                <a:latin typeface="Helvetica"/>
                <a:ea typeface="Helvetica"/>
                <a:cs typeface="Helvetica"/>
                <a:sym typeface="Helvetica"/>
              </a:defRPr>
            </a:lvl1pPr>
          </a:lstStyle>
          <a:p>
            <a:pPr/>
            <a:r>
              <a:t>James 1:26,27; John 4:19-24</a:t>
            </a:r>
          </a:p>
        </p:txBody>
      </p:sp>
      <p:sp>
        <p:nvSpPr>
          <p:cNvPr id="459" name="Hebrews 12:28–29 (NKJV)…"/>
          <p:cNvSpPr txBox="1"/>
          <p:nvPr/>
        </p:nvSpPr>
        <p:spPr>
          <a:xfrm>
            <a:off x="785088" y="7300263"/>
            <a:ext cx="22813824" cy="59436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sz="7700">
                <a:solidFill>
                  <a:srgbClr val="FFFFFF"/>
                </a:solidFill>
                <a:effectLst>
                  <a:outerShdw sx="100000" sy="100000" kx="0" ky="0" algn="b" rotWithShape="0" blurRad="50800" dist="63500" dir="2846922">
                    <a:srgbClr val="000000"/>
                  </a:outerShdw>
                </a:effectLst>
                <a:latin typeface="Helvetica"/>
                <a:ea typeface="Helvetica"/>
                <a:cs typeface="Helvetica"/>
                <a:sym typeface="Helvetica"/>
              </a:defRPr>
            </a:pPr>
            <a:r>
              <a:t>Hebrews 12:28–29 (NKJV)</a:t>
            </a:r>
          </a:p>
          <a:p>
            <a:pPr algn="ctr" defTabSz="457200">
              <a:lnSpc>
                <a:spcPct val="100000"/>
              </a:lnSpc>
              <a:spcBef>
                <a:spcPts val="0"/>
              </a:spcBef>
              <a:defRPr sz="7700">
                <a:solidFill>
                  <a:srgbClr val="FFFFFF"/>
                </a:solidFill>
                <a:effectLst>
                  <a:outerShdw sx="100000" sy="100000" kx="0" ky="0" algn="b" rotWithShape="0" blurRad="50800" dist="63500" dir="2846922">
                    <a:srgbClr val="000000"/>
                  </a:outerShdw>
                </a:effectLst>
                <a:latin typeface="Helvetica"/>
                <a:ea typeface="Helvetica"/>
                <a:cs typeface="Helvetica"/>
                <a:sym typeface="Helvetica"/>
              </a:defRPr>
            </a:pPr>
            <a:r>
              <a:rPr baseline="31999"/>
              <a:t>28</a:t>
            </a:r>
            <a:r>
              <a:t> Therefore, since we are receiving a kingdom which cannot be shaken, let us have grace, by which we may serve God acceptably with reverence and godly fear. </a:t>
            </a:r>
            <a:r>
              <a:rPr baseline="31999"/>
              <a:t>29</a:t>
            </a:r>
            <a:r>
              <a:t> For our God </a:t>
            </a:r>
            <a:r>
              <a:rPr i="1"/>
              <a:t>is</a:t>
            </a:r>
            <a:r>
              <a:t> a consuming fire. </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advClick="1" p14:dur="1500">
        <p:push dir="l"/>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3" name="Thayer: “Reverence. Respect; in the Bible everywhere piety towards God.”…"/>
          <p:cNvSpPr txBox="1"/>
          <p:nvPr/>
        </p:nvSpPr>
        <p:spPr>
          <a:xfrm>
            <a:off x="9268366" y="3676472"/>
            <a:ext cx="14555944" cy="9513888"/>
          </a:xfrm>
          <a:prstGeom prst="rect">
            <a:avLst/>
          </a:prstGeom>
          <a:solidFill>
            <a:srgbClr val="FFFFFF"/>
          </a:solidFill>
          <a:ln w="12700">
            <a:solidFill>
              <a:srgbClr val="000000"/>
            </a:solidFill>
            <a:miter lim="400000"/>
          </a:ln>
          <a:effectLst>
            <a:outerShdw sx="100000" sy="100000" kx="0" ky="0" algn="b" rotWithShape="0" blurRad="266700" dist="165100" dir="1234610">
              <a:srgbClr val="000000">
                <a:alpha val="46602"/>
              </a:srgbClr>
            </a:outerShdw>
          </a:effectLst>
          <a:extLst>
            <a:ext uri="{C572A759-6A51-4108-AA02-DFA0A04FC94B}">
              <ma14:wrappingTextBoxFlag xmlns:ma14="http://schemas.microsoft.com/office/mac/drawingml/2011/main" val="1"/>
            </a:ext>
          </a:extLst>
        </p:spPr>
        <p:txBody>
          <a:bodyPr lIns="71437" tIns="71437" rIns="71437" bIns="71437">
            <a:spAutoFit/>
          </a:bodyPr>
          <a:lstStyle/>
          <a:p>
            <a:pPr marL="963827" indent="-963827" defTabSz="821531">
              <a:lnSpc>
                <a:spcPct val="100000"/>
              </a:lnSpc>
              <a:spcBef>
                <a:spcPts val="1600"/>
              </a:spcBef>
              <a:buSzPct val="80000"/>
              <a:buBlip>
                <a:blip r:embed="rId2"/>
              </a:buBlip>
              <a:defRPr sz="7400">
                <a:latin typeface="Century Gothic"/>
                <a:ea typeface="Century Gothic"/>
                <a:cs typeface="Century Gothic"/>
                <a:sym typeface="Century Gothic"/>
              </a:defRPr>
            </a:pPr>
            <a:r>
              <a:t>Thayer: “Reverence. Respect; in the Bible everywhere piety towards God.”</a:t>
            </a:r>
          </a:p>
          <a:p>
            <a:pPr marL="963827" indent="-963827" defTabSz="821531">
              <a:lnSpc>
                <a:spcPct val="100000"/>
              </a:lnSpc>
              <a:spcBef>
                <a:spcPts val="1600"/>
              </a:spcBef>
              <a:buSzPct val="80000"/>
              <a:buBlip>
                <a:blip r:embed="rId2"/>
              </a:buBlip>
              <a:defRPr sz="7400">
                <a:latin typeface="Century Gothic"/>
                <a:ea typeface="Century Gothic"/>
                <a:cs typeface="Century Gothic"/>
                <a:sym typeface="Century Gothic"/>
              </a:defRPr>
            </a:pPr>
            <a:r>
              <a:t>W.E. Vine: “That piety which, characterized by a Godward attitude, does that which is well pleasing to Him.”</a:t>
            </a:r>
          </a:p>
        </p:txBody>
      </p:sp>
      <p:pic>
        <p:nvPicPr>
          <p:cNvPr id="224" name="Picture 13" descr="Picture 13"/>
          <p:cNvPicPr>
            <a:picLocks noChangeAspect="1"/>
          </p:cNvPicPr>
          <p:nvPr/>
        </p:nvPicPr>
        <p:blipFill>
          <a:blip r:embed="rId3">
            <a:extLst/>
          </a:blip>
          <a:stretch>
            <a:fillRect/>
          </a:stretch>
        </p:blipFill>
        <p:spPr>
          <a:xfrm>
            <a:off x="204384" y="3103438"/>
            <a:ext cx="8378906" cy="10659956"/>
          </a:xfrm>
          <a:prstGeom prst="rect">
            <a:avLst/>
          </a:prstGeom>
          <a:ln w="12700">
            <a:miter lim="400000"/>
          </a:ln>
        </p:spPr>
      </p:pic>
      <p:sp>
        <p:nvSpPr>
          <p:cNvPr id="225" name="Rounded Rectangle"/>
          <p:cNvSpPr/>
          <p:nvPr/>
        </p:nvSpPr>
        <p:spPr>
          <a:xfrm>
            <a:off x="4272133" y="1159484"/>
            <a:ext cx="15839734" cy="2103721"/>
          </a:xfrm>
          <a:prstGeom prst="roundRect">
            <a:avLst>
              <a:gd name="adj" fmla="val 17793"/>
            </a:avLst>
          </a:prstGeom>
          <a:solidFill>
            <a:srgbClr val="FFFFFF"/>
          </a:solidFill>
          <a:ln w="63500">
            <a:solidFill>
              <a:schemeClr val="accent6">
                <a:satOff val="1848"/>
                <a:lumOff val="-15262"/>
              </a:schemeClr>
            </a:solidFill>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26" name="pasted-movie.png" descr="pasted-movie.png"/>
          <p:cNvPicPr>
            <a:picLocks noChangeAspect="1"/>
          </p:cNvPicPr>
          <p:nvPr/>
        </p:nvPicPr>
        <p:blipFill>
          <a:blip r:embed="rId4">
            <a:extLst/>
          </a:blip>
          <a:stretch>
            <a:fillRect/>
          </a:stretch>
        </p:blipFill>
        <p:spPr>
          <a:xfrm>
            <a:off x="4544340" y="1420604"/>
            <a:ext cx="15295320" cy="1953032"/>
          </a:xfrm>
          <a:prstGeom prst="rect">
            <a:avLst/>
          </a:prstGeom>
          <a:ln w="12700">
            <a:miter lim="400000"/>
          </a:ln>
        </p:spPr>
      </p:pic>
      <p:sp>
        <p:nvSpPr>
          <p:cNvPr id="227"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28" name="pasted-movie.png" descr="pasted-movie.png"/>
          <p:cNvPicPr>
            <a:picLocks noChangeAspect="1"/>
          </p:cNvPicPr>
          <p:nvPr/>
        </p:nvPicPr>
        <p:blipFill>
          <a:blip r:embed="rId5">
            <a:extLst/>
          </a:blip>
          <a:stretch>
            <a:fillRect/>
          </a:stretch>
        </p:blipFill>
        <p:spPr>
          <a:xfrm>
            <a:off x="3041800" y="163051"/>
            <a:ext cx="10306109" cy="1446714"/>
          </a:xfrm>
          <a:prstGeom prst="rect">
            <a:avLst/>
          </a:prstGeom>
          <a:ln w="12700">
            <a:miter lim="400000"/>
          </a:ln>
          <a:effectLst>
            <a:outerShdw sx="100000" sy="100000" kx="0" ky="0" algn="b" rotWithShape="0" blurRad="63500" dist="25400" dir="5400000">
              <a:srgbClr val="000000">
                <a:alpha val="50000"/>
              </a:srgbClr>
            </a:outerShdw>
          </a:effectLst>
        </p:spPr>
      </p:pic>
      <p:pic>
        <p:nvPicPr>
          <p:cNvPr id="229" name="pasted-movie.png" descr="pasted-movie.png"/>
          <p:cNvPicPr>
            <a:picLocks noChangeAspect="1"/>
          </p:cNvPicPr>
          <p:nvPr/>
        </p:nvPicPr>
        <p:blipFill>
          <a:blip r:embed="rId6">
            <a:extLst/>
          </a:blip>
          <a:stretch>
            <a:fillRect/>
          </a:stretch>
        </p:blipFill>
        <p:spPr>
          <a:xfrm>
            <a:off x="13268030" y="-46069"/>
            <a:ext cx="8378906" cy="1864954"/>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23">
                                            <p:txEl>
                                              <p:pRg st="1" end="1"/>
                                            </p:txEl>
                                          </p:spTgt>
                                        </p:tgtEl>
                                        <p:attrNameLst>
                                          <p:attrName>style.visibility</p:attrName>
                                        </p:attrNameLst>
                                      </p:cBhvr>
                                      <p:to>
                                        <p:strVal val="visible"/>
                                      </p:to>
                                    </p:set>
                                    <p:animEffect filter="wipe(left)" transition="in">
                                      <p:cBhvr>
                                        <p:cTn id="7" dur="1500"/>
                                        <p:tgtEl>
                                          <p:spTgt spid="223">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3" grpId="1"/>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2"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pic>
        <p:nvPicPr>
          <p:cNvPr id="463" name="pasted-movie.png" descr="pasted-movie.png"/>
          <p:cNvPicPr>
            <a:picLocks noChangeAspect="1"/>
          </p:cNvPicPr>
          <p:nvPr/>
        </p:nvPicPr>
        <p:blipFill>
          <a:blip r:embed="rId3">
            <a:extLst/>
          </a:blip>
          <a:stretch>
            <a:fillRect/>
          </a:stretch>
        </p:blipFill>
        <p:spPr>
          <a:xfrm>
            <a:off x="1755053" y="4407482"/>
            <a:ext cx="20873894" cy="4646054"/>
          </a:xfrm>
          <a:prstGeom prst="rect">
            <a:avLst/>
          </a:prstGeom>
          <a:ln w="12700">
            <a:miter lim="400000"/>
          </a:ln>
          <a:effectLst>
            <a:outerShdw sx="100000" sy="100000" kx="0" ky="0" algn="b" rotWithShape="0" blurRad="215900" dist="109623" dir="5400000">
              <a:srgbClr val="000000"/>
            </a:outerShdw>
          </a:effectLst>
        </p:spPr>
      </p:pic>
      <p:pic>
        <p:nvPicPr>
          <p:cNvPr id="464" name="pasted-movie.png" descr="pasted-movie.png"/>
          <p:cNvPicPr>
            <a:picLocks noChangeAspect="1"/>
          </p:cNvPicPr>
          <p:nvPr/>
        </p:nvPicPr>
        <p:blipFill>
          <a:blip r:embed="rId4">
            <a:extLst/>
          </a:blip>
          <a:stretch>
            <a:fillRect/>
          </a:stretch>
        </p:blipFill>
        <p:spPr>
          <a:xfrm>
            <a:off x="2408153" y="2892790"/>
            <a:ext cx="19567694" cy="2746803"/>
          </a:xfrm>
          <a:prstGeom prst="rect">
            <a:avLst/>
          </a:prstGeom>
          <a:ln w="12700">
            <a:miter lim="400000"/>
          </a:ln>
          <a:effectLst>
            <a:outerShdw sx="100000" sy="100000" kx="0" ky="0" algn="b" rotWithShape="0" blurRad="63500" dist="25400" dir="5400000">
              <a:srgbClr val="000000">
                <a:alpha val="50000"/>
              </a:srgbClr>
            </a:outerShdw>
          </a:effectLst>
        </p:spPr>
      </p:pic>
      <p:sp>
        <p:nvSpPr>
          <p:cNvPr id="465" name="James 1:26,27; John 4:19-24"/>
          <p:cNvSpPr txBox="1"/>
          <p:nvPr/>
        </p:nvSpPr>
        <p:spPr>
          <a:xfrm>
            <a:off x="11947213" y="113975"/>
            <a:ext cx="12337795" cy="11049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lnSpc>
                <a:spcPct val="100000"/>
              </a:lnSpc>
              <a:spcBef>
                <a:spcPts val="0"/>
              </a:spcBef>
              <a:defRPr b="1" sz="6600">
                <a:solidFill>
                  <a:srgbClr val="FFFFFF"/>
                </a:solidFill>
                <a:effectLst>
                  <a:outerShdw sx="100000" sy="100000" kx="0" ky="0" algn="b" rotWithShape="0" blurRad="50800" dist="63500" dir="1883633">
                    <a:srgbClr val="000000"/>
                  </a:outerShdw>
                </a:effectLst>
                <a:latin typeface="Helvetica"/>
                <a:ea typeface="Helvetica"/>
                <a:cs typeface="Helvetica"/>
                <a:sym typeface="Helvetica"/>
              </a:defRPr>
            </a:lvl1pPr>
          </a:lstStyle>
          <a:p>
            <a:pPr/>
            <a:r>
              <a:t>James 1:26,27; John 4:19-24</a:t>
            </a:r>
          </a:p>
        </p:txBody>
      </p:sp>
      <p:sp>
        <p:nvSpPr>
          <p:cNvPr id="466" name="Charts by Don McClain…"/>
          <p:cNvSpPr txBox="1"/>
          <p:nvPr/>
        </p:nvSpPr>
        <p:spPr>
          <a:xfrm>
            <a:off x="3164512" y="8943421"/>
            <a:ext cx="18054976" cy="4365240"/>
          </a:xfrm>
          <a:prstGeom prst="rect">
            <a:avLst/>
          </a:prstGeom>
          <a:solidFill>
            <a:srgbClr val="5A5F5E">
              <a:alpha val="58730"/>
            </a:srgbClr>
          </a:solidFill>
          <a:ln w="12700">
            <a:miter lim="400000"/>
          </a:ln>
          <a:effectLst>
            <a:outerShdw sx="100000" sy="100000" kx="0" ky="0" algn="b" rotWithShape="0" blurRad="203200" dist="101600" dir="2460000">
              <a:srgbClr val="000000"/>
            </a:outerShdw>
          </a:effectLst>
          <a:extLst>
            <a:ext uri="{C572A759-6A51-4108-AA02-DFA0A04FC94B}">
              <ma14:wrappingTextBoxFlag xmlns:ma14="http://schemas.microsoft.com/office/mac/drawingml/2011/main" val="1"/>
            </a:ext>
          </a:extLst>
        </p:spPr>
        <p:txBody>
          <a:bodyPr lIns="71437" tIns="71437" rIns="71437" bIns="71437" anchor="ctr">
            <a:spAutoFit/>
          </a:bodyPr>
          <a:lstStyle/>
          <a:p>
            <a:pPr algn="ctr" defTabSz="642937">
              <a:lnSpc>
                <a:spcPct val="100000"/>
              </a:lnSpc>
              <a:spcBef>
                <a:spcPts val="0"/>
              </a:spcBef>
              <a:defRPr sz="5800">
                <a:solidFill>
                  <a:srgbClr val="FFD9A8"/>
                </a:solidFill>
                <a:effectLst>
                  <a:outerShdw sx="100000" sy="100000" kx="0" ky="0" algn="b" rotWithShape="0" blurRad="152400" dist="76200" dir="2460000">
                    <a:srgbClr val="000000"/>
                  </a:outerShdw>
                </a:effectLst>
                <a:latin typeface="Charcoal CY"/>
                <a:ea typeface="Charcoal CY"/>
                <a:cs typeface="Charcoal CY"/>
                <a:sym typeface="Charcoal CY"/>
              </a:defRPr>
            </a:pPr>
            <a:r>
              <a:t>Charts by Don McClain</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Preached July 12, 2026 / Alexander church of Christ</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Phone: 501-568-1062</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Email – </a:t>
            </a:r>
            <a:r>
              <a:rPr>
                <a:hlinkClick r:id="rId5" invalidUrl="" action="" tgtFrame="" tooltip="" history="1" highlightClick="0" endSnd="0"/>
              </a:rPr>
              <a:t>donmcclain@sbcglobal.net</a:t>
            </a:r>
            <a:r>
              <a:t>  </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More Keynote, PPT &amp; Audio Sermons</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rPr u="sng">
                <a:hlinkClick r:id="rId6" invalidUrl="" action="" tgtFrame="" tooltip="" history="1" highlightClick="0" endSnd="0"/>
              </a:rPr>
              <a:t>www.alexanderchurchofchrist.com</a:t>
            </a:r>
            <a:r>
              <a:t> </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1">
            <a:hueOff val="-78595"/>
            <a:satOff val="12505"/>
            <a:lumOff val="13871"/>
          </a:schemeClr>
        </a:solidFill>
      </p:bgPr>
    </p:bg>
    <p:spTree>
      <p:nvGrpSpPr>
        <p:cNvPr id="1" name=""/>
        <p:cNvGrpSpPr/>
        <p:nvPr/>
      </p:nvGrpSpPr>
      <p:grpSpPr>
        <a:xfrm>
          <a:off x="0" y="0"/>
          <a:ext cx="0" cy="0"/>
          <a:chOff x="0" y="0"/>
          <a:chExt cx="0" cy="0"/>
        </a:xfrm>
      </p:grpSpPr>
      <p:pic>
        <p:nvPicPr>
          <p:cNvPr id="468" name="NEW_BUILDING_1.jpg" descr="NEW_BUILDING_1.jpg"/>
          <p:cNvPicPr>
            <a:picLocks noChangeAspect="1"/>
          </p:cNvPicPr>
          <p:nvPr/>
        </p:nvPicPr>
        <p:blipFill>
          <a:blip r:embed="rId2">
            <a:extLst/>
          </a:blip>
          <a:stretch>
            <a:fillRect/>
          </a:stretch>
        </p:blipFill>
        <p:spPr>
          <a:xfrm>
            <a:off x="-81762" y="-23399"/>
            <a:ext cx="26010075" cy="13847469"/>
          </a:xfrm>
          <a:prstGeom prst="rect">
            <a:avLst/>
          </a:prstGeom>
          <a:ln w="12700">
            <a:miter lim="400000"/>
          </a:ln>
        </p:spPr>
      </p:pic>
      <p:sp>
        <p:nvSpPr>
          <p:cNvPr id="469" name="ALEXANDERCHURCHOFCHRIST.COM"/>
          <p:cNvSpPr txBox="1"/>
          <p:nvPr/>
        </p:nvSpPr>
        <p:spPr>
          <a:xfrm>
            <a:off x="8509164" y="11909393"/>
            <a:ext cx="18519625" cy="838201"/>
          </a:xfrm>
          <a:prstGeom prst="rect">
            <a:avLst/>
          </a:prstGeom>
          <a:ln w="12700">
            <a:miter lim="400000"/>
          </a:ln>
          <a:effectLst>
            <a:outerShdw sx="100000" sy="100000" kx="0" ky="0" algn="b" rotWithShape="0" blurRad="203200" dist="79218"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a:lnSpc>
                <a:spcPct val="100000"/>
              </a:lnSpc>
              <a:spcBef>
                <a:spcPts val="0"/>
              </a:spcBef>
              <a:defRPr b="1" sz="5000">
                <a:solidFill>
                  <a:srgbClr val="FFFFFF"/>
                </a:solidFill>
                <a:latin typeface="Gill Sans"/>
                <a:ea typeface="Gill Sans"/>
                <a:cs typeface="Gill Sans"/>
                <a:sym typeface="Gill Sans"/>
              </a:defRPr>
            </a:pPr>
            <a:r>
              <a:rPr u="sng">
                <a:hlinkClick r:id="rId3" invalidUrl="" action="" tgtFrame="" tooltip="" history="1" highlightClick="0" endSnd="0"/>
              </a:rPr>
              <a:t>ALEXANDERCHURCHOFCHRIST.COM</a:t>
            </a:r>
            <a:r>
              <a:t> </a:t>
            </a:r>
          </a:p>
        </p:txBody>
      </p:sp>
      <p:sp>
        <p:nvSpPr>
          <p:cNvPr id="470" name="You Are Welcome At Any And All of Our Services!"/>
          <p:cNvSpPr txBox="1"/>
          <p:nvPr/>
        </p:nvSpPr>
        <p:spPr>
          <a:xfrm>
            <a:off x="12090910" y="3246548"/>
            <a:ext cx="11356132" cy="2062957"/>
          </a:xfrm>
          <a:prstGeom prst="rect">
            <a:avLst/>
          </a:prstGeom>
          <a:ln w="12700"/>
          <a:effectLst>
            <a:outerShdw sx="100000" sy="100000" kx="0" ky="0" algn="b" rotWithShape="0" blurRad="190500" dist="101600" dir="0">
              <a:srgbClr val="424242"/>
            </a:outerShdw>
          </a:effectLst>
          <a:extLst>
            <a:ext uri="{C572A759-6A51-4108-AA02-DFA0A04FC94B}">
              <ma14:wrappingTextBoxFlag xmlns:ma14="http://schemas.microsoft.com/office/mac/drawingml/2011/main" val="1"/>
            </a:ext>
          </a:extLst>
        </p:spPr>
        <p:txBody>
          <a:bodyPr lIns="53578" tIns="53578" rIns="53578" bIns="53578" anchor="ctr">
            <a:spAutoFit/>
          </a:bodyPr>
          <a:lstStyle>
            <a:lvl1pPr algn="ctr" defTabSz="821531">
              <a:lnSpc>
                <a:spcPct val="100000"/>
              </a:lnSpc>
              <a:spcBef>
                <a:spcPts val="2300"/>
              </a:spcBef>
              <a:buClr>
                <a:srgbClr val="FFFFFF"/>
              </a:buClr>
              <a:defRPr b="1" spc="-83" sz="6300">
                <a:solidFill>
                  <a:srgbClr val="FFFFFF"/>
                </a:solidFill>
                <a:effectLst>
                  <a:outerShdw sx="100000" sy="100000" kx="0" ky="0" algn="b" rotWithShape="0" blurRad="63500" dist="0" dir="3600000">
                    <a:srgbClr val="000000">
                      <a:alpha val="70000"/>
                    </a:srgbClr>
                  </a:outerShdw>
                </a:effectLst>
                <a:uFill>
                  <a:solidFill>
                    <a:srgbClr val="FFFFFF"/>
                  </a:solidFill>
                </a:uFill>
                <a:latin typeface="Century Gothic"/>
                <a:ea typeface="Century Gothic"/>
                <a:cs typeface="Century Gothic"/>
                <a:sym typeface="Century Gothic"/>
              </a:defRPr>
            </a:lvl1pPr>
          </a:lstStyle>
          <a:p>
            <a:pPr>
              <a:defRPr>
                <a:effectLst/>
                <a:uFillTx/>
              </a:defRPr>
            </a:pPr>
            <a:r>
              <a:rPr>
                <a:effectLst>
                  <a:outerShdw sx="100000" sy="100000" kx="0" ky="0" algn="b" rotWithShape="0" blurRad="63500" dist="0" dir="3600000">
                    <a:srgbClr val="000000">
                      <a:alpha val="70000"/>
                    </a:srgbClr>
                  </a:outerShdw>
                </a:effectLst>
                <a:uFill>
                  <a:solidFill>
                    <a:srgbClr val="FFFFFF"/>
                  </a:solidFill>
                </a:uFill>
              </a:rPr>
              <a:t>You Are Welcome At Any And All of Our Services!</a:t>
            </a:r>
          </a:p>
        </p:txBody>
      </p:sp>
      <p:sp>
        <p:nvSpPr>
          <p:cNvPr id="471" name="Meeting Times:…"/>
          <p:cNvSpPr txBox="1"/>
          <p:nvPr/>
        </p:nvSpPr>
        <p:spPr>
          <a:xfrm>
            <a:off x="11535978" y="5441642"/>
            <a:ext cx="12465997" cy="6016626"/>
          </a:xfrm>
          <a:prstGeom prst="rect">
            <a:avLst/>
          </a:prstGeom>
          <a:gradFill>
            <a:gsLst>
              <a:gs pos="0">
                <a:srgbClr val="EBEBEB">
                  <a:alpha val="68713"/>
                </a:srgbClr>
              </a:gs>
              <a:gs pos="100000">
                <a:srgbClr val="FFFFFF">
                  <a:alpha val="76559"/>
                </a:srgbClr>
              </a:gs>
            </a:gsLst>
            <a:lin ang="16200000"/>
          </a:gradFill>
          <a:ln w="63500">
            <a:solidFill>
              <a:srgbClr val="000000"/>
            </a:solidFill>
          </a:ln>
          <a:effectLst>
            <a:outerShdw sx="100000" sy="100000" kx="0" ky="0" algn="b" rotWithShape="0" blurRad="279400" dist="241300" dir="5400000">
              <a:srgbClr val="000000">
                <a:alpha val="38000"/>
              </a:srgbClr>
            </a:outerShdw>
            <a:reflection blurRad="0" stA="50000" stPos="0" endA="0" endPos="40000" dist="0" dir="5400000" fadeDir="5400000" sx="100000" sy="-100000" kx="0" ky="0" algn="bl" rotWithShape="0"/>
          </a:effectLst>
          <a:extLst>
            <a:ext uri="{C572A759-6A51-4108-AA02-DFA0A04FC94B}">
              <ma14:wrappingTextBoxFlag xmlns:ma14="http://schemas.microsoft.com/office/mac/drawingml/2011/main" val="1"/>
            </a:ext>
          </a:extLst>
        </p:spPr>
        <p:txBody>
          <a:bodyPr lIns="357187" tIns="357187" rIns="357187" bIns="357187" anchor="ctr">
            <a:spAutoFit/>
          </a:bodyPr>
          <a:lstStyle/>
          <a:p>
            <a:pPr algn="ctr" defTabSz="821531">
              <a:lnSpc>
                <a:spcPct val="100000"/>
              </a:lnSpc>
              <a:spcBef>
                <a:spcPts val="500"/>
              </a:spcBef>
              <a:buClr>
                <a:srgbClr val="000000"/>
              </a:buClr>
              <a:defRPr b="1" cap="all" spc="959" sz="8000">
                <a:solidFill>
                  <a:srgbClr val="005493"/>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a:uFill>
                  <a:solidFill>
                    <a:srgbClr val="000000"/>
                  </a:solidFill>
                </a:uFill>
              </a:rPr>
              <a:t>Meeting Times:</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Bible Study: 9:00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Assembly:	10:00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P.M. Assembly:     4:00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Wed. P.M. Bible Study:      7:00</a:t>
            </a:r>
          </a:p>
        </p:txBody>
      </p:sp>
      <p:pic>
        <p:nvPicPr>
          <p:cNvPr id="472" name="pasted-movie.png" descr="pasted-movie.png"/>
          <p:cNvPicPr>
            <a:picLocks noChangeAspect="1"/>
          </p:cNvPicPr>
          <p:nvPr/>
        </p:nvPicPr>
        <p:blipFill>
          <a:blip r:embed="rId4">
            <a:extLst/>
          </a:blip>
          <a:stretch>
            <a:fillRect/>
          </a:stretch>
        </p:blipFill>
        <p:spPr>
          <a:xfrm>
            <a:off x="439809" y="7572071"/>
            <a:ext cx="5718073" cy="5718073"/>
          </a:xfrm>
          <a:prstGeom prst="rect">
            <a:avLst/>
          </a:prstGeom>
          <a:ln w="12700">
            <a:miter lim="400000"/>
          </a:ln>
        </p:spPr>
      </p:pic>
      <p:sp>
        <p:nvSpPr>
          <p:cNvPr id="473" name="100 CORNERSTONE ALEXANDER AR, 72002"/>
          <p:cNvSpPr txBox="1"/>
          <p:nvPr/>
        </p:nvSpPr>
        <p:spPr>
          <a:xfrm>
            <a:off x="6479382" y="2162558"/>
            <a:ext cx="17904620" cy="990601"/>
          </a:xfrm>
          <a:prstGeom prst="rect">
            <a:avLst/>
          </a:prstGeom>
          <a:gradFill>
            <a:gsLst>
              <a:gs pos="0">
                <a:srgbClr val="005493">
                  <a:alpha val="38270"/>
                </a:srgbClr>
              </a:gs>
              <a:gs pos="100000">
                <a:srgbClr val="FFFFFF">
                  <a:alpha val="44810"/>
                </a:srgbClr>
              </a:gs>
            </a:gsLst>
            <a:lin ang="162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5700">
                <a:ln w="12700" cap="flat">
                  <a:solidFill>
                    <a:srgbClr val="000000"/>
                  </a:solidFill>
                  <a:prstDash val="solid"/>
                  <a:miter lim="400000"/>
                </a:ln>
                <a:solidFill>
                  <a:srgbClr val="FFFFFF"/>
                </a:solidFill>
                <a:effectLst>
                  <a:outerShdw sx="100000" sy="100000" kx="0" ky="0" algn="b" rotWithShape="0" blurRad="12700" dist="63500" dir="4418335">
                    <a:srgbClr val="000000"/>
                  </a:outerShdw>
                </a:effectLst>
                <a:latin typeface="Century Gothic"/>
                <a:ea typeface="Century Gothic"/>
                <a:cs typeface="Century Gothic"/>
                <a:sym typeface="Century Gothic"/>
              </a:defRPr>
            </a:lvl1pPr>
          </a:lstStyle>
          <a:p>
            <a:pPr/>
            <a:r>
              <a:t>100 CORNERSTONE ALEXANDER AR, 72002</a:t>
            </a:r>
          </a:p>
        </p:txBody>
      </p:sp>
      <p:pic>
        <p:nvPicPr>
          <p:cNvPr id="474" name="pasted-movie.png" descr="pasted-movie.png"/>
          <p:cNvPicPr>
            <a:picLocks noChangeAspect="1"/>
          </p:cNvPicPr>
          <p:nvPr/>
        </p:nvPicPr>
        <p:blipFill>
          <a:blip r:embed="rId5">
            <a:extLst/>
          </a:blip>
          <a:stretch>
            <a:fillRect/>
          </a:stretch>
        </p:blipFill>
        <p:spPr>
          <a:xfrm>
            <a:off x="-84497" y="684307"/>
            <a:ext cx="7609327" cy="7187439"/>
          </a:xfrm>
          <a:prstGeom prst="rect">
            <a:avLst/>
          </a:prstGeom>
          <a:ln w="12700">
            <a:miter lim="400000"/>
          </a:ln>
        </p:spPr>
      </p:pic>
      <p:pic>
        <p:nvPicPr>
          <p:cNvPr id="475" name="pasted-movie.png" descr="pasted-movie.png"/>
          <p:cNvPicPr>
            <a:picLocks noChangeAspect="1"/>
          </p:cNvPicPr>
          <p:nvPr/>
        </p:nvPicPr>
        <p:blipFill>
          <a:blip r:embed="rId6">
            <a:extLst/>
          </a:blip>
          <a:stretch>
            <a:fillRect/>
          </a:stretch>
        </p:blipFill>
        <p:spPr>
          <a:xfrm>
            <a:off x="-335577" y="-324224"/>
            <a:ext cx="25055154" cy="243093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push dir="l"/>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77" name="Hebrews 12:25–29 (NKJV)…"/>
          <p:cNvSpPr txBox="1"/>
          <p:nvPr/>
        </p:nvSpPr>
        <p:spPr>
          <a:xfrm>
            <a:off x="628047" y="76199"/>
            <a:ext cx="23127907" cy="135636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8300">
                <a:solidFill>
                  <a:srgbClr val="FFFFFF"/>
                </a:solidFill>
                <a:effectLst>
                  <a:outerShdw sx="100000" sy="100000" kx="0" ky="0" algn="b" rotWithShape="0" blurRad="50800" dist="63500" dir="2019717">
                    <a:srgbClr val="000000"/>
                  </a:outerShdw>
                </a:effectLst>
                <a:latin typeface="Helvetica"/>
                <a:ea typeface="Helvetica"/>
                <a:cs typeface="Helvetica"/>
                <a:sym typeface="Helvetica"/>
              </a:defRPr>
            </a:pPr>
            <a:r>
              <a:t>Hebrews 12:25–29 (NKJV)</a:t>
            </a:r>
          </a:p>
          <a:p>
            <a:pPr algn="ctr" defTabSz="457200">
              <a:lnSpc>
                <a:spcPct val="100000"/>
              </a:lnSpc>
              <a:spcBef>
                <a:spcPts val="0"/>
              </a:spcBef>
              <a:defRPr sz="6700">
                <a:solidFill>
                  <a:srgbClr val="FFFFFF"/>
                </a:solidFill>
                <a:effectLst>
                  <a:outerShdw sx="100000" sy="100000" kx="0" ky="0" algn="b" rotWithShape="0" blurRad="50800" dist="63500" dir="2019717">
                    <a:srgbClr val="000000"/>
                  </a:outerShdw>
                </a:effectLst>
                <a:latin typeface="Helvetica"/>
                <a:ea typeface="Helvetica"/>
                <a:cs typeface="Helvetica"/>
                <a:sym typeface="Helvetica"/>
              </a:defRPr>
            </a:pPr>
            <a:r>
              <a:rPr baseline="31999"/>
              <a:t>25</a:t>
            </a:r>
            <a:r>
              <a:t> See that you do not refuse Him who speaks. For if they did not escape who refused Him who spoke on earth, much more </a:t>
            </a:r>
            <a:r>
              <a:rPr i="1"/>
              <a:t>shall we not escape</a:t>
            </a:r>
            <a:r>
              <a:t> if we turn away from Him who </a:t>
            </a:r>
            <a:r>
              <a:rPr i="1"/>
              <a:t>speaks</a:t>
            </a:r>
            <a:r>
              <a:t> from heaven, </a:t>
            </a:r>
            <a:r>
              <a:rPr baseline="31999"/>
              <a:t>26</a:t>
            </a:r>
            <a:r>
              <a:t> whose voice then shook the earth; but now He has promised, saying, “</a:t>
            </a:r>
            <a:r>
              <a:rPr i="1"/>
              <a:t>Yet once more I</a:t>
            </a:r>
            <a:r>
              <a:t> </a:t>
            </a:r>
            <a:r>
              <a:rPr i="1"/>
              <a:t>shake not only the earth, but also heaven</a:t>
            </a:r>
            <a:r>
              <a:t>.” </a:t>
            </a:r>
            <a:r>
              <a:rPr baseline="31999"/>
              <a:t>27</a:t>
            </a:r>
            <a:r>
              <a:t> Now this, </a:t>
            </a:r>
            <a:r>
              <a:rPr i="1"/>
              <a:t>“Yet once more,”</a:t>
            </a:r>
            <a:r>
              <a:t> indicates the removal of those things that are being shaken, as of things that are made, that the things which cannot be shaken may remain. </a:t>
            </a:r>
            <a:r>
              <a:rPr baseline="31999"/>
              <a:t>28</a:t>
            </a:r>
            <a:r>
              <a:t> Therefore, since we are receiving a kingdom which cannot be shaken, let us have grace, by which we may serve God acceptably with reverence and godly fear. </a:t>
            </a:r>
            <a:r>
              <a:rPr baseline="31999"/>
              <a:t>29</a:t>
            </a:r>
            <a:r>
              <a:t> For our God </a:t>
            </a:r>
            <a:r>
              <a:rPr i="1"/>
              <a:t>is</a:t>
            </a:r>
            <a:r>
              <a:t> a consuming fire. </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Rounded Rectangle"/>
          <p:cNvSpPr/>
          <p:nvPr/>
        </p:nvSpPr>
        <p:spPr>
          <a:xfrm>
            <a:off x="4272133" y="1159484"/>
            <a:ext cx="15839734" cy="2103721"/>
          </a:xfrm>
          <a:prstGeom prst="roundRect">
            <a:avLst>
              <a:gd name="adj" fmla="val 17793"/>
            </a:avLst>
          </a:prstGeom>
          <a:solidFill>
            <a:srgbClr val="FFFFFF"/>
          </a:solidFill>
          <a:ln w="63500">
            <a:solidFill>
              <a:schemeClr val="accent6">
                <a:satOff val="1848"/>
                <a:lumOff val="-15262"/>
              </a:schemeClr>
            </a:solidFill>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32" name="pasted-movie.png" descr="pasted-movie.png"/>
          <p:cNvPicPr>
            <a:picLocks noChangeAspect="1"/>
          </p:cNvPicPr>
          <p:nvPr/>
        </p:nvPicPr>
        <p:blipFill>
          <a:blip r:embed="rId2">
            <a:extLst/>
          </a:blip>
          <a:stretch>
            <a:fillRect/>
          </a:stretch>
        </p:blipFill>
        <p:spPr>
          <a:xfrm>
            <a:off x="4544340" y="1420604"/>
            <a:ext cx="15295320" cy="1953032"/>
          </a:xfrm>
          <a:prstGeom prst="rect">
            <a:avLst/>
          </a:prstGeom>
          <a:ln w="12700">
            <a:miter lim="400000"/>
          </a:ln>
        </p:spPr>
      </p:pic>
      <p:sp>
        <p:nvSpPr>
          <p:cNvPr id="233" name="GOD"/>
          <p:cNvSpPr/>
          <p:nvPr/>
        </p:nvSpPr>
        <p:spPr>
          <a:xfrm>
            <a:off x="8856063" y="3295351"/>
            <a:ext cx="6671874" cy="2674851"/>
          </a:xfrm>
          <a:prstGeom prst="roundRect">
            <a:avLst>
              <a:gd name="adj" fmla="val 50000"/>
            </a:avLst>
          </a:prstGeom>
          <a:gradFill>
            <a:gsLst>
              <a:gs pos="0">
                <a:srgbClr val="005493"/>
              </a:gs>
              <a:gs pos="100000">
                <a:srgbClr val="76D6FF"/>
              </a:gs>
            </a:gsLst>
            <a:lin ang="5400000"/>
          </a:gradFill>
          <a:ln w="127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15300">
                <a:solidFill>
                  <a:srgbClr val="FFFFFF"/>
                </a:solidFill>
                <a:latin typeface="Gill Sans"/>
                <a:ea typeface="Gill Sans"/>
                <a:cs typeface="Gill Sans"/>
                <a:sym typeface="Gill Sans"/>
              </a:defRPr>
            </a:lvl1pPr>
          </a:lstStyle>
          <a:p>
            <a:pPr/>
            <a:r>
              <a:t>GOD</a:t>
            </a:r>
          </a:p>
        </p:txBody>
      </p:sp>
      <p:grpSp>
        <p:nvGrpSpPr>
          <p:cNvPr id="237" name="Group"/>
          <p:cNvGrpSpPr/>
          <p:nvPr/>
        </p:nvGrpSpPr>
        <p:grpSpPr>
          <a:xfrm>
            <a:off x="348483" y="4280584"/>
            <a:ext cx="8924285" cy="8712385"/>
            <a:chOff x="0" y="0"/>
            <a:chExt cx="8924284" cy="8712383"/>
          </a:xfrm>
        </p:grpSpPr>
        <p:sp>
          <p:nvSpPr>
            <p:cNvPr id="234" name="RELIGION"/>
            <p:cNvSpPr/>
            <p:nvPr/>
          </p:nvSpPr>
          <p:spPr>
            <a:xfrm>
              <a:off x="0" y="6340234"/>
              <a:ext cx="5633912" cy="2372150"/>
            </a:xfrm>
            <a:prstGeom prst="roundRect">
              <a:avLst>
                <a:gd name="adj" fmla="val 24064"/>
              </a:avLst>
            </a:prstGeom>
            <a:gradFill flip="none" rotWithShape="1">
              <a:gsLst>
                <a:gs pos="0">
                  <a:schemeClr val="accent6">
                    <a:hueOff val="-193447"/>
                    <a:satOff val="3713"/>
                    <a:lumOff val="11329"/>
                  </a:schemeClr>
                </a:gs>
                <a:gs pos="100000">
                  <a:schemeClr val="accent6">
                    <a:satOff val="1848"/>
                    <a:lumOff val="-152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98FAFD"/>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RELIGION</a:t>
              </a:r>
            </a:p>
          </p:txBody>
        </p:sp>
        <p:sp>
          <p:nvSpPr>
            <p:cNvPr id="235" name="Arrow"/>
            <p:cNvSpPr/>
            <p:nvPr/>
          </p:nvSpPr>
          <p:spPr>
            <a:xfrm rot="19254263">
              <a:off x="3971990" y="1473990"/>
              <a:ext cx="5125688" cy="1270001"/>
            </a:xfrm>
            <a:prstGeom prst="rightArrow">
              <a:avLst>
                <a:gd name="adj1" fmla="val 32000"/>
                <a:gd name="adj2" fmla="val 64000"/>
              </a:avLst>
            </a:prstGeom>
            <a:gradFill flip="none" rotWithShape="1">
              <a:gsLst>
                <a:gs pos="0">
                  <a:schemeClr val="accent6">
                    <a:hueOff val="-193447"/>
                    <a:satOff val="3713"/>
                    <a:lumOff val="11329"/>
                  </a:schemeClr>
                </a:gs>
                <a:gs pos="100000">
                  <a:schemeClr val="accent6">
                    <a:satOff val="1848"/>
                    <a:lumOff val="-15262"/>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36" name="Picture 9" descr="Picture 9"/>
            <p:cNvPicPr>
              <a:picLocks noChangeAspect="1"/>
            </p:cNvPicPr>
            <p:nvPr/>
          </p:nvPicPr>
          <p:blipFill>
            <a:blip r:embed="rId3">
              <a:extLst/>
            </a:blip>
            <a:stretch>
              <a:fillRect/>
            </a:stretch>
          </p:blipFill>
          <p:spPr>
            <a:xfrm rot="3063521">
              <a:off x="1634342" y="1538136"/>
              <a:ext cx="4149448" cy="5782017"/>
            </a:xfrm>
            <a:prstGeom prst="rect">
              <a:avLst/>
            </a:prstGeom>
            <a:ln w="12700" cap="flat">
              <a:noFill/>
              <a:miter lim="400000"/>
            </a:ln>
            <a:effectLst/>
          </p:spPr>
        </p:pic>
      </p:grpSp>
      <p:grpSp>
        <p:nvGrpSpPr>
          <p:cNvPr id="241" name="Group"/>
          <p:cNvGrpSpPr/>
          <p:nvPr/>
        </p:nvGrpSpPr>
        <p:grpSpPr>
          <a:xfrm>
            <a:off x="6334922" y="5287996"/>
            <a:ext cx="6097463" cy="8202606"/>
            <a:chOff x="0" y="0"/>
            <a:chExt cx="6097462" cy="8202604"/>
          </a:xfrm>
        </p:grpSpPr>
        <p:sp>
          <p:nvSpPr>
            <p:cNvPr id="238" name="FAMILY"/>
            <p:cNvSpPr/>
            <p:nvPr/>
          </p:nvSpPr>
          <p:spPr>
            <a:xfrm>
              <a:off x="0" y="5830455"/>
              <a:ext cx="5633912" cy="2372150"/>
            </a:xfrm>
            <a:prstGeom prst="roundRect">
              <a:avLst>
                <a:gd name="adj" fmla="val 24064"/>
              </a:avLst>
            </a:prstGeom>
            <a:gradFill flip="none" rotWithShape="1">
              <a:gsLst>
                <a:gs pos="0">
                  <a:schemeClr val="accent1">
                    <a:satOff val="4013"/>
                    <a:lumOff val="5462"/>
                  </a:schemeClr>
                </a:gs>
                <a:gs pos="100000">
                  <a:schemeClr val="accent1">
                    <a:hueOff val="-47059"/>
                    <a:satOff val="1860"/>
                    <a:lumOff val="-17958"/>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9AFC8B"/>
                  </a:solidFill>
                  <a:effectLst>
                    <a:outerShdw sx="100000" sy="100000" kx="0" ky="0" algn="b" rotWithShape="0" blurRad="63500" dist="63500" dir="3062168">
                      <a:srgbClr val="000000"/>
                    </a:outerShdw>
                  </a:effectLst>
                  <a:latin typeface="Gill Sans"/>
                  <a:ea typeface="Gill Sans"/>
                  <a:cs typeface="Gill Sans"/>
                  <a:sym typeface="Gill Sans"/>
                </a:defRPr>
              </a:lvl1pPr>
            </a:lstStyle>
            <a:p>
              <a:pPr/>
              <a:r>
                <a:t>FAMILY</a:t>
              </a:r>
            </a:p>
          </p:txBody>
        </p:sp>
        <p:sp>
          <p:nvSpPr>
            <p:cNvPr id="239" name="Arrow"/>
            <p:cNvSpPr/>
            <p:nvPr/>
          </p:nvSpPr>
          <p:spPr>
            <a:xfrm rot="16966315">
              <a:off x="954704" y="2186817"/>
              <a:ext cx="5498932" cy="1270001"/>
            </a:xfrm>
            <a:prstGeom prst="rightArrow">
              <a:avLst>
                <a:gd name="adj1" fmla="val 32000"/>
                <a:gd name="adj2" fmla="val 64000"/>
              </a:avLst>
            </a:prstGeom>
            <a:gradFill flip="none" rotWithShape="1">
              <a:gsLst>
                <a:gs pos="0">
                  <a:schemeClr val="accent1">
                    <a:satOff val="4013"/>
                    <a:lumOff val="5462"/>
                  </a:schemeClr>
                </a:gs>
                <a:gs pos="100000">
                  <a:schemeClr val="accent1">
                    <a:hueOff val="-47059"/>
                    <a:satOff val="1860"/>
                    <a:lumOff val="-17958"/>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40" name="Picture 9" descr="Picture 9"/>
            <p:cNvPicPr>
              <a:picLocks noChangeAspect="1"/>
            </p:cNvPicPr>
            <p:nvPr/>
          </p:nvPicPr>
          <p:blipFill>
            <a:blip r:embed="rId3">
              <a:extLst/>
            </a:blip>
            <a:stretch>
              <a:fillRect/>
            </a:stretch>
          </p:blipFill>
          <p:spPr>
            <a:xfrm rot="783521">
              <a:off x="1348449" y="863258"/>
              <a:ext cx="4149448" cy="5782016"/>
            </a:xfrm>
            <a:prstGeom prst="rect">
              <a:avLst/>
            </a:prstGeom>
            <a:ln w="12700" cap="flat">
              <a:noFill/>
              <a:miter lim="400000"/>
            </a:ln>
            <a:effectLst/>
          </p:spPr>
        </p:pic>
      </p:grpSp>
      <p:grpSp>
        <p:nvGrpSpPr>
          <p:cNvPr id="245" name="Group"/>
          <p:cNvGrpSpPr/>
          <p:nvPr/>
        </p:nvGrpSpPr>
        <p:grpSpPr>
          <a:xfrm>
            <a:off x="11637328" y="5066134"/>
            <a:ext cx="6343346" cy="8424467"/>
            <a:chOff x="0" y="0"/>
            <a:chExt cx="6343344" cy="8424466"/>
          </a:xfrm>
        </p:grpSpPr>
        <p:sp>
          <p:nvSpPr>
            <p:cNvPr id="242" name="PROFESSION"/>
            <p:cNvSpPr/>
            <p:nvPr/>
          </p:nvSpPr>
          <p:spPr>
            <a:xfrm>
              <a:off x="709432" y="6052317"/>
              <a:ext cx="5633913" cy="2372150"/>
            </a:xfrm>
            <a:prstGeom prst="roundRect">
              <a:avLst>
                <a:gd name="adj" fmla="val 24064"/>
              </a:avLst>
            </a:prstGeom>
            <a:gradFill flip="none" rotWithShape="1">
              <a:gsLst>
                <a:gs pos="0">
                  <a:schemeClr val="accent4"/>
                </a:gs>
                <a:gs pos="100000">
                  <a:schemeClr val="accent4">
                    <a:hueOff val="-81543"/>
                    <a:satOff val="3097"/>
                    <a:lumOff val="-86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8D686"/>
                  </a:solidFill>
                  <a:effectLst>
                    <a:outerShdw sx="100000" sy="100000" kx="0" ky="0" algn="b" rotWithShape="0" blurRad="50800" dist="63500" dir="2189973">
                      <a:srgbClr val="000000"/>
                    </a:outerShdw>
                  </a:effectLst>
                  <a:latin typeface="Gill Sans"/>
                  <a:ea typeface="Gill Sans"/>
                  <a:cs typeface="Gill Sans"/>
                  <a:sym typeface="Gill Sans"/>
                </a:defRPr>
              </a:lvl1pPr>
            </a:lstStyle>
            <a:p>
              <a:pPr/>
              <a:r>
                <a:t>PROFESSION</a:t>
              </a:r>
            </a:p>
          </p:txBody>
        </p:sp>
        <p:sp>
          <p:nvSpPr>
            <p:cNvPr id="243" name="Arrow"/>
            <p:cNvSpPr/>
            <p:nvPr/>
          </p:nvSpPr>
          <p:spPr>
            <a:xfrm rot="15061765">
              <a:off x="-255489" y="2171557"/>
              <a:ext cx="5498932" cy="1270001"/>
            </a:xfrm>
            <a:prstGeom prst="rightArrow">
              <a:avLst>
                <a:gd name="adj1" fmla="val 32000"/>
                <a:gd name="adj2" fmla="val 64000"/>
              </a:avLst>
            </a:prstGeom>
            <a:gradFill flip="none" rotWithShape="1">
              <a:gsLst>
                <a:gs pos="0">
                  <a:schemeClr val="accent4"/>
                </a:gs>
                <a:gs pos="100000">
                  <a:schemeClr val="accent4">
                    <a:hueOff val="-81543"/>
                    <a:satOff val="3097"/>
                    <a:lumOff val="-8662"/>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44" name="Picture 9" descr="Picture 9"/>
            <p:cNvPicPr>
              <a:picLocks noChangeAspect="1"/>
            </p:cNvPicPr>
            <p:nvPr/>
          </p:nvPicPr>
          <p:blipFill>
            <a:blip r:embed="rId3">
              <a:extLst/>
            </a:blip>
            <a:stretch>
              <a:fillRect/>
            </a:stretch>
          </p:blipFill>
          <p:spPr>
            <a:xfrm rot="20460000">
              <a:off x="828186" y="965858"/>
              <a:ext cx="4149448" cy="5782017"/>
            </a:xfrm>
            <a:prstGeom prst="rect">
              <a:avLst/>
            </a:prstGeom>
            <a:ln w="12700" cap="flat">
              <a:noFill/>
              <a:miter lim="400000"/>
            </a:ln>
            <a:effectLst/>
          </p:spPr>
        </p:pic>
      </p:grpSp>
      <p:grpSp>
        <p:nvGrpSpPr>
          <p:cNvPr id="249" name="Group"/>
          <p:cNvGrpSpPr/>
          <p:nvPr/>
        </p:nvGrpSpPr>
        <p:grpSpPr>
          <a:xfrm>
            <a:off x="15190731" y="4027076"/>
            <a:ext cx="8851135" cy="8965893"/>
            <a:chOff x="0" y="0"/>
            <a:chExt cx="8851134" cy="8965892"/>
          </a:xfrm>
        </p:grpSpPr>
        <p:sp>
          <p:nvSpPr>
            <p:cNvPr id="246" name="LEISURE"/>
            <p:cNvSpPr/>
            <p:nvPr/>
          </p:nvSpPr>
          <p:spPr>
            <a:xfrm>
              <a:off x="3104368" y="6593743"/>
              <a:ext cx="5633913" cy="2372149"/>
            </a:xfrm>
            <a:prstGeom prst="roundRect">
              <a:avLst>
                <a:gd name="adj" fmla="val 24064"/>
              </a:avLst>
            </a:prstGeom>
            <a:gradFill flip="none" rotWithShape="1">
              <a:gsLst>
                <a:gs pos="0">
                  <a:schemeClr val="accent2">
                    <a:hueOff val="106265"/>
                    <a:satOff val="1324"/>
                    <a:lumOff val="2619"/>
                  </a:schemeClr>
                </a:gs>
                <a:gs pos="100000">
                  <a:schemeClr val="accent2">
                    <a:hueOff val="76670"/>
                    <a:satOff val="16688"/>
                    <a:lumOff val="-20328"/>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EFB53"/>
                  </a:solidFill>
                  <a:effectLst>
                    <a:outerShdw sx="100000" sy="100000" kx="0" ky="0" algn="b" rotWithShape="0" blurRad="50800" dist="63500" dir="2185205">
                      <a:srgbClr val="000000"/>
                    </a:outerShdw>
                  </a:effectLst>
                  <a:latin typeface="Gill Sans"/>
                  <a:ea typeface="Gill Sans"/>
                  <a:cs typeface="Gill Sans"/>
                  <a:sym typeface="Gill Sans"/>
                </a:defRPr>
              </a:lvl1pPr>
            </a:lstStyle>
            <a:p>
              <a:pPr/>
              <a:r>
                <a:t>LEISURE</a:t>
              </a:r>
            </a:p>
          </p:txBody>
        </p:sp>
        <p:sp>
          <p:nvSpPr>
            <p:cNvPr id="247" name="Arrow"/>
            <p:cNvSpPr/>
            <p:nvPr/>
          </p:nvSpPr>
          <p:spPr>
            <a:xfrm rot="13323182">
              <a:off x="-764489" y="2931814"/>
              <a:ext cx="9242243" cy="1270001"/>
            </a:xfrm>
            <a:prstGeom prst="rightArrow">
              <a:avLst>
                <a:gd name="adj1" fmla="val 32000"/>
                <a:gd name="adj2" fmla="val 64000"/>
              </a:avLst>
            </a:prstGeom>
            <a:gradFill flip="none" rotWithShape="1">
              <a:gsLst>
                <a:gs pos="0">
                  <a:schemeClr val="accent2">
                    <a:hueOff val="106265"/>
                    <a:satOff val="1324"/>
                    <a:lumOff val="2619"/>
                  </a:schemeClr>
                </a:gs>
                <a:gs pos="100000">
                  <a:schemeClr val="accent2">
                    <a:hueOff val="76670"/>
                    <a:satOff val="16688"/>
                    <a:lumOff val="-20328"/>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48" name="Picture 9" descr="Picture 9"/>
            <p:cNvPicPr>
              <a:picLocks noChangeAspect="1"/>
            </p:cNvPicPr>
            <p:nvPr/>
          </p:nvPicPr>
          <p:blipFill>
            <a:blip r:embed="rId3">
              <a:extLst/>
            </a:blip>
            <a:stretch>
              <a:fillRect/>
            </a:stretch>
          </p:blipFill>
          <p:spPr>
            <a:xfrm rot="18720000">
              <a:off x="3239712" y="1791645"/>
              <a:ext cx="4149448" cy="5782016"/>
            </a:xfrm>
            <a:prstGeom prst="rect">
              <a:avLst/>
            </a:prstGeom>
            <a:ln w="12700" cap="flat">
              <a:noFill/>
              <a:miter lim="400000"/>
            </a:ln>
            <a:effectLst/>
          </p:spPr>
        </p:pic>
      </p:grpSp>
      <p:sp>
        <p:nvSpPr>
          <p:cNvPr id="250"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51" name="pasted-movie.png" descr="pasted-movie.png"/>
          <p:cNvPicPr>
            <a:picLocks noChangeAspect="1"/>
          </p:cNvPicPr>
          <p:nvPr/>
        </p:nvPicPr>
        <p:blipFill>
          <a:blip r:embed="rId4">
            <a:extLst/>
          </a:blip>
          <a:stretch>
            <a:fillRect/>
          </a:stretch>
        </p:blipFill>
        <p:spPr>
          <a:xfrm>
            <a:off x="3041800" y="163051"/>
            <a:ext cx="10306109" cy="1446714"/>
          </a:xfrm>
          <a:prstGeom prst="rect">
            <a:avLst/>
          </a:prstGeom>
          <a:ln w="12700">
            <a:miter lim="400000"/>
          </a:ln>
          <a:effectLst>
            <a:outerShdw sx="100000" sy="100000" kx="0" ky="0" algn="b" rotWithShape="0" blurRad="63500" dist="25400" dir="5400000">
              <a:srgbClr val="000000">
                <a:alpha val="50000"/>
              </a:srgbClr>
            </a:outerShdw>
          </a:effectLst>
        </p:spPr>
      </p:pic>
      <p:pic>
        <p:nvPicPr>
          <p:cNvPr id="252" name="pasted-movie.png" descr="pasted-movie.png"/>
          <p:cNvPicPr>
            <a:picLocks noChangeAspect="1"/>
          </p:cNvPicPr>
          <p:nvPr/>
        </p:nvPicPr>
        <p:blipFill>
          <a:blip r:embed="rId5">
            <a:extLst/>
          </a:blip>
          <a:stretch>
            <a:fillRect/>
          </a:stretch>
        </p:blipFill>
        <p:spPr>
          <a:xfrm>
            <a:off x="13268030" y="-46069"/>
            <a:ext cx="8378906" cy="1864954"/>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 presetID="18" grpId="1" fill="hold">
                                  <p:stCondLst>
                                    <p:cond delay="0"/>
                                  </p:stCondLst>
                                  <p:iterate type="el" backwards="0">
                                    <p:tmAbs val="0"/>
                                  </p:iterate>
                                  <p:childTnLst>
                                    <p:set>
                                      <p:cBhvr>
                                        <p:cTn id="6" fill="hold"/>
                                        <p:tgtEl>
                                          <p:spTgt spid="237"/>
                                        </p:tgtEl>
                                        <p:attrNameLst>
                                          <p:attrName>style.visibility</p:attrName>
                                        </p:attrNameLst>
                                      </p:cBhvr>
                                      <p:to>
                                        <p:strVal val="visible"/>
                                      </p:to>
                                    </p:set>
                                    <p:animEffect filter="strips(upRight)" transition="in">
                                      <p:cBhvr>
                                        <p:cTn id="7" dur="1000"/>
                                        <p:tgtEl>
                                          <p:spTgt spid="237"/>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4" presetID="22" grpId="2" fill="hold">
                                  <p:stCondLst>
                                    <p:cond delay="0"/>
                                  </p:stCondLst>
                                  <p:iterate type="el" backwards="0">
                                    <p:tmAbs val="0"/>
                                  </p:iterate>
                                  <p:childTnLst>
                                    <p:set>
                                      <p:cBhvr>
                                        <p:cTn id="11" fill="hold"/>
                                        <p:tgtEl>
                                          <p:spTgt spid="241"/>
                                        </p:tgtEl>
                                        <p:attrNameLst>
                                          <p:attrName>style.visibility</p:attrName>
                                        </p:attrNameLst>
                                      </p:cBhvr>
                                      <p:to>
                                        <p:strVal val="visible"/>
                                      </p:to>
                                    </p:set>
                                    <p:animEffect filter="wipe(down)" transition="in">
                                      <p:cBhvr>
                                        <p:cTn id="12" dur="1000"/>
                                        <p:tgtEl>
                                          <p:spTgt spid="241"/>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4" presetID="22" grpId="3" fill="hold">
                                  <p:stCondLst>
                                    <p:cond delay="0"/>
                                  </p:stCondLst>
                                  <p:iterate type="el" backwards="0">
                                    <p:tmAbs val="0"/>
                                  </p:iterate>
                                  <p:childTnLst>
                                    <p:set>
                                      <p:cBhvr>
                                        <p:cTn id="16" fill="hold"/>
                                        <p:tgtEl>
                                          <p:spTgt spid="245"/>
                                        </p:tgtEl>
                                        <p:attrNameLst>
                                          <p:attrName>style.visibility</p:attrName>
                                        </p:attrNameLst>
                                      </p:cBhvr>
                                      <p:to>
                                        <p:strVal val="visible"/>
                                      </p:to>
                                    </p:set>
                                    <p:animEffect filter="wipe(down)" transition="in">
                                      <p:cBhvr>
                                        <p:cTn id="17" dur="1000"/>
                                        <p:tgtEl>
                                          <p:spTgt spid="245"/>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9" presetID="18" grpId="4" fill="hold">
                                  <p:stCondLst>
                                    <p:cond delay="0"/>
                                  </p:stCondLst>
                                  <p:iterate type="el" backwards="0">
                                    <p:tmAbs val="0"/>
                                  </p:iterate>
                                  <p:childTnLst>
                                    <p:set>
                                      <p:cBhvr>
                                        <p:cTn id="21" fill="hold"/>
                                        <p:tgtEl>
                                          <p:spTgt spid="249"/>
                                        </p:tgtEl>
                                        <p:attrNameLst>
                                          <p:attrName>style.visibility</p:attrName>
                                        </p:attrNameLst>
                                      </p:cBhvr>
                                      <p:to>
                                        <p:strVal val="visible"/>
                                      </p:to>
                                    </p:set>
                                    <p:animEffect filter="strips(upLeft)" transition="in">
                                      <p:cBhvr>
                                        <p:cTn id="22" dur="1000"/>
                                        <p:tgtEl>
                                          <p:spTgt spid="2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9" grpId="4"/>
      <p:bldP build="whole" bldLvl="1" animBg="1" rev="0" advAuto="0" spid="237" grpId="1"/>
      <p:bldP build="whole" bldLvl="1" animBg="1" rev="0" advAuto="0" spid="245" grpId="3"/>
      <p:bldP build="whole" bldLvl="1" animBg="1" rev="0" advAuto="0" spid="241" grpId="2"/>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4"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sp>
        <p:nvSpPr>
          <p:cNvPr id="255" name="2 Peter 1:1–11"/>
          <p:cNvSpPr txBox="1"/>
          <p:nvPr/>
        </p:nvSpPr>
        <p:spPr>
          <a:xfrm>
            <a:off x="9338462" y="9460776"/>
            <a:ext cx="5707076" cy="11049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lgn="ctr" defTabSz="457200">
              <a:lnSpc>
                <a:spcPct val="100000"/>
              </a:lnSpc>
              <a:spcBef>
                <a:spcPts val="0"/>
              </a:spcBef>
              <a:defRPr b="1" sz="6600">
                <a:solidFill>
                  <a:srgbClr val="FFFFFF"/>
                </a:solidFill>
                <a:latin typeface="Helvetica"/>
                <a:ea typeface="Helvetica"/>
                <a:cs typeface="Helvetica"/>
                <a:sym typeface="Helvetica"/>
              </a:defRPr>
            </a:lvl1pPr>
          </a:lstStyle>
          <a:p>
            <a:pPr/>
            <a:r>
              <a:t>2 Peter 1:1–11</a:t>
            </a:r>
          </a:p>
        </p:txBody>
      </p:sp>
      <p:grpSp>
        <p:nvGrpSpPr>
          <p:cNvPr id="258" name="Group"/>
          <p:cNvGrpSpPr/>
          <p:nvPr/>
        </p:nvGrpSpPr>
        <p:grpSpPr>
          <a:xfrm>
            <a:off x="179439" y="10349970"/>
            <a:ext cx="8524449" cy="2821720"/>
            <a:chOff x="0" y="0"/>
            <a:chExt cx="8524448" cy="2821718"/>
          </a:xfrm>
        </p:grpSpPr>
        <p:sp>
          <p:nvSpPr>
            <p:cNvPr id="256" name="Arrow"/>
            <p:cNvSpPr/>
            <p:nvPr/>
          </p:nvSpPr>
          <p:spPr>
            <a:xfrm>
              <a:off x="0" y="0"/>
              <a:ext cx="8524449" cy="2821719"/>
            </a:xfrm>
            <a:prstGeom prst="rightArrow">
              <a:avLst>
                <a:gd name="adj1" fmla="val 75207"/>
                <a:gd name="adj2" fmla="val 12221"/>
              </a:avLst>
            </a:prstGeom>
            <a:solidFill>
              <a:srgbClr val="9FE1ED">
                <a:alpha val="38662"/>
              </a:srgbClr>
            </a:solidFill>
            <a:ln w="63500" cap="flat">
              <a:solidFill>
                <a:srgbClr val="FEFC8C"/>
              </a:solidFill>
              <a:prstDash val="solid"/>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57" name="pasted-movie.png" descr="pasted-movie.png"/>
            <p:cNvPicPr>
              <a:picLocks noChangeAspect="1"/>
            </p:cNvPicPr>
            <p:nvPr/>
          </p:nvPicPr>
          <p:blipFill>
            <a:blip r:embed="rId3">
              <a:extLst/>
            </a:blip>
            <a:stretch>
              <a:fillRect/>
            </a:stretch>
          </p:blipFill>
          <p:spPr>
            <a:xfrm>
              <a:off x="528891" y="789459"/>
              <a:ext cx="7467601" cy="1320801"/>
            </a:xfrm>
            <a:prstGeom prst="rect">
              <a:avLst/>
            </a:prstGeom>
            <a:ln w="12700" cap="flat">
              <a:noFill/>
              <a:miter lim="400000"/>
            </a:ln>
            <a:effectLst>
              <a:outerShdw sx="100000" sy="100000" kx="0" ky="0" algn="b" rotWithShape="0" blurRad="215900" dist="109623" dir="5400000">
                <a:srgbClr val="000000"/>
              </a:outerShdw>
            </a:effectLst>
          </p:spPr>
        </p:pic>
      </p:grpSp>
      <p:grpSp>
        <p:nvGrpSpPr>
          <p:cNvPr id="261" name="Group"/>
          <p:cNvGrpSpPr/>
          <p:nvPr/>
        </p:nvGrpSpPr>
        <p:grpSpPr>
          <a:xfrm>
            <a:off x="8306379" y="10349970"/>
            <a:ext cx="5555634" cy="2821720"/>
            <a:chOff x="0" y="0"/>
            <a:chExt cx="5555632" cy="2821718"/>
          </a:xfrm>
        </p:grpSpPr>
        <p:sp>
          <p:nvSpPr>
            <p:cNvPr id="259" name="Arrow"/>
            <p:cNvSpPr/>
            <p:nvPr/>
          </p:nvSpPr>
          <p:spPr>
            <a:xfrm>
              <a:off x="0" y="0"/>
              <a:ext cx="5555633" cy="2821719"/>
            </a:xfrm>
            <a:prstGeom prst="rightArrow">
              <a:avLst>
                <a:gd name="adj1" fmla="val 75207"/>
                <a:gd name="adj2" fmla="val 12221"/>
              </a:avLst>
            </a:prstGeom>
            <a:solidFill>
              <a:srgbClr val="B8B488">
                <a:alpha val="59470"/>
              </a:srgbClr>
            </a:solidFill>
            <a:ln w="63500" cap="flat">
              <a:solidFill>
                <a:srgbClr val="FEFC8C"/>
              </a:solidFill>
              <a:prstDash val="solid"/>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60" name="pasted-movie.png" descr="pasted-movie.png"/>
            <p:cNvPicPr>
              <a:picLocks noChangeAspect="1"/>
            </p:cNvPicPr>
            <p:nvPr/>
          </p:nvPicPr>
          <p:blipFill>
            <a:blip r:embed="rId4">
              <a:extLst/>
            </a:blip>
            <a:stretch>
              <a:fillRect/>
            </a:stretch>
          </p:blipFill>
          <p:spPr>
            <a:xfrm>
              <a:off x="854233" y="750458"/>
              <a:ext cx="3848101" cy="1320801"/>
            </a:xfrm>
            <a:prstGeom prst="rect">
              <a:avLst/>
            </a:prstGeom>
            <a:ln w="12700" cap="flat">
              <a:noFill/>
              <a:miter lim="400000"/>
            </a:ln>
            <a:effectLst>
              <a:outerShdw sx="100000" sy="100000" kx="0" ky="0" algn="b" rotWithShape="0" blurRad="215900" dist="109623" dir="5400000">
                <a:srgbClr val="000000"/>
              </a:outerShdw>
            </a:effectLst>
          </p:spPr>
        </p:pic>
      </p:grpSp>
      <p:grpSp>
        <p:nvGrpSpPr>
          <p:cNvPr id="264" name="Group"/>
          <p:cNvGrpSpPr/>
          <p:nvPr/>
        </p:nvGrpSpPr>
        <p:grpSpPr>
          <a:xfrm>
            <a:off x="13464503" y="10349970"/>
            <a:ext cx="5555634" cy="2821720"/>
            <a:chOff x="0" y="0"/>
            <a:chExt cx="5555632" cy="2821718"/>
          </a:xfrm>
        </p:grpSpPr>
        <p:sp>
          <p:nvSpPr>
            <p:cNvPr id="262" name="Arrow"/>
            <p:cNvSpPr/>
            <p:nvPr/>
          </p:nvSpPr>
          <p:spPr>
            <a:xfrm>
              <a:off x="0" y="0"/>
              <a:ext cx="5555633" cy="2821719"/>
            </a:xfrm>
            <a:prstGeom prst="rightArrow">
              <a:avLst>
                <a:gd name="adj1" fmla="val 75207"/>
                <a:gd name="adj2" fmla="val 12221"/>
              </a:avLst>
            </a:prstGeom>
            <a:solidFill>
              <a:srgbClr val="893DF6">
                <a:alpha val="26022"/>
              </a:srgbClr>
            </a:solidFill>
            <a:ln w="63500" cap="flat">
              <a:solidFill>
                <a:srgbClr val="FEFC8C"/>
              </a:solidFill>
              <a:prstDash val="solid"/>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63" name="pasted-movie.png" descr="pasted-movie.png"/>
            <p:cNvPicPr>
              <a:picLocks noChangeAspect="1"/>
            </p:cNvPicPr>
            <p:nvPr/>
          </p:nvPicPr>
          <p:blipFill>
            <a:blip r:embed="rId5">
              <a:extLst/>
            </a:blip>
            <a:stretch>
              <a:fillRect/>
            </a:stretch>
          </p:blipFill>
          <p:spPr>
            <a:xfrm>
              <a:off x="1146334" y="783109"/>
              <a:ext cx="3263901" cy="1333501"/>
            </a:xfrm>
            <a:prstGeom prst="rect">
              <a:avLst/>
            </a:prstGeom>
            <a:ln w="12700" cap="flat">
              <a:noFill/>
              <a:miter lim="400000"/>
            </a:ln>
            <a:effectLst>
              <a:outerShdw sx="100000" sy="100000" kx="0" ky="0" algn="b" rotWithShape="0" blurRad="215900" dist="109623" dir="5400000">
                <a:srgbClr val="000000"/>
              </a:outerShdw>
            </a:effectLst>
          </p:spPr>
        </p:pic>
      </p:grpSp>
      <p:grpSp>
        <p:nvGrpSpPr>
          <p:cNvPr id="267" name="Group"/>
          <p:cNvGrpSpPr/>
          <p:nvPr/>
        </p:nvGrpSpPr>
        <p:grpSpPr>
          <a:xfrm>
            <a:off x="18647993" y="10349970"/>
            <a:ext cx="5555634" cy="2821720"/>
            <a:chOff x="0" y="0"/>
            <a:chExt cx="5555632" cy="2821718"/>
          </a:xfrm>
        </p:grpSpPr>
        <p:sp>
          <p:nvSpPr>
            <p:cNvPr id="265" name="Arrow"/>
            <p:cNvSpPr/>
            <p:nvPr/>
          </p:nvSpPr>
          <p:spPr>
            <a:xfrm>
              <a:off x="0" y="0"/>
              <a:ext cx="5555633" cy="2821719"/>
            </a:xfrm>
            <a:prstGeom prst="rightArrow">
              <a:avLst>
                <a:gd name="adj1" fmla="val 75207"/>
                <a:gd name="adj2" fmla="val 12221"/>
              </a:avLst>
            </a:prstGeom>
            <a:solidFill>
              <a:srgbClr val="007CD9">
                <a:alpha val="14054"/>
              </a:srgbClr>
            </a:solidFill>
            <a:ln w="63500" cap="flat">
              <a:solidFill>
                <a:srgbClr val="FEFC8C"/>
              </a:solidFill>
              <a:prstDash val="solid"/>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66" name="pasted-movie.png" descr="pasted-movie.png"/>
            <p:cNvPicPr>
              <a:picLocks noChangeAspect="1"/>
            </p:cNvPicPr>
            <p:nvPr/>
          </p:nvPicPr>
          <p:blipFill>
            <a:blip r:embed="rId6">
              <a:extLst/>
            </a:blip>
            <a:stretch>
              <a:fillRect/>
            </a:stretch>
          </p:blipFill>
          <p:spPr>
            <a:xfrm>
              <a:off x="1184433" y="783109"/>
              <a:ext cx="3187701" cy="1333501"/>
            </a:xfrm>
            <a:prstGeom prst="rect">
              <a:avLst/>
            </a:prstGeom>
            <a:ln w="12700" cap="flat">
              <a:noFill/>
              <a:miter lim="400000"/>
            </a:ln>
            <a:effectLst>
              <a:outerShdw sx="100000" sy="100000" kx="0" ky="0" algn="b" rotWithShape="0" blurRad="215900" dist="109623" dir="5400000">
                <a:srgbClr val="000000"/>
              </a:outerShdw>
            </a:effectLst>
          </p:spPr>
        </p:pic>
      </p:grpSp>
      <p:pic>
        <p:nvPicPr>
          <p:cNvPr id="268" name="pasted-movie.png" descr="pasted-movie.png"/>
          <p:cNvPicPr>
            <a:picLocks noChangeAspect="1"/>
          </p:cNvPicPr>
          <p:nvPr/>
        </p:nvPicPr>
        <p:blipFill>
          <a:blip r:embed="rId7">
            <a:extLst/>
          </a:blip>
          <a:stretch>
            <a:fillRect/>
          </a:stretch>
        </p:blipFill>
        <p:spPr>
          <a:xfrm>
            <a:off x="866865" y="5319699"/>
            <a:ext cx="22650270" cy="2336348"/>
          </a:xfrm>
          <a:prstGeom prst="rect">
            <a:avLst/>
          </a:prstGeom>
          <a:ln w="12700">
            <a:miter lim="400000"/>
          </a:ln>
          <a:effectLst>
            <a:outerShdw sx="100000" sy="100000" kx="0" ky="0" algn="b" rotWithShape="0" blurRad="215900" dist="109623" dir="5400000">
              <a:srgbClr val="000000"/>
            </a:outerShdw>
          </a:effectLst>
        </p:spPr>
      </p:pic>
      <p:pic>
        <p:nvPicPr>
          <p:cNvPr id="269" name="pasted-movie.png" descr="pasted-movie.png"/>
          <p:cNvPicPr>
            <a:picLocks noChangeAspect="1"/>
          </p:cNvPicPr>
          <p:nvPr/>
        </p:nvPicPr>
        <p:blipFill>
          <a:blip r:embed="rId8">
            <a:extLst/>
          </a:blip>
          <a:stretch>
            <a:fillRect/>
          </a:stretch>
        </p:blipFill>
        <p:spPr>
          <a:xfrm>
            <a:off x="1220790" y="6782447"/>
            <a:ext cx="21942420" cy="3568071"/>
          </a:xfrm>
          <a:prstGeom prst="rect">
            <a:avLst/>
          </a:prstGeom>
          <a:ln w="12700">
            <a:miter lim="400000"/>
          </a:ln>
          <a:effectLst>
            <a:outerShdw sx="100000" sy="100000" kx="0" ky="0" algn="b" rotWithShape="0" blurRad="215900" dist="109623" dir="5400000">
              <a:srgbClr val="000000"/>
            </a:outerShdw>
          </a:effectLst>
        </p:spPr>
      </p:pic>
      <p:sp>
        <p:nvSpPr>
          <p:cNvPr id="270" name="7 But reject profane and old wives’ fables, and exercise yourself toward godliness. — 1 Timothy 4:7 (NKJV)"/>
          <p:cNvSpPr txBox="1"/>
          <p:nvPr/>
        </p:nvSpPr>
        <p:spPr>
          <a:xfrm>
            <a:off x="474213" y="68678"/>
            <a:ext cx="23435574" cy="1778001"/>
          </a:xfrm>
          <a:prstGeom prst="rect">
            <a:avLst/>
          </a:prstGeom>
          <a:ln w="12700">
            <a:miter lim="400000"/>
          </a:ln>
          <a:effectLst>
            <a:outerShdw sx="100000" sy="100000" kx="0" ky="0" algn="b" rotWithShape="0" blurRad="215900" dist="109623" dir="1857511">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sz="5500">
                <a:solidFill>
                  <a:srgbClr val="FFFFFF"/>
                </a:solidFill>
                <a:effectLst>
                  <a:outerShdw sx="100000" sy="100000" kx="0" ky="0" algn="b" rotWithShape="0" blurRad="50800" dist="63500" dir="3162087">
                    <a:srgbClr val="000000"/>
                  </a:outerShdw>
                </a:effectLst>
                <a:latin typeface="Helvetica"/>
                <a:ea typeface="Helvetica"/>
                <a:cs typeface="Helvetica"/>
                <a:sym typeface="Helvetica"/>
              </a:defRPr>
            </a:pPr>
            <a:r>
              <a:rPr baseline="31999"/>
              <a:t>7</a:t>
            </a:r>
            <a:r>
              <a:t> But reject profane and old wives’ fables, and exercise yourself toward godliness. — 1 Timothy 4:7 (NKJV)</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258"/>
                                        </p:tgtEl>
                                        <p:attrNameLst>
                                          <p:attrName>style.visibility</p:attrName>
                                        </p:attrNameLst>
                                      </p:cBhvr>
                                      <p:to>
                                        <p:strVal val="visible"/>
                                      </p:to>
                                    </p:set>
                                    <p:animEffect filter="wipe(left)" transition="in">
                                      <p:cBhvr>
                                        <p:cTn id="7" dur="1500"/>
                                        <p:tgtEl>
                                          <p:spTgt spid="258"/>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261"/>
                                        </p:tgtEl>
                                        <p:attrNameLst>
                                          <p:attrName>style.visibility</p:attrName>
                                        </p:attrNameLst>
                                      </p:cBhvr>
                                      <p:to>
                                        <p:strVal val="visible"/>
                                      </p:to>
                                    </p:set>
                                    <p:animEffect filter="wipe(left)" transition="in">
                                      <p:cBhvr>
                                        <p:cTn id="12" dur="1500"/>
                                        <p:tgtEl>
                                          <p:spTgt spid="261"/>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3" fill="hold">
                                  <p:stCondLst>
                                    <p:cond delay="0"/>
                                  </p:stCondLst>
                                  <p:iterate type="el" backwards="0">
                                    <p:tmAbs val="0"/>
                                  </p:iterate>
                                  <p:childTnLst>
                                    <p:set>
                                      <p:cBhvr>
                                        <p:cTn id="16" fill="hold"/>
                                        <p:tgtEl>
                                          <p:spTgt spid="264"/>
                                        </p:tgtEl>
                                        <p:attrNameLst>
                                          <p:attrName>style.visibility</p:attrName>
                                        </p:attrNameLst>
                                      </p:cBhvr>
                                      <p:to>
                                        <p:strVal val="visible"/>
                                      </p:to>
                                    </p:set>
                                    <p:animEffect filter="wipe(left)" transition="in">
                                      <p:cBhvr>
                                        <p:cTn id="17" dur="1500"/>
                                        <p:tgtEl>
                                          <p:spTgt spid="264"/>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4" fill="hold">
                                  <p:stCondLst>
                                    <p:cond delay="0"/>
                                  </p:stCondLst>
                                  <p:iterate type="el" backwards="0">
                                    <p:tmAbs val="0"/>
                                  </p:iterate>
                                  <p:childTnLst>
                                    <p:set>
                                      <p:cBhvr>
                                        <p:cTn id="21" fill="hold"/>
                                        <p:tgtEl>
                                          <p:spTgt spid="267"/>
                                        </p:tgtEl>
                                        <p:attrNameLst>
                                          <p:attrName>style.visibility</p:attrName>
                                        </p:attrNameLst>
                                      </p:cBhvr>
                                      <p:to>
                                        <p:strVal val="visible"/>
                                      </p:to>
                                    </p:set>
                                    <p:animEffect filter="wipe(left)" transition="in">
                                      <p:cBhvr>
                                        <p:cTn id="22" dur="1500"/>
                                        <p:tgtEl>
                                          <p:spTgt spid="2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1" grpId="2"/>
      <p:bldP build="whole" bldLvl="1" animBg="1" rev="0" advAuto="0" spid="258" grpId="1"/>
      <p:bldP build="whole" bldLvl="1" animBg="1" rev="0" advAuto="0" spid="264" grpId="3"/>
      <p:bldP build="whole" bldLvl="1" animBg="1" rev="0" advAuto="0" spid="267" grpId="4"/>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2"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73" name="pasted-movie.png" descr="pasted-movie.png"/>
          <p:cNvPicPr>
            <a:picLocks noChangeAspect="1"/>
          </p:cNvPicPr>
          <p:nvPr/>
        </p:nvPicPr>
        <p:blipFill>
          <a:blip r:embed="rId2">
            <a:extLst/>
          </a:blip>
          <a:stretch>
            <a:fillRect/>
          </a:stretch>
        </p:blipFill>
        <p:spPr>
          <a:xfrm>
            <a:off x="3041800" y="163051"/>
            <a:ext cx="10306109" cy="1446714"/>
          </a:xfrm>
          <a:prstGeom prst="rect">
            <a:avLst/>
          </a:prstGeom>
          <a:ln w="12700">
            <a:miter lim="400000"/>
          </a:ln>
          <a:effectLst>
            <a:outerShdw sx="100000" sy="100000" kx="0" ky="0" algn="b" rotWithShape="0" blurRad="63500" dist="25400" dir="5400000">
              <a:srgbClr val="000000">
                <a:alpha val="50000"/>
              </a:srgbClr>
            </a:outerShdw>
          </a:effectLst>
        </p:spPr>
      </p:pic>
      <p:pic>
        <p:nvPicPr>
          <p:cNvPr id="274" name="pasted-movie.png" descr="pasted-movie.png"/>
          <p:cNvPicPr>
            <a:picLocks noChangeAspect="1"/>
          </p:cNvPicPr>
          <p:nvPr/>
        </p:nvPicPr>
        <p:blipFill>
          <a:blip r:embed="rId3">
            <a:extLst/>
          </a:blip>
          <a:stretch>
            <a:fillRect/>
          </a:stretch>
        </p:blipFill>
        <p:spPr>
          <a:xfrm>
            <a:off x="13268030" y="-46069"/>
            <a:ext cx="8378906" cy="1864954"/>
          </a:xfrm>
          <a:prstGeom prst="rect">
            <a:avLst/>
          </a:prstGeom>
          <a:ln w="12700">
            <a:miter lim="400000"/>
          </a:ln>
          <a:effectLst>
            <a:outerShdw sx="100000" sy="100000" kx="0" ky="0" algn="b" rotWithShape="0" blurRad="215900" dist="109623" dir="5400000">
              <a:srgbClr val="000000"/>
            </a:outerShdw>
          </a:effectLst>
        </p:spPr>
      </p:pic>
      <p:grpSp>
        <p:nvGrpSpPr>
          <p:cNvPr id="277" name="Image"/>
          <p:cNvGrpSpPr/>
          <p:nvPr/>
        </p:nvGrpSpPr>
        <p:grpSpPr>
          <a:xfrm>
            <a:off x="152509" y="2207629"/>
            <a:ext cx="8257629" cy="10993239"/>
            <a:chOff x="0" y="0"/>
            <a:chExt cx="8257628" cy="10993238"/>
          </a:xfrm>
        </p:grpSpPr>
        <p:pic>
          <p:nvPicPr>
            <p:cNvPr id="276" name="Image" descr="Image"/>
            <p:cNvPicPr>
              <a:picLocks noChangeAspect="1"/>
            </p:cNvPicPr>
            <p:nvPr/>
          </p:nvPicPr>
          <p:blipFill>
            <a:blip r:embed="rId4">
              <a:extLst/>
            </a:blip>
            <a:stretch>
              <a:fillRect/>
            </a:stretch>
          </p:blipFill>
          <p:spPr>
            <a:xfrm>
              <a:off x="215900" y="139700"/>
              <a:ext cx="7825829" cy="10434439"/>
            </a:xfrm>
            <a:prstGeom prst="rect">
              <a:avLst/>
            </a:prstGeom>
            <a:ln>
              <a:noFill/>
            </a:ln>
            <a:effectLst/>
          </p:spPr>
        </p:pic>
        <p:pic>
          <p:nvPicPr>
            <p:cNvPr id="275" name="Image" descr="Image"/>
            <p:cNvPicPr>
              <a:picLocks noChangeAspect="0"/>
            </p:cNvPicPr>
            <p:nvPr/>
          </p:nvPicPr>
          <p:blipFill>
            <a:blip r:embed="rId5">
              <a:extLst/>
            </a:blip>
            <a:stretch>
              <a:fillRect/>
            </a:stretch>
          </p:blipFill>
          <p:spPr>
            <a:xfrm>
              <a:off x="0" y="0"/>
              <a:ext cx="8257629" cy="10993239"/>
            </a:xfrm>
            <a:prstGeom prst="rect">
              <a:avLst/>
            </a:prstGeom>
            <a:effectLst/>
          </p:spPr>
        </p:pic>
      </p:grpSp>
      <p:sp>
        <p:nvSpPr>
          <p:cNvPr id="278" name="James 1:26–27 (NKJV)…"/>
          <p:cNvSpPr txBox="1"/>
          <p:nvPr/>
        </p:nvSpPr>
        <p:spPr>
          <a:xfrm>
            <a:off x="8421988" y="2541698"/>
            <a:ext cx="15705200" cy="10325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8400">
                <a:solidFill>
                  <a:srgbClr val="000000"/>
                </a:solidFill>
                <a:latin typeface="Helvetica"/>
                <a:ea typeface="Helvetica"/>
                <a:cs typeface="Helvetica"/>
                <a:sym typeface="Helvetica"/>
              </a:defRPr>
            </a:pPr>
            <a:r>
              <a:t>James 1:26–27 (NKJV)</a:t>
            </a:r>
          </a:p>
          <a:p>
            <a:pPr algn="ctr" defTabSz="457200">
              <a:lnSpc>
                <a:spcPct val="100000"/>
              </a:lnSpc>
              <a:spcBef>
                <a:spcPts val="0"/>
              </a:spcBef>
              <a:defRPr sz="7300">
                <a:solidFill>
                  <a:srgbClr val="000000"/>
                </a:solidFill>
                <a:latin typeface="Helvetica"/>
                <a:ea typeface="Helvetica"/>
                <a:cs typeface="Helvetica"/>
                <a:sym typeface="Helvetica"/>
              </a:defRPr>
            </a:pPr>
            <a:r>
              <a:rPr baseline="31999"/>
              <a:t>26</a:t>
            </a:r>
            <a:r>
              <a:t> If anyone among you thinks he is religious, and does not bridle his tongue but deceives his own heart, this one’s religion </a:t>
            </a:r>
            <a:r>
              <a:rPr i="1"/>
              <a:t>is</a:t>
            </a:r>
            <a:r>
              <a:t> useless. </a:t>
            </a:r>
            <a:r>
              <a:rPr baseline="31999"/>
              <a:t>27</a:t>
            </a:r>
            <a:r>
              <a:t> Pure and undefiled religion before God and the Father is this: to visit orphans and widows in their trouble, </a:t>
            </a:r>
            <a:r>
              <a:rPr i="1"/>
              <a:t>and</a:t>
            </a:r>
            <a:r>
              <a:t> to keep oneself unspotted from the world.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0" name="John 4:19–24 (NKJV)…"/>
          <p:cNvSpPr txBox="1"/>
          <p:nvPr/>
        </p:nvSpPr>
        <p:spPr>
          <a:xfrm>
            <a:off x="699993" y="1595868"/>
            <a:ext cx="22984013" cy="11988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8300">
                <a:solidFill>
                  <a:srgbClr val="000000"/>
                </a:solidFill>
                <a:latin typeface="Helvetica"/>
                <a:ea typeface="Helvetica"/>
                <a:cs typeface="Helvetica"/>
                <a:sym typeface="Helvetica"/>
              </a:defRPr>
            </a:pPr>
            <a:r>
              <a:t>John 4:19–24 (NKJV) </a:t>
            </a:r>
          </a:p>
          <a:p>
            <a:pPr algn="ctr" defTabSz="457200">
              <a:lnSpc>
                <a:spcPct val="100000"/>
              </a:lnSpc>
              <a:spcBef>
                <a:spcPts val="0"/>
              </a:spcBef>
              <a:defRPr sz="6300">
                <a:solidFill>
                  <a:srgbClr val="000000"/>
                </a:solidFill>
                <a:latin typeface="Helvetica"/>
                <a:ea typeface="Helvetica"/>
                <a:cs typeface="Helvetica"/>
                <a:sym typeface="Helvetica"/>
              </a:defRPr>
            </a:pPr>
            <a:r>
              <a:rPr baseline="31999"/>
              <a:t>19</a:t>
            </a:r>
            <a:r>
              <a:t> The woman said to Him, “Sir, I perceive that You are a prophet. </a:t>
            </a:r>
            <a:r>
              <a:rPr baseline="31999"/>
              <a:t>20</a:t>
            </a:r>
            <a:r>
              <a:t> Our fathers worshiped on this mountain, and you </a:t>
            </a:r>
            <a:r>
              <a:rPr i="1"/>
              <a:t>Jews</a:t>
            </a:r>
            <a:r>
              <a:t> say that in Jerusalem is the place where one ought to worship.” </a:t>
            </a:r>
            <a:r>
              <a:rPr baseline="31999"/>
              <a:t>21</a:t>
            </a:r>
            <a:r>
              <a:t> Jesus said to her, “</a:t>
            </a:r>
            <a:r>
              <a:rPr>
                <a:solidFill>
                  <a:schemeClr val="accent5"/>
                </a:solidFill>
              </a:rPr>
              <a:t>Woman, believe Me, the hour is coming when you will neither on this mountain, nor in Jerusalem, worship the Father</a:t>
            </a:r>
            <a:r>
              <a:t>. </a:t>
            </a:r>
            <a:r>
              <a:rPr baseline="31999"/>
              <a:t>22</a:t>
            </a:r>
            <a:r>
              <a:t> </a:t>
            </a:r>
            <a:r>
              <a:rPr>
                <a:solidFill>
                  <a:schemeClr val="accent5"/>
                </a:solidFill>
              </a:rPr>
              <a:t>You worship what you do not know; we know what we worship, for salvation is of the Jews</a:t>
            </a:r>
            <a:r>
              <a:t>. </a:t>
            </a:r>
            <a:r>
              <a:rPr baseline="31999"/>
              <a:t>23</a:t>
            </a:r>
            <a:r>
              <a:t> </a:t>
            </a:r>
            <a:r>
              <a:rPr>
                <a:solidFill>
                  <a:schemeClr val="accent5"/>
                </a:solidFill>
              </a:rPr>
              <a:t>But the hour is coming, and now is, when the true worshipers will worship the Father in spirit and truth; for the Father is seeking such to worship Him</a:t>
            </a:r>
            <a:r>
              <a:t>. </a:t>
            </a:r>
            <a:r>
              <a:rPr baseline="31999"/>
              <a:t>24</a:t>
            </a:r>
            <a:r>
              <a:t> </a:t>
            </a:r>
            <a:r>
              <a:rPr>
                <a:solidFill>
                  <a:schemeClr val="accent5"/>
                </a:solidFill>
              </a:rPr>
              <a:t>God </a:t>
            </a:r>
            <a:r>
              <a:rPr i="1">
                <a:solidFill>
                  <a:schemeClr val="accent5"/>
                </a:solidFill>
              </a:rPr>
              <a:t>is</a:t>
            </a:r>
            <a:r>
              <a:rPr>
                <a:solidFill>
                  <a:schemeClr val="accent5"/>
                </a:solidFill>
              </a:rPr>
              <a:t> Spirit, and those who worship Him must worship in spirit and truth</a:t>
            </a:r>
            <a:r>
              <a:t>.”</a:t>
            </a:r>
          </a:p>
        </p:txBody>
      </p:sp>
      <p:sp>
        <p:nvSpPr>
          <p:cNvPr id="281"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82" name="pasted-movie.png" descr="pasted-movie.png"/>
          <p:cNvPicPr>
            <a:picLocks noChangeAspect="1"/>
          </p:cNvPicPr>
          <p:nvPr/>
        </p:nvPicPr>
        <p:blipFill>
          <a:blip r:embed="rId2">
            <a:extLst/>
          </a:blip>
          <a:stretch>
            <a:fillRect/>
          </a:stretch>
        </p:blipFill>
        <p:spPr>
          <a:xfrm>
            <a:off x="3041800" y="163051"/>
            <a:ext cx="10306109" cy="1446714"/>
          </a:xfrm>
          <a:prstGeom prst="rect">
            <a:avLst/>
          </a:prstGeom>
          <a:ln w="12700">
            <a:miter lim="400000"/>
          </a:ln>
          <a:effectLst>
            <a:outerShdw sx="100000" sy="100000" kx="0" ky="0" algn="b" rotWithShape="0" blurRad="63500" dist="25400" dir="5400000">
              <a:srgbClr val="000000">
                <a:alpha val="50000"/>
              </a:srgbClr>
            </a:outerShdw>
          </a:effectLst>
        </p:spPr>
      </p:pic>
      <p:pic>
        <p:nvPicPr>
          <p:cNvPr id="283" name="pasted-movie.png" descr="pasted-movie.png"/>
          <p:cNvPicPr>
            <a:picLocks noChangeAspect="1"/>
          </p:cNvPicPr>
          <p:nvPr/>
        </p:nvPicPr>
        <p:blipFill>
          <a:blip r:embed="rId3">
            <a:extLst/>
          </a:blip>
          <a:stretch>
            <a:fillRect/>
          </a:stretch>
        </p:blipFill>
        <p:spPr>
          <a:xfrm>
            <a:off x="13268030" y="-46069"/>
            <a:ext cx="8378906" cy="1864954"/>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5"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86" name="pasted-movie.png" descr="pasted-movie.png"/>
          <p:cNvPicPr>
            <a:picLocks noChangeAspect="1"/>
          </p:cNvPicPr>
          <p:nvPr/>
        </p:nvPicPr>
        <p:blipFill>
          <a:blip r:embed="rId2">
            <a:extLst/>
          </a:blip>
          <a:stretch>
            <a:fillRect/>
          </a:stretch>
        </p:blipFill>
        <p:spPr>
          <a:xfrm>
            <a:off x="3041800" y="163051"/>
            <a:ext cx="10306109" cy="1446714"/>
          </a:xfrm>
          <a:prstGeom prst="rect">
            <a:avLst/>
          </a:prstGeom>
          <a:ln w="12700">
            <a:miter lim="400000"/>
          </a:ln>
          <a:effectLst>
            <a:outerShdw sx="100000" sy="100000" kx="0" ky="0" algn="b" rotWithShape="0" blurRad="63500" dist="25400" dir="5400000">
              <a:srgbClr val="000000">
                <a:alpha val="50000"/>
              </a:srgbClr>
            </a:outerShdw>
          </a:effectLst>
        </p:spPr>
      </p:pic>
      <p:pic>
        <p:nvPicPr>
          <p:cNvPr id="287" name="pasted-movie.png" descr="pasted-movie.png"/>
          <p:cNvPicPr>
            <a:picLocks noChangeAspect="1"/>
          </p:cNvPicPr>
          <p:nvPr/>
        </p:nvPicPr>
        <p:blipFill>
          <a:blip r:embed="rId3">
            <a:extLst/>
          </a:blip>
          <a:stretch>
            <a:fillRect/>
          </a:stretch>
        </p:blipFill>
        <p:spPr>
          <a:xfrm>
            <a:off x="13268030" y="-46069"/>
            <a:ext cx="8378906" cy="1864954"/>
          </a:xfrm>
          <a:prstGeom prst="rect">
            <a:avLst/>
          </a:prstGeom>
          <a:ln w="12700">
            <a:miter lim="400000"/>
          </a:ln>
          <a:effectLst>
            <a:outerShdw sx="100000" sy="100000" kx="0" ky="0" algn="b" rotWithShape="0" blurRad="215900" dist="109623" dir="5400000">
              <a:srgbClr val="000000"/>
            </a:outerShdw>
          </a:effectLst>
        </p:spPr>
      </p:pic>
      <p:pic>
        <p:nvPicPr>
          <p:cNvPr id="288" name="pasted-movie.png" descr="pasted-movie.png"/>
          <p:cNvPicPr>
            <a:picLocks noChangeAspect="1"/>
          </p:cNvPicPr>
          <p:nvPr/>
        </p:nvPicPr>
        <p:blipFill>
          <a:blip r:embed="rId4">
            <a:extLst/>
          </a:blip>
          <a:stretch>
            <a:fillRect/>
          </a:stretch>
        </p:blipFill>
        <p:spPr>
          <a:xfrm>
            <a:off x="5360668" y="1249566"/>
            <a:ext cx="19092628" cy="12504328"/>
          </a:xfrm>
          <a:prstGeom prst="rect">
            <a:avLst/>
          </a:prstGeom>
          <a:ln w="12700">
            <a:miter lim="400000"/>
          </a:ln>
          <a:effectLst>
            <a:outerShdw sx="100000" sy="100000" kx="0" ky="0" algn="b" rotWithShape="0" blurRad="508000" dist="207669" dir="1857511">
              <a:srgbClr val="000000"/>
            </a:outerShdw>
          </a:effectLst>
        </p:spPr>
      </p:pic>
      <p:sp>
        <p:nvSpPr>
          <p:cNvPr id="289" name="24 God is Spirit, and those who worship Him must worship in spirit and truth.”"/>
          <p:cNvSpPr/>
          <p:nvPr/>
        </p:nvSpPr>
        <p:spPr>
          <a:xfrm>
            <a:off x="674312" y="2378307"/>
            <a:ext cx="6345880" cy="1089340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601" y="1553"/>
                </a:moveTo>
                <a:lnTo>
                  <a:pt x="16601" y="5050"/>
                </a:lnTo>
                <a:lnTo>
                  <a:pt x="21600" y="5932"/>
                </a:lnTo>
                <a:lnTo>
                  <a:pt x="16601" y="6814"/>
                </a:lnTo>
                <a:lnTo>
                  <a:pt x="16601" y="20047"/>
                </a:lnTo>
                <a:cubicBezTo>
                  <a:pt x="16601" y="20905"/>
                  <a:pt x="15408" y="21600"/>
                  <a:pt x="13936" y="21600"/>
                </a:cubicBezTo>
                <a:lnTo>
                  <a:pt x="2665" y="21600"/>
                </a:lnTo>
                <a:cubicBezTo>
                  <a:pt x="1193" y="21600"/>
                  <a:pt x="0" y="20905"/>
                  <a:pt x="0" y="20047"/>
                </a:cubicBezTo>
                <a:lnTo>
                  <a:pt x="0" y="1553"/>
                </a:lnTo>
                <a:cubicBezTo>
                  <a:pt x="0" y="695"/>
                  <a:pt x="1193" y="0"/>
                  <a:pt x="2665" y="0"/>
                </a:cubicBezTo>
                <a:lnTo>
                  <a:pt x="13936" y="0"/>
                </a:lnTo>
                <a:cubicBezTo>
                  <a:pt x="15408" y="0"/>
                  <a:pt x="16601" y="695"/>
                  <a:pt x="16601" y="1553"/>
                </a:cubicBezTo>
                <a:close/>
              </a:path>
            </a:pathLst>
          </a:custGeom>
          <a:solidFill>
            <a:srgbClr val="FFFFFF"/>
          </a:solidFill>
          <a:ln w="63500">
            <a:solidFill>
              <a:schemeClr val="accent4"/>
            </a:solidFill>
            <a:miter lim="400000"/>
          </a:ln>
          <a:effectLst>
            <a:outerShdw sx="100000" sy="100000" kx="0" ky="0" algn="b" rotWithShape="0" blurRad="508000" dist="207669" dir="1857511">
              <a:srgbClr val="000000"/>
            </a:outerShdw>
          </a:effectLst>
          <a:extLst>
            <a:ext uri="{C572A759-6A51-4108-AA02-DFA0A04FC94B}">
              <ma14:wrappingTextBoxFlag xmlns:ma14="http://schemas.microsoft.com/office/mac/drawingml/2011/main" val="1"/>
            </a:ext>
          </a:extLst>
        </p:spPr>
        <p:txBody>
          <a:bodyPr lIns="50800" tIns="50800" rIns="50800" bIns="50800" anchor="ctr"/>
          <a:lstStyle/>
          <a:p>
            <a:pPr algn="ctr" defTabSz="457200">
              <a:lnSpc>
                <a:spcPct val="100000"/>
              </a:lnSpc>
              <a:spcBef>
                <a:spcPts val="0"/>
              </a:spcBef>
              <a:defRPr sz="6000">
                <a:solidFill>
                  <a:srgbClr val="000000"/>
                </a:solidFill>
                <a:latin typeface="Helvetica"/>
                <a:ea typeface="Helvetica"/>
                <a:cs typeface="Helvetica"/>
                <a:sym typeface="Helvetica"/>
              </a:defRPr>
            </a:pPr>
            <a:r>
              <a:rPr baseline="31999"/>
              <a:t>24</a:t>
            </a:r>
            <a:r>
              <a:t> </a:t>
            </a:r>
            <a:r>
              <a:rPr>
                <a:solidFill>
                  <a:schemeClr val="accent5"/>
                </a:solidFill>
              </a:rPr>
              <a:t>God </a:t>
            </a:r>
            <a:r>
              <a:rPr i="1">
                <a:solidFill>
                  <a:schemeClr val="accent5"/>
                </a:solidFill>
              </a:rPr>
              <a:t>is</a:t>
            </a:r>
            <a:r>
              <a:rPr>
                <a:solidFill>
                  <a:schemeClr val="accent5"/>
                </a:solidFill>
              </a:rPr>
              <a:t> Spirit, and those who worship Him must worship in spirit and truth</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89"/>
                                        </p:tgtEl>
                                        <p:attrNameLst>
                                          <p:attrName>style.visibility</p:attrName>
                                        </p:attrNameLst>
                                      </p:cBhvr>
                                      <p:to>
                                        <p:strVal val="visible"/>
                                      </p:to>
                                    </p:set>
                                    <p:animEffect filter="fade" transition="in">
                                      <p:cBhvr>
                                        <p:cTn id="7" dur="1500"/>
                                        <p:tgtEl>
                                          <p:spTgt spid="2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9"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1" name="Rounded Rectangle"/>
          <p:cNvSpPr/>
          <p:nvPr/>
        </p:nvSpPr>
        <p:spPr>
          <a:xfrm>
            <a:off x="1509717" y="138414"/>
            <a:ext cx="2136456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92" name="pasted-movie.png" descr="pasted-movie.png"/>
          <p:cNvPicPr>
            <a:picLocks noChangeAspect="1"/>
          </p:cNvPicPr>
          <p:nvPr/>
        </p:nvPicPr>
        <p:blipFill>
          <a:blip r:embed="rId2">
            <a:extLst/>
          </a:blip>
          <a:stretch>
            <a:fillRect/>
          </a:stretch>
        </p:blipFill>
        <p:spPr>
          <a:xfrm>
            <a:off x="3041800" y="163051"/>
            <a:ext cx="10306109" cy="1446714"/>
          </a:xfrm>
          <a:prstGeom prst="rect">
            <a:avLst/>
          </a:prstGeom>
          <a:ln w="12700">
            <a:miter lim="400000"/>
          </a:ln>
          <a:effectLst>
            <a:outerShdw sx="100000" sy="100000" kx="0" ky="0" algn="b" rotWithShape="0" blurRad="63500" dist="25400" dir="5400000">
              <a:srgbClr val="000000">
                <a:alpha val="50000"/>
              </a:srgbClr>
            </a:outerShdw>
          </a:effectLst>
        </p:spPr>
      </p:pic>
      <p:pic>
        <p:nvPicPr>
          <p:cNvPr id="293" name="pasted-movie.png" descr="pasted-movie.png"/>
          <p:cNvPicPr>
            <a:picLocks noChangeAspect="1"/>
          </p:cNvPicPr>
          <p:nvPr/>
        </p:nvPicPr>
        <p:blipFill>
          <a:blip r:embed="rId3">
            <a:extLst/>
          </a:blip>
          <a:stretch>
            <a:fillRect/>
          </a:stretch>
        </p:blipFill>
        <p:spPr>
          <a:xfrm>
            <a:off x="13268030" y="-46069"/>
            <a:ext cx="8378906" cy="1864954"/>
          </a:xfrm>
          <a:prstGeom prst="rect">
            <a:avLst/>
          </a:prstGeom>
          <a:ln w="12700">
            <a:miter lim="400000"/>
          </a:ln>
          <a:effectLst>
            <a:outerShdw sx="100000" sy="100000" kx="0" ky="0" algn="b" rotWithShape="0" blurRad="215900" dist="109623" dir="5400000">
              <a:srgbClr val="000000"/>
            </a:outerShdw>
          </a:effectLst>
        </p:spPr>
      </p:pic>
      <p:sp>
        <p:nvSpPr>
          <p:cNvPr id="294" name="The Samaritans &amp; Jews disagreed over where God should be worshipped (4:20)…"/>
          <p:cNvSpPr txBox="1"/>
          <p:nvPr/>
        </p:nvSpPr>
        <p:spPr>
          <a:xfrm>
            <a:off x="8454813" y="3834663"/>
            <a:ext cx="15550993" cy="9082088"/>
          </a:xfrm>
          <a:prstGeom prst="rect">
            <a:avLst/>
          </a:prstGeom>
          <a:solidFill>
            <a:srgbClr val="FFFFFF"/>
          </a:solidFill>
          <a:ln w="12700">
            <a:solidFill>
              <a:srgbClr val="000000"/>
            </a:solidFill>
            <a:miter lim="400000"/>
          </a:ln>
          <a:effectLst>
            <a:outerShdw sx="100000" sy="100000" kx="0" ky="0" algn="b" rotWithShape="0" blurRad="266700" dist="165100" dir="1234610">
              <a:srgbClr val="000000">
                <a:alpha val="46602"/>
              </a:srgbClr>
            </a:outerShdw>
          </a:effectLst>
          <a:extLst>
            <a:ext uri="{C572A759-6A51-4108-AA02-DFA0A04FC94B}">
              <ma14:wrappingTextBoxFlag xmlns:ma14="http://schemas.microsoft.com/office/mac/drawingml/2011/main" val="1"/>
            </a:ext>
          </a:extLst>
        </p:spPr>
        <p:txBody>
          <a:bodyPr lIns="71437" tIns="71437" rIns="71437" bIns="71437">
            <a:spAutoFit/>
          </a:bodyPr>
          <a:lstStyle/>
          <a:p>
            <a:pPr marL="963827" indent="-963827" defTabSz="821531">
              <a:lnSpc>
                <a:spcPct val="100000"/>
              </a:lnSpc>
              <a:spcBef>
                <a:spcPts val="1600"/>
              </a:spcBef>
              <a:buSzPct val="80000"/>
              <a:buBlip>
                <a:blip r:embed="rId4"/>
              </a:buBlip>
              <a:defRPr sz="8000">
                <a:latin typeface="Century Gothic"/>
                <a:ea typeface="Century Gothic"/>
                <a:cs typeface="Century Gothic"/>
                <a:sym typeface="Century Gothic"/>
              </a:defRPr>
            </a:pPr>
            <a:r>
              <a:t>The Samaritans &amp; Jews disagreed over where God should be worshipped (4:20) </a:t>
            </a:r>
          </a:p>
          <a:p>
            <a:pPr marL="963827" indent="-963827" defTabSz="821531">
              <a:lnSpc>
                <a:spcPct val="100000"/>
              </a:lnSpc>
              <a:spcBef>
                <a:spcPts val="1600"/>
              </a:spcBef>
              <a:buSzPct val="80000"/>
              <a:buBlip>
                <a:blip r:embed="rId4"/>
              </a:buBlip>
              <a:defRPr sz="8000">
                <a:latin typeface="Century Gothic"/>
                <a:ea typeface="Century Gothic"/>
                <a:cs typeface="Century Gothic"/>
                <a:sym typeface="Century Gothic"/>
              </a:defRPr>
            </a:pPr>
            <a:r>
              <a:t>The Samaritans were wrong &amp; the Jews were right (4:22;  2 Kings 17:26-33; Deut 12:5-11; 2 Chron 6:6)</a:t>
            </a:r>
          </a:p>
        </p:txBody>
      </p:sp>
      <p:pic>
        <p:nvPicPr>
          <p:cNvPr id="295" name="Image" descr="Image"/>
          <p:cNvPicPr>
            <a:picLocks noChangeAspect="0"/>
          </p:cNvPicPr>
          <p:nvPr/>
        </p:nvPicPr>
        <p:blipFill>
          <a:blip r:embed="rId5">
            <a:extLst/>
          </a:blip>
          <a:stretch>
            <a:fillRect/>
          </a:stretch>
        </p:blipFill>
        <p:spPr>
          <a:xfrm>
            <a:off x="139940" y="3502762"/>
            <a:ext cx="8040196" cy="10029033"/>
          </a:xfrm>
          <a:prstGeom prst="rect">
            <a:avLst/>
          </a:prstGeom>
        </p:spPr>
      </p:pic>
      <p:sp>
        <p:nvSpPr>
          <p:cNvPr id="296" name="John 4:20 (NKJV)  20 Our fathers worshiped on this mountain, and you Jews say that in Jerusalem is the place where one ought to worship.&quot;"/>
          <p:cNvSpPr txBox="1"/>
          <p:nvPr/>
        </p:nvSpPr>
        <p:spPr>
          <a:xfrm>
            <a:off x="386598" y="9625353"/>
            <a:ext cx="7546880" cy="3357638"/>
          </a:xfrm>
          <a:prstGeom prst="rect">
            <a:avLst/>
          </a:prstGeom>
          <a:ln w="12700">
            <a:miter lim="400000"/>
          </a:ln>
          <a:effectLst>
            <a:outerShdw sx="100000" sy="100000" kx="0" ky="0" algn="b" rotWithShape="0" blurRad="228600" dist="101600" dir="3000000">
              <a:srgbClr val="000000"/>
            </a:outerShdw>
          </a:effectLst>
          <a:extLst>
            <a:ext uri="{C572A759-6A51-4108-AA02-DFA0A04FC94B}">
              <ma14:wrappingTextBoxFlag xmlns:ma14="http://schemas.microsoft.com/office/mac/drawingml/2011/main" val="1"/>
            </a:ext>
          </a:extLst>
        </p:spPr>
        <p:txBody>
          <a:bodyPr lIns="71437" tIns="71437" rIns="71437" bIns="71437">
            <a:spAutoFit/>
          </a:bodyPr>
          <a:lstStyle/>
          <a:p>
            <a:pPr algn="ctr" defTabSz="642937">
              <a:lnSpc>
                <a:spcPct val="100000"/>
              </a:lnSpc>
              <a:spcBef>
                <a:spcPts val="700"/>
              </a:spcBef>
              <a:defRPr sz="4400">
                <a:solidFill>
                  <a:srgbClr val="FFFFFF"/>
                </a:solidFill>
                <a:effectLst>
                  <a:outerShdw sx="100000" sy="100000" kx="0" ky="0" algn="b" rotWithShape="0" blurRad="152400" dist="63500" dir="2477225">
                    <a:srgbClr val="000000"/>
                  </a:outerShdw>
                </a:effectLst>
                <a:latin typeface="Times New Roman"/>
                <a:ea typeface="Times New Roman"/>
                <a:cs typeface="Times New Roman"/>
                <a:sym typeface="Times New Roman"/>
              </a:defRPr>
            </a:pPr>
            <a:r>
              <a:rPr b="1"/>
              <a:t>John 4:20 (NKJV) </a:t>
            </a:r>
            <a:br/>
            <a:r>
              <a:rPr baseline="31999"/>
              <a:t>20 </a:t>
            </a:r>
            <a:r>
              <a:t>Our fathers worshiped on this mountain, and you </a:t>
            </a:r>
            <a:r>
              <a:rPr i="1"/>
              <a:t>Jews</a:t>
            </a:r>
            <a:r>
              <a:t> say that in Jerusalem is the place where one ought to worship." </a:t>
            </a:r>
          </a:p>
        </p:txBody>
      </p:sp>
      <p:sp>
        <p:nvSpPr>
          <p:cNvPr id="297" name="24 … those who worship Him must worship in spirit and truth.”"/>
          <p:cNvSpPr/>
          <p:nvPr/>
        </p:nvSpPr>
        <p:spPr>
          <a:xfrm>
            <a:off x="152604" y="2008341"/>
            <a:ext cx="24078792" cy="197401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7997"/>
                </a:moveTo>
                <a:lnTo>
                  <a:pt x="21600" y="7997"/>
                </a:lnTo>
                <a:cubicBezTo>
                  <a:pt x="21600" y="12414"/>
                  <a:pt x="21306" y="15995"/>
                  <a:pt x="20944" y="15995"/>
                </a:cubicBezTo>
                <a:lnTo>
                  <a:pt x="11222" y="15995"/>
                </a:lnTo>
                <a:lnTo>
                  <a:pt x="10838" y="21600"/>
                </a:lnTo>
                <a:lnTo>
                  <a:pt x="10453" y="15995"/>
                </a:lnTo>
                <a:lnTo>
                  <a:pt x="656" y="15995"/>
                </a:lnTo>
                <a:cubicBezTo>
                  <a:pt x="316" y="15995"/>
                  <a:pt x="37" y="12848"/>
                  <a:pt x="3" y="8815"/>
                </a:cubicBezTo>
                <a:lnTo>
                  <a:pt x="0" y="7997"/>
                </a:lnTo>
                <a:lnTo>
                  <a:pt x="0" y="7997"/>
                </a:lnTo>
                <a:cubicBezTo>
                  <a:pt x="0" y="3580"/>
                  <a:pt x="294" y="0"/>
                  <a:pt x="656" y="0"/>
                </a:cubicBezTo>
                <a:lnTo>
                  <a:pt x="20944" y="0"/>
                </a:lnTo>
                <a:cubicBezTo>
                  <a:pt x="21306" y="0"/>
                  <a:pt x="21600" y="3580"/>
                  <a:pt x="21600" y="7997"/>
                </a:cubicBezTo>
                <a:close/>
              </a:path>
            </a:pathLst>
          </a:custGeom>
          <a:solidFill>
            <a:srgbClr val="FFFFFF"/>
          </a:solidFill>
          <a:ln w="63500">
            <a:solidFill>
              <a:schemeClr val="accent4"/>
            </a:solidFill>
            <a:miter lim="400000"/>
          </a:ln>
          <a:effectLst>
            <a:outerShdw sx="100000" sy="100000" kx="0" ky="0" algn="b" rotWithShape="0" blurRad="508000" dist="207669" dir="1857511">
              <a:srgbClr val="000000"/>
            </a:outerShdw>
          </a:effectLst>
          <a:extLst>
            <a:ext uri="{C572A759-6A51-4108-AA02-DFA0A04FC94B}">
              <ma14:wrappingTextBoxFlag xmlns:ma14="http://schemas.microsoft.com/office/mac/drawingml/2011/main" val="1"/>
            </a:ext>
          </a:extLst>
        </p:spPr>
        <p:txBody>
          <a:bodyPr lIns="50800" tIns="50800" rIns="50800" bIns="50800" anchor="ctr"/>
          <a:lstStyle/>
          <a:p>
            <a:pPr algn="ctr" defTabSz="457200">
              <a:lnSpc>
                <a:spcPct val="100000"/>
              </a:lnSpc>
              <a:spcBef>
                <a:spcPts val="0"/>
              </a:spcBef>
              <a:defRPr sz="6000">
                <a:solidFill>
                  <a:srgbClr val="000000"/>
                </a:solidFill>
                <a:latin typeface="Helvetica"/>
                <a:ea typeface="Helvetica"/>
                <a:cs typeface="Helvetica"/>
                <a:sym typeface="Helvetica"/>
              </a:defRPr>
            </a:pPr>
            <a:r>
              <a:rPr baseline="31999"/>
              <a:t>24</a:t>
            </a:r>
            <a:r>
              <a:t> </a:t>
            </a:r>
            <a:r>
              <a:rPr>
                <a:solidFill>
                  <a:schemeClr val="accent5"/>
                </a:solidFill>
              </a:rPr>
              <a:t>… those who worship Him must worship in spirit and truth</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94">
                                            <p:txEl>
                                              <p:pRg st="1" end="1"/>
                                            </p:txEl>
                                          </p:spTgt>
                                        </p:tgtEl>
                                        <p:attrNameLst>
                                          <p:attrName>style.visibility</p:attrName>
                                        </p:attrNameLst>
                                      </p:cBhvr>
                                      <p:to>
                                        <p:strVal val="visible"/>
                                      </p:to>
                                    </p:set>
                                    <p:animEffect filter="wipe(left)" transition="in">
                                      <p:cBhvr>
                                        <p:cTn id="7" dur="1500"/>
                                        <p:tgtEl>
                                          <p:spTgt spid="29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94" grpId="1"/>
    </p:bldLst>
  </p:timing>
</p:sld>
</file>

<file path=ppt/theme/theme1.xml><?xml version="1.0" encoding="utf-8"?>
<a:theme xmlns:a="http://schemas.openxmlformats.org/drawingml/2006/main" xmlns:r="http://schemas.openxmlformats.org/officeDocument/2006/relationships"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