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1pPr>
    <a:lvl2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2pPr>
    <a:lvl3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3pPr>
    <a:lvl4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4pPr>
    <a:lvl5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5pPr>
    <a:lvl6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6pPr>
    <a:lvl7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7pPr>
    <a:lvl8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8pPr>
    <a:lvl9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satOff val="1848"/>
              <a:lumOff val="-15262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6">
                  <a:satOff val="1848"/>
                  <a:lumOff val="-15262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6">
                  <a:satOff val="1848"/>
                  <a:lumOff val="-15262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08785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5E6E5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A5F5E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BEBEB"/>
          </a:solidFill>
        </a:fill>
      </a:tcStyle>
    </a:band2H>
    <a:firstCo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E5E6E5"/>
          </a:solidFill>
        </a:fill>
      </a:tcStyle>
    </a:firstCol>
    <a:lastRow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CCCCCC"/>
          </a:solidFill>
        </a:fill>
      </a:tcStyle>
    </a:lastRow>
    <a:firstRow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CCCCC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5A5F5E"/>
              </a:solidFill>
              <a:prstDash val="solid"/>
              <a:miter lim="400000"/>
            </a:ln>
          </a:right>
          <a:top>
            <a:ln w="12700" cap="flat">
              <a:solidFill>
                <a:srgbClr val="C8C8C8"/>
              </a:solidFill>
              <a:prstDash val="solid"/>
              <a:miter lim="400000"/>
            </a:ln>
          </a:top>
          <a:bottom>
            <a:ln w="12700" cap="flat">
              <a:solidFill>
                <a:srgbClr val="C8C8C8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5A5F5E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5A5F5E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0" name="Shape 16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673100" y="2870200"/>
            <a:ext cx="23050500" cy="45593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673100" y="7416800"/>
            <a:ext cx="23050500" cy="1816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0" algn="ctr">
              <a:spcBef>
                <a:spcPts val="0"/>
              </a:spcBef>
              <a:buSzTx/>
              <a:buNone/>
            </a:lvl2pPr>
            <a:lvl3pPr marL="0" indent="0" algn="ctr">
              <a:spcBef>
                <a:spcPts val="0"/>
              </a:spcBef>
              <a:buSzTx/>
              <a:buNone/>
            </a:lvl3pPr>
            <a:lvl4pPr marL="0" indent="0" algn="ctr">
              <a:spcBef>
                <a:spcPts val="0"/>
              </a:spcBef>
              <a:buSzTx/>
              <a:buNone/>
            </a:lvl4pPr>
            <a:lvl5pPr marL="0" indent="0" algn="ctr">
              <a:spcBef>
                <a:spcPts val="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idx="1"/>
          </p:nvPr>
        </p:nvSpPr>
        <p:spPr>
          <a:xfrm>
            <a:off x="1435100" y="1066800"/>
            <a:ext cx="21501100" cy="11557000"/>
          </a:xfrm>
          <a:prstGeom prst="rect">
            <a:avLst/>
          </a:prstGeom>
        </p:spPr>
        <p:txBody>
          <a:bodyPr/>
          <a:lstStyle>
            <a:lvl1pPr marL="736600" indent="-736600">
              <a:lnSpc>
                <a:spcPct val="120000"/>
              </a:lnSpc>
              <a:spcBef>
                <a:spcPts val="6500"/>
              </a:spcBef>
              <a:defRPr sz="6400"/>
            </a:lvl1pPr>
            <a:lvl2pPr marL="1473200" indent="-736600">
              <a:lnSpc>
                <a:spcPct val="120000"/>
              </a:lnSpc>
              <a:spcBef>
                <a:spcPts val="6500"/>
              </a:spcBef>
              <a:defRPr sz="6400"/>
            </a:lvl2pPr>
            <a:lvl3pPr marL="2209800" indent="-736600">
              <a:lnSpc>
                <a:spcPct val="120000"/>
              </a:lnSpc>
              <a:spcBef>
                <a:spcPts val="6500"/>
              </a:spcBef>
              <a:defRPr sz="6400"/>
            </a:lvl3pPr>
            <a:lvl4pPr marL="2946400" indent="-736600">
              <a:lnSpc>
                <a:spcPct val="120000"/>
              </a:lnSpc>
              <a:spcBef>
                <a:spcPts val="6500"/>
              </a:spcBef>
              <a:defRPr sz="6400"/>
            </a:lvl4pPr>
            <a:lvl5pPr marL="3683000" indent="-736600">
              <a:lnSpc>
                <a:spcPct val="120000"/>
              </a:lnSpc>
              <a:spcBef>
                <a:spcPts val="6500"/>
              </a:spcBef>
              <a:defRPr sz="6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Close-up of motorcycle engine components"/>
          <p:cNvSpPr/>
          <p:nvPr>
            <p:ph type="pic" sz="half" idx="21"/>
          </p:nvPr>
        </p:nvSpPr>
        <p:spPr>
          <a:xfrm>
            <a:off x="12420509" y="5714207"/>
            <a:ext cx="11023601" cy="82550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2" name="Close-up of motorcycle gas cap"/>
          <p:cNvSpPr/>
          <p:nvPr>
            <p:ph type="pic" sz="half" idx="22"/>
          </p:nvPr>
        </p:nvSpPr>
        <p:spPr>
          <a:xfrm>
            <a:off x="12420600" y="-673100"/>
            <a:ext cx="11023600" cy="8255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Black and white photo of motorcycle engine components"/>
          <p:cNvSpPr/>
          <p:nvPr>
            <p:ph type="pic" idx="23"/>
          </p:nvPr>
        </p:nvSpPr>
        <p:spPr>
          <a:xfrm>
            <a:off x="-825499" y="-2108200"/>
            <a:ext cx="13804901" cy="1844321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–Johnny Appleseed"/>
          <p:cNvSpPr txBox="1"/>
          <p:nvPr>
            <p:ph type="body" sz="quarter" idx="21"/>
          </p:nvPr>
        </p:nvSpPr>
        <p:spPr>
          <a:xfrm>
            <a:off x="2387600" y="8001000"/>
            <a:ext cx="19621500" cy="6477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112" name="“Type a quote here.”"/>
          <p:cNvSpPr txBox="1"/>
          <p:nvPr>
            <p:ph type="body" sz="quarter" idx="22"/>
          </p:nvPr>
        </p:nvSpPr>
        <p:spPr>
          <a:xfrm>
            <a:off x="2374900" y="5892800"/>
            <a:ext cx="19621500" cy="8509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pPr/>
            <a:r>
              <a:t>“Type a quote here.”</a:t>
            </a:r>
          </a:p>
        </p:txBody>
      </p:sp>
      <p:sp>
        <p:nvSpPr>
          <p:cNvPr id="1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Front view of a red motorcycle against a black background"/>
          <p:cNvSpPr/>
          <p:nvPr>
            <p:ph type="pic" idx="2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tle Text"/>
          <p:cNvSpPr txBox="1"/>
          <p:nvPr>
            <p:ph type="title"/>
          </p:nvPr>
        </p:nvSpPr>
        <p:spPr>
          <a:xfrm>
            <a:off x="1676400" y="730250"/>
            <a:ext cx="21031200" cy="2651126"/>
          </a:xfrm>
          <a:prstGeom prst="rect">
            <a:avLst/>
          </a:prstGeom>
        </p:spPr>
        <p:txBody>
          <a:bodyPr lIns="91439" tIns="91439" rIns="91439" bIns="91439"/>
          <a:lstStyle>
            <a:lvl1pPr algn="l" defTabSz="1828800">
              <a:lnSpc>
                <a:spcPct val="90000"/>
              </a:lnSpc>
              <a:defRPr cap="none" sz="8800">
                <a:solidFill>
                  <a:srgbClr val="000000"/>
                </a:solidFill>
                <a:latin typeface="Aptos Display"/>
                <a:ea typeface="Aptos Display"/>
                <a:cs typeface="Aptos Display"/>
                <a:sym typeface="Aptos Display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36" name="Body Level One…"/>
          <p:cNvSpPr txBox="1"/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9" tIns="91439" rIns="91439" bIns="91439" anchor="t"/>
          <a:lstStyle>
            <a:lvl1pPr marL="457200" indent="-4572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defRPr>
            </a:lvl1pPr>
            <a:lvl2pPr marL="990600" indent="-5334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defRPr>
            </a:lvl2pPr>
            <a:lvl3pPr marL="1554479" indent="-640079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defRPr>
            </a:lvl3pPr>
            <a:lvl4pPr marL="2082800" indent="-7112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defRPr>
            </a:lvl4pPr>
            <a:lvl5pPr marL="2540000" indent="-7112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xfrm>
            <a:off x="22172989" y="12802235"/>
            <a:ext cx="534611" cy="551181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>
                <a:solidFill>
                  <a:srgbClr val="757575"/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itle Text"/>
          <p:cNvSpPr txBox="1"/>
          <p:nvPr>
            <p:ph type="title"/>
          </p:nvPr>
        </p:nvSpPr>
        <p:spPr>
          <a:xfrm>
            <a:off x="3048000" y="2244725"/>
            <a:ext cx="18288000" cy="4775201"/>
          </a:xfrm>
          <a:prstGeom prst="rect">
            <a:avLst/>
          </a:prstGeom>
        </p:spPr>
        <p:txBody>
          <a:bodyPr lIns="91439" tIns="91439" rIns="91439" bIns="91439" anchor="b"/>
          <a:lstStyle>
            <a:lvl1pPr defTabSz="1828800">
              <a:lnSpc>
                <a:spcPct val="90000"/>
              </a:lnSpc>
              <a:defRPr cap="none" sz="12000">
                <a:solidFill>
                  <a:srgbClr val="000000"/>
                </a:solidFill>
                <a:latin typeface="Aptos Display"/>
                <a:ea typeface="Aptos Display"/>
                <a:cs typeface="Aptos Display"/>
                <a:sym typeface="Aptos Display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45" name="Body Level One…"/>
          <p:cNvSpPr txBox="1"/>
          <p:nvPr>
            <p:ph type="body" sz="quarter" idx="1"/>
          </p:nvPr>
        </p:nvSpPr>
        <p:spPr>
          <a:xfrm>
            <a:off x="3048000" y="7204075"/>
            <a:ext cx="18288000" cy="3311525"/>
          </a:xfrm>
          <a:prstGeom prst="rect">
            <a:avLst/>
          </a:prstGeom>
        </p:spPr>
        <p:txBody>
          <a:bodyPr lIns="91439" tIns="91439" rIns="91439" bIns="91439" anchor="t"/>
          <a:lstStyle>
            <a:lvl1pPr marL="0" indent="0" algn="ctr" defTabSz="1828800">
              <a:lnSpc>
                <a:spcPct val="90000"/>
              </a:lnSpc>
              <a:spcBef>
                <a:spcPts val="2000"/>
              </a:spcBef>
              <a:buSzTx/>
              <a:buNone/>
              <a:defRPr sz="48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defRPr>
            </a:lvl1pPr>
            <a:lvl2pPr marL="0" indent="457200" algn="ctr" defTabSz="1828800">
              <a:lnSpc>
                <a:spcPct val="90000"/>
              </a:lnSpc>
              <a:spcBef>
                <a:spcPts val="2000"/>
              </a:spcBef>
              <a:buSzTx/>
              <a:buNone/>
              <a:defRPr sz="48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defRPr>
            </a:lvl2pPr>
            <a:lvl3pPr marL="0" indent="914400" algn="ctr" defTabSz="1828800">
              <a:lnSpc>
                <a:spcPct val="90000"/>
              </a:lnSpc>
              <a:spcBef>
                <a:spcPts val="2000"/>
              </a:spcBef>
              <a:buSzTx/>
              <a:buNone/>
              <a:defRPr sz="48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defRPr>
            </a:lvl3pPr>
            <a:lvl4pPr marL="0" indent="1371600" algn="ctr" defTabSz="1828800">
              <a:lnSpc>
                <a:spcPct val="90000"/>
              </a:lnSpc>
              <a:spcBef>
                <a:spcPts val="2000"/>
              </a:spcBef>
              <a:buSzTx/>
              <a:buNone/>
              <a:defRPr sz="48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defRPr>
            </a:lvl4pPr>
            <a:lvl5pPr marL="0" indent="1828800" algn="ctr" defTabSz="1828800">
              <a:lnSpc>
                <a:spcPct val="90000"/>
              </a:lnSpc>
              <a:spcBef>
                <a:spcPts val="2000"/>
              </a:spcBef>
              <a:buSzTx/>
              <a:buNone/>
              <a:defRPr sz="480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6" name="Slide Number"/>
          <p:cNvSpPr txBox="1"/>
          <p:nvPr>
            <p:ph type="sldNum" sz="quarter" idx="2"/>
          </p:nvPr>
        </p:nvSpPr>
        <p:spPr>
          <a:xfrm>
            <a:off x="22172989" y="12802235"/>
            <a:ext cx="534611" cy="551181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>
                <a:solidFill>
                  <a:srgbClr val="757575"/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lide Number"/>
          <p:cNvSpPr txBox="1"/>
          <p:nvPr>
            <p:ph type="sldNum" sz="quarter" idx="2"/>
          </p:nvPr>
        </p:nvSpPr>
        <p:spPr>
          <a:xfrm>
            <a:off x="22496303" y="12753103"/>
            <a:ext cx="668497" cy="649447"/>
          </a:xfrm>
          <a:prstGeom prst="rect">
            <a:avLst/>
          </a:prstGeom>
        </p:spPr>
        <p:txBody>
          <a:bodyPr lIns="121919" tIns="121919" rIns="121919" bIns="121919" anchor="ctr"/>
          <a:lstStyle>
            <a:lvl1pPr algn="r" defTabSz="2438400"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rofile view of a red motorcycle"/>
          <p:cNvSpPr/>
          <p:nvPr>
            <p:ph type="pic" idx="21"/>
          </p:nvPr>
        </p:nvSpPr>
        <p:spPr>
          <a:xfrm>
            <a:off x="4280774" y="-1688429"/>
            <a:ext cx="15829857" cy="118491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2387600" y="9728200"/>
            <a:ext cx="19621500" cy="1803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2387600" y="11518900"/>
            <a:ext cx="19621500" cy="16002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0" algn="ctr">
              <a:spcBef>
                <a:spcPts val="0"/>
              </a:spcBef>
              <a:buSzTx/>
              <a:buNone/>
            </a:lvl2pPr>
            <a:lvl3pPr marL="0" indent="0" algn="ctr">
              <a:spcBef>
                <a:spcPts val="0"/>
              </a:spcBef>
              <a:buSzTx/>
              <a:buNone/>
            </a:lvl3pPr>
            <a:lvl4pPr marL="0" indent="0" algn="ctr">
              <a:spcBef>
                <a:spcPts val="0"/>
              </a:spcBef>
              <a:buSzTx/>
              <a:buNone/>
            </a:lvl4pPr>
            <a:lvl5pPr marL="0" indent="0" algn="ctr">
              <a:spcBef>
                <a:spcPts val="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673100" y="4572000"/>
            <a:ext cx="23050500" cy="45593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ont view of a red motorcycle"/>
          <p:cNvSpPr/>
          <p:nvPr>
            <p:ph type="pic" idx="21"/>
          </p:nvPr>
        </p:nvSpPr>
        <p:spPr>
          <a:xfrm>
            <a:off x="10590462" y="1511300"/>
            <a:ext cx="13644824" cy="1212873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673100" y="1435100"/>
            <a:ext cx="11049000" cy="5461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673100" y="6870700"/>
            <a:ext cx="11049000" cy="54610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0" algn="ctr">
              <a:spcBef>
                <a:spcPts val="0"/>
              </a:spcBef>
              <a:buSzTx/>
              <a:buNone/>
            </a:lvl2pPr>
            <a:lvl3pPr marL="0" indent="0" algn="ctr">
              <a:spcBef>
                <a:spcPts val="0"/>
              </a:spcBef>
              <a:buSzTx/>
              <a:buNone/>
            </a:lvl3pPr>
            <a:lvl4pPr marL="0" indent="0" algn="ctr">
              <a:spcBef>
                <a:spcPts val="0"/>
              </a:spcBef>
              <a:buSzTx/>
              <a:buNone/>
            </a:lvl4pPr>
            <a:lvl5pPr marL="0" indent="0" algn="ctr">
              <a:spcBef>
                <a:spcPts val="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736600" indent="-736600">
              <a:lnSpc>
                <a:spcPct val="120000"/>
              </a:lnSpc>
              <a:spcBef>
                <a:spcPts val="6500"/>
              </a:spcBef>
              <a:defRPr sz="6400"/>
            </a:lvl1pPr>
            <a:lvl2pPr marL="1473200" indent="-736600">
              <a:lnSpc>
                <a:spcPct val="120000"/>
              </a:lnSpc>
              <a:spcBef>
                <a:spcPts val="6500"/>
              </a:spcBef>
              <a:defRPr sz="6400"/>
            </a:lvl2pPr>
            <a:lvl3pPr marL="2209800" indent="-736600">
              <a:lnSpc>
                <a:spcPct val="120000"/>
              </a:lnSpc>
              <a:spcBef>
                <a:spcPts val="6500"/>
              </a:spcBef>
              <a:defRPr sz="6400"/>
            </a:lvl3pPr>
            <a:lvl4pPr marL="2946400" indent="-736600">
              <a:lnSpc>
                <a:spcPct val="120000"/>
              </a:lnSpc>
              <a:spcBef>
                <a:spcPts val="6500"/>
              </a:spcBef>
              <a:defRPr sz="6400"/>
            </a:lvl4pPr>
            <a:lvl5pPr marL="3683000" indent="-736600">
              <a:lnSpc>
                <a:spcPct val="120000"/>
              </a:lnSpc>
              <a:spcBef>
                <a:spcPts val="6500"/>
              </a:spcBef>
              <a:defRPr sz="6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Front view of a red motorcycle"/>
          <p:cNvSpPr/>
          <p:nvPr>
            <p:ph type="pic" sz="half" idx="21"/>
          </p:nvPr>
        </p:nvSpPr>
        <p:spPr>
          <a:xfrm>
            <a:off x="11814854" y="3233783"/>
            <a:ext cx="11753235" cy="1044731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673100" y="3835400"/>
            <a:ext cx="11049000" cy="8864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76" name="Body Level One…"/>
          <p:cNvSpPr txBox="1"/>
          <p:nvPr>
            <p:ph type="body" sz="half" idx="1"/>
          </p:nvPr>
        </p:nvSpPr>
        <p:spPr>
          <a:xfrm>
            <a:off x="673100" y="3835400"/>
            <a:ext cx="11049000" cy="8864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5" name="Body Level One…"/>
          <p:cNvSpPr txBox="1"/>
          <p:nvPr>
            <p:ph type="body" sz="half" idx="1"/>
          </p:nvPr>
        </p:nvSpPr>
        <p:spPr>
          <a:xfrm>
            <a:off x="673100" y="3835400"/>
            <a:ext cx="11049000" cy="8864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673100" y="355600"/>
            <a:ext cx="23050500" cy="342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673100" y="3835400"/>
            <a:ext cx="23050500" cy="8864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76100" y="13081000"/>
            <a:ext cx="419100" cy="4572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9pPr>
    </p:titleStyle>
    <p:bodyStyle>
      <a:lvl1pPr marL="5842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1pPr>
      <a:lvl2pPr marL="11684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2pPr>
      <a:lvl3pPr marL="17526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3pPr>
      <a:lvl4pPr marL="23368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4pPr>
      <a:lvl5pPr marL="29210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5pPr>
      <a:lvl6pPr marL="35052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6pPr>
      <a:lvl7pPr marL="40894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7pPr>
      <a:lvl8pPr marL="46736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8pPr>
      <a:lvl9pPr marL="52578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0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1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2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3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4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5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3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4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5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6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7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8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9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3" name="Subtitle 2"/>
          <p:cNvSpPr txBox="1"/>
          <p:nvPr>
            <p:ph type="body" sz="quarter" idx="1"/>
          </p:nvPr>
        </p:nvSpPr>
        <p:spPr>
          <a:xfrm>
            <a:off x="3048000" y="7204075"/>
            <a:ext cx="18288000" cy="3311523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64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9" name="Content Placeholder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00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3" name="Content Placeholder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04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" y="2"/>
            <a:ext cx="23983405" cy="13716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7" name="Content Placeholder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08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1" name="Content Placeholder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12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5" name="Content Placeholder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16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9" name="Content Placeholder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20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7" name="Content Placeholder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68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1" name="Content Placeholder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72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923932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5" name="Content Placeholder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76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9" name="Content Placeholder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80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" y="0"/>
            <a:ext cx="24384003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3" name="Content Placeholder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84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7" name="Content Placeholder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88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" y="0"/>
            <a:ext cx="23983407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1" name="Content Placeholder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92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5" name="Content Placeholder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96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howroom">
  <a:themeElements>
    <a:clrScheme name="Showroom">
      <a:dk1>
        <a:srgbClr val="535353"/>
      </a:dk1>
      <a:lt1>
        <a:srgbClr val="340053"/>
      </a:lt1>
      <a:dk2>
        <a:srgbClr val="5A5F5E"/>
      </a:dk2>
      <a:lt2>
        <a:srgbClr val="B4B4B4"/>
      </a:lt2>
      <a:accent1>
        <a:srgbClr val="78AAB3"/>
      </a:accent1>
      <a:accent2>
        <a:srgbClr val="9A9671"/>
      </a:accent2>
      <a:accent3>
        <a:srgbClr val="D9971A"/>
      </a:accent3>
      <a:accent4>
        <a:srgbClr val="D7620E"/>
      </a:accent4>
      <a:accent5>
        <a:srgbClr val="A61702"/>
      </a:accent5>
      <a:accent6>
        <a:srgbClr val="606B7E"/>
      </a:accent6>
      <a:hlink>
        <a:srgbClr val="0000FF"/>
      </a:hlink>
      <a:folHlink>
        <a:srgbClr val="FF00FF"/>
      </a:folHlink>
    </a:clrScheme>
    <a:fontScheme name="Showroom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Showro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08785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5A5F5E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20000"/>
          </a:lnSpc>
          <a:spcBef>
            <a:spcPts val="6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6400" u="none" kumimoji="0" normalizeH="0">
            <a:ln>
              <a:noFill/>
            </a:ln>
            <a:solidFill>
              <a:srgbClr val="535353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howroom">
  <a:themeElements>
    <a:clrScheme name="Showroom">
      <a:dk1>
        <a:srgbClr val="000000"/>
      </a:dk1>
      <a:lt1>
        <a:srgbClr val="FFFFFF"/>
      </a:lt1>
      <a:dk2>
        <a:srgbClr val="5A5F5E"/>
      </a:dk2>
      <a:lt2>
        <a:srgbClr val="B4B4B4"/>
      </a:lt2>
      <a:accent1>
        <a:srgbClr val="78AAB3"/>
      </a:accent1>
      <a:accent2>
        <a:srgbClr val="9A9671"/>
      </a:accent2>
      <a:accent3>
        <a:srgbClr val="D9971A"/>
      </a:accent3>
      <a:accent4>
        <a:srgbClr val="D7620E"/>
      </a:accent4>
      <a:accent5>
        <a:srgbClr val="A61702"/>
      </a:accent5>
      <a:accent6>
        <a:srgbClr val="606B7E"/>
      </a:accent6>
      <a:hlink>
        <a:srgbClr val="0000FF"/>
      </a:hlink>
      <a:folHlink>
        <a:srgbClr val="FF00FF"/>
      </a:folHlink>
    </a:clrScheme>
    <a:fontScheme name="Showroom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Showro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08785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5A5F5E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20000"/>
          </a:lnSpc>
          <a:spcBef>
            <a:spcPts val="6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6400" u="none" kumimoji="0" normalizeH="0">
            <a:ln>
              <a:noFill/>
            </a:ln>
            <a:solidFill>
              <a:srgbClr val="535353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