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1D8"/>
          </a:solidFill>
        </a:fill>
      </a:tcStyle>
    </a:wholeTbl>
    <a:band2H>
      <a:tcTxStyle b="def" i="def"/>
      <a:tcStyle>
        <a:tcBdr/>
        <a:fill>
          <a:solidFill>
            <a:srgbClr val="E7E9E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3CB"/>
          </a:solidFill>
        </a:fill>
      </a:tcStyle>
    </a:wholeTbl>
    <a:band2H>
      <a:tcTxStyle b="def" i="def"/>
      <a:tcStyle>
        <a:tcBdr/>
        <a:fill>
          <a:solidFill>
            <a:srgbClr val="E7EA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E1CC"/>
          </a:solidFill>
        </a:fill>
      </a:tcStyle>
    </a:wholeTbl>
    <a:band2H>
      <a:tcTxStyle b="def" i="def"/>
      <a:tcStyle>
        <a:tcBdr/>
        <a:fill>
          <a:solidFill>
            <a:srgbClr val="E8F0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Aptos"/>
      </a:defRPr>
    </a:lvl1pPr>
    <a:lvl2pPr indent="228600" latinLnBrk="0">
      <a:defRPr sz="1200">
        <a:latin typeface="+mj-lt"/>
        <a:ea typeface="+mj-ea"/>
        <a:cs typeface="+mj-cs"/>
        <a:sym typeface="Aptos"/>
      </a:defRPr>
    </a:lvl2pPr>
    <a:lvl3pPr indent="457200" latinLnBrk="0">
      <a:defRPr sz="1200">
        <a:latin typeface="+mj-lt"/>
        <a:ea typeface="+mj-ea"/>
        <a:cs typeface="+mj-cs"/>
        <a:sym typeface="Aptos"/>
      </a:defRPr>
    </a:lvl3pPr>
    <a:lvl4pPr indent="685800" latinLnBrk="0">
      <a:defRPr sz="1200">
        <a:latin typeface="+mj-lt"/>
        <a:ea typeface="+mj-ea"/>
        <a:cs typeface="+mj-cs"/>
        <a:sym typeface="Aptos"/>
      </a:defRPr>
    </a:lvl4pPr>
    <a:lvl5pPr indent="914400" latinLnBrk="0">
      <a:defRPr sz="1200">
        <a:latin typeface="+mj-lt"/>
        <a:ea typeface="+mj-ea"/>
        <a:cs typeface="+mj-cs"/>
        <a:sym typeface="Aptos"/>
      </a:defRPr>
    </a:lvl5pPr>
    <a:lvl6pPr indent="1143000" latinLnBrk="0">
      <a:defRPr sz="1200">
        <a:latin typeface="+mj-lt"/>
        <a:ea typeface="+mj-ea"/>
        <a:cs typeface="+mj-cs"/>
        <a:sym typeface="Aptos"/>
      </a:defRPr>
    </a:lvl6pPr>
    <a:lvl7pPr indent="1371600" latinLnBrk="0">
      <a:defRPr sz="1200">
        <a:latin typeface="+mj-lt"/>
        <a:ea typeface="+mj-ea"/>
        <a:cs typeface="+mj-cs"/>
        <a:sym typeface="Aptos"/>
      </a:defRPr>
    </a:lvl7pPr>
    <a:lvl8pPr indent="1600200" latinLnBrk="0">
      <a:defRPr sz="1200">
        <a:latin typeface="+mj-lt"/>
        <a:ea typeface="+mj-ea"/>
        <a:cs typeface="+mj-cs"/>
        <a:sym typeface="Aptos"/>
      </a:defRPr>
    </a:lvl8pPr>
    <a:lvl9pPr indent="1828800" latinLnBrk="0">
      <a:defRPr sz="1200">
        <a:latin typeface="+mj-lt"/>
        <a:ea typeface="+mj-ea"/>
        <a:cs typeface="+mj-cs"/>
        <a:sym typeface="Aptos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757575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757575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757575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757575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757575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757575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1035"/>
          <p:cNvSpPr/>
          <p:nvPr/>
        </p:nvSpPr>
        <p:spPr>
          <a:xfrm>
            <a:off x="0" y="5320141"/>
            <a:ext cx="12192000" cy="736552"/>
          </a:xfrm>
          <a:prstGeom prst="rect">
            <a:avLst/>
          </a:prstGeom>
          <a:solidFill>
            <a:srgbClr val="FFFFFF">
              <a:alpha val="93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5" name="Straight Connector 1037"/>
          <p:cNvSpPr/>
          <p:nvPr/>
        </p:nvSpPr>
        <p:spPr>
          <a:xfrm>
            <a:off x="0" y="5241983"/>
            <a:ext cx="12192000" cy="1"/>
          </a:xfrm>
          <a:prstGeom prst="line">
            <a:avLst/>
          </a:prstGeom>
          <a:ln w="41275">
            <a:solidFill>
              <a:srgbClr val="FFFFFF">
                <a:alpha val="90000"/>
              </a:srgbClr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96" name="Straight Connector 1039"/>
          <p:cNvSpPr/>
          <p:nvPr/>
        </p:nvSpPr>
        <p:spPr>
          <a:xfrm>
            <a:off x="0" y="6134851"/>
            <a:ext cx="12192000" cy="1"/>
          </a:xfrm>
          <a:prstGeom prst="line">
            <a:avLst/>
          </a:prstGeom>
          <a:ln w="41275">
            <a:solidFill>
              <a:srgbClr val="FFFFFF">
                <a:alpha val="90000"/>
              </a:srgbClr>
            </a:solidFill>
            <a:miter/>
          </a:ln>
        </p:spPr>
        <p:txBody>
          <a:bodyPr lIns="45719" rIns="45719"/>
          <a:lstStyle/>
          <a:p>
            <a:pPr/>
          </a:p>
        </p:txBody>
      </p:sp>
      <p:pic>
        <p:nvPicPr>
          <p:cNvPr id="97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7" y="0"/>
            <a:ext cx="12188762" cy="68579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3078"/>
          <p:cNvSpPr/>
          <p:nvPr/>
        </p:nvSpPr>
        <p:spPr>
          <a:xfrm>
            <a:off x="-1" y="0"/>
            <a:ext cx="12188954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0" name="Content Placeholder 6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1" name="Title 8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02" name="Picture 9" descr="Pictur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7" y="0"/>
            <a:ext cx="12185714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7" y="0"/>
            <a:ext cx="12188762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8" descr="Pictur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7" y="0"/>
            <a:ext cx="12188762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9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10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7" y="0"/>
            <a:ext cx="12188762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035"/>
          <p:cNvSpPr/>
          <p:nvPr/>
        </p:nvSpPr>
        <p:spPr>
          <a:xfrm>
            <a:off x="0" y="5320141"/>
            <a:ext cx="12192000" cy="736552"/>
          </a:xfrm>
          <a:prstGeom prst="rect">
            <a:avLst/>
          </a:prstGeom>
          <a:solidFill>
            <a:srgbClr val="FFFFFF">
              <a:alpha val="93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3" name="Straight Connector 1037"/>
          <p:cNvSpPr/>
          <p:nvPr/>
        </p:nvSpPr>
        <p:spPr>
          <a:xfrm>
            <a:off x="0" y="5241983"/>
            <a:ext cx="12192000" cy="1"/>
          </a:xfrm>
          <a:prstGeom prst="line">
            <a:avLst/>
          </a:prstGeom>
          <a:ln w="41275">
            <a:solidFill>
              <a:srgbClr val="FFFFFF">
                <a:alpha val="90000"/>
              </a:srgbClr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114" name="Straight Connector 1039"/>
          <p:cNvSpPr/>
          <p:nvPr/>
        </p:nvSpPr>
        <p:spPr>
          <a:xfrm>
            <a:off x="0" y="6134851"/>
            <a:ext cx="12192000" cy="1"/>
          </a:xfrm>
          <a:prstGeom prst="line">
            <a:avLst/>
          </a:prstGeom>
          <a:ln w="41275">
            <a:solidFill>
              <a:srgbClr val="FFFFFF">
                <a:alpha val="90000"/>
              </a:srgbClr>
            </a:solidFill>
            <a:miter/>
          </a:ln>
        </p:spPr>
        <p:txBody>
          <a:bodyPr lIns="45719" rIns="45719"/>
          <a:lstStyle/>
          <a:p>
            <a:pPr/>
          </a:p>
        </p:txBody>
      </p:sp>
      <p:pic>
        <p:nvPicPr>
          <p:cNvPr id="115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8" y="320040"/>
            <a:ext cx="12188762" cy="68579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Office Theme">
      <a:majorFont>
        <a:latin typeface="Aptos"/>
        <a:ea typeface="Aptos"/>
        <a:cs typeface="Aptos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Office Theme">
      <a:majorFont>
        <a:latin typeface="Aptos"/>
        <a:ea typeface="Aptos"/>
        <a:cs typeface="Aptos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